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62" d="100"/>
          <a:sy n="62" d="100"/>
        </p:scale>
        <p:origin x="100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D9CFC-9E3A-46E9-A918-6C29730C6C6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498A-B876-47B0-A159-E4784F3DC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42295"/>
      </p:ext>
    </p:extLst>
  </p:cSld>
  <p:clrMapOvr>
    <a:masterClrMapping/>
  </p:clrMapOvr>
  <p:transition spd="slow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D9CFC-9E3A-46E9-A918-6C29730C6C6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498A-B876-47B0-A159-E4784F3DC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65379"/>
      </p:ext>
    </p:extLst>
  </p:cSld>
  <p:clrMapOvr>
    <a:masterClrMapping/>
  </p:clrMapOvr>
  <p:transition spd="slow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D9CFC-9E3A-46E9-A918-6C29730C6C6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498A-B876-47B0-A159-E4784F3DC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58559"/>
      </p:ext>
    </p:extLst>
  </p:cSld>
  <p:clrMapOvr>
    <a:masterClrMapping/>
  </p:clrMapOvr>
  <p:transition spd="slow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D9CFC-9E3A-46E9-A918-6C29730C6C6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498A-B876-47B0-A159-E4784F3DC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48401"/>
      </p:ext>
    </p:extLst>
  </p:cSld>
  <p:clrMapOvr>
    <a:masterClrMapping/>
  </p:clrMapOvr>
  <p:transition spd="slow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D9CFC-9E3A-46E9-A918-6C29730C6C6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498A-B876-47B0-A159-E4784F3DC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9190"/>
      </p:ext>
    </p:extLst>
  </p:cSld>
  <p:clrMapOvr>
    <a:masterClrMapping/>
  </p:clrMapOvr>
  <p:transition spd="slow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D9CFC-9E3A-46E9-A918-6C29730C6C6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498A-B876-47B0-A159-E4784F3DC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29620"/>
      </p:ext>
    </p:extLst>
  </p:cSld>
  <p:clrMapOvr>
    <a:masterClrMapping/>
  </p:clrMapOvr>
  <p:transition spd="slow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D9CFC-9E3A-46E9-A918-6C29730C6C6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498A-B876-47B0-A159-E4784F3DC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16488"/>
      </p:ext>
    </p:extLst>
  </p:cSld>
  <p:clrMapOvr>
    <a:masterClrMapping/>
  </p:clrMapOvr>
  <p:transition spd="slow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D9CFC-9E3A-46E9-A918-6C29730C6C6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498A-B876-47B0-A159-E4784F3DC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40230"/>
      </p:ext>
    </p:extLst>
  </p:cSld>
  <p:clrMapOvr>
    <a:masterClrMapping/>
  </p:clrMapOvr>
  <p:transition spd="slow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D9CFC-9E3A-46E9-A918-6C29730C6C6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498A-B876-47B0-A159-E4784F3DC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34678"/>
      </p:ext>
    </p:extLst>
  </p:cSld>
  <p:clrMapOvr>
    <a:masterClrMapping/>
  </p:clrMapOvr>
  <p:transition spd="slow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D9CFC-9E3A-46E9-A918-6C29730C6C6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498A-B876-47B0-A159-E4784F3DC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47425"/>
      </p:ext>
    </p:extLst>
  </p:cSld>
  <p:clrMapOvr>
    <a:masterClrMapping/>
  </p:clrMapOvr>
  <p:transition spd="slow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D9CFC-9E3A-46E9-A918-6C29730C6C6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498A-B876-47B0-A159-E4784F3DC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62857"/>
      </p:ext>
    </p:extLst>
  </p:cSld>
  <p:clrMapOvr>
    <a:masterClrMapping/>
  </p:clrMapOvr>
  <p:transition spd="slow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D9CFC-9E3A-46E9-A918-6C29730C6C6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F498A-B876-47B0-A159-E4784F3DC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03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l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815661" y="708337"/>
            <a:ext cx="10637950" cy="5512158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161" y="0"/>
            <a:ext cx="1528293" cy="1528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508" y="2792420"/>
            <a:ext cx="3017481" cy="4170759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1044242" y="1261382"/>
            <a:ext cx="2999725" cy="533822"/>
          </a:xfrm>
          <a:custGeom>
            <a:avLst/>
            <a:gdLst/>
            <a:ahLst/>
            <a:cxnLst/>
            <a:rect l="l" t="t" r="r" b="b"/>
            <a:pathLst>
              <a:path w="4094485" h="704217">
                <a:moveTo>
                  <a:pt x="3573921" y="603423"/>
                </a:moveTo>
                <a:cubicBezTo>
                  <a:pt x="3587762" y="603423"/>
                  <a:pt x="3598311" y="607776"/>
                  <a:pt x="3605566" y="616483"/>
                </a:cubicBezTo>
                <a:cubicBezTo>
                  <a:pt x="3612821" y="625189"/>
                  <a:pt x="3616449" y="635682"/>
                  <a:pt x="3616449" y="647960"/>
                </a:cubicBezTo>
                <a:cubicBezTo>
                  <a:pt x="3616449" y="660238"/>
                  <a:pt x="3612821" y="670619"/>
                  <a:pt x="3605566" y="679102"/>
                </a:cubicBezTo>
                <a:cubicBezTo>
                  <a:pt x="3598311" y="687586"/>
                  <a:pt x="3587762" y="691827"/>
                  <a:pt x="3573921" y="691827"/>
                </a:cubicBezTo>
                <a:cubicBezTo>
                  <a:pt x="3561420" y="691827"/>
                  <a:pt x="3551541" y="687586"/>
                  <a:pt x="3544286" y="679102"/>
                </a:cubicBezTo>
                <a:cubicBezTo>
                  <a:pt x="3537031" y="670619"/>
                  <a:pt x="3533403" y="660462"/>
                  <a:pt x="3533403" y="648630"/>
                </a:cubicBezTo>
                <a:cubicBezTo>
                  <a:pt x="3533403" y="637021"/>
                  <a:pt x="3537086" y="626585"/>
                  <a:pt x="3544453" y="617320"/>
                </a:cubicBezTo>
                <a:cubicBezTo>
                  <a:pt x="3551820" y="608055"/>
                  <a:pt x="3561643" y="603423"/>
                  <a:pt x="3573921" y="603423"/>
                </a:cubicBezTo>
                <a:close/>
                <a:moveTo>
                  <a:pt x="1882490" y="598065"/>
                </a:moveTo>
                <a:cubicBezTo>
                  <a:pt x="1855478" y="602530"/>
                  <a:pt x="1833321" y="611013"/>
                  <a:pt x="1816019" y="623515"/>
                </a:cubicBezTo>
                <a:cubicBezTo>
                  <a:pt x="1798718" y="636017"/>
                  <a:pt x="1790068" y="649858"/>
                  <a:pt x="1790068" y="665038"/>
                </a:cubicBezTo>
                <a:cubicBezTo>
                  <a:pt x="1790068" y="671512"/>
                  <a:pt x="1792523" y="676814"/>
                  <a:pt x="1797435" y="680944"/>
                </a:cubicBezTo>
                <a:cubicBezTo>
                  <a:pt x="1802346" y="685074"/>
                  <a:pt x="1808373" y="687139"/>
                  <a:pt x="1815517" y="687139"/>
                </a:cubicBezTo>
                <a:cubicBezTo>
                  <a:pt x="1844092" y="687139"/>
                  <a:pt x="1866416" y="657448"/>
                  <a:pt x="1882490" y="598065"/>
                </a:cubicBezTo>
                <a:close/>
                <a:moveTo>
                  <a:pt x="1956829" y="250142"/>
                </a:moveTo>
                <a:cubicBezTo>
                  <a:pt x="1943658" y="250142"/>
                  <a:pt x="1931603" y="255165"/>
                  <a:pt x="1920664" y="265211"/>
                </a:cubicBezTo>
                <a:cubicBezTo>
                  <a:pt x="1909725" y="275257"/>
                  <a:pt x="1898563" y="291945"/>
                  <a:pt x="1887178" y="315273"/>
                </a:cubicBezTo>
                <a:cubicBezTo>
                  <a:pt x="1875793" y="338602"/>
                  <a:pt x="1862845" y="371140"/>
                  <a:pt x="1848334" y="412886"/>
                </a:cubicBezTo>
                <a:cubicBezTo>
                  <a:pt x="1838734" y="440791"/>
                  <a:pt x="1832316" y="460939"/>
                  <a:pt x="1829079" y="473329"/>
                </a:cubicBezTo>
                <a:cubicBezTo>
                  <a:pt x="1825842" y="485719"/>
                  <a:pt x="1824224" y="497272"/>
                  <a:pt x="1824224" y="507987"/>
                </a:cubicBezTo>
                <a:cubicBezTo>
                  <a:pt x="1824224" y="530535"/>
                  <a:pt x="1833600" y="541808"/>
                  <a:pt x="1852352" y="541808"/>
                </a:cubicBezTo>
                <a:cubicBezTo>
                  <a:pt x="1862398" y="541808"/>
                  <a:pt x="1873169" y="538962"/>
                  <a:pt x="1884666" y="533269"/>
                </a:cubicBezTo>
                <a:cubicBezTo>
                  <a:pt x="1896163" y="527577"/>
                  <a:pt x="1905595" y="521270"/>
                  <a:pt x="1912962" y="514350"/>
                </a:cubicBezTo>
                <a:lnTo>
                  <a:pt x="1995004" y="276262"/>
                </a:lnTo>
                <a:cubicBezTo>
                  <a:pt x="1986744" y="258849"/>
                  <a:pt x="1974019" y="250142"/>
                  <a:pt x="1956829" y="250142"/>
                </a:cubicBezTo>
                <a:close/>
                <a:moveTo>
                  <a:pt x="3719922" y="248133"/>
                </a:moveTo>
                <a:cubicBezTo>
                  <a:pt x="3706751" y="248133"/>
                  <a:pt x="3693189" y="260188"/>
                  <a:pt x="3679236" y="284298"/>
                </a:cubicBezTo>
                <a:cubicBezTo>
                  <a:pt x="3665283" y="308409"/>
                  <a:pt x="3652949" y="335533"/>
                  <a:pt x="3642234" y="365670"/>
                </a:cubicBezTo>
                <a:cubicBezTo>
                  <a:pt x="3631518" y="395808"/>
                  <a:pt x="3623593" y="420923"/>
                  <a:pt x="3618458" y="441014"/>
                </a:cubicBezTo>
                <a:cubicBezTo>
                  <a:pt x="3628951" y="432531"/>
                  <a:pt x="3641006" y="420923"/>
                  <a:pt x="3654623" y="406189"/>
                </a:cubicBezTo>
                <a:cubicBezTo>
                  <a:pt x="3668241" y="391455"/>
                  <a:pt x="3681245" y="375828"/>
                  <a:pt x="3693635" y="359308"/>
                </a:cubicBezTo>
                <a:cubicBezTo>
                  <a:pt x="3706025" y="342788"/>
                  <a:pt x="3716517" y="326268"/>
                  <a:pt x="3725112" y="309748"/>
                </a:cubicBezTo>
                <a:cubicBezTo>
                  <a:pt x="3733707" y="293228"/>
                  <a:pt x="3738004" y="279387"/>
                  <a:pt x="3738004" y="268225"/>
                </a:cubicBezTo>
                <a:cubicBezTo>
                  <a:pt x="3738004" y="262198"/>
                  <a:pt x="3736330" y="257342"/>
                  <a:pt x="3732981" y="253658"/>
                </a:cubicBezTo>
                <a:cubicBezTo>
                  <a:pt x="3729633" y="249975"/>
                  <a:pt x="3725280" y="248133"/>
                  <a:pt x="3719922" y="248133"/>
                </a:cubicBezTo>
                <a:close/>
                <a:moveTo>
                  <a:pt x="1129122" y="248133"/>
                </a:moveTo>
                <a:cubicBezTo>
                  <a:pt x="1115951" y="248133"/>
                  <a:pt x="1102389" y="260188"/>
                  <a:pt x="1088436" y="284298"/>
                </a:cubicBezTo>
                <a:cubicBezTo>
                  <a:pt x="1074483" y="308409"/>
                  <a:pt x="1062149" y="335533"/>
                  <a:pt x="1051434" y="365670"/>
                </a:cubicBezTo>
                <a:cubicBezTo>
                  <a:pt x="1040718" y="395808"/>
                  <a:pt x="1032793" y="420923"/>
                  <a:pt x="1027658" y="441014"/>
                </a:cubicBezTo>
                <a:cubicBezTo>
                  <a:pt x="1038151" y="432531"/>
                  <a:pt x="1050206" y="420923"/>
                  <a:pt x="1063823" y="406189"/>
                </a:cubicBezTo>
                <a:cubicBezTo>
                  <a:pt x="1077441" y="391455"/>
                  <a:pt x="1090445" y="375828"/>
                  <a:pt x="1102835" y="359308"/>
                </a:cubicBezTo>
                <a:cubicBezTo>
                  <a:pt x="1115225" y="342788"/>
                  <a:pt x="1125717" y="326268"/>
                  <a:pt x="1134312" y="309748"/>
                </a:cubicBezTo>
                <a:cubicBezTo>
                  <a:pt x="1142907" y="293228"/>
                  <a:pt x="1147204" y="279387"/>
                  <a:pt x="1147204" y="268225"/>
                </a:cubicBezTo>
                <a:cubicBezTo>
                  <a:pt x="1147204" y="262198"/>
                  <a:pt x="1145530" y="257342"/>
                  <a:pt x="1142182" y="253658"/>
                </a:cubicBezTo>
                <a:cubicBezTo>
                  <a:pt x="1138833" y="249975"/>
                  <a:pt x="1134480" y="248133"/>
                  <a:pt x="1129122" y="248133"/>
                </a:cubicBezTo>
                <a:close/>
                <a:moveTo>
                  <a:pt x="3428628" y="237083"/>
                </a:moveTo>
                <a:lnTo>
                  <a:pt x="3340224" y="484212"/>
                </a:lnTo>
                <a:cubicBezTo>
                  <a:pt x="3337099" y="496044"/>
                  <a:pt x="3335536" y="506313"/>
                  <a:pt x="3335536" y="515019"/>
                </a:cubicBezTo>
                <a:cubicBezTo>
                  <a:pt x="3335536" y="523503"/>
                  <a:pt x="3337824" y="530200"/>
                  <a:pt x="3342401" y="535111"/>
                </a:cubicBezTo>
                <a:cubicBezTo>
                  <a:pt x="3346977" y="540022"/>
                  <a:pt x="3354958" y="542478"/>
                  <a:pt x="3366343" y="542478"/>
                </a:cubicBezTo>
                <a:cubicBezTo>
                  <a:pt x="3377729" y="542478"/>
                  <a:pt x="3389226" y="540022"/>
                  <a:pt x="3400834" y="535111"/>
                </a:cubicBezTo>
                <a:cubicBezTo>
                  <a:pt x="3412443" y="530200"/>
                  <a:pt x="3426172" y="522554"/>
                  <a:pt x="3442022" y="512173"/>
                </a:cubicBezTo>
                <a:cubicBezTo>
                  <a:pt x="3457873" y="501792"/>
                  <a:pt x="3467807" y="495374"/>
                  <a:pt x="3471825" y="492918"/>
                </a:cubicBezTo>
                <a:lnTo>
                  <a:pt x="3478857" y="501290"/>
                </a:lnTo>
                <a:cubicBezTo>
                  <a:pt x="3463231" y="514461"/>
                  <a:pt x="3447045" y="525623"/>
                  <a:pt x="3430302" y="534776"/>
                </a:cubicBezTo>
                <a:cubicBezTo>
                  <a:pt x="3413559" y="543929"/>
                  <a:pt x="3396481" y="550682"/>
                  <a:pt x="3379068" y="555035"/>
                </a:cubicBezTo>
                <a:cubicBezTo>
                  <a:pt x="3361655" y="559389"/>
                  <a:pt x="3343015" y="561565"/>
                  <a:pt x="3323146" y="561565"/>
                </a:cubicBezTo>
                <a:cubicBezTo>
                  <a:pt x="3295687" y="561565"/>
                  <a:pt x="3271242" y="556152"/>
                  <a:pt x="3249811" y="545324"/>
                </a:cubicBezTo>
                <a:cubicBezTo>
                  <a:pt x="3228380" y="534497"/>
                  <a:pt x="3217664" y="518926"/>
                  <a:pt x="3217664" y="498611"/>
                </a:cubicBezTo>
                <a:cubicBezTo>
                  <a:pt x="3217664" y="489012"/>
                  <a:pt x="3220343" y="478519"/>
                  <a:pt x="3225701" y="467134"/>
                </a:cubicBezTo>
                <a:lnTo>
                  <a:pt x="3299036" y="265211"/>
                </a:lnTo>
                <a:close/>
                <a:moveTo>
                  <a:pt x="837828" y="237083"/>
                </a:moveTo>
                <a:lnTo>
                  <a:pt x="749424" y="484212"/>
                </a:lnTo>
                <a:cubicBezTo>
                  <a:pt x="746299" y="496044"/>
                  <a:pt x="744736" y="506313"/>
                  <a:pt x="744736" y="515019"/>
                </a:cubicBezTo>
                <a:cubicBezTo>
                  <a:pt x="744736" y="523503"/>
                  <a:pt x="747024" y="530200"/>
                  <a:pt x="751601" y="535111"/>
                </a:cubicBezTo>
                <a:cubicBezTo>
                  <a:pt x="756177" y="540022"/>
                  <a:pt x="764158" y="542478"/>
                  <a:pt x="775543" y="542478"/>
                </a:cubicBezTo>
                <a:cubicBezTo>
                  <a:pt x="786929" y="542478"/>
                  <a:pt x="798426" y="540022"/>
                  <a:pt x="810034" y="535111"/>
                </a:cubicBezTo>
                <a:cubicBezTo>
                  <a:pt x="821643" y="530200"/>
                  <a:pt x="835372" y="522554"/>
                  <a:pt x="851223" y="512173"/>
                </a:cubicBezTo>
                <a:cubicBezTo>
                  <a:pt x="867073" y="501792"/>
                  <a:pt x="877007" y="495374"/>
                  <a:pt x="881026" y="492918"/>
                </a:cubicBezTo>
                <a:lnTo>
                  <a:pt x="888058" y="501290"/>
                </a:lnTo>
                <a:cubicBezTo>
                  <a:pt x="872431" y="514461"/>
                  <a:pt x="856246" y="525623"/>
                  <a:pt x="839502" y="534776"/>
                </a:cubicBezTo>
                <a:cubicBezTo>
                  <a:pt x="822759" y="543929"/>
                  <a:pt x="805681" y="550682"/>
                  <a:pt x="788268" y="555035"/>
                </a:cubicBezTo>
                <a:cubicBezTo>
                  <a:pt x="770855" y="559389"/>
                  <a:pt x="752215" y="561565"/>
                  <a:pt x="732346" y="561565"/>
                </a:cubicBezTo>
                <a:cubicBezTo>
                  <a:pt x="704887" y="561565"/>
                  <a:pt x="680442" y="556152"/>
                  <a:pt x="659011" y="545324"/>
                </a:cubicBezTo>
                <a:cubicBezTo>
                  <a:pt x="637580" y="534497"/>
                  <a:pt x="626864" y="518926"/>
                  <a:pt x="626864" y="498611"/>
                </a:cubicBezTo>
                <a:cubicBezTo>
                  <a:pt x="626864" y="489012"/>
                  <a:pt x="629543" y="478519"/>
                  <a:pt x="634901" y="467134"/>
                </a:cubicBezTo>
                <a:lnTo>
                  <a:pt x="708236" y="265211"/>
                </a:lnTo>
                <a:close/>
                <a:moveTo>
                  <a:pt x="1930710" y="235074"/>
                </a:moveTo>
                <a:cubicBezTo>
                  <a:pt x="1948346" y="235074"/>
                  <a:pt x="1963471" y="237418"/>
                  <a:pt x="1976084" y="242106"/>
                </a:cubicBezTo>
                <a:cubicBezTo>
                  <a:pt x="1988697" y="246794"/>
                  <a:pt x="2001031" y="254496"/>
                  <a:pt x="2013086" y="265211"/>
                </a:cubicBezTo>
                <a:lnTo>
                  <a:pt x="2129619" y="244115"/>
                </a:lnTo>
                <a:lnTo>
                  <a:pt x="2015096" y="561565"/>
                </a:lnTo>
                <a:cubicBezTo>
                  <a:pt x="2061753" y="548840"/>
                  <a:pt x="2114327" y="524395"/>
                  <a:pt x="2172816" y="488230"/>
                </a:cubicBezTo>
                <a:lnTo>
                  <a:pt x="2178844" y="501290"/>
                </a:lnTo>
                <a:cubicBezTo>
                  <a:pt x="2162101" y="512452"/>
                  <a:pt x="2145916" y="522386"/>
                  <a:pt x="2130289" y="531093"/>
                </a:cubicBezTo>
                <a:cubicBezTo>
                  <a:pt x="2114662" y="539799"/>
                  <a:pt x="2097639" y="548282"/>
                  <a:pt x="2079222" y="556542"/>
                </a:cubicBezTo>
                <a:cubicBezTo>
                  <a:pt x="2060804" y="564802"/>
                  <a:pt x="2037085" y="574290"/>
                  <a:pt x="2008064" y="585006"/>
                </a:cubicBezTo>
                <a:cubicBezTo>
                  <a:pt x="1997571" y="608000"/>
                  <a:pt x="1983674" y="628482"/>
                  <a:pt x="1966373" y="646453"/>
                </a:cubicBezTo>
                <a:cubicBezTo>
                  <a:pt x="1949072" y="664424"/>
                  <a:pt x="1929203" y="678544"/>
                  <a:pt x="1906767" y="688813"/>
                </a:cubicBezTo>
                <a:cubicBezTo>
                  <a:pt x="1884332" y="699082"/>
                  <a:pt x="1860500" y="704217"/>
                  <a:pt x="1835274" y="704217"/>
                </a:cubicBezTo>
                <a:cubicBezTo>
                  <a:pt x="1816075" y="704217"/>
                  <a:pt x="1800783" y="700255"/>
                  <a:pt x="1789398" y="692329"/>
                </a:cubicBezTo>
                <a:cubicBezTo>
                  <a:pt x="1778012" y="684404"/>
                  <a:pt x="1772320" y="673968"/>
                  <a:pt x="1772320" y="661020"/>
                </a:cubicBezTo>
                <a:cubicBezTo>
                  <a:pt x="1772320" y="641151"/>
                  <a:pt x="1782366" y="624520"/>
                  <a:pt x="1802458" y="611125"/>
                </a:cubicBezTo>
                <a:cubicBezTo>
                  <a:pt x="1822549" y="597731"/>
                  <a:pt x="1851571" y="588354"/>
                  <a:pt x="1889522" y="582997"/>
                </a:cubicBezTo>
                <a:lnTo>
                  <a:pt x="1902582" y="538460"/>
                </a:lnTo>
                <a:cubicBezTo>
                  <a:pt x="1876909" y="552078"/>
                  <a:pt x="1846771" y="558886"/>
                  <a:pt x="1812169" y="558886"/>
                </a:cubicBezTo>
                <a:cubicBezTo>
                  <a:pt x="1782924" y="558886"/>
                  <a:pt x="1758646" y="552636"/>
                  <a:pt x="1739336" y="540134"/>
                </a:cubicBezTo>
                <a:cubicBezTo>
                  <a:pt x="1729681" y="533883"/>
                  <a:pt x="1722439" y="525930"/>
                  <a:pt x="1717612" y="516275"/>
                </a:cubicBezTo>
                <a:lnTo>
                  <a:pt x="1713043" y="503020"/>
                </a:lnTo>
                <a:lnTo>
                  <a:pt x="1676809" y="527033"/>
                </a:lnTo>
                <a:cubicBezTo>
                  <a:pt x="1663638" y="534483"/>
                  <a:pt x="1650244" y="540804"/>
                  <a:pt x="1636626" y="545994"/>
                </a:cubicBezTo>
                <a:cubicBezTo>
                  <a:pt x="1609390" y="556375"/>
                  <a:pt x="1582490" y="561565"/>
                  <a:pt x="1555924" y="561565"/>
                </a:cubicBezTo>
                <a:cubicBezTo>
                  <a:pt x="1527572" y="561565"/>
                  <a:pt x="1504355" y="554533"/>
                  <a:pt x="1486272" y="540469"/>
                </a:cubicBezTo>
                <a:cubicBezTo>
                  <a:pt x="1468190" y="526405"/>
                  <a:pt x="1459148" y="508099"/>
                  <a:pt x="1459148" y="485551"/>
                </a:cubicBezTo>
                <a:cubicBezTo>
                  <a:pt x="1459148" y="473273"/>
                  <a:pt x="1461939" y="460437"/>
                  <a:pt x="1467520" y="447042"/>
                </a:cubicBezTo>
                <a:lnTo>
                  <a:pt x="1538846" y="270234"/>
                </a:lnTo>
                <a:lnTo>
                  <a:pt x="1542864" y="263202"/>
                </a:lnTo>
                <a:cubicBezTo>
                  <a:pt x="1535497" y="263202"/>
                  <a:pt x="1531144" y="263872"/>
                  <a:pt x="1529804" y="265211"/>
                </a:cubicBezTo>
                <a:cubicBezTo>
                  <a:pt x="1496541" y="293117"/>
                  <a:pt x="1467185" y="327775"/>
                  <a:pt x="1441735" y="369186"/>
                </a:cubicBezTo>
                <a:cubicBezTo>
                  <a:pt x="1416286" y="410598"/>
                  <a:pt x="1387376" y="463339"/>
                  <a:pt x="1355006" y="527409"/>
                </a:cubicBezTo>
                <a:cubicBezTo>
                  <a:pt x="1350318" y="536562"/>
                  <a:pt x="1345797" y="543538"/>
                  <a:pt x="1341444" y="548338"/>
                </a:cubicBezTo>
                <a:cubicBezTo>
                  <a:pt x="1337091" y="553138"/>
                  <a:pt x="1331621" y="556542"/>
                  <a:pt x="1325035" y="558552"/>
                </a:cubicBezTo>
                <a:cubicBezTo>
                  <a:pt x="1318450" y="560561"/>
                  <a:pt x="1310357" y="561565"/>
                  <a:pt x="1300758" y="561565"/>
                </a:cubicBezTo>
                <a:cubicBezTo>
                  <a:pt x="1277541" y="561565"/>
                  <a:pt x="1260072" y="556040"/>
                  <a:pt x="1248352" y="544990"/>
                </a:cubicBezTo>
                <a:cubicBezTo>
                  <a:pt x="1242492" y="539464"/>
                  <a:pt x="1238097" y="533060"/>
                  <a:pt x="1235167" y="525777"/>
                </a:cubicBezTo>
                <a:lnTo>
                  <a:pt x="1232372" y="510206"/>
                </a:lnTo>
                <a:lnTo>
                  <a:pt x="1213790" y="521036"/>
                </a:lnTo>
                <a:cubicBezTo>
                  <a:pt x="1188236" y="534912"/>
                  <a:pt x="1163529" y="545241"/>
                  <a:pt x="1139670" y="552022"/>
                </a:cubicBezTo>
                <a:cubicBezTo>
                  <a:pt x="1107858" y="561063"/>
                  <a:pt x="1070521" y="565584"/>
                  <a:pt x="1027658" y="565584"/>
                </a:cubicBezTo>
                <a:cubicBezTo>
                  <a:pt x="991270" y="565584"/>
                  <a:pt x="960686" y="560337"/>
                  <a:pt x="935906" y="549845"/>
                </a:cubicBezTo>
                <a:cubicBezTo>
                  <a:pt x="911126" y="539353"/>
                  <a:pt x="898736" y="518814"/>
                  <a:pt x="898736" y="488230"/>
                </a:cubicBezTo>
                <a:cubicBezTo>
                  <a:pt x="898736" y="458316"/>
                  <a:pt x="904038" y="428625"/>
                  <a:pt x="914642" y="399157"/>
                </a:cubicBezTo>
                <a:cubicBezTo>
                  <a:pt x="925246" y="369689"/>
                  <a:pt x="940482" y="342788"/>
                  <a:pt x="960351" y="318455"/>
                </a:cubicBezTo>
                <a:cubicBezTo>
                  <a:pt x="980219" y="294121"/>
                  <a:pt x="1003492" y="274978"/>
                  <a:pt x="1030170" y="261025"/>
                </a:cubicBezTo>
                <a:cubicBezTo>
                  <a:pt x="1056847" y="247073"/>
                  <a:pt x="1085478" y="240097"/>
                  <a:pt x="1116062" y="240097"/>
                </a:cubicBezTo>
                <a:cubicBezTo>
                  <a:pt x="1166961" y="240097"/>
                  <a:pt x="1192411" y="258849"/>
                  <a:pt x="1192411" y="296354"/>
                </a:cubicBezTo>
                <a:cubicBezTo>
                  <a:pt x="1192411" y="326268"/>
                  <a:pt x="1177398" y="355736"/>
                  <a:pt x="1147372" y="384757"/>
                </a:cubicBezTo>
                <a:cubicBezTo>
                  <a:pt x="1117346" y="413779"/>
                  <a:pt x="1076102" y="438224"/>
                  <a:pt x="1023640" y="458093"/>
                </a:cubicBezTo>
                <a:cubicBezTo>
                  <a:pt x="1022301" y="466129"/>
                  <a:pt x="1021631" y="474389"/>
                  <a:pt x="1021631" y="482872"/>
                </a:cubicBezTo>
                <a:cubicBezTo>
                  <a:pt x="1021631" y="525735"/>
                  <a:pt x="1041723" y="547166"/>
                  <a:pt x="1081906" y="547166"/>
                </a:cubicBezTo>
                <a:cubicBezTo>
                  <a:pt x="1114053" y="547166"/>
                  <a:pt x="1150532" y="537371"/>
                  <a:pt x="1191344" y="517782"/>
                </a:cubicBezTo>
                <a:lnTo>
                  <a:pt x="1231310" y="496166"/>
                </a:lnTo>
                <a:lnTo>
                  <a:pt x="1232697" y="482956"/>
                </a:lnTo>
                <a:cubicBezTo>
                  <a:pt x="1233981" y="476538"/>
                  <a:pt x="1235906" y="469813"/>
                  <a:pt x="1238473" y="462781"/>
                </a:cubicBezTo>
                <a:lnTo>
                  <a:pt x="1311139" y="270234"/>
                </a:lnTo>
                <a:lnTo>
                  <a:pt x="1439391" y="246124"/>
                </a:lnTo>
                <a:lnTo>
                  <a:pt x="1330896" y="534107"/>
                </a:lnTo>
                <a:lnTo>
                  <a:pt x="1330896" y="540469"/>
                </a:lnTo>
                <a:lnTo>
                  <a:pt x="1330896" y="542478"/>
                </a:lnTo>
                <a:cubicBezTo>
                  <a:pt x="1334691" y="542478"/>
                  <a:pt x="1337481" y="539688"/>
                  <a:pt x="1339267" y="534107"/>
                </a:cubicBezTo>
                <a:cubicBezTo>
                  <a:pt x="1347974" y="515354"/>
                  <a:pt x="1361312" y="486835"/>
                  <a:pt x="1379283" y="448549"/>
                </a:cubicBezTo>
                <a:cubicBezTo>
                  <a:pt x="1397254" y="410263"/>
                  <a:pt x="1416230" y="375884"/>
                  <a:pt x="1436210" y="345411"/>
                </a:cubicBezTo>
                <a:cubicBezTo>
                  <a:pt x="1456190" y="314938"/>
                  <a:pt x="1478849" y="289768"/>
                  <a:pt x="1504187" y="269899"/>
                </a:cubicBezTo>
                <a:cubicBezTo>
                  <a:pt x="1529525" y="250031"/>
                  <a:pt x="1556817" y="240097"/>
                  <a:pt x="1586061" y="240097"/>
                </a:cubicBezTo>
                <a:cubicBezTo>
                  <a:pt x="1606600" y="240097"/>
                  <a:pt x="1621557" y="245343"/>
                  <a:pt x="1630933" y="255835"/>
                </a:cubicBezTo>
                <a:cubicBezTo>
                  <a:pt x="1640309" y="266327"/>
                  <a:pt x="1644997" y="280280"/>
                  <a:pt x="1644997" y="297693"/>
                </a:cubicBezTo>
                <a:cubicBezTo>
                  <a:pt x="1644997" y="306399"/>
                  <a:pt x="1644104" y="314325"/>
                  <a:pt x="1642318" y="321468"/>
                </a:cubicBezTo>
                <a:lnTo>
                  <a:pt x="1577020" y="475171"/>
                </a:lnTo>
                <a:cubicBezTo>
                  <a:pt x="1571662" y="487895"/>
                  <a:pt x="1568983" y="498834"/>
                  <a:pt x="1568983" y="507987"/>
                </a:cubicBezTo>
                <a:cubicBezTo>
                  <a:pt x="1568983" y="528302"/>
                  <a:pt x="1580369" y="538460"/>
                  <a:pt x="1603139" y="538460"/>
                </a:cubicBezTo>
                <a:cubicBezTo>
                  <a:pt x="1612292" y="538460"/>
                  <a:pt x="1621724" y="536953"/>
                  <a:pt x="1631435" y="533939"/>
                </a:cubicBezTo>
                <a:cubicBezTo>
                  <a:pt x="1641146" y="530925"/>
                  <a:pt x="1650020" y="527353"/>
                  <a:pt x="1658057" y="523223"/>
                </a:cubicBezTo>
                <a:cubicBezTo>
                  <a:pt x="1666094" y="519093"/>
                  <a:pt x="1675358" y="513791"/>
                  <a:pt x="1685851" y="507317"/>
                </a:cubicBezTo>
                <a:cubicBezTo>
                  <a:pt x="1696343" y="500843"/>
                  <a:pt x="1704268" y="496044"/>
                  <a:pt x="1709626" y="492918"/>
                </a:cubicBezTo>
                <a:lnTo>
                  <a:pt x="1711716" y="495822"/>
                </a:lnTo>
                <a:lnTo>
                  <a:pt x="1710370" y="482203"/>
                </a:lnTo>
                <a:cubicBezTo>
                  <a:pt x="1710370" y="454967"/>
                  <a:pt x="1716007" y="426839"/>
                  <a:pt x="1727281" y="397817"/>
                </a:cubicBezTo>
                <a:cubicBezTo>
                  <a:pt x="1738554" y="368796"/>
                  <a:pt x="1754460" y="341839"/>
                  <a:pt x="1774999" y="316948"/>
                </a:cubicBezTo>
                <a:cubicBezTo>
                  <a:pt x="1795537" y="292056"/>
                  <a:pt x="1819256" y="272188"/>
                  <a:pt x="1846157" y="257342"/>
                </a:cubicBezTo>
                <a:cubicBezTo>
                  <a:pt x="1873058" y="242496"/>
                  <a:pt x="1901242" y="235074"/>
                  <a:pt x="1930710" y="235074"/>
                </a:cubicBezTo>
                <a:close/>
                <a:moveTo>
                  <a:pt x="557547" y="124904"/>
                </a:moveTo>
                <a:lnTo>
                  <a:pt x="568263" y="135619"/>
                </a:lnTo>
                <a:cubicBezTo>
                  <a:pt x="558440" y="153255"/>
                  <a:pt x="549846" y="177421"/>
                  <a:pt x="542479" y="208117"/>
                </a:cubicBezTo>
                <a:cubicBezTo>
                  <a:pt x="535112" y="238813"/>
                  <a:pt x="528024" y="269285"/>
                  <a:pt x="521215" y="299535"/>
                </a:cubicBezTo>
                <a:cubicBezTo>
                  <a:pt x="514406" y="329784"/>
                  <a:pt x="505476" y="359029"/>
                  <a:pt x="494426" y="387269"/>
                </a:cubicBezTo>
                <a:cubicBezTo>
                  <a:pt x="483375" y="415509"/>
                  <a:pt x="468474" y="441349"/>
                  <a:pt x="449721" y="464790"/>
                </a:cubicBezTo>
                <a:cubicBezTo>
                  <a:pt x="421593" y="500955"/>
                  <a:pt x="384870" y="528302"/>
                  <a:pt x="339551" y="546831"/>
                </a:cubicBezTo>
                <a:cubicBezTo>
                  <a:pt x="294233" y="565360"/>
                  <a:pt x="247353" y="574625"/>
                  <a:pt x="198909" y="574625"/>
                </a:cubicBezTo>
                <a:cubicBezTo>
                  <a:pt x="173459" y="574625"/>
                  <a:pt x="151191" y="570886"/>
                  <a:pt x="132104" y="563407"/>
                </a:cubicBezTo>
                <a:cubicBezTo>
                  <a:pt x="113016" y="555928"/>
                  <a:pt x="98450" y="545101"/>
                  <a:pt x="88404" y="530925"/>
                </a:cubicBezTo>
                <a:cubicBezTo>
                  <a:pt x="78358" y="516749"/>
                  <a:pt x="73335" y="500509"/>
                  <a:pt x="73335" y="482203"/>
                </a:cubicBezTo>
                <a:cubicBezTo>
                  <a:pt x="73335" y="453851"/>
                  <a:pt x="79865" y="430355"/>
                  <a:pt x="92925" y="411714"/>
                </a:cubicBezTo>
                <a:cubicBezTo>
                  <a:pt x="105984" y="393073"/>
                  <a:pt x="123286" y="379567"/>
                  <a:pt x="144828" y="371195"/>
                </a:cubicBezTo>
                <a:cubicBezTo>
                  <a:pt x="166371" y="362824"/>
                  <a:pt x="190091" y="358638"/>
                  <a:pt x="215987" y="358638"/>
                </a:cubicBezTo>
                <a:cubicBezTo>
                  <a:pt x="255277" y="358638"/>
                  <a:pt x="291331" y="366675"/>
                  <a:pt x="324148" y="382748"/>
                </a:cubicBezTo>
                <a:lnTo>
                  <a:pt x="317451" y="399826"/>
                </a:lnTo>
                <a:cubicBezTo>
                  <a:pt x="293340" y="390227"/>
                  <a:pt x="265658" y="385427"/>
                  <a:pt x="234404" y="385427"/>
                </a:cubicBezTo>
                <a:cubicBezTo>
                  <a:pt x="209401" y="385427"/>
                  <a:pt x="186184" y="388999"/>
                  <a:pt x="164753" y="396143"/>
                </a:cubicBezTo>
                <a:cubicBezTo>
                  <a:pt x="143321" y="403287"/>
                  <a:pt x="125909" y="414560"/>
                  <a:pt x="112514" y="429964"/>
                </a:cubicBezTo>
                <a:cubicBezTo>
                  <a:pt x="99120" y="445368"/>
                  <a:pt x="92422" y="464790"/>
                  <a:pt x="92422" y="488230"/>
                </a:cubicBezTo>
                <a:cubicBezTo>
                  <a:pt x="92422" y="501178"/>
                  <a:pt x="96441" y="512954"/>
                  <a:pt x="104477" y="523558"/>
                </a:cubicBezTo>
                <a:cubicBezTo>
                  <a:pt x="112514" y="534162"/>
                  <a:pt x="123676" y="542478"/>
                  <a:pt x="137964" y="548506"/>
                </a:cubicBezTo>
                <a:cubicBezTo>
                  <a:pt x="152251" y="554533"/>
                  <a:pt x="168213" y="557547"/>
                  <a:pt x="185849" y="557547"/>
                </a:cubicBezTo>
                <a:cubicBezTo>
                  <a:pt x="205271" y="557547"/>
                  <a:pt x="224917" y="553584"/>
                  <a:pt x="244785" y="545659"/>
                </a:cubicBezTo>
                <a:cubicBezTo>
                  <a:pt x="264654" y="537734"/>
                  <a:pt x="281732" y="526628"/>
                  <a:pt x="296019" y="512340"/>
                </a:cubicBezTo>
                <a:cubicBezTo>
                  <a:pt x="318790" y="489570"/>
                  <a:pt x="337208" y="458148"/>
                  <a:pt x="351272" y="418076"/>
                </a:cubicBezTo>
                <a:cubicBezTo>
                  <a:pt x="365336" y="378004"/>
                  <a:pt x="378619" y="339663"/>
                  <a:pt x="391120" y="303051"/>
                </a:cubicBezTo>
                <a:cubicBezTo>
                  <a:pt x="403622" y="266439"/>
                  <a:pt x="422319" y="232897"/>
                  <a:pt x="447210" y="202424"/>
                </a:cubicBezTo>
                <a:cubicBezTo>
                  <a:pt x="472101" y="171952"/>
                  <a:pt x="508881" y="146112"/>
                  <a:pt x="557547" y="124904"/>
                </a:cubicBezTo>
                <a:close/>
                <a:moveTo>
                  <a:pt x="3660597" y="104142"/>
                </a:moveTo>
                <a:lnTo>
                  <a:pt x="3735995" y="104142"/>
                </a:lnTo>
                <a:cubicBezTo>
                  <a:pt x="3741353" y="137405"/>
                  <a:pt x="3752962" y="169440"/>
                  <a:pt x="3770821" y="200248"/>
                </a:cubicBezTo>
                <a:lnTo>
                  <a:pt x="3741353" y="200248"/>
                </a:lnTo>
                <a:cubicBezTo>
                  <a:pt x="3732200" y="193774"/>
                  <a:pt x="3720871" y="185346"/>
                  <a:pt x="3707364" y="174966"/>
                </a:cubicBezTo>
                <a:cubicBezTo>
                  <a:pt x="3693858" y="164585"/>
                  <a:pt x="3682082" y="155823"/>
                  <a:pt x="3672036" y="148679"/>
                </a:cubicBezTo>
                <a:cubicBezTo>
                  <a:pt x="3668911" y="151581"/>
                  <a:pt x="3660874" y="159227"/>
                  <a:pt x="3647926" y="171617"/>
                </a:cubicBezTo>
                <a:cubicBezTo>
                  <a:pt x="3634978" y="184007"/>
                  <a:pt x="3624486" y="193551"/>
                  <a:pt x="3616449" y="200248"/>
                </a:cubicBezTo>
                <a:lnTo>
                  <a:pt x="3589660" y="200248"/>
                </a:lnTo>
                <a:cubicBezTo>
                  <a:pt x="3606515" y="184286"/>
                  <a:pt x="3620886" y="168240"/>
                  <a:pt x="3632774" y="152111"/>
                </a:cubicBezTo>
                <a:close/>
                <a:moveTo>
                  <a:pt x="1069797" y="104142"/>
                </a:moveTo>
                <a:lnTo>
                  <a:pt x="1145195" y="104142"/>
                </a:lnTo>
                <a:cubicBezTo>
                  <a:pt x="1150553" y="137405"/>
                  <a:pt x="1162162" y="169440"/>
                  <a:pt x="1180021" y="200248"/>
                </a:cubicBezTo>
                <a:lnTo>
                  <a:pt x="1150553" y="200248"/>
                </a:lnTo>
                <a:cubicBezTo>
                  <a:pt x="1141400" y="193774"/>
                  <a:pt x="1130071" y="185346"/>
                  <a:pt x="1116565" y="174966"/>
                </a:cubicBezTo>
                <a:cubicBezTo>
                  <a:pt x="1103058" y="164585"/>
                  <a:pt x="1091282" y="155823"/>
                  <a:pt x="1081236" y="148679"/>
                </a:cubicBezTo>
                <a:cubicBezTo>
                  <a:pt x="1078111" y="151581"/>
                  <a:pt x="1070074" y="159227"/>
                  <a:pt x="1057126" y="171617"/>
                </a:cubicBezTo>
                <a:cubicBezTo>
                  <a:pt x="1044178" y="184007"/>
                  <a:pt x="1033686" y="193551"/>
                  <a:pt x="1025649" y="200248"/>
                </a:cubicBezTo>
                <a:lnTo>
                  <a:pt x="998860" y="200248"/>
                </a:lnTo>
                <a:cubicBezTo>
                  <a:pt x="1015715" y="184286"/>
                  <a:pt x="1030086" y="168240"/>
                  <a:pt x="1041974" y="152111"/>
                </a:cubicBezTo>
                <a:close/>
                <a:moveTo>
                  <a:pt x="3660986" y="103472"/>
                </a:moveTo>
                <a:lnTo>
                  <a:pt x="3660597" y="104142"/>
                </a:lnTo>
                <a:lnTo>
                  <a:pt x="3660316" y="104142"/>
                </a:lnTo>
                <a:close/>
                <a:moveTo>
                  <a:pt x="1070186" y="103472"/>
                </a:moveTo>
                <a:lnTo>
                  <a:pt x="1069797" y="104142"/>
                </a:lnTo>
                <a:lnTo>
                  <a:pt x="1069516" y="104142"/>
                </a:lnTo>
                <a:close/>
                <a:moveTo>
                  <a:pt x="3395811" y="98114"/>
                </a:moveTo>
                <a:cubicBezTo>
                  <a:pt x="3409652" y="98114"/>
                  <a:pt x="3420201" y="102356"/>
                  <a:pt x="3427456" y="110839"/>
                </a:cubicBezTo>
                <a:cubicBezTo>
                  <a:pt x="3434711" y="119322"/>
                  <a:pt x="3438339" y="129703"/>
                  <a:pt x="3438339" y="141982"/>
                </a:cubicBezTo>
                <a:cubicBezTo>
                  <a:pt x="3438339" y="154260"/>
                  <a:pt x="3434600" y="164752"/>
                  <a:pt x="3427121" y="173459"/>
                </a:cubicBezTo>
                <a:cubicBezTo>
                  <a:pt x="3419642" y="182165"/>
                  <a:pt x="3409206" y="186518"/>
                  <a:pt x="3395811" y="186518"/>
                </a:cubicBezTo>
                <a:cubicBezTo>
                  <a:pt x="3383310" y="186518"/>
                  <a:pt x="3373431" y="182277"/>
                  <a:pt x="3366176" y="173794"/>
                </a:cubicBezTo>
                <a:cubicBezTo>
                  <a:pt x="3358921" y="165310"/>
                  <a:pt x="3355293" y="155153"/>
                  <a:pt x="3355293" y="143321"/>
                </a:cubicBezTo>
                <a:cubicBezTo>
                  <a:pt x="3355293" y="131266"/>
                  <a:pt x="3358976" y="120718"/>
                  <a:pt x="3366343" y="111676"/>
                </a:cubicBezTo>
                <a:cubicBezTo>
                  <a:pt x="3373710" y="102635"/>
                  <a:pt x="3383533" y="98114"/>
                  <a:pt x="3395811" y="98114"/>
                </a:cubicBezTo>
                <a:close/>
                <a:moveTo>
                  <a:pt x="805011" y="98114"/>
                </a:moveTo>
                <a:cubicBezTo>
                  <a:pt x="818852" y="98114"/>
                  <a:pt x="829401" y="102356"/>
                  <a:pt x="836656" y="110839"/>
                </a:cubicBezTo>
                <a:cubicBezTo>
                  <a:pt x="843912" y="119322"/>
                  <a:pt x="847539" y="129703"/>
                  <a:pt x="847539" y="141982"/>
                </a:cubicBezTo>
                <a:cubicBezTo>
                  <a:pt x="847539" y="154260"/>
                  <a:pt x="843800" y="164752"/>
                  <a:pt x="836321" y="173459"/>
                </a:cubicBezTo>
                <a:cubicBezTo>
                  <a:pt x="828843" y="182165"/>
                  <a:pt x="818406" y="186518"/>
                  <a:pt x="805011" y="186518"/>
                </a:cubicBezTo>
                <a:cubicBezTo>
                  <a:pt x="792510" y="186518"/>
                  <a:pt x="782632" y="182277"/>
                  <a:pt x="775376" y="173794"/>
                </a:cubicBezTo>
                <a:cubicBezTo>
                  <a:pt x="768121" y="165310"/>
                  <a:pt x="764493" y="155153"/>
                  <a:pt x="764493" y="143321"/>
                </a:cubicBezTo>
                <a:cubicBezTo>
                  <a:pt x="764493" y="131266"/>
                  <a:pt x="768176" y="120718"/>
                  <a:pt x="775543" y="111676"/>
                </a:cubicBezTo>
                <a:cubicBezTo>
                  <a:pt x="782910" y="102635"/>
                  <a:pt x="792733" y="98114"/>
                  <a:pt x="805011" y="98114"/>
                </a:cubicBezTo>
                <a:close/>
                <a:moveTo>
                  <a:pt x="4079416" y="94431"/>
                </a:moveTo>
                <a:lnTo>
                  <a:pt x="4017132" y="270234"/>
                </a:lnTo>
                <a:lnTo>
                  <a:pt x="4079416" y="270234"/>
                </a:lnTo>
                <a:lnTo>
                  <a:pt x="4055641" y="302381"/>
                </a:lnTo>
                <a:lnTo>
                  <a:pt x="4008090" y="302381"/>
                </a:lnTo>
                <a:lnTo>
                  <a:pt x="3943127" y="488230"/>
                </a:lnTo>
                <a:cubicBezTo>
                  <a:pt x="3937546" y="495820"/>
                  <a:pt x="3934755" y="503857"/>
                  <a:pt x="3934755" y="512340"/>
                </a:cubicBezTo>
                <a:cubicBezTo>
                  <a:pt x="3934755" y="520824"/>
                  <a:pt x="3937657" y="527967"/>
                  <a:pt x="3943462" y="533772"/>
                </a:cubicBezTo>
                <a:cubicBezTo>
                  <a:pt x="3949266" y="539576"/>
                  <a:pt x="3957079" y="542478"/>
                  <a:pt x="3966902" y="542478"/>
                </a:cubicBezTo>
                <a:cubicBezTo>
                  <a:pt x="3984092" y="542478"/>
                  <a:pt x="4002956" y="537902"/>
                  <a:pt x="4023494" y="528749"/>
                </a:cubicBezTo>
                <a:cubicBezTo>
                  <a:pt x="4044032" y="519596"/>
                  <a:pt x="4065687" y="508322"/>
                  <a:pt x="4088458" y="494928"/>
                </a:cubicBezTo>
                <a:lnTo>
                  <a:pt x="4094485" y="503299"/>
                </a:lnTo>
                <a:cubicBezTo>
                  <a:pt x="4067696" y="522498"/>
                  <a:pt x="4039121" y="537344"/>
                  <a:pt x="4008760" y="547836"/>
                </a:cubicBezTo>
                <a:cubicBezTo>
                  <a:pt x="3978399" y="558328"/>
                  <a:pt x="3948708" y="563574"/>
                  <a:pt x="3919686" y="563574"/>
                </a:cubicBezTo>
                <a:cubicBezTo>
                  <a:pt x="3891781" y="563574"/>
                  <a:pt x="3868787" y="557380"/>
                  <a:pt x="3850705" y="544990"/>
                </a:cubicBezTo>
                <a:cubicBezTo>
                  <a:pt x="3841663" y="538795"/>
                  <a:pt x="3834882" y="531358"/>
                  <a:pt x="3830362" y="522679"/>
                </a:cubicBezTo>
                <a:lnTo>
                  <a:pt x="3825351" y="508936"/>
                </a:lnTo>
                <a:lnTo>
                  <a:pt x="3804590" y="521036"/>
                </a:lnTo>
                <a:cubicBezTo>
                  <a:pt x="3779036" y="534912"/>
                  <a:pt x="3754329" y="545241"/>
                  <a:pt x="3730470" y="552022"/>
                </a:cubicBezTo>
                <a:cubicBezTo>
                  <a:pt x="3698658" y="561063"/>
                  <a:pt x="3661321" y="565584"/>
                  <a:pt x="3618458" y="565584"/>
                </a:cubicBezTo>
                <a:cubicBezTo>
                  <a:pt x="3582070" y="565584"/>
                  <a:pt x="3551486" y="560337"/>
                  <a:pt x="3526706" y="549845"/>
                </a:cubicBezTo>
                <a:cubicBezTo>
                  <a:pt x="3501926" y="539353"/>
                  <a:pt x="3489536" y="518814"/>
                  <a:pt x="3489536" y="488230"/>
                </a:cubicBezTo>
                <a:cubicBezTo>
                  <a:pt x="3489536" y="458316"/>
                  <a:pt x="3494838" y="428625"/>
                  <a:pt x="3505442" y="399157"/>
                </a:cubicBezTo>
                <a:cubicBezTo>
                  <a:pt x="3516046" y="369689"/>
                  <a:pt x="3531282" y="342788"/>
                  <a:pt x="3551151" y="318455"/>
                </a:cubicBezTo>
                <a:cubicBezTo>
                  <a:pt x="3571019" y="294121"/>
                  <a:pt x="3594292" y="274978"/>
                  <a:pt x="3620970" y="261025"/>
                </a:cubicBezTo>
                <a:cubicBezTo>
                  <a:pt x="3647647" y="247073"/>
                  <a:pt x="3676278" y="240097"/>
                  <a:pt x="3706862" y="240097"/>
                </a:cubicBezTo>
                <a:cubicBezTo>
                  <a:pt x="3757761" y="240097"/>
                  <a:pt x="3783211" y="258849"/>
                  <a:pt x="3783211" y="296354"/>
                </a:cubicBezTo>
                <a:cubicBezTo>
                  <a:pt x="3783211" y="326268"/>
                  <a:pt x="3768198" y="355736"/>
                  <a:pt x="3738172" y="384757"/>
                </a:cubicBezTo>
                <a:cubicBezTo>
                  <a:pt x="3708146" y="413779"/>
                  <a:pt x="3666902" y="438224"/>
                  <a:pt x="3614440" y="458093"/>
                </a:cubicBezTo>
                <a:cubicBezTo>
                  <a:pt x="3613100" y="466129"/>
                  <a:pt x="3612431" y="474389"/>
                  <a:pt x="3612431" y="482872"/>
                </a:cubicBezTo>
                <a:cubicBezTo>
                  <a:pt x="3612431" y="525735"/>
                  <a:pt x="3632522" y="547166"/>
                  <a:pt x="3672706" y="547166"/>
                </a:cubicBezTo>
                <a:cubicBezTo>
                  <a:pt x="3704853" y="547166"/>
                  <a:pt x="3741332" y="537371"/>
                  <a:pt x="3782144" y="517782"/>
                </a:cubicBezTo>
                <a:lnTo>
                  <a:pt x="3823829" y="495236"/>
                </a:lnTo>
                <a:lnTo>
                  <a:pt x="3823581" y="492918"/>
                </a:lnTo>
                <a:cubicBezTo>
                  <a:pt x="3823581" y="484212"/>
                  <a:pt x="3825478" y="474166"/>
                  <a:pt x="3829273" y="462781"/>
                </a:cubicBezTo>
                <a:lnTo>
                  <a:pt x="3886870" y="300372"/>
                </a:lnTo>
                <a:lnTo>
                  <a:pt x="3841663" y="300372"/>
                </a:lnTo>
                <a:lnTo>
                  <a:pt x="3863429" y="268225"/>
                </a:lnTo>
                <a:lnTo>
                  <a:pt x="3897920" y="268225"/>
                </a:lnTo>
                <a:lnTo>
                  <a:pt x="3949824" y="120550"/>
                </a:lnTo>
                <a:close/>
                <a:moveTo>
                  <a:pt x="1217191" y="58266"/>
                </a:moveTo>
                <a:lnTo>
                  <a:pt x="1310953" y="58266"/>
                </a:lnTo>
                <a:cubicBezTo>
                  <a:pt x="1302023" y="67642"/>
                  <a:pt x="1292647" y="76460"/>
                  <a:pt x="1282824" y="84720"/>
                </a:cubicBezTo>
                <a:cubicBezTo>
                  <a:pt x="1273001" y="92980"/>
                  <a:pt x="1260388" y="103082"/>
                  <a:pt x="1244985" y="115025"/>
                </a:cubicBezTo>
                <a:cubicBezTo>
                  <a:pt x="1229581" y="126969"/>
                  <a:pt x="1219312" y="135061"/>
                  <a:pt x="1214177" y="139303"/>
                </a:cubicBezTo>
                <a:lnTo>
                  <a:pt x="1180021" y="139303"/>
                </a:lnTo>
                <a:cubicBezTo>
                  <a:pt x="1191853" y="123452"/>
                  <a:pt x="1200225" y="109890"/>
                  <a:pt x="1205136" y="98617"/>
                </a:cubicBezTo>
                <a:cubicBezTo>
                  <a:pt x="1210047" y="87343"/>
                  <a:pt x="1214066" y="73893"/>
                  <a:pt x="1217191" y="58266"/>
                </a:cubicBezTo>
                <a:close/>
                <a:moveTo>
                  <a:pt x="2963838" y="9711"/>
                </a:moveTo>
                <a:cubicBezTo>
                  <a:pt x="2997994" y="9711"/>
                  <a:pt x="3015072" y="14734"/>
                  <a:pt x="3015072" y="24779"/>
                </a:cubicBezTo>
                <a:cubicBezTo>
                  <a:pt x="3015072" y="28798"/>
                  <a:pt x="3011946" y="34044"/>
                  <a:pt x="3005696" y="40518"/>
                </a:cubicBezTo>
                <a:cubicBezTo>
                  <a:pt x="2984264" y="63512"/>
                  <a:pt x="2962442" y="93650"/>
                  <a:pt x="2940230" y="130931"/>
                </a:cubicBezTo>
                <a:cubicBezTo>
                  <a:pt x="2918017" y="168213"/>
                  <a:pt x="2897479" y="208675"/>
                  <a:pt x="2878615" y="252319"/>
                </a:cubicBezTo>
                <a:cubicBezTo>
                  <a:pt x="2859751" y="295963"/>
                  <a:pt x="2844905" y="337319"/>
                  <a:pt x="2834078" y="376386"/>
                </a:cubicBezTo>
                <a:cubicBezTo>
                  <a:pt x="2823251" y="415453"/>
                  <a:pt x="2817837" y="447712"/>
                  <a:pt x="2817837" y="473161"/>
                </a:cubicBezTo>
                <a:cubicBezTo>
                  <a:pt x="2817837" y="500620"/>
                  <a:pt x="2823530" y="521549"/>
                  <a:pt x="2834915" y="535948"/>
                </a:cubicBezTo>
                <a:cubicBezTo>
                  <a:pt x="2846301" y="550347"/>
                  <a:pt x="2862709" y="557547"/>
                  <a:pt x="2884140" y="557547"/>
                </a:cubicBezTo>
                <a:cubicBezTo>
                  <a:pt x="2920082" y="557547"/>
                  <a:pt x="2953178" y="542366"/>
                  <a:pt x="2983427" y="512006"/>
                </a:cubicBezTo>
                <a:cubicBezTo>
                  <a:pt x="3013677" y="481645"/>
                  <a:pt x="3039294" y="443247"/>
                  <a:pt x="3060278" y="396813"/>
                </a:cubicBezTo>
                <a:cubicBezTo>
                  <a:pt x="3081263" y="350378"/>
                  <a:pt x="3097281" y="303553"/>
                  <a:pt x="3108331" y="256337"/>
                </a:cubicBezTo>
                <a:cubicBezTo>
                  <a:pt x="3119382" y="209122"/>
                  <a:pt x="3124907" y="168882"/>
                  <a:pt x="3124907" y="135619"/>
                </a:cubicBezTo>
                <a:cubicBezTo>
                  <a:pt x="3124907" y="125796"/>
                  <a:pt x="3123902" y="116699"/>
                  <a:pt x="3121893" y="108328"/>
                </a:cubicBezTo>
                <a:cubicBezTo>
                  <a:pt x="3119884" y="99956"/>
                  <a:pt x="3116759" y="89129"/>
                  <a:pt x="3112517" y="75846"/>
                </a:cubicBezTo>
                <a:cubicBezTo>
                  <a:pt x="3108275" y="62563"/>
                  <a:pt x="3105262" y="51903"/>
                  <a:pt x="3103476" y="43867"/>
                </a:cubicBezTo>
                <a:cubicBezTo>
                  <a:pt x="3101690" y="35830"/>
                  <a:pt x="3100797" y="28240"/>
                  <a:pt x="3100797" y="21096"/>
                </a:cubicBezTo>
                <a:cubicBezTo>
                  <a:pt x="3100797" y="18640"/>
                  <a:pt x="3103922" y="16240"/>
                  <a:pt x="3110173" y="13896"/>
                </a:cubicBezTo>
                <a:cubicBezTo>
                  <a:pt x="3116424" y="11552"/>
                  <a:pt x="3124795" y="10380"/>
                  <a:pt x="3135288" y="10380"/>
                </a:cubicBezTo>
                <a:cubicBezTo>
                  <a:pt x="3158282" y="10380"/>
                  <a:pt x="3178094" y="15682"/>
                  <a:pt x="3194726" y="26286"/>
                </a:cubicBezTo>
                <a:cubicBezTo>
                  <a:pt x="3211358" y="36890"/>
                  <a:pt x="3224026" y="52182"/>
                  <a:pt x="3232733" y="72163"/>
                </a:cubicBezTo>
                <a:cubicBezTo>
                  <a:pt x="3241439" y="92143"/>
                  <a:pt x="3245793" y="115639"/>
                  <a:pt x="3245793" y="142651"/>
                </a:cubicBezTo>
                <a:cubicBezTo>
                  <a:pt x="3245793" y="189755"/>
                  <a:pt x="3236137" y="238869"/>
                  <a:pt x="3216827" y="289991"/>
                </a:cubicBezTo>
                <a:cubicBezTo>
                  <a:pt x="3197516" y="341114"/>
                  <a:pt x="3170783" y="387827"/>
                  <a:pt x="3136627" y="430131"/>
                </a:cubicBezTo>
                <a:cubicBezTo>
                  <a:pt x="3102471" y="472436"/>
                  <a:pt x="3063069" y="506313"/>
                  <a:pt x="3018420" y="531762"/>
                </a:cubicBezTo>
                <a:cubicBezTo>
                  <a:pt x="2973772" y="557212"/>
                  <a:pt x="2927003" y="569937"/>
                  <a:pt x="2878113" y="569937"/>
                </a:cubicBezTo>
                <a:cubicBezTo>
                  <a:pt x="2842840" y="569937"/>
                  <a:pt x="2811140" y="563128"/>
                  <a:pt x="2783012" y="549510"/>
                </a:cubicBezTo>
                <a:cubicBezTo>
                  <a:pt x="2754883" y="535892"/>
                  <a:pt x="2733061" y="516973"/>
                  <a:pt x="2717546" y="492751"/>
                </a:cubicBezTo>
                <a:cubicBezTo>
                  <a:pt x="2702030" y="468529"/>
                  <a:pt x="2694273" y="441238"/>
                  <a:pt x="2694273" y="410877"/>
                </a:cubicBezTo>
                <a:cubicBezTo>
                  <a:pt x="2694273" y="373595"/>
                  <a:pt x="2703091" y="336760"/>
                  <a:pt x="2720727" y="300372"/>
                </a:cubicBezTo>
                <a:cubicBezTo>
                  <a:pt x="2738363" y="263983"/>
                  <a:pt x="2761580" y="229325"/>
                  <a:pt x="2790379" y="196397"/>
                </a:cubicBezTo>
                <a:cubicBezTo>
                  <a:pt x="2819177" y="163469"/>
                  <a:pt x="2850207" y="133722"/>
                  <a:pt x="2883471" y="107156"/>
                </a:cubicBezTo>
                <a:cubicBezTo>
                  <a:pt x="2916734" y="80590"/>
                  <a:pt x="2951001" y="56926"/>
                  <a:pt x="2986274" y="36165"/>
                </a:cubicBezTo>
                <a:cubicBezTo>
                  <a:pt x="2990962" y="34825"/>
                  <a:pt x="2993306" y="32593"/>
                  <a:pt x="2993306" y="29467"/>
                </a:cubicBezTo>
                <a:cubicBezTo>
                  <a:pt x="2993306" y="26789"/>
                  <a:pt x="2990962" y="25449"/>
                  <a:pt x="2986274" y="25449"/>
                </a:cubicBezTo>
                <a:cubicBezTo>
                  <a:pt x="2955689" y="25449"/>
                  <a:pt x="2925552" y="27570"/>
                  <a:pt x="2895860" y="31812"/>
                </a:cubicBezTo>
                <a:cubicBezTo>
                  <a:pt x="2866169" y="36053"/>
                  <a:pt x="2835976" y="42695"/>
                  <a:pt x="2805280" y="51736"/>
                </a:cubicBezTo>
                <a:cubicBezTo>
                  <a:pt x="2774584" y="60777"/>
                  <a:pt x="2745507" y="71772"/>
                  <a:pt x="2718048" y="84720"/>
                </a:cubicBezTo>
                <a:cubicBezTo>
                  <a:pt x="2690589" y="97668"/>
                  <a:pt x="2664582" y="112625"/>
                  <a:pt x="2640025" y="129592"/>
                </a:cubicBezTo>
                <a:cubicBezTo>
                  <a:pt x="2616808" y="146112"/>
                  <a:pt x="2593646" y="166761"/>
                  <a:pt x="2570541" y="191541"/>
                </a:cubicBezTo>
                <a:cubicBezTo>
                  <a:pt x="2547435" y="216321"/>
                  <a:pt x="2528460" y="242664"/>
                  <a:pt x="2513614" y="270569"/>
                </a:cubicBezTo>
                <a:cubicBezTo>
                  <a:pt x="2498768" y="298474"/>
                  <a:pt x="2491346" y="325487"/>
                  <a:pt x="2491346" y="351606"/>
                </a:cubicBezTo>
                <a:cubicBezTo>
                  <a:pt x="2491346" y="391566"/>
                  <a:pt x="2509875" y="425722"/>
                  <a:pt x="2546933" y="454074"/>
                </a:cubicBezTo>
                <a:lnTo>
                  <a:pt x="2536552" y="464790"/>
                </a:lnTo>
                <a:cubicBezTo>
                  <a:pt x="2509540" y="443135"/>
                  <a:pt x="2490118" y="420476"/>
                  <a:pt x="2478286" y="396813"/>
                </a:cubicBezTo>
                <a:cubicBezTo>
                  <a:pt x="2466454" y="373149"/>
                  <a:pt x="2460538" y="346025"/>
                  <a:pt x="2460538" y="315441"/>
                </a:cubicBezTo>
                <a:cubicBezTo>
                  <a:pt x="2460538" y="259630"/>
                  <a:pt x="2475663" y="211856"/>
                  <a:pt x="2505912" y="172119"/>
                </a:cubicBezTo>
                <a:cubicBezTo>
                  <a:pt x="2536162" y="132382"/>
                  <a:pt x="2575731" y="100626"/>
                  <a:pt x="2624621" y="76851"/>
                </a:cubicBezTo>
                <a:cubicBezTo>
                  <a:pt x="2673511" y="53075"/>
                  <a:pt x="2725303" y="36053"/>
                  <a:pt x="2779998" y="25784"/>
                </a:cubicBezTo>
                <a:cubicBezTo>
                  <a:pt x="2834692" y="15515"/>
                  <a:pt x="2887489" y="10380"/>
                  <a:pt x="2938388" y="10380"/>
                </a:cubicBezTo>
                <a:cubicBezTo>
                  <a:pt x="2941960" y="10157"/>
                  <a:pt x="2945420" y="9990"/>
                  <a:pt x="2948769" y="9878"/>
                </a:cubicBezTo>
                <a:cubicBezTo>
                  <a:pt x="2952118" y="9766"/>
                  <a:pt x="2957140" y="9711"/>
                  <a:pt x="2963838" y="9711"/>
                </a:cubicBezTo>
                <a:close/>
                <a:moveTo>
                  <a:pt x="346249" y="0"/>
                </a:moveTo>
                <a:cubicBezTo>
                  <a:pt x="370136" y="0"/>
                  <a:pt x="394190" y="892"/>
                  <a:pt x="418412" y="2678"/>
                </a:cubicBezTo>
                <a:cubicBezTo>
                  <a:pt x="442634" y="4464"/>
                  <a:pt x="468474" y="6697"/>
                  <a:pt x="495933" y="9376"/>
                </a:cubicBezTo>
                <a:cubicBezTo>
                  <a:pt x="523391" y="12055"/>
                  <a:pt x="552246" y="14678"/>
                  <a:pt x="582495" y="17245"/>
                </a:cubicBezTo>
                <a:cubicBezTo>
                  <a:pt x="612744" y="19812"/>
                  <a:pt x="638473" y="21096"/>
                  <a:pt x="659681" y="21096"/>
                </a:cubicBezTo>
                <a:cubicBezTo>
                  <a:pt x="671959" y="21096"/>
                  <a:pt x="678098" y="25449"/>
                  <a:pt x="678098" y="34156"/>
                </a:cubicBezTo>
                <a:cubicBezTo>
                  <a:pt x="678098" y="38397"/>
                  <a:pt x="676312" y="43420"/>
                  <a:pt x="672740" y="49224"/>
                </a:cubicBezTo>
                <a:cubicBezTo>
                  <a:pt x="669839" y="58377"/>
                  <a:pt x="666992" y="67419"/>
                  <a:pt x="664202" y="76348"/>
                </a:cubicBezTo>
                <a:cubicBezTo>
                  <a:pt x="661411" y="85278"/>
                  <a:pt x="658732" y="92589"/>
                  <a:pt x="656165" y="98282"/>
                </a:cubicBezTo>
                <a:cubicBezTo>
                  <a:pt x="653598" y="103975"/>
                  <a:pt x="650081" y="108439"/>
                  <a:pt x="645617" y="111676"/>
                </a:cubicBezTo>
                <a:cubicBezTo>
                  <a:pt x="641152" y="114913"/>
                  <a:pt x="635571" y="116532"/>
                  <a:pt x="628874" y="116532"/>
                </a:cubicBezTo>
                <a:cubicBezTo>
                  <a:pt x="575742" y="116532"/>
                  <a:pt x="536116" y="115192"/>
                  <a:pt x="509997" y="112514"/>
                </a:cubicBezTo>
                <a:lnTo>
                  <a:pt x="401836" y="105481"/>
                </a:lnTo>
                <a:cubicBezTo>
                  <a:pt x="386209" y="104588"/>
                  <a:pt x="372368" y="103640"/>
                  <a:pt x="360313" y="102635"/>
                </a:cubicBezTo>
                <a:cubicBezTo>
                  <a:pt x="348258" y="101631"/>
                  <a:pt x="336203" y="100682"/>
                  <a:pt x="324148" y="99789"/>
                </a:cubicBezTo>
                <a:cubicBezTo>
                  <a:pt x="312093" y="98896"/>
                  <a:pt x="301042" y="98170"/>
                  <a:pt x="290996" y="97612"/>
                </a:cubicBezTo>
                <a:cubicBezTo>
                  <a:pt x="280950" y="97054"/>
                  <a:pt x="269677" y="96775"/>
                  <a:pt x="257175" y="96775"/>
                </a:cubicBezTo>
                <a:cubicBezTo>
                  <a:pt x="206946" y="96775"/>
                  <a:pt x="164306" y="102747"/>
                  <a:pt x="129257" y="114690"/>
                </a:cubicBezTo>
                <a:cubicBezTo>
                  <a:pt x="94208" y="126634"/>
                  <a:pt x="67754" y="144326"/>
                  <a:pt x="49895" y="167766"/>
                </a:cubicBezTo>
                <a:cubicBezTo>
                  <a:pt x="32035" y="191206"/>
                  <a:pt x="23106" y="220340"/>
                  <a:pt x="23106" y="255165"/>
                </a:cubicBezTo>
                <a:cubicBezTo>
                  <a:pt x="23106" y="275034"/>
                  <a:pt x="26343" y="294735"/>
                  <a:pt x="32817" y="314269"/>
                </a:cubicBezTo>
                <a:cubicBezTo>
                  <a:pt x="39291" y="333802"/>
                  <a:pt x="49783" y="356629"/>
                  <a:pt x="64294" y="382748"/>
                </a:cubicBezTo>
                <a:lnTo>
                  <a:pt x="51234" y="393464"/>
                </a:lnTo>
                <a:cubicBezTo>
                  <a:pt x="40295" y="376944"/>
                  <a:pt x="30863" y="360480"/>
                  <a:pt x="22938" y="344072"/>
                </a:cubicBezTo>
                <a:cubicBezTo>
                  <a:pt x="15013" y="327663"/>
                  <a:pt x="9209" y="312260"/>
                  <a:pt x="5525" y="297860"/>
                </a:cubicBezTo>
                <a:cubicBezTo>
                  <a:pt x="1842" y="283461"/>
                  <a:pt x="0" y="269230"/>
                  <a:pt x="0" y="255165"/>
                </a:cubicBezTo>
                <a:cubicBezTo>
                  <a:pt x="0" y="232395"/>
                  <a:pt x="4521" y="209233"/>
                  <a:pt x="13562" y="185681"/>
                </a:cubicBezTo>
                <a:cubicBezTo>
                  <a:pt x="22603" y="162129"/>
                  <a:pt x="35272" y="139805"/>
                  <a:pt x="51569" y="118709"/>
                </a:cubicBezTo>
                <a:cubicBezTo>
                  <a:pt x="67866" y="97612"/>
                  <a:pt x="86507" y="79474"/>
                  <a:pt x="107491" y="64293"/>
                </a:cubicBezTo>
                <a:cubicBezTo>
                  <a:pt x="129592" y="48443"/>
                  <a:pt x="153423" y="35718"/>
                  <a:pt x="178985" y="26119"/>
                </a:cubicBezTo>
                <a:cubicBezTo>
                  <a:pt x="204546" y="16519"/>
                  <a:pt x="231279" y="9766"/>
                  <a:pt x="259184" y="5860"/>
                </a:cubicBezTo>
                <a:cubicBezTo>
                  <a:pt x="287090" y="1953"/>
                  <a:pt x="316111" y="0"/>
                  <a:pt x="34624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0">
            <a:noFill/>
          </a:ln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4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ristote" panose="02040603050506020204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162285" y="2792420"/>
            <a:ext cx="8346876" cy="831652"/>
          </a:xfrm>
          <a:custGeom>
            <a:avLst/>
            <a:gdLst/>
            <a:ahLst/>
            <a:cxnLst/>
            <a:rect l="l" t="t" r="r" b="b"/>
            <a:pathLst>
              <a:path w="8346876" h="831652">
                <a:moveTo>
                  <a:pt x="5500464" y="746113"/>
                </a:moveTo>
                <a:cubicBezTo>
                  <a:pt x="5512196" y="746113"/>
                  <a:pt x="5522292" y="750274"/>
                  <a:pt x="5530750" y="758596"/>
                </a:cubicBezTo>
                <a:cubicBezTo>
                  <a:pt x="5539209" y="766918"/>
                  <a:pt x="5543438" y="776945"/>
                  <a:pt x="5543438" y="788677"/>
                </a:cubicBezTo>
                <a:cubicBezTo>
                  <a:pt x="5543438" y="799864"/>
                  <a:pt x="5539073" y="809823"/>
                  <a:pt x="5530341" y="818555"/>
                </a:cubicBezTo>
                <a:cubicBezTo>
                  <a:pt x="5521610" y="827286"/>
                  <a:pt x="5511651" y="831652"/>
                  <a:pt x="5500464" y="831652"/>
                </a:cubicBezTo>
                <a:cubicBezTo>
                  <a:pt x="5489277" y="831652"/>
                  <a:pt x="5479386" y="827286"/>
                  <a:pt x="5470791" y="818555"/>
                </a:cubicBezTo>
                <a:cubicBezTo>
                  <a:pt x="5462196" y="809823"/>
                  <a:pt x="5457899" y="799864"/>
                  <a:pt x="5457899" y="788677"/>
                </a:cubicBezTo>
                <a:cubicBezTo>
                  <a:pt x="5457899" y="776945"/>
                  <a:pt x="5462060" y="766918"/>
                  <a:pt x="5470382" y="758596"/>
                </a:cubicBezTo>
                <a:cubicBezTo>
                  <a:pt x="5478704" y="750274"/>
                  <a:pt x="5488731" y="746113"/>
                  <a:pt x="5500464" y="746113"/>
                </a:cubicBezTo>
                <a:close/>
                <a:moveTo>
                  <a:pt x="976908" y="222238"/>
                </a:moveTo>
                <a:lnTo>
                  <a:pt x="873770" y="411733"/>
                </a:lnTo>
                <a:lnTo>
                  <a:pt x="1075134" y="411733"/>
                </a:lnTo>
                <a:close/>
                <a:moveTo>
                  <a:pt x="130559" y="157572"/>
                </a:moveTo>
                <a:lnTo>
                  <a:pt x="130559" y="363029"/>
                </a:lnTo>
                <a:cubicBezTo>
                  <a:pt x="130559" y="361938"/>
                  <a:pt x="131241" y="381446"/>
                  <a:pt x="132605" y="421556"/>
                </a:cubicBezTo>
                <a:cubicBezTo>
                  <a:pt x="132605" y="447204"/>
                  <a:pt x="133151" y="485539"/>
                  <a:pt x="134243" y="536563"/>
                </a:cubicBezTo>
                <a:cubicBezTo>
                  <a:pt x="134788" y="566576"/>
                  <a:pt x="136971" y="596249"/>
                  <a:pt x="140791" y="625580"/>
                </a:cubicBezTo>
                <a:cubicBezTo>
                  <a:pt x="144611" y="654912"/>
                  <a:pt x="160573" y="672443"/>
                  <a:pt x="188677" y="678173"/>
                </a:cubicBezTo>
                <a:cubicBezTo>
                  <a:pt x="207503" y="681992"/>
                  <a:pt x="235198" y="683630"/>
                  <a:pt x="271760" y="683084"/>
                </a:cubicBezTo>
                <a:cubicBezTo>
                  <a:pt x="359891" y="681992"/>
                  <a:pt x="422374" y="663711"/>
                  <a:pt x="459209" y="628241"/>
                </a:cubicBezTo>
                <a:cubicBezTo>
                  <a:pt x="496044" y="592770"/>
                  <a:pt x="517872" y="543111"/>
                  <a:pt x="524693" y="479264"/>
                </a:cubicBezTo>
                <a:cubicBezTo>
                  <a:pt x="527422" y="452524"/>
                  <a:pt x="528786" y="431651"/>
                  <a:pt x="528786" y="416644"/>
                </a:cubicBezTo>
                <a:cubicBezTo>
                  <a:pt x="528786" y="329332"/>
                  <a:pt x="505048" y="261119"/>
                  <a:pt x="457572" y="212006"/>
                </a:cubicBezTo>
                <a:cubicBezTo>
                  <a:pt x="433015" y="186358"/>
                  <a:pt x="402046" y="170396"/>
                  <a:pt x="364666" y="164120"/>
                </a:cubicBezTo>
                <a:cubicBezTo>
                  <a:pt x="338472" y="159755"/>
                  <a:pt x="313097" y="157572"/>
                  <a:pt x="288540" y="157572"/>
                </a:cubicBezTo>
                <a:close/>
                <a:moveTo>
                  <a:pt x="6132649" y="139973"/>
                </a:moveTo>
                <a:lnTo>
                  <a:pt x="6661435" y="139973"/>
                </a:lnTo>
                <a:lnTo>
                  <a:pt x="6695815" y="248022"/>
                </a:lnTo>
                <a:lnTo>
                  <a:pt x="6690903" y="248022"/>
                </a:lnTo>
                <a:cubicBezTo>
                  <a:pt x="6651885" y="207367"/>
                  <a:pt x="6615595" y="181173"/>
                  <a:pt x="6582035" y="169441"/>
                </a:cubicBezTo>
                <a:cubicBezTo>
                  <a:pt x="6559115" y="161528"/>
                  <a:pt x="6531693" y="157572"/>
                  <a:pt x="6499770" y="157572"/>
                </a:cubicBezTo>
                <a:cubicBezTo>
                  <a:pt x="6466755" y="157572"/>
                  <a:pt x="6447247" y="162074"/>
                  <a:pt x="6441243" y="171078"/>
                </a:cubicBezTo>
                <a:cubicBezTo>
                  <a:pt x="6438787" y="174352"/>
                  <a:pt x="6437015" y="178854"/>
                  <a:pt x="6435923" y="184584"/>
                </a:cubicBezTo>
                <a:cubicBezTo>
                  <a:pt x="6433741" y="196317"/>
                  <a:pt x="6432649" y="217463"/>
                  <a:pt x="6432649" y="248022"/>
                </a:cubicBezTo>
                <a:cubicBezTo>
                  <a:pt x="6432649" y="268759"/>
                  <a:pt x="6432376" y="296453"/>
                  <a:pt x="6431830" y="331105"/>
                </a:cubicBezTo>
                <a:cubicBezTo>
                  <a:pt x="6431285" y="365758"/>
                  <a:pt x="6431012" y="389768"/>
                  <a:pt x="6431012" y="403138"/>
                </a:cubicBezTo>
                <a:cubicBezTo>
                  <a:pt x="6431012" y="407504"/>
                  <a:pt x="6431285" y="423534"/>
                  <a:pt x="6431830" y="451228"/>
                </a:cubicBezTo>
                <a:cubicBezTo>
                  <a:pt x="6432376" y="478923"/>
                  <a:pt x="6432649" y="504503"/>
                  <a:pt x="6432649" y="527968"/>
                </a:cubicBezTo>
                <a:cubicBezTo>
                  <a:pt x="6432649" y="581720"/>
                  <a:pt x="6436877" y="621965"/>
                  <a:pt x="6445336" y="648705"/>
                </a:cubicBezTo>
                <a:cubicBezTo>
                  <a:pt x="6452430" y="672716"/>
                  <a:pt x="6470575" y="688132"/>
                  <a:pt x="6499770" y="694953"/>
                </a:cubicBezTo>
                <a:lnTo>
                  <a:pt x="6499770" y="699864"/>
                </a:lnTo>
                <a:cubicBezTo>
                  <a:pt x="6486400" y="699864"/>
                  <a:pt x="6466687" y="699591"/>
                  <a:pt x="6440629" y="699046"/>
                </a:cubicBezTo>
                <a:cubicBezTo>
                  <a:pt x="6414572" y="698500"/>
                  <a:pt x="6394859" y="698227"/>
                  <a:pt x="6381489" y="698227"/>
                </a:cubicBezTo>
                <a:cubicBezTo>
                  <a:pt x="6371940" y="698227"/>
                  <a:pt x="6357546" y="698500"/>
                  <a:pt x="6338310" y="699046"/>
                </a:cubicBezTo>
                <a:cubicBezTo>
                  <a:pt x="6319074" y="699591"/>
                  <a:pt x="6304681" y="699864"/>
                  <a:pt x="6295132" y="699864"/>
                </a:cubicBezTo>
                <a:lnTo>
                  <a:pt x="6295132" y="694953"/>
                </a:lnTo>
                <a:cubicBezTo>
                  <a:pt x="6335514" y="684857"/>
                  <a:pt x="6357342" y="646249"/>
                  <a:pt x="6360616" y="579127"/>
                </a:cubicBezTo>
                <a:cubicBezTo>
                  <a:pt x="6361708" y="555662"/>
                  <a:pt x="6362253" y="538609"/>
                  <a:pt x="6362253" y="527968"/>
                </a:cubicBezTo>
                <a:lnTo>
                  <a:pt x="6362253" y="248022"/>
                </a:lnTo>
                <a:cubicBezTo>
                  <a:pt x="6362253" y="221283"/>
                  <a:pt x="6361980" y="206003"/>
                  <a:pt x="6361435" y="202183"/>
                </a:cubicBezTo>
                <a:cubicBezTo>
                  <a:pt x="6359252" y="179263"/>
                  <a:pt x="6353522" y="166235"/>
                  <a:pt x="6344245" y="163097"/>
                </a:cubicBezTo>
                <a:cubicBezTo>
                  <a:pt x="6334968" y="159959"/>
                  <a:pt x="6318596" y="158117"/>
                  <a:pt x="6295132" y="157572"/>
                </a:cubicBezTo>
                <a:cubicBezTo>
                  <a:pt x="6215732" y="156480"/>
                  <a:pt x="6151748" y="186630"/>
                  <a:pt x="6103181" y="248022"/>
                </a:cubicBezTo>
                <a:lnTo>
                  <a:pt x="6098269" y="248022"/>
                </a:lnTo>
                <a:close/>
                <a:moveTo>
                  <a:pt x="5235661" y="139973"/>
                </a:moveTo>
                <a:lnTo>
                  <a:pt x="5720246" y="139973"/>
                </a:lnTo>
                <a:lnTo>
                  <a:pt x="5751760" y="249659"/>
                </a:lnTo>
                <a:lnTo>
                  <a:pt x="5746849" y="253343"/>
                </a:lnTo>
                <a:cubicBezTo>
                  <a:pt x="5704557" y="199591"/>
                  <a:pt x="5642620" y="169304"/>
                  <a:pt x="5561037" y="162483"/>
                </a:cubicBezTo>
                <a:cubicBezTo>
                  <a:pt x="5521746" y="159209"/>
                  <a:pt x="5478909" y="157572"/>
                  <a:pt x="5432524" y="157572"/>
                </a:cubicBezTo>
                <a:lnTo>
                  <a:pt x="5350259" y="157572"/>
                </a:lnTo>
                <a:lnTo>
                  <a:pt x="5350259" y="395771"/>
                </a:lnTo>
                <a:lnTo>
                  <a:pt x="5493097" y="395771"/>
                </a:lnTo>
                <a:cubicBezTo>
                  <a:pt x="5555580" y="395771"/>
                  <a:pt x="5599918" y="388404"/>
                  <a:pt x="5626112" y="373670"/>
                </a:cubicBezTo>
                <a:cubicBezTo>
                  <a:pt x="5644120" y="364393"/>
                  <a:pt x="5657626" y="349386"/>
                  <a:pt x="5666630" y="328650"/>
                </a:cubicBezTo>
                <a:lnTo>
                  <a:pt x="5671542" y="328650"/>
                </a:lnTo>
                <a:lnTo>
                  <a:pt x="5671542" y="482129"/>
                </a:lnTo>
                <a:lnTo>
                  <a:pt x="5666630" y="482129"/>
                </a:lnTo>
                <a:cubicBezTo>
                  <a:pt x="5658172" y="454025"/>
                  <a:pt x="5637435" y="434925"/>
                  <a:pt x="5604420" y="424830"/>
                </a:cubicBezTo>
                <a:cubicBezTo>
                  <a:pt x="5583684" y="418281"/>
                  <a:pt x="5554079" y="415007"/>
                  <a:pt x="5515607" y="415007"/>
                </a:cubicBezTo>
                <a:lnTo>
                  <a:pt x="5352305" y="415007"/>
                </a:lnTo>
                <a:cubicBezTo>
                  <a:pt x="5352305" y="429468"/>
                  <a:pt x="5351623" y="448977"/>
                  <a:pt x="5350259" y="473534"/>
                </a:cubicBezTo>
                <a:cubicBezTo>
                  <a:pt x="5351623" y="501638"/>
                  <a:pt x="5353397" y="543793"/>
                  <a:pt x="5355580" y="600001"/>
                </a:cubicBezTo>
                <a:cubicBezTo>
                  <a:pt x="5356671" y="618555"/>
                  <a:pt x="5358308" y="632334"/>
                  <a:pt x="5360491" y="641338"/>
                </a:cubicBezTo>
                <a:cubicBezTo>
                  <a:pt x="5365402" y="658527"/>
                  <a:pt x="5373451" y="669168"/>
                  <a:pt x="5384638" y="673261"/>
                </a:cubicBezTo>
                <a:cubicBezTo>
                  <a:pt x="5399372" y="678173"/>
                  <a:pt x="5421201" y="680628"/>
                  <a:pt x="5450123" y="680628"/>
                </a:cubicBezTo>
                <a:lnTo>
                  <a:pt x="5493097" y="680628"/>
                </a:lnTo>
                <a:cubicBezTo>
                  <a:pt x="5590232" y="680628"/>
                  <a:pt x="5663629" y="668623"/>
                  <a:pt x="5713288" y="644612"/>
                </a:cubicBezTo>
                <a:cubicBezTo>
                  <a:pt x="5745758" y="629059"/>
                  <a:pt x="5772633" y="606413"/>
                  <a:pt x="5793916" y="576672"/>
                </a:cubicBezTo>
                <a:lnTo>
                  <a:pt x="5798827" y="578309"/>
                </a:lnTo>
                <a:lnTo>
                  <a:pt x="5761174" y="699864"/>
                </a:lnTo>
                <a:cubicBezTo>
                  <a:pt x="5662947" y="697681"/>
                  <a:pt x="5579182" y="696590"/>
                  <a:pt x="5509877" y="696590"/>
                </a:cubicBezTo>
                <a:cubicBezTo>
                  <a:pt x="5428840" y="696590"/>
                  <a:pt x="5332114" y="697681"/>
                  <a:pt x="5219700" y="699864"/>
                </a:cubicBezTo>
                <a:lnTo>
                  <a:pt x="5219700" y="694953"/>
                </a:lnTo>
                <a:cubicBezTo>
                  <a:pt x="5258718" y="681583"/>
                  <a:pt x="5278226" y="643793"/>
                  <a:pt x="5278226" y="581583"/>
                </a:cubicBezTo>
                <a:cubicBezTo>
                  <a:pt x="5278226" y="546385"/>
                  <a:pt x="5278772" y="476262"/>
                  <a:pt x="5279863" y="371215"/>
                </a:cubicBezTo>
                <a:cubicBezTo>
                  <a:pt x="5279863" y="371215"/>
                  <a:pt x="5279863" y="340519"/>
                  <a:pt x="5279863" y="279127"/>
                </a:cubicBezTo>
                <a:cubicBezTo>
                  <a:pt x="5279863" y="245021"/>
                  <a:pt x="5279317" y="222647"/>
                  <a:pt x="5278226" y="212006"/>
                </a:cubicBezTo>
                <a:cubicBezTo>
                  <a:pt x="5276043" y="190723"/>
                  <a:pt x="5273042" y="176808"/>
                  <a:pt x="5269222" y="170259"/>
                </a:cubicBezTo>
                <a:cubicBezTo>
                  <a:pt x="5264038" y="161255"/>
                  <a:pt x="5252851" y="153343"/>
                  <a:pt x="5235661" y="146521"/>
                </a:cubicBezTo>
                <a:close/>
                <a:moveTo>
                  <a:pt x="3913324" y="139973"/>
                </a:moveTo>
                <a:lnTo>
                  <a:pt x="4442110" y="139973"/>
                </a:lnTo>
                <a:lnTo>
                  <a:pt x="4476489" y="248022"/>
                </a:lnTo>
                <a:lnTo>
                  <a:pt x="4471578" y="248022"/>
                </a:lnTo>
                <a:cubicBezTo>
                  <a:pt x="4432560" y="207367"/>
                  <a:pt x="4396271" y="181173"/>
                  <a:pt x="4362710" y="169441"/>
                </a:cubicBezTo>
                <a:cubicBezTo>
                  <a:pt x="4339791" y="161528"/>
                  <a:pt x="4312369" y="157572"/>
                  <a:pt x="4280446" y="157572"/>
                </a:cubicBezTo>
                <a:cubicBezTo>
                  <a:pt x="4247430" y="157572"/>
                  <a:pt x="4227921" y="162074"/>
                  <a:pt x="4221919" y="171078"/>
                </a:cubicBezTo>
                <a:cubicBezTo>
                  <a:pt x="4219463" y="174352"/>
                  <a:pt x="4217689" y="178854"/>
                  <a:pt x="4216598" y="184584"/>
                </a:cubicBezTo>
                <a:cubicBezTo>
                  <a:pt x="4214415" y="196317"/>
                  <a:pt x="4213324" y="217463"/>
                  <a:pt x="4213324" y="248022"/>
                </a:cubicBezTo>
                <a:cubicBezTo>
                  <a:pt x="4213324" y="268759"/>
                  <a:pt x="4213051" y="296453"/>
                  <a:pt x="4212506" y="331105"/>
                </a:cubicBezTo>
                <a:cubicBezTo>
                  <a:pt x="4211959" y="365758"/>
                  <a:pt x="4211687" y="389768"/>
                  <a:pt x="4211687" y="403138"/>
                </a:cubicBezTo>
                <a:cubicBezTo>
                  <a:pt x="4211687" y="407504"/>
                  <a:pt x="4211959" y="423534"/>
                  <a:pt x="4212506" y="451228"/>
                </a:cubicBezTo>
                <a:cubicBezTo>
                  <a:pt x="4213051" y="478923"/>
                  <a:pt x="4213324" y="504503"/>
                  <a:pt x="4213324" y="527968"/>
                </a:cubicBezTo>
                <a:cubicBezTo>
                  <a:pt x="4213324" y="581720"/>
                  <a:pt x="4217553" y="621965"/>
                  <a:pt x="4226012" y="648705"/>
                </a:cubicBezTo>
                <a:cubicBezTo>
                  <a:pt x="4233106" y="672716"/>
                  <a:pt x="4251250" y="688132"/>
                  <a:pt x="4280446" y="694953"/>
                </a:cubicBezTo>
                <a:lnTo>
                  <a:pt x="4280446" y="699864"/>
                </a:lnTo>
                <a:cubicBezTo>
                  <a:pt x="4267076" y="699864"/>
                  <a:pt x="4247362" y="699591"/>
                  <a:pt x="4221305" y="699046"/>
                </a:cubicBezTo>
                <a:cubicBezTo>
                  <a:pt x="4195248" y="698500"/>
                  <a:pt x="4175534" y="698227"/>
                  <a:pt x="4162164" y="698227"/>
                </a:cubicBezTo>
                <a:cubicBezTo>
                  <a:pt x="4152614" y="698227"/>
                  <a:pt x="4138222" y="698500"/>
                  <a:pt x="4118986" y="699046"/>
                </a:cubicBezTo>
                <a:cubicBezTo>
                  <a:pt x="4099750" y="699591"/>
                  <a:pt x="4085357" y="699864"/>
                  <a:pt x="4075807" y="699864"/>
                </a:cubicBezTo>
                <a:lnTo>
                  <a:pt x="4075807" y="694953"/>
                </a:lnTo>
                <a:cubicBezTo>
                  <a:pt x="4116189" y="684857"/>
                  <a:pt x="4138017" y="646249"/>
                  <a:pt x="4141291" y="579127"/>
                </a:cubicBezTo>
                <a:cubicBezTo>
                  <a:pt x="4142382" y="555662"/>
                  <a:pt x="4142929" y="538609"/>
                  <a:pt x="4142929" y="527968"/>
                </a:cubicBezTo>
                <a:lnTo>
                  <a:pt x="4142929" y="248022"/>
                </a:lnTo>
                <a:cubicBezTo>
                  <a:pt x="4142929" y="221283"/>
                  <a:pt x="4142655" y="206003"/>
                  <a:pt x="4142110" y="202183"/>
                </a:cubicBezTo>
                <a:cubicBezTo>
                  <a:pt x="4139927" y="179263"/>
                  <a:pt x="4134197" y="166235"/>
                  <a:pt x="4124920" y="163097"/>
                </a:cubicBezTo>
                <a:cubicBezTo>
                  <a:pt x="4115643" y="159959"/>
                  <a:pt x="4099272" y="158117"/>
                  <a:pt x="4075807" y="157572"/>
                </a:cubicBezTo>
                <a:cubicBezTo>
                  <a:pt x="3996407" y="156480"/>
                  <a:pt x="3932423" y="186630"/>
                  <a:pt x="3883856" y="248022"/>
                </a:cubicBezTo>
                <a:lnTo>
                  <a:pt x="3878944" y="248022"/>
                </a:lnTo>
                <a:close/>
                <a:moveTo>
                  <a:pt x="12687" y="139973"/>
                </a:moveTo>
                <a:lnTo>
                  <a:pt x="307776" y="139973"/>
                </a:lnTo>
                <a:cubicBezTo>
                  <a:pt x="369714" y="139973"/>
                  <a:pt x="426603" y="153343"/>
                  <a:pt x="478445" y="180082"/>
                </a:cubicBezTo>
                <a:cubicBezTo>
                  <a:pt x="523738" y="203547"/>
                  <a:pt x="558731" y="236153"/>
                  <a:pt x="583425" y="277899"/>
                </a:cubicBezTo>
                <a:cubicBezTo>
                  <a:pt x="608118" y="319646"/>
                  <a:pt x="620464" y="365894"/>
                  <a:pt x="620464" y="416644"/>
                </a:cubicBezTo>
                <a:cubicBezTo>
                  <a:pt x="620464" y="504230"/>
                  <a:pt x="586631" y="575990"/>
                  <a:pt x="518963" y="631924"/>
                </a:cubicBezTo>
                <a:cubicBezTo>
                  <a:pt x="488131" y="657572"/>
                  <a:pt x="452114" y="675717"/>
                  <a:pt x="410914" y="686358"/>
                </a:cubicBezTo>
                <a:cubicBezTo>
                  <a:pt x="376808" y="695362"/>
                  <a:pt x="329741" y="699864"/>
                  <a:pt x="269714" y="699864"/>
                </a:cubicBezTo>
                <a:cubicBezTo>
                  <a:pt x="236971" y="699864"/>
                  <a:pt x="199931" y="699591"/>
                  <a:pt x="158594" y="699046"/>
                </a:cubicBezTo>
                <a:cubicBezTo>
                  <a:pt x="117258" y="698500"/>
                  <a:pt x="92087" y="698227"/>
                  <a:pt x="83083" y="698227"/>
                </a:cubicBezTo>
                <a:cubicBezTo>
                  <a:pt x="78444" y="698227"/>
                  <a:pt x="66916" y="698500"/>
                  <a:pt x="48499" y="699046"/>
                </a:cubicBezTo>
                <a:cubicBezTo>
                  <a:pt x="30081" y="699591"/>
                  <a:pt x="13915" y="699864"/>
                  <a:pt x="0" y="699864"/>
                </a:cubicBezTo>
                <a:lnTo>
                  <a:pt x="0" y="694953"/>
                </a:lnTo>
                <a:cubicBezTo>
                  <a:pt x="21828" y="690314"/>
                  <a:pt x="36357" y="677695"/>
                  <a:pt x="43588" y="657095"/>
                </a:cubicBezTo>
                <a:cubicBezTo>
                  <a:pt x="50818" y="636494"/>
                  <a:pt x="55252" y="615280"/>
                  <a:pt x="56889" y="593452"/>
                </a:cubicBezTo>
                <a:cubicBezTo>
                  <a:pt x="60436" y="544339"/>
                  <a:pt x="62210" y="477217"/>
                  <a:pt x="62210" y="392088"/>
                </a:cubicBezTo>
                <a:cubicBezTo>
                  <a:pt x="62210" y="283766"/>
                  <a:pt x="60163" y="217599"/>
                  <a:pt x="56071" y="193588"/>
                </a:cubicBezTo>
                <a:cubicBezTo>
                  <a:pt x="53888" y="179127"/>
                  <a:pt x="49727" y="168827"/>
                  <a:pt x="43588" y="162688"/>
                </a:cubicBezTo>
                <a:cubicBezTo>
                  <a:pt x="37448" y="156549"/>
                  <a:pt x="27148" y="151160"/>
                  <a:pt x="12687" y="146521"/>
                </a:cubicBezTo>
                <a:close/>
                <a:moveTo>
                  <a:pt x="7740736" y="138336"/>
                </a:moveTo>
                <a:cubicBezTo>
                  <a:pt x="7750831" y="139973"/>
                  <a:pt x="7770067" y="141610"/>
                  <a:pt x="7798444" y="143247"/>
                </a:cubicBezTo>
                <a:cubicBezTo>
                  <a:pt x="7843737" y="141064"/>
                  <a:pt x="7870887" y="139427"/>
                  <a:pt x="7879891" y="138336"/>
                </a:cubicBezTo>
                <a:lnTo>
                  <a:pt x="7879891" y="143247"/>
                </a:lnTo>
                <a:cubicBezTo>
                  <a:pt x="7858608" y="147340"/>
                  <a:pt x="7847694" y="174216"/>
                  <a:pt x="7847149" y="223875"/>
                </a:cubicBezTo>
                <a:cubicBezTo>
                  <a:pt x="7846057" y="342292"/>
                  <a:pt x="7845511" y="400683"/>
                  <a:pt x="7845511" y="399045"/>
                </a:cubicBezTo>
                <a:lnTo>
                  <a:pt x="8224502" y="399045"/>
                </a:lnTo>
                <a:cubicBezTo>
                  <a:pt x="8224502" y="391678"/>
                  <a:pt x="8224229" y="382811"/>
                  <a:pt x="8223683" y="372442"/>
                </a:cubicBezTo>
                <a:cubicBezTo>
                  <a:pt x="8223138" y="362074"/>
                  <a:pt x="8222865" y="355526"/>
                  <a:pt x="8222865" y="352797"/>
                </a:cubicBezTo>
                <a:lnTo>
                  <a:pt x="8222865" y="213643"/>
                </a:lnTo>
                <a:cubicBezTo>
                  <a:pt x="8222865" y="176262"/>
                  <a:pt x="8211405" y="153343"/>
                  <a:pt x="8188485" y="144884"/>
                </a:cubicBezTo>
                <a:lnTo>
                  <a:pt x="8188485" y="138336"/>
                </a:lnTo>
                <a:cubicBezTo>
                  <a:pt x="8202947" y="139427"/>
                  <a:pt x="8224639" y="141064"/>
                  <a:pt x="8253561" y="143247"/>
                </a:cubicBezTo>
                <a:cubicBezTo>
                  <a:pt x="8285484" y="141610"/>
                  <a:pt x="8310996" y="139973"/>
                  <a:pt x="8330096" y="138336"/>
                </a:cubicBezTo>
                <a:lnTo>
                  <a:pt x="8330096" y="143247"/>
                </a:lnTo>
                <a:cubicBezTo>
                  <a:pt x="8306630" y="147340"/>
                  <a:pt x="8294898" y="170805"/>
                  <a:pt x="8294898" y="213643"/>
                </a:cubicBezTo>
                <a:lnTo>
                  <a:pt x="8295716" y="552524"/>
                </a:lnTo>
                <a:cubicBezTo>
                  <a:pt x="8295716" y="558527"/>
                  <a:pt x="8295444" y="562893"/>
                  <a:pt x="8294898" y="565621"/>
                </a:cubicBezTo>
                <a:cubicBezTo>
                  <a:pt x="8296535" y="599728"/>
                  <a:pt x="8297626" y="617054"/>
                  <a:pt x="8298172" y="617600"/>
                </a:cubicBezTo>
                <a:cubicBezTo>
                  <a:pt x="8300355" y="636699"/>
                  <a:pt x="8305062" y="652934"/>
                  <a:pt x="8312292" y="666304"/>
                </a:cubicBezTo>
                <a:cubicBezTo>
                  <a:pt x="8319522" y="679673"/>
                  <a:pt x="8331051" y="689223"/>
                  <a:pt x="8346876" y="694953"/>
                </a:cubicBezTo>
                <a:lnTo>
                  <a:pt x="8346876" y="699864"/>
                </a:lnTo>
                <a:cubicBezTo>
                  <a:pt x="8337326" y="699864"/>
                  <a:pt x="8323206" y="699591"/>
                  <a:pt x="8304516" y="699046"/>
                </a:cubicBezTo>
                <a:cubicBezTo>
                  <a:pt x="8285826" y="698500"/>
                  <a:pt x="8271978" y="698227"/>
                  <a:pt x="8262974" y="698227"/>
                </a:cubicBezTo>
                <a:cubicBezTo>
                  <a:pt x="8255061" y="698227"/>
                  <a:pt x="8241896" y="698500"/>
                  <a:pt x="8223479" y="699046"/>
                </a:cubicBezTo>
                <a:cubicBezTo>
                  <a:pt x="8205061" y="699591"/>
                  <a:pt x="8190532" y="699864"/>
                  <a:pt x="8179891" y="699864"/>
                </a:cubicBezTo>
                <a:lnTo>
                  <a:pt x="8179891" y="694953"/>
                </a:lnTo>
                <a:cubicBezTo>
                  <a:pt x="8202811" y="687586"/>
                  <a:pt x="8215361" y="662347"/>
                  <a:pt x="8217544" y="619237"/>
                </a:cubicBezTo>
                <a:cubicBezTo>
                  <a:pt x="8222183" y="521010"/>
                  <a:pt x="8224502" y="452934"/>
                  <a:pt x="8224502" y="415007"/>
                </a:cubicBezTo>
                <a:lnTo>
                  <a:pt x="7847149" y="415007"/>
                </a:lnTo>
                <a:cubicBezTo>
                  <a:pt x="7847149" y="445021"/>
                  <a:pt x="7846603" y="472988"/>
                  <a:pt x="7845511" y="498909"/>
                </a:cubicBezTo>
                <a:cubicBezTo>
                  <a:pt x="7846603" y="526740"/>
                  <a:pt x="7848239" y="568350"/>
                  <a:pt x="7850423" y="623739"/>
                </a:cubicBezTo>
                <a:cubicBezTo>
                  <a:pt x="7852605" y="664394"/>
                  <a:pt x="7865157" y="688132"/>
                  <a:pt x="7888076" y="694953"/>
                </a:cubicBezTo>
                <a:lnTo>
                  <a:pt x="7888076" y="699864"/>
                </a:lnTo>
                <a:cubicBezTo>
                  <a:pt x="7877707" y="699864"/>
                  <a:pt x="7862291" y="699591"/>
                  <a:pt x="7841827" y="699046"/>
                </a:cubicBezTo>
                <a:cubicBezTo>
                  <a:pt x="7821364" y="698500"/>
                  <a:pt x="7805811" y="698227"/>
                  <a:pt x="7795170" y="698227"/>
                </a:cubicBezTo>
                <a:cubicBezTo>
                  <a:pt x="7787257" y="698227"/>
                  <a:pt x="7775252" y="698500"/>
                  <a:pt x="7759153" y="699046"/>
                </a:cubicBezTo>
                <a:cubicBezTo>
                  <a:pt x="7743055" y="699591"/>
                  <a:pt x="7731050" y="699864"/>
                  <a:pt x="7723137" y="699864"/>
                </a:cubicBezTo>
                <a:lnTo>
                  <a:pt x="7723137" y="694953"/>
                </a:lnTo>
                <a:cubicBezTo>
                  <a:pt x="7748785" y="688677"/>
                  <a:pt x="7764747" y="668213"/>
                  <a:pt x="7771023" y="633561"/>
                </a:cubicBezTo>
                <a:cubicBezTo>
                  <a:pt x="7773751" y="618009"/>
                  <a:pt x="7775115" y="587040"/>
                  <a:pt x="7775115" y="540655"/>
                </a:cubicBezTo>
                <a:lnTo>
                  <a:pt x="7775115" y="213643"/>
                </a:lnTo>
                <a:cubicBezTo>
                  <a:pt x="7775115" y="172988"/>
                  <a:pt x="7763655" y="150068"/>
                  <a:pt x="7740736" y="144884"/>
                </a:cubicBezTo>
                <a:close/>
                <a:moveTo>
                  <a:pt x="7030157" y="138336"/>
                </a:moveTo>
                <a:cubicBezTo>
                  <a:pt x="7046255" y="138336"/>
                  <a:pt x="7070538" y="139427"/>
                  <a:pt x="7103007" y="141610"/>
                </a:cubicBezTo>
                <a:cubicBezTo>
                  <a:pt x="7110375" y="141064"/>
                  <a:pt x="7121153" y="140519"/>
                  <a:pt x="7135341" y="139973"/>
                </a:cubicBezTo>
                <a:cubicBezTo>
                  <a:pt x="7149529" y="139427"/>
                  <a:pt x="7160307" y="138881"/>
                  <a:pt x="7167673" y="138336"/>
                </a:cubicBezTo>
                <a:lnTo>
                  <a:pt x="7561399" y="575853"/>
                </a:lnTo>
                <a:cubicBezTo>
                  <a:pt x="7561399" y="465894"/>
                  <a:pt x="7559761" y="360573"/>
                  <a:pt x="7556487" y="259891"/>
                </a:cubicBezTo>
                <a:cubicBezTo>
                  <a:pt x="7554304" y="197954"/>
                  <a:pt x="7532476" y="159072"/>
                  <a:pt x="7491003" y="143247"/>
                </a:cubicBezTo>
                <a:lnTo>
                  <a:pt x="7491003" y="138336"/>
                </a:lnTo>
                <a:cubicBezTo>
                  <a:pt x="7505737" y="138881"/>
                  <a:pt x="7527291" y="139973"/>
                  <a:pt x="7555669" y="141610"/>
                </a:cubicBezTo>
                <a:cubicBezTo>
                  <a:pt x="7597687" y="139427"/>
                  <a:pt x="7629201" y="138336"/>
                  <a:pt x="7650211" y="138336"/>
                </a:cubicBezTo>
                <a:lnTo>
                  <a:pt x="7650211" y="143247"/>
                </a:lnTo>
                <a:cubicBezTo>
                  <a:pt x="7634659" y="148977"/>
                  <a:pt x="7622381" y="155116"/>
                  <a:pt x="7613377" y="161665"/>
                </a:cubicBezTo>
                <a:cubicBezTo>
                  <a:pt x="7602735" y="169577"/>
                  <a:pt x="7595777" y="182401"/>
                  <a:pt x="7592503" y="200137"/>
                </a:cubicBezTo>
                <a:cubicBezTo>
                  <a:pt x="7590866" y="208049"/>
                  <a:pt x="7588957" y="225785"/>
                  <a:pt x="7586773" y="253343"/>
                </a:cubicBezTo>
                <a:cubicBezTo>
                  <a:pt x="7586227" y="282811"/>
                  <a:pt x="7585137" y="326603"/>
                  <a:pt x="7583499" y="384721"/>
                </a:cubicBezTo>
                <a:cubicBezTo>
                  <a:pt x="7582135" y="419919"/>
                  <a:pt x="7581453" y="451160"/>
                  <a:pt x="7581453" y="478445"/>
                </a:cubicBezTo>
                <a:cubicBezTo>
                  <a:pt x="7581453" y="492633"/>
                  <a:pt x="7581725" y="510915"/>
                  <a:pt x="7582271" y="533288"/>
                </a:cubicBezTo>
                <a:cubicBezTo>
                  <a:pt x="7583090" y="561665"/>
                  <a:pt x="7583499" y="579810"/>
                  <a:pt x="7583499" y="587722"/>
                </a:cubicBezTo>
                <a:cubicBezTo>
                  <a:pt x="7583499" y="587722"/>
                  <a:pt x="7583499" y="632061"/>
                  <a:pt x="7583499" y="720737"/>
                </a:cubicBezTo>
                <a:lnTo>
                  <a:pt x="7109556" y="200137"/>
                </a:lnTo>
                <a:lnTo>
                  <a:pt x="7109556" y="475171"/>
                </a:lnTo>
                <a:cubicBezTo>
                  <a:pt x="7109556" y="581310"/>
                  <a:pt x="7119925" y="646385"/>
                  <a:pt x="7140661" y="670396"/>
                </a:cubicBezTo>
                <a:cubicBezTo>
                  <a:pt x="7150211" y="681583"/>
                  <a:pt x="7162762" y="689769"/>
                  <a:pt x="7178315" y="694953"/>
                </a:cubicBezTo>
                <a:lnTo>
                  <a:pt x="7178315" y="698227"/>
                </a:lnTo>
                <a:lnTo>
                  <a:pt x="7015013" y="698227"/>
                </a:lnTo>
                <a:lnTo>
                  <a:pt x="7015013" y="694953"/>
                </a:lnTo>
                <a:cubicBezTo>
                  <a:pt x="7042298" y="689769"/>
                  <a:pt x="7060170" y="674898"/>
                  <a:pt x="7068629" y="650342"/>
                </a:cubicBezTo>
                <a:cubicBezTo>
                  <a:pt x="7081998" y="611870"/>
                  <a:pt x="7088683" y="553479"/>
                  <a:pt x="7088683" y="475171"/>
                </a:cubicBezTo>
                <a:lnTo>
                  <a:pt x="7088683" y="226330"/>
                </a:lnTo>
                <a:cubicBezTo>
                  <a:pt x="7088683" y="182674"/>
                  <a:pt x="7069174" y="155525"/>
                  <a:pt x="7030157" y="144884"/>
                </a:cubicBezTo>
                <a:close/>
                <a:moveTo>
                  <a:pt x="6778302" y="138336"/>
                </a:moveTo>
                <a:cubicBezTo>
                  <a:pt x="6784577" y="138881"/>
                  <a:pt x="6804495" y="140519"/>
                  <a:pt x="6838057" y="143247"/>
                </a:cubicBezTo>
                <a:cubicBezTo>
                  <a:pt x="6886078" y="140519"/>
                  <a:pt x="6913773" y="138881"/>
                  <a:pt x="6921139" y="138336"/>
                </a:cubicBezTo>
                <a:lnTo>
                  <a:pt x="6921139" y="143247"/>
                </a:lnTo>
                <a:cubicBezTo>
                  <a:pt x="6898220" y="148977"/>
                  <a:pt x="6886078" y="172988"/>
                  <a:pt x="6884714" y="215280"/>
                </a:cubicBezTo>
                <a:cubicBezTo>
                  <a:pt x="6884714" y="228922"/>
                  <a:pt x="6883622" y="255253"/>
                  <a:pt x="6881440" y="294270"/>
                </a:cubicBezTo>
                <a:cubicBezTo>
                  <a:pt x="6883622" y="334925"/>
                  <a:pt x="6884714" y="372306"/>
                  <a:pt x="6884714" y="406412"/>
                </a:cubicBezTo>
                <a:lnTo>
                  <a:pt x="6891671" y="406412"/>
                </a:lnTo>
                <a:cubicBezTo>
                  <a:pt x="6891671" y="488541"/>
                  <a:pt x="6892217" y="543452"/>
                  <a:pt x="6893309" y="571147"/>
                </a:cubicBezTo>
                <a:cubicBezTo>
                  <a:pt x="6894400" y="598841"/>
                  <a:pt x="6895491" y="617190"/>
                  <a:pt x="6896583" y="626194"/>
                </a:cubicBezTo>
                <a:cubicBezTo>
                  <a:pt x="6899857" y="648568"/>
                  <a:pt x="6905451" y="664598"/>
                  <a:pt x="6913363" y="674284"/>
                </a:cubicBezTo>
                <a:cubicBezTo>
                  <a:pt x="6921275" y="683971"/>
                  <a:pt x="6931099" y="690860"/>
                  <a:pt x="6942831" y="694953"/>
                </a:cubicBezTo>
                <a:lnTo>
                  <a:pt x="6942831" y="699864"/>
                </a:lnTo>
                <a:cubicBezTo>
                  <a:pt x="6930007" y="699864"/>
                  <a:pt x="6914045" y="699591"/>
                  <a:pt x="6894946" y="699046"/>
                </a:cubicBezTo>
                <a:cubicBezTo>
                  <a:pt x="6875846" y="698500"/>
                  <a:pt x="6863295" y="698227"/>
                  <a:pt x="6857293" y="698227"/>
                </a:cubicBezTo>
                <a:cubicBezTo>
                  <a:pt x="6851017" y="698227"/>
                  <a:pt x="6837988" y="698500"/>
                  <a:pt x="6818207" y="699046"/>
                </a:cubicBezTo>
                <a:cubicBezTo>
                  <a:pt x="6798425" y="699591"/>
                  <a:pt x="6781576" y="699864"/>
                  <a:pt x="6767661" y="699864"/>
                </a:cubicBezTo>
                <a:lnTo>
                  <a:pt x="6767661" y="694953"/>
                </a:lnTo>
                <a:cubicBezTo>
                  <a:pt x="6784305" y="690860"/>
                  <a:pt x="6792899" y="683357"/>
                  <a:pt x="6793445" y="672443"/>
                </a:cubicBezTo>
                <a:cubicBezTo>
                  <a:pt x="6804631" y="656072"/>
                  <a:pt x="6810771" y="627286"/>
                  <a:pt x="6811863" y="586085"/>
                </a:cubicBezTo>
                <a:cubicBezTo>
                  <a:pt x="6811863" y="574898"/>
                  <a:pt x="6811863" y="559755"/>
                  <a:pt x="6811863" y="540655"/>
                </a:cubicBezTo>
                <a:cubicBezTo>
                  <a:pt x="6813499" y="502183"/>
                  <a:pt x="6814319" y="413370"/>
                  <a:pt x="6814319" y="274216"/>
                </a:cubicBezTo>
                <a:cubicBezTo>
                  <a:pt x="6814319" y="267395"/>
                  <a:pt x="6814045" y="257299"/>
                  <a:pt x="6813499" y="243929"/>
                </a:cubicBezTo>
                <a:cubicBezTo>
                  <a:pt x="6812954" y="230560"/>
                  <a:pt x="6812681" y="220464"/>
                  <a:pt x="6812681" y="213643"/>
                </a:cubicBezTo>
                <a:cubicBezTo>
                  <a:pt x="6810498" y="175716"/>
                  <a:pt x="6799039" y="152797"/>
                  <a:pt x="6778302" y="144884"/>
                </a:cubicBezTo>
                <a:close/>
                <a:moveTo>
                  <a:pt x="4534830" y="138336"/>
                </a:moveTo>
                <a:cubicBezTo>
                  <a:pt x="4542197" y="138881"/>
                  <a:pt x="4567845" y="140519"/>
                  <a:pt x="4611774" y="143247"/>
                </a:cubicBezTo>
                <a:lnTo>
                  <a:pt x="4696494" y="138336"/>
                </a:lnTo>
                <a:lnTo>
                  <a:pt x="4696494" y="143247"/>
                </a:lnTo>
                <a:cubicBezTo>
                  <a:pt x="4662934" y="151160"/>
                  <a:pt x="4646153" y="182265"/>
                  <a:pt x="4646153" y="236562"/>
                </a:cubicBezTo>
                <a:lnTo>
                  <a:pt x="4646153" y="294270"/>
                </a:lnTo>
                <a:cubicBezTo>
                  <a:pt x="4646153" y="312551"/>
                  <a:pt x="4645880" y="333766"/>
                  <a:pt x="4645335" y="357913"/>
                </a:cubicBezTo>
                <a:cubicBezTo>
                  <a:pt x="4644789" y="382060"/>
                  <a:pt x="4644516" y="397135"/>
                  <a:pt x="4644516" y="403138"/>
                </a:cubicBezTo>
                <a:cubicBezTo>
                  <a:pt x="4644516" y="469168"/>
                  <a:pt x="4648200" y="518145"/>
                  <a:pt x="4655567" y="550069"/>
                </a:cubicBezTo>
                <a:cubicBezTo>
                  <a:pt x="4668390" y="606276"/>
                  <a:pt x="4694584" y="645294"/>
                  <a:pt x="4734148" y="667122"/>
                </a:cubicBezTo>
                <a:cubicBezTo>
                  <a:pt x="4763888" y="683493"/>
                  <a:pt x="4798268" y="691679"/>
                  <a:pt x="4837286" y="691679"/>
                </a:cubicBezTo>
                <a:cubicBezTo>
                  <a:pt x="4884762" y="691679"/>
                  <a:pt x="4922279" y="686631"/>
                  <a:pt x="4949837" y="676535"/>
                </a:cubicBezTo>
                <a:cubicBezTo>
                  <a:pt x="4985035" y="662620"/>
                  <a:pt x="5012047" y="637654"/>
                  <a:pt x="5030874" y="601638"/>
                </a:cubicBezTo>
                <a:cubicBezTo>
                  <a:pt x="5047790" y="569987"/>
                  <a:pt x="5057068" y="522511"/>
                  <a:pt x="5058705" y="459209"/>
                </a:cubicBezTo>
                <a:cubicBezTo>
                  <a:pt x="5059797" y="421283"/>
                  <a:pt x="5060342" y="391133"/>
                  <a:pt x="5060342" y="368759"/>
                </a:cubicBezTo>
                <a:lnTo>
                  <a:pt x="5060342" y="313506"/>
                </a:lnTo>
                <a:cubicBezTo>
                  <a:pt x="5060342" y="293315"/>
                  <a:pt x="5058432" y="268213"/>
                  <a:pt x="5054612" y="238199"/>
                </a:cubicBezTo>
                <a:cubicBezTo>
                  <a:pt x="5048337" y="190178"/>
                  <a:pt x="5027326" y="158527"/>
                  <a:pt x="4991583" y="143247"/>
                </a:cubicBezTo>
                <a:lnTo>
                  <a:pt x="4991583" y="138336"/>
                </a:lnTo>
                <a:cubicBezTo>
                  <a:pt x="4998950" y="138881"/>
                  <a:pt x="5010137" y="139427"/>
                  <a:pt x="5025144" y="139973"/>
                </a:cubicBezTo>
                <a:cubicBezTo>
                  <a:pt x="5040151" y="140519"/>
                  <a:pt x="5051338" y="141064"/>
                  <a:pt x="5058705" y="141610"/>
                </a:cubicBezTo>
                <a:cubicBezTo>
                  <a:pt x="5068254" y="140519"/>
                  <a:pt x="5082238" y="139973"/>
                  <a:pt x="5100656" y="139973"/>
                </a:cubicBezTo>
                <a:cubicBezTo>
                  <a:pt x="5119073" y="139973"/>
                  <a:pt x="5133057" y="139427"/>
                  <a:pt x="5142607" y="138336"/>
                </a:cubicBezTo>
                <a:lnTo>
                  <a:pt x="5142607" y="143247"/>
                </a:lnTo>
                <a:cubicBezTo>
                  <a:pt x="5111775" y="157708"/>
                  <a:pt x="5094176" y="175034"/>
                  <a:pt x="5089810" y="195225"/>
                </a:cubicBezTo>
                <a:cubicBezTo>
                  <a:pt x="5084080" y="220328"/>
                  <a:pt x="5081215" y="240792"/>
                  <a:pt x="5081215" y="256617"/>
                </a:cubicBezTo>
                <a:lnTo>
                  <a:pt x="5081215" y="416644"/>
                </a:lnTo>
                <a:cubicBezTo>
                  <a:pt x="5081215" y="452388"/>
                  <a:pt x="5078759" y="490860"/>
                  <a:pt x="5073848" y="532061"/>
                </a:cubicBezTo>
                <a:cubicBezTo>
                  <a:pt x="5063752" y="615007"/>
                  <a:pt x="5027190" y="667668"/>
                  <a:pt x="4964162" y="690042"/>
                </a:cubicBezTo>
                <a:cubicBezTo>
                  <a:pt x="4923234" y="704503"/>
                  <a:pt x="4880942" y="711733"/>
                  <a:pt x="4837286" y="711733"/>
                </a:cubicBezTo>
                <a:cubicBezTo>
                  <a:pt x="4760887" y="711733"/>
                  <a:pt x="4702497" y="700274"/>
                  <a:pt x="4662115" y="677354"/>
                </a:cubicBezTo>
                <a:cubicBezTo>
                  <a:pt x="4645471" y="667804"/>
                  <a:pt x="4632647" y="658527"/>
                  <a:pt x="4623643" y="649523"/>
                </a:cubicBezTo>
                <a:cubicBezTo>
                  <a:pt x="4617094" y="644066"/>
                  <a:pt x="4610887" y="636290"/>
                  <a:pt x="4605021" y="626194"/>
                </a:cubicBezTo>
                <a:cubicBezTo>
                  <a:pt x="4599155" y="616099"/>
                  <a:pt x="4595266" y="610233"/>
                  <a:pt x="4593356" y="608595"/>
                </a:cubicBezTo>
                <a:cubicBezTo>
                  <a:pt x="4579987" y="587313"/>
                  <a:pt x="4573575" y="543930"/>
                  <a:pt x="4574120" y="478445"/>
                </a:cubicBezTo>
                <a:cubicBezTo>
                  <a:pt x="4574120" y="454434"/>
                  <a:pt x="4574666" y="426876"/>
                  <a:pt x="4575757" y="395771"/>
                </a:cubicBezTo>
                <a:cubicBezTo>
                  <a:pt x="4576849" y="366576"/>
                  <a:pt x="4577395" y="348431"/>
                  <a:pt x="4577395" y="341337"/>
                </a:cubicBezTo>
                <a:cubicBezTo>
                  <a:pt x="4577395" y="267940"/>
                  <a:pt x="4577395" y="231242"/>
                  <a:pt x="4577395" y="231242"/>
                </a:cubicBezTo>
                <a:cubicBezTo>
                  <a:pt x="4573029" y="180491"/>
                  <a:pt x="4558841" y="151705"/>
                  <a:pt x="4534830" y="144884"/>
                </a:cubicBezTo>
                <a:close/>
                <a:moveTo>
                  <a:pt x="2997547" y="138336"/>
                </a:moveTo>
                <a:cubicBezTo>
                  <a:pt x="3018829" y="139427"/>
                  <a:pt x="3048706" y="141064"/>
                  <a:pt x="3087178" y="143247"/>
                </a:cubicBezTo>
                <a:lnTo>
                  <a:pt x="3193591" y="138336"/>
                </a:lnTo>
                <a:lnTo>
                  <a:pt x="3193591" y="143247"/>
                </a:lnTo>
                <a:cubicBezTo>
                  <a:pt x="3180221" y="147886"/>
                  <a:pt x="3170330" y="153820"/>
                  <a:pt x="3163918" y="161051"/>
                </a:cubicBezTo>
                <a:cubicBezTo>
                  <a:pt x="3157506" y="168281"/>
                  <a:pt x="3154573" y="177217"/>
                  <a:pt x="3155118" y="187858"/>
                </a:cubicBezTo>
                <a:cubicBezTo>
                  <a:pt x="3155664" y="207776"/>
                  <a:pt x="3179402" y="245703"/>
                  <a:pt x="3226333" y="301637"/>
                </a:cubicBezTo>
                <a:lnTo>
                  <a:pt x="3302458" y="393316"/>
                </a:lnTo>
                <a:cubicBezTo>
                  <a:pt x="3302458" y="393316"/>
                  <a:pt x="3311462" y="404366"/>
                  <a:pt x="3329471" y="426467"/>
                </a:cubicBezTo>
                <a:cubicBezTo>
                  <a:pt x="3381313" y="366167"/>
                  <a:pt x="3422104" y="317599"/>
                  <a:pt x="3451845" y="280764"/>
                </a:cubicBezTo>
                <a:cubicBezTo>
                  <a:pt x="3463031" y="266849"/>
                  <a:pt x="3474491" y="249523"/>
                  <a:pt x="3486224" y="228786"/>
                </a:cubicBezTo>
                <a:cubicBezTo>
                  <a:pt x="3496319" y="211596"/>
                  <a:pt x="3501094" y="197954"/>
                  <a:pt x="3500549" y="187858"/>
                </a:cubicBezTo>
                <a:cubicBezTo>
                  <a:pt x="3500003" y="177217"/>
                  <a:pt x="3497616" y="168827"/>
                  <a:pt x="3493387" y="162688"/>
                </a:cubicBezTo>
                <a:cubicBezTo>
                  <a:pt x="3489157" y="156549"/>
                  <a:pt x="3480085" y="150068"/>
                  <a:pt x="3466169" y="143247"/>
                </a:cubicBezTo>
                <a:lnTo>
                  <a:pt x="3466169" y="138336"/>
                </a:lnTo>
                <a:cubicBezTo>
                  <a:pt x="3475173" y="139973"/>
                  <a:pt x="3488543" y="140791"/>
                  <a:pt x="3506278" y="140791"/>
                </a:cubicBezTo>
                <a:cubicBezTo>
                  <a:pt x="3527561" y="140791"/>
                  <a:pt x="3541203" y="141064"/>
                  <a:pt x="3547206" y="141610"/>
                </a:cubicBezTo>
                <a:cubicBezTo>
                  <a:pt x="3565214" y="141610"/>
                  <a:pt x="3590999" y="140519"/>
                  <a:pt x="3624560" y="138336"/>
                </a:cubicBezTo>
                <a:lnTo>
                  <a:pt x="3624560" y="143247"/>
                </a:lnTo>
                <a:cubicBezTo>
                  <a:pt x="3613918" y="147340"/>
                  <a:pt x="3601367" y="154980"/>
                  <a:pt x="3586906" y="166167"/>
                </a:cubicBezTo>
                <a:cubicBezTo>
                  <a:pt x="3561804" y="189632"/>
                  <a:pt x="3527970" y="226194"/>
                  <a:pt x="3485405" y="275853"/>
                </a:cubicBezTo>
                <a:cubicBezTo>
                  <a:pt x="3473127" y="290314"/>
                  <a:pt x="3451026" y="316781"/>
                  <a:pt x="3419103" y="355253"/>
                </a:cubicBezTo>
                <a:lnTo>
                  <a:pt x="3365487" y="419919"/>
                </a:lnTo>
                <a:cubicBezTo>
                  <a:pt x="3356483" y="433834"/>
                  <a:pt x="3348980" y="443657"/>
                  <a:pt x="3342977" y="449387"/>
                </a:cubicBezTo>
                <a:lnTo>
                  <a:pt x="3342977" y="593452"/>
                </a:lnTo>
                <a:cubicBezTo>
                  <a:pt x="3342977" y="633561"/>
                  <a:pt x="3348570" y="660983"/>
                  <a:pt x="3359757" y="675717"/>
                </a:cubicBezTo>
                <a:cubicBezTo>
                  <a:pt x="3367397" y="685812"/>
                  <a:pt x="3379403" y="691679"/>
                  <a:pt x="3395774" y="693316"/>
                </a:cubicBezTo>
                <a:lnTo>
                  <a:pt x="3395774" y="699864"/>
                </a:lnTo>
                <a:cubicBezTo>
                  <a:pt x="3383496" y="699864"/>
                  <a:pt x="3365214" y="699591"/>
                  <a:pt x="3340930" y="699046"/>
                </a:cubicBezTo>
                <a:cubicBezTo>
                  <a:pt x="3316647" y="698500"/>
                  <a:pt x="3298366" y="698227"/>
                  <a:pt x="3286087" y="698227"/>
                </a:cubicBezTo>
                <a:cubicBezTo>
                  <a:pt x="3278174" y="698227"/>
                  <a:pt x="3266647" y="698500"/>
                  <a:pt x="3251504" y="699046"/>
                </a:cubicBezTo>
                <a:cubicBezTo>
                  <a:pt x="3236360" y="699591"/>
                  <a:pt x="3224968" y="699864"/>
                  <a:pt x="3217329" y="699864"/>
                </a:cubicBezTo>
                <a:lnTo>
                  <a:pt x="3217329" y="693316"/>
                </a:lnTo>
                <a:cubicBezTo>
                  <a:pt x="3240248" y="690314"/>
                  <a:pt x="3254982" y="678036"/>
                  <a:pt x="3261531" y="656481"/>
                </a:cubicBezTo>
                <a:cubicBezTo>
                  <a:pt x="3265351" y="644748"/>
                  <a:pt x="3267260" y="623739"/>
                  <a:pt x="3267260" y="593452"/>
                </a:cubicBezTo>
                <a:lnTo>
                  <a:pt x="3267260" y="459209"/>
                </a:lnTo>
                <a:lnTo>
                  <a:pt x="3138338" y="292633"/>
                </a:lnTo>
                <a:cubicBezTo>
                  <a:pt x="3121148" y="269168"/>
                  <a:pt x="3094273" y="234243"/>
                  <a:pt x="3057710" y="187858"/>
                </a:cubicBezTo>
                <a:cubicBezTo>
                  <a:pt x="3038884" y="164393"/>
                  <a:pt x="3018829" y="149523"/>
                  <a:pt x="2997547" y="143247"/>
                </a:cubicBezTo>
                <a:close/>
                <a:moveTo>
                  <a:pt x="2111462" y="138336"/>
                </a:moveTo>
                <a:cubicBezTo>
                  <a:pt x="2121557" y="139973"/>
                  <a:pt x="2140793" y="141610"/>
                  <a:pt x="2169169" y="143247"/>
                </a:cubicBezTo>
                <a:cubicBezTo>
                  <a:pt x="2214463" y="141064"/>
                  <a:pt x="2241611" y="139427"/>
                  <a:pt x="2250616" y="138336"/>
                </a:cubicBezTo>
                <a:lnTo>
                  <a:pt x="2250616" y="143247"/>
                </a:lnTo>
                <a:cubicBezTo>
                  <a:pt x="2229333" y="147340"/>
                  <a:pt x="2218419" y="174216"/>
                  <a:pt x="2217874" y="223875"/>
                </a:cubicBezTo>
                <a:cubicBezTo>
                  <a:pt x="2216782" y="342292"/>
                  <a:pt x="2216237" y="400683"/>
                  <a:pt x="2216237" y="399045"/>
                </a:cubicBezTo>
                <a:lnTo>
                  <a:pt x="2595227" y="399045"/>
                </a:lnTo>
                <a:cubicBezTo>
                  <a:pt x="2595227" y="391678"/>
                  <a:pt x="2594955" y="382811"/>
                  <a:pt x="2594409" y="372442"/>
                </a:cubicBezTo>
                <a:cubicBezTo>
                  <a:pt x="2593863" y="362074"/>
                  <a:pt x="2593590" y="355526"/>
                  <a:pt x="2593590" y="352797"/>
                </a:cubicBezTo>
                <a:lnTo>
                  <a:pt x="2593590" y="213643"/>
                </a:lnTo>
                <a:cubicBezTo>
                  <a:pt x="2593590" y="176262"/>
                  <a:pt x="2582130" y="153343"/>
                  <a:pt x="2559211" y="144884"/>
                </a:cubicBezTo>
                <a:lnTo>
                  <a:pt x="2559211" y="138336"/>
                </a:lnTo>
                <a:cubicBezTo>
                  <a:pt x="2573672" y="139427"/>
                  <a:pt x="2595364" y="141064"/>
                  <a:pt x="2624286" y="143247"/>
                </a:cubicBezTo>
                <a:cubicBezTo>
                  <a:pt x="2656209" y="141610"/>
                  <a:pt x="2681721" y="139973"/>
                  <a:pt x="2700821" y="138336"/>
                </a:cubicBezTo>
                <a:lnTo>
                  <a:pt x="2700821" y="143247"/>
                </a:lnTo>
                <a:cubicBezTo>
                  <a:pt x="2677356" y="147340"/>
                  <a:pt x="2665623" y="170805"/>
                  <a:pt x="2665623" y="213643"/>
                </a:cubicBezTo>
                <a:lnTo>
                  <a:pt x="2666441" y="552524"/>
                </a:lnTo>
                <a:cubicBezTo>
                  <a:pt x="2666441" y="558527"/>
                  <a:pt x="2666169" y="562893"/>
                  <a:pt x="2665623" y="565621"/>
                </a:cubicBezTo>
                <a:cubicBezTo>
                  <a:pt x="2667260" y="599728"/>
                  <a:pt x="2668351" y="617054"/>
                  <a:pt x="2668897" y="617600"/>
                </a:cubicBezTo>
                <a:cubicBezTo>
                  <a:pt x="2671080" y="636699"/>
                  <a:pt x="2675787" y="652934"/>
                  <a:pt x="2683017" y="666304"/>
                </a:cubicBezTo>
                <a:cubicBezTo>
                  <a:pt x="2690247" y="679673"/>
                  <a:pt x="2701776" y="689223"/>
                  <a:pt x="2717601" y="694953"/>
                </a:cubicBezTo>
                <a:lnTo>
                  <a:pt x="2717601" y="699864"/>
                </a:lnTo>
                <a:cubicBezTo>
                  <a:pt x="2708051" y="699864"/>
                  <a:pt x="2693931" y="699591"/>
                  <a:pt x="2675241" y="699046"/>
                </a:cubicBezTo>
                <a:cubicBezTo>
                  <a:pt x="2656551" y="698500"/>
                  <a:pt x="2642703" y="698227"/>
                  <a:pt x="2633699" y="698227"/>
                </a:cubicBezTo>
                <a:cubicBezTo>
                  <a:pt x="2625786" y="698227"/>
                  <a:pt x="2612622" y="698500"/>
                  <a:pt x="2594204" y="699046"/>
                </a:cubicBezTo>
                <a:cubicBezTo>
                  <a:pt x="2575787" y="699591"/>
                  <a:pt x="2561257" y="699864"/>
                  <a:pt x="2550616" y="699864"/>
                </a:cubicBezTo>
                <a:lnTo>
                  <a:pt x="2550616" y="694953"/>
                </a:lnTo>
                <a:cubicBezTo>
                  <a:pt x="2573536" y="687586"/>
                  <a:pt x="2586086" y="662347"/>
                  <a:pt x="2588270" y="619237"/>
                </a:cubicBezTo>
                <a:cubicBezTo>
                  <a:pt x="2592908" y="521010"/>
                  <a:pt x="2595227" y="452934"/>
                  <a:pt x="2595227" y="415007"/>
                </a:cubicBezTo>
                <a:lnTo>
                  <a:pt x="2217874" y="415007"/>
                </a:lnTo>
                <a:cubicBezTo>
                  <a:pt x="2217874" y="445021"/>
                  <a:pt x="2217328" y="472988"/>
                  <a:pt x="2216237" y="498909"/>
                </a:cubicBezTo>
                <a:cubicBezTo>
                  <a:pt x="2217328" y="526740"/>
                  <a:pt x="2218965" y="568350"/>
                  <a:pt x="2221148" y="623739"/>
                </a:cubicBezTo>
                <a:cubicBezTo>
                  <a:pt x="2223330" y="664394"/>
                  <a:pt x="2235882" y="688132"/>
                  <a:pt x="2258801" y="694953"/>
                </a:cubicBezTo>
                <a:lnTo>
                  <a:pt x="2258801" y="699864"/>
                </a:lnTo>
                <a:cubicBezTo>
                  <a:pt x="2248433" y="699864"/>
                  <a:pt x="2233017" y="699591"/>
                  <a:pt x="2212553" y="699046"/>
                </a:cubicBezTo>
                <a:cubicBezTo>
                  <a:pt x="2192089" y="698500"/>
                  <a:pt x="2176537" y="698227"/>
                  <a:pt x="2165895" y="698227"/>
                </a:cubicBezTo>
                <a:cubicBezTo>
                  <a:pt x="2157982" y="698227"/>
                  <a:pt x="2145977" y="698500"/>
                  <a:pt x="2129879" y="699046"/>
                </a:cubicBezTo>
                <a:cubicBezTo>
                  <a:pt x="2113781" y="699591"/>
                  <a:pt x="2101775" y="699864"/>
                  <a:pt x="2093862" y="699864"/>
                </a:cubicBezTo>
                <a:lnTo>
                  <a:pt x="2093862" y="694953"/>
                </a:lnTo>
                <a:cubicBezTo>
                  <a:pt x="2119510" y="688677"/>
                  <a:pt x="2135472" y="668213"/>
                  <a:pt x="2141748" y="633561"/>
                </a:cubicBezTo>
                <a:cubicBezTo>
                  <a:pt x="2144476" y="618009"/>
                  <a:pt x="2145841" y="587040"/>
                  <a:pt x="2145841" y="540655"/>
                </a:cubicBezTo>
                <a:lnTo>
                  <a:pt x="2145841" y="213643"/>
                </a:lnTo>
                <a:cubicBezTo>
                  <a:pt x="2145841" y="172988"/>
                  <a:pt x="2134381" y="150068"/>
                  <a:pt x="2111462" y="144884"/>
                </a:cubicBezTo>
                <a:close/>
                <a:moveTo>
                  <a:pt x="1400882" y="138336"/>
                </a:moveTo>
                <a:cubicBezTo>
                  <a:pt x="1416980" y="138336"/>
                  <a:pt x="1441263" y="139427"/>
                  <a:pt x="1473733" y="141610"/>
                </a:cubicBezTo>
                <a:cubicBezTo>
                  <a:pt x="1481100" y="141064"/>
                  <a:pt x="1491877" y="140519"/>
                  <a:pt x="1506066" y="139973"/>
                </a:cubicBezTo>
                <a:cubicBezTo>
                  <a:pt x="1520254" y="139427"/>
                  <a:pt x="1531032" y="138881"/>
                  <a:pt x="1538399" y="138336"/>
                </a:cubicBezTo>
                <a:lnTo>
                  <a:pt x="1932124" y="575853"/>
                </a:lnTo>
                <a:cubicBezTo>
                  <a:pt x="1932124" y="465894"/>
                  <a:pt x="1930486" y="360573"/>
                  <a:pt x="1927212" y="259891"/>
                </a:cubicBezTo>
                <a:cubicBezTo>
                  <a:pt x="1925029" y="197954"/>
                  <a:pt x="1903201" y="159072"/>
                  <a:pt x="1861728" y="143247"/>
                </a:cubicBezTo>
                <a:lnTo>
                  <a:pt x="1861728" y="138336"/>
                </a:lnTo>
                <a:cubicBezTo>
                  <a:pt x="1876462" y="138881"/>
                  <a:pt x="1898017" y="139973"/>
                  <a:pt x="1926393" y="141610"/>
                </a:cubicBezTo>
                <a:cubicBezTo>
                  <a:pt x="1968413" y="139427"/>
                  <a:pt x="1999927" y="138336"/>
                  <a:pt x="2020937" y="138336"/>
                </a:cubicBezTo>
                <a:lnTo>
                  <a:pt x="2020937" y="143247"/>
                </a:lnTo>
                <a:cubicBezTo>
                  <a:pt x="2005384" y="148977"/>
                  <a:pt x="1993106" y="155116"/>
                  <a:pt x="1984102" y="161665"/>
                </a:cubicBezTo>
                <a:cubicBezTo>
                  <a:pt x="1973461" y="169577"/>
                  <a:pt x="1966503" y="182401"/>
                  <a:pt x="1963228" y="200137"/>
                </a:cubicBezTo>
                <a:cubicBezTo>
                  <a:pt x="1961592" y="208049"/>
                  <a:pt x="1959682" y="225785"/>
                  <a:pt x="1957499" y="253343"/>
                </a:cubicBezTo>
                <a:cubicBezTo>
                  <a:pt x="1956953" y="282811"/>
                  <a:pt x="1955862" y="326603"/>
                  <a:pt x="1954224" y="384721"/>
                </a:cubicBezTo>
                <a:cubicBezTo>
                  <a:pt x="1952860" y="419919"/>
                  <a:pt x="1952178" y="451160"/>
                  <a:pt x="1952178" y="478445"/>
                </a:cubicBezTo>
                <a:cubicBezTo>
                  <a:pt x="1952178" y="492633"/>
                  <a:pt x="1952451" y="510915"/>
                  <a:pt x="1952997" y="533288"/>
                </a:cubicBezTo>
                <a:cubicBezTo>
                  <a:pt x="1953815" y="561665"/>
                  <a:pt x="1954224" y="579810"/>
                  <a:pt x="1954224" y="587722"/>
                </a:cubicBezTo>
                <a:cubicBezTo>
                  <a:pt x="1954224" y="587722"/>
                  <a:pt x="1954224" y="632061"/>
                  <a:pt x="1954224" y="720737"/>
                </a:cubicBezTo>
                <a:lnTo>
                  <a:pt x="1480281" y="200137"/>
                </a:lnTo>
                <a:lnTo>
                  <a:pt x="1480281" y="475171"/>
                </a:lnTo>
                <a:cubicBezTo>
                  <a:pt x="1480281" y="581310"/>
                  <a:pt x="1490650" y="646385"/>
                  <a:pt x="1511386" y="670396"/>
                </a:cubicBezTo>
                <a:cubicBezTo>
                  <a:pt x="1520936" y="681583"/>
                  <a:pt x="1533487" y="689769"/>
                  <a:pt x="1549040" y="694953"/>
                </a:cubicBezTo>
                <a:lnTo>
                  <a:pt x="1549040" y="698227"/>
                </a:lnTo>
                <a:lnTo>
                  <a:pt x="1385738" y="698227"/>
                </a:lnTo>
                <a:lnTo>
                  <a:pt x="1385738" y="694953"/>
                </a:lnTo>
                <a:cubicBezTo>
                  <a:pt x="1413023" y="689769"/>
                  <a:pt x="1430895" y="674898"/>
                  <a:pt x="1439354" y="650342"/>
                </a:cubicBezTo>
                <a:cubicBezTo>
                  <a:pt x="1452723" y="611870"/>
                  <a:pt x="1459408" y="553479"/>
                  <a:pt x="1459408" y="475171"/>
                </a:cubicBezTo>
                <a:lnTo>
                  <a:pt x="1459408" y="226330"/>
                </a:lnTo>
                <a:cubicBezTo>
                  <a:pt x="1459408" y="182674"/>
                  <a:pt x="1439899" y="155525"/>
                  <a:pt x="1400882" y="144884"/>
                </a:cubicBezTo>
                <a:close/>
                <a:moveTo>
                  <a:pt x="1004738" y="121555"/>
                </a:moveTo>
                <a:cubicBezTo>
                  <a:pt x="1011832" y="135471"/>
                  <a:pt x="1039936" y="191678"/>
                  <a:pt x="1089049" y="290178"/>
                </a:cubicBezTo>
                <a:lnTo>
                  <a:pt x="1126294" y="363848"/>
                </a:lnTo>
                <a:cubicBezTo>
                  <a:pt x="1130659" y="372852"/>
                  <a:pt x="1138708" y="388131"/>
                  <a:pt x="1150441" y="409687"/>
                </a:cubicBezTo>
                <a:cubicBezTo>
                  <a:pt x="1154261" y="417599"/>
                  <a:pt x="1165721" y="438882"/>
                  <a:pt x="1184820" y="473534"/>
                </a:cubicBezTo>
                <a:lnTo>
                  <a:pt x="1226567" y="551706"/>
                </a:lnTo>
                <a:cubicBezTo>
                  <a:pt x="1244575" y="588541"/>
                  <a:pt x="1259445" y="615553"/>
                  <a:pt x="1271178" y="632743"/>
                </a:cubicBezTo>
                <a:cubicBezTo>
                  <a:pt x="1290005" y="659755"/>
                  <a:pt x="1312378" y="680492"/>
                  <a:pt x="1338299" y="694953"/>
                </a:cubicBezTo>
                <a:lnTo>
                  <a:pt x="1338299" y="699864"/>
                </a:lnTo>
                <a:cubicBezTo>
                  <a:pt x="1310196" y="698773"/>
                  <a:pt x="1278545" y="698227"/>
                  <a:pt x="1243347" y="698227"/>
                </a:cubicBezTo>
                <a:cubicBezTo>
                  <a:pt x="1209240" y="698227"/>
                  <a:pt x="1178272" y="698773"/>
                  <a:pt x="1150441" y="699864"/>
                </a:cubicBezTo>
                <a:lnTo>
                  <a:pt x="1150441" y="694953"/>
                </a:lnTo>
                <a:cubicBezTo>
                  <a:pt x="1170632" y="688132"/>
                  <a:pt x="1181546" y="676672"/>
                  <a:pt x="1183183" y="660574"/>
                </a:cubicBezTo>
                <a:cubicBezTo>
                  <a:pt x="1183183" y="639837"/>
                  <a:pt x="1175680" y="614052"/>
                  <a:pt x="1160673" y="583220"/>
                </a:cubicBezTo>
                <a:lnTo>
                  <a:pt x="1145530" y="552524"/>
                </a:lnTo>
                <a:cubicBezTo>
                  <a:pt x="1129704" y="521146"/>
                  <a:pt x="1109513" y="480901"/>
                  <a:pt x="1084957" y="431788"/>
                </a:cubicBezTo>
                <a:lnTo>
                  <a:pt x="865584" y="431788"/>
                </a:lnTo>
                <a:cubicBezTo>
                  <a:pt x="850304" y="459618"/>
                  <a:pt x="828476" y="502047"/>
                  <a:pt x="800100" y="559073"/>
                </a:cubicBezTo>
                <a:cubicBezTo>
                  <a:pt x="782637" y="593725"/>
                  <a:pt x="773906" y="621147"/>
                  <a:pt x="773906" y="641338"/>
                </a:cubicBezTo>
                <a:cubicBezTo>
                  <a:pt x="773906" y="664803"/>
                  <a:pt x="789049" y="682129"/>
                  <a:pt x="819336" y="693316"/>
                </a:cubicBezTo>
                <a:lnTo>
                  <a:pt x="819336" y="699864"/>
                </a:lnTo>
                <a:cubicBezTo>
                  <a:pt x="795871" y="698773"/>
                  <a:pt x="769950" y="698227"/>
                  <a:pt x="741573" y="698227"/>
                </a:cubicBezTo>
                <a:cubicBezTo>
                  <a:pt x="712378" y="698227"/>
                  <a:pt x="686048" y="698773"/>
                  <a:pt x="662582" y="699864"/>
                </a:cubicBezTo>
                <a:lnTo>
                  <a:pt x="662582" y="694953"/>
                </a:lnTo>
                <a:cubicBezTo>
                  <a:pt x="691505" y="675308"/>
                  <a:pt x="717426" y="647886"/>
                  <a:pt x="740345" y="612688"/>
                </a:cubicBezTo>
                <a:cubicBezTo>
                  <a:pt x="756171" y="588677"/>
                  <a:pt x="776634" y="553207"/>
                  <a:pt x="801737" y="506276"/>
                </a:cubicBezTo>
                <a:close/>
                <a:moveTo>
                  <a:pt x="6736555" y="96589"/>
                </a:moveTo>
                <a:lnTo>
                  <a:pt x="6740971" y="96589"/>
                </a:lnTo>
                <a:lnTo>
                  <a:pt x="6740649" y="97408"/>
                </a:lnTo>
                <a:close/>
                <a:moveTo>
                  <a:pt x="6969435" y="22510"/>
                </a:moveTo>
                <a:lnTo>
                  <a:pt x="6989489" y="22510"/>
                </a:lnTo>
                <a:cubicBezTo>
                  <a:pt x="6977211" y="68895"/>
                  <a:pt x="6954427" y="92087"/>
                  <a:pt x="6921139" y="92087"/>
                </a:cubicBezTo>
                <a:cubicBezTo>
                  <a:pt x="6903677" y="92087"/>
                  <a:pt x="6881985" y="87517"/>
                  <a:pt x="6856065" y="78377"/>
                </a:cubicBezTo>
                <a:cubicBezTo>
                  <a:pt x="6830143" y="69236"/>
                  <a:pt x="6811044" y="64666"/>
                  <a:pt x="6798765" y="64666"/>
                </a:cubicBezTo>
                <a:cubicBezTo>
                  <a:pt x="6780211" y="64666"/>
                  <a:pt x="6765887" y="75307"/>
                  <a:pt x="6755791" y="96589"/>
                </a:cubicBezTo>
                <a:lnTo>
                  <a:pt x="6740971" y="96589"/>
                </a:lnTo>
                <a:lnTo>
                  <a:pt x="6747095" y="81062"/>
                </a:lnTo>
                <a:cubicBezTo>
                  <a:pt x="6753643" y="65970"/>
                  <a:pt x="6760499" y="54639"/>
                  <a:pt x="6767661" y="47067"/>
                </a:cubicBezTo>
                <a:cubicBezTo>
                  <a:pt x="6779939" y="34243"/>
                  <a:pt x="6797265" y="27831"/>
                  <a:pt x="6819639" y="27831"/>
                </a:cubicBezTo>
                <a:cubicBezTo>
                  <a:pt x="6837374" y="27831"/>
                  <a:pt x="6857156" y="32674"/>
                  <a:pt x="6878984" y="42360"/>
                </a:cubicBezTo>
                <a:cubicBezTo>
                  <a:pt x="6900812" y="52046"/>
                  <a:pt x="6918684" y="56890"/>
                  <a:pt x="6932599" y="56890"/>
                </a:cubicBezTo>
                <a:cubicBezTo>
                  <a:pt x="6941057" y="56890"/>
                  <a:pt x="6949311" y="53274"/>
                  <a:pt x="6957361" y="46044"/>
                </a:cubicBezTo>
                <a:cubicBezTo>
                  <a:pt x="6965409" y="38813"/>
                  <a:pt x="6969435" y="30969"/>
                  <a:pt x="6969435" y="22510"/>
                </a:cubicBezTo>
                <a:close/>
                <a:moveTo>
                  <a:pt x="5484502" y="0"/>
                </a:moveTo>
                <a:lnTo>
                  <a:pt x="5517244" y="0"/>
                </a:lnTo>
                <a:lnTo>
                  <a:pt x="5608513" y="115007"/>
                </a:lnTo>
                <a:lnTo>
                  <a:pt x="5587640" y="115007"/>
                </a:lnTo>
                <a:lnTo>
                  <a:pt x="5499645" y="41746"/>
                </a:lnTo>
                <a:lnTo>
                  <a:pt x="5414925" y="115007"/>
                </a:lnTo>
                <a:lnTo>
                  <a:pt x="5392415" y="115007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0">
            <a:noFill/>
          </a:ln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mherst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418218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234534" y="231819"/>
            <a:ext cx="11807211" cy="6452316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CFDFD"/>
              </a:clrFrom>
              <a:clrTo>
                <a:srgbClr val="FCFDFD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70" y="823417"/>
            <a:ext cx="1563907" cy="59894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8" y="1467453"/>
            <a:ext cx="9069033" cy="546505"/>
          </a:xfrm>
          <a:prstGeom prst="rect">
            <a:avLst/>
          </a:prstGeom>
        </p:spPr>
      </p:pic>
      <p:pic>
        <p:nvPicPr>
          <p:cNvPr id="5122" name="Picture 2" descr="Nam Tào, Bắc Đẩu - Hai ngôi đền huyền thoại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104" y="2475628"/>
            <a:ext cx="6391707" cy="317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6466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815661" y="708337"/>
            <a:ext cx="10637950" cy="5512158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629" y="2850695"/>
            <a:ext cx="3017481" cy="4170759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1521698" y="2775247"/>
            <a:ext cx="9745317" cy="940547"/>
          </a:xfrm>
          <a:custGeom>
            <a:avLst/>
            <a:gdLst/>
            <a:ahLst/>
            <a:cxnLst/>
            <a:rect l="l" t="t" r="r" b="b"/>
            <a:pathLst>
              <a:path w="9745317" h="940547">
                <a:moveTo>
                  <a:pt x="6173033" y="343374"/>
                </a:moveTo>
                <a:lnTo>
                  <a:pt x="6047627" y="573783"/>
                </a:lnTo>
                <a:lnTo>
                  <a:pt x="6292468" y="573783"/>
                </a:lnTo>
                <a:close/>
                <a:moveTo>
                  <a:pt x="2001083" y="343374"/>
                </a:moveTo>
                <a:lnTo>
                  <a:pt x="1875677" y="573783"/>
                </a:lnTo>
                <a:lnTo>
                  <a:pt x="2120518" y="573783"/>
                </a:lnTo>
                <a:close/>
                <a:moveTo>
                  <a:pt x="969727" y="263751"/>
                </a:moveTo>
                <a:lnTo>
                  <a:pt x="969727" y="554375"/>
                </a:lnTo>
                <a:lnTo>
                  <a:pt x="1172766" y="554375"/>
                </a:lnTo>
                <a:cubicBezTo>
                  <a:pt x="1216891" y="549399"/>
                  <a:pt x="1243763" y="545915"/>
                  <a:pt x="1253384" y="543925"/>
                </a:cubicBezTo>
                <a:cubicBezTo>
                  <a:pt x="1283243" y="537953"/>
                  <a:pt x="1307628" y="527502"/>
                  <a:pt x="1326538" y="512573"/>
                </a:cubicBezTo>
                <a:cubicBezTo>
                  <a:pt x="1360710" y="485369"/>
                  <a:pt x="1377795" y="447216"/>
                  <a:pt x="1377795" y="398115"/>
                </a:cubicBezTo>
                <a:cubicBezTo>
                  <a:pt x="1377795" y="340388"/>
                  <a:pt x="1349264" y="301406"/>
                  <a:pt x="1292201" y="281169"/>
                </a:cubicBezTo>
                <a:cubicBezTo>
                  <a:pt x="1268314" y="272211"/>
                  <a:pt x="1241109" y="267400"/>
                  <a:pt x="1210587" y="266737"/>
                </a:cubicBezTo>
                <a:cubicBezTo>
                  <a:pt x="1147884" y="264746"/>
                  <a:pt x="1067597" y="263751"/>
                  <a:pt x="969727" y="263751"/>
                </a:cubicBezTo>
                <a:close/>
                <a:moveTo>
                  <a:pt x="9029049" y="249319"/>
                </a:moveTo>
                <a:cubicBezTo>
                  <a:pt x="8948763" y="248656"/>
                  <a:pt x="8883903" y="271879"/>
                  <a:pt x="8834470" y="318990"/>
                </a:cubicBezTo>
                <a:cubicBezTo>
                  <a:pt x="8774421" y="375389"/>
                  <a:pt x="8743733" y="462975"/>
                  <a:pt x="8742406" y="581746"/>
                </a:cubicBezTo>
                <a:cubicBezTo>
                  <a:pt x="8741743" y="681606"/>
                  <a:pt x="8764137" y="761727"/>
                  <a:pt x="8809587" y="822108"/>
                </a:cubicBezTo>
                <a:cubicBezTo>
                  <a:pt x="8833474" y="853625"/>
                  <a:pt x="8866154" y="877844"/>
                  <a:pt x="8907623" y="894764"/>
                </a:cubicBezTo>
                <a:cubicBezTo>
                  <a:pt x="8946440" y="909693"/>
                  <a:pt x="8986915" y="916826"/>
                  <a:pt x="9029049" y="916162"/>
                </a:cubicBezTo>
                <a:cubicBezTo>
                  <a:pt x="9127582" y="914172"/>
                  <a:pt x="9199575" y="876683"/>
                  <a:pt x="9245026" y="803695"/>
                </a:cubicBezTo>
                <a:cubicBezTo>
                  <a:pt x="9281520" y="745305"/>
                  <a:pt x="9299767" y="671322"/>
                  <a:pt x="9299767" y="581746"/>
                </a:cubicBezTo>
                <a:cubicBezTo>
                  <a:pt x="9299767" y="462311"/>
                  <a:pt x="9267255" y="373564"/>
                  <a:pt x="9202229" y="315506"/>
                </a:cubicBezTo>
                <a:cubicBezTo>
                  <a:pt x="9153128" y="272045"/>
                  <a:pt x="9095401" y="249983"/>
                  <a:pt x="9029049" y="249319"/>
                </a:cubicBezTo>
                <a:close/>
                <a:moveTo>
                  <a:pt x="3923649" y="249319"/>
                </a:moveTo>
                <a:cubicBezTo>
                  <a:pt x="3843362" y="248656"/>
                  <a:pt x="3778503" y="271879"/>
                  <a:pt x="3729070" y="318990"/>
                </a:cubicBezTo>
                <a:cubicBezTo>
                  <a:pt x="3669021" y="375389"/>
                  <a:pt x="3638333" y="462975"/>
                  <a:pt x="3637006" y="581746"/>
                </a:cubicBezTo>
                <a:cubicBezTo>
                  <a:pt x="3636343" y="681606"/>
                  <a:pt x="3658737" y="761727"/>
                  <a:pt x="3704188" y="822108"/>
                </a:cubicBezTo>
                <a:cubicBezTo>
                  <a:pt x="3728075" y="853625"/>
                  <a:pt x="3760753" y="877844"/>
                  <a:pt x="3802224" y="894764"/>
                </a:cubicBezTo>
                <a:cubicBezTo>
                  <a:pt x="3841040" y="909693"/>
                  <a:pt x="3881515" y="916826"/>
                  <a:pt x="3923649" y="916162"/>
                </a:cubicBezTo>
                <a:cubicBezTo>
                  <a:pt x="4022182" y="914172"/>
                  <a:pt x="4094175" y="876683"/>
                  <a:pt x="4139627" y="803695"/>
                </a:cubicBezTo>
                <a:cubicBezTo>
                  <a:pt x="4176121" y="745305"/>
                  <a:pt x="4194367" y="671322"/>
                  <a:pt x="4194367" y="581746"/>
                </a:cubicBezTo>
                <a:cubicBezTo>
                  <a:pt x="4194367" y="462311"/>
                  <a:pt x="4161855" y="373564"/>
                  <a:pt x="4096829" y="315506"/>
                </a:cubicBezTo>
                <a:cubicBezTo>
                  <a:pt x="4047728" y="272045"/>
                  <a:pt x="3990002" y="249983"/>
                  <a:pt x="3923649" y="249319"/>
                </a:cubicBezTo>
                <a:close/>
                <a:moveTo>
                  <a:pt x="832377" y="243348"/>
                </a:moveTo>
                <a:lnTo>
                  <a:pt x="1172766" y="243348"/>
                </a:lnTo>
                <a:cubicBezTo>
                  <a:pt x="1246749" y="243348"/>
                  <a:pt x="1300827" y="246831"/>
                  <a:pt x="1334998" y="253798"/>
                </a:cubicBezTo>
                <a:cubicBezTo>
                  <a:pt x="1361207" y="259106"/>
                  <a:pt x="1384265" y="266903"/>
                  <a:pt x="1404171" y="277187"/>
                </a:cubicBezTo>
                <a:cubicBezTo>
                  <a:pt x="1459243" y="306383"/>
                  <a:pt x="1487775" y="346692"/>
                  <a:pt x="1489765" y="398115"/>
                </a:cubicBezTo>
                <a:cubicBezTo>
                  <a:pt x="1491756" y="436931"/>
                  <a:pt x="1479149" y="469942"/>
                  <a:pt x="1451944" y="497146"/>
                </a:cubicBezTo>
                <a:cubicBezTo>
                  <a:pt x="1404502" y="545252"/>
                  <a:pt x="1336989" y="569305"/>
                  <a:pt x="1249403" y="569305"/>
                </a:cubicBezTo>
                <a:cubicBezTo>
                  <a:pt x="1345615" y="594518"/>
                  <a:pt x="1412465" y="647932"/>
                  <a:pt x="1449954" y="729546"/>
                </a:cubicBezTo>
                <a:cubicBezTo>
                  <a:pt x="1459575" y="756087"/>
                  <a:pt x="1474836" y="795401"/>
                  <a:pt x="1495737" y="847488"/>
                </a:cubicBezTo>
                <a:cubicBezTo>
                  <a:pt x="1516970" y="893271"/>
                  <a:pt x="1542184" y="916162"/>
                  <a:pt x="1571379" y="916162"/>
                </a:cubicBezTo>
                <a:lnTo>
                  <a:pt x="1571379" y="922134"/>
                </a:lnTo>
                <a:lnTo>
                  <a:pt x="1421588" y="922134"/>
                </a:lnTo>
                <a:cubicBezTo>
                  <a:pt x="1407986" y="898911"/>
                  <a:pt x="1393057" y="863578"/>
                  <a:pt x="1376800" y="816136"/>
                </a:cubicBezTo>
                <a:cubicBezTo>
                  <a:pt x="1364525" y="777983"/>
                  <a:pt x="1351918" y="740328"/>
                  <a:pt x="1338979" y="703171"/>
                </a:cubicBezTo>
                <a:cubicBezTo>
                  <a:pt x="1330022" y="677957"/>
                  <a:pt x="1315341" y="654651"/>
                  <a:pt x="1294938" y="633252"/>
                </a:cubicBezTo>
                <a:cubicBezTo>
                  <a:pt x="1274534" y="611853"/>
                  <a:pt x="1252555" y="597338"/>
                  <a:pt x="1229000" y="589708"/>
                </a:cubicBezTo>
                <a:cubicBezTo>
                  <a:pt x="1201795" y="581746"/>
                  <a:pt x="1168453" y="577765"/>
                  <a:pt x="1128973" y="577765"/>
                </a:cubicBezTo>
                <a:cubicBezTo>
                  <a:pt x="1111390" y="577765"/>
                  <a:pt x="1084932" y="577433"/>
                  <a:pt x="1049599" y="576769"/>
                </a:cubicBezTo>
                <a:cubicBezTo>
                  <a:pt x="1014266" y="576106"/>
                  <a:pt x="987643" y="575774"/>
                  <a:pt x="969727" y="575774"/>
                </a:cubicBezTo>
                <a:cubicBezTo>
                  <a:pt x="969727" y="601651"/>
                  <a:pt x="971137" y="640551"/>
                  <a:pt x="973957" y="692471"/>
                </a:cubicBezTo>
                <a:cubicBezTo>
                  <a:pt x="976777" y="744392"/>
                  <a:pt x="978187" y="783291"/>
                  <a:pt x="978187" y="809169"/>
                </a:cubicBezTo>
                <a:cubicBezTo>
                  <a:pt x="978187" y="826752"/>
                  <a:pt x="982832" y="849810"/>
                  <a:pt x="992121" y="878342"/>
                </a:cubicBezTo>
                <a:cubicBezTo>
                  <a:pt x="999752" y="899906"/>
                  <a:pt x="1015511" y="912513"/>
                  <a:pt x="1039397" y="916162"/>
                </a:cubicBezTo>
                <a:lnTo>
                  <a:pt x="1039397" y="922134"/>
                </a:lnTo>
                <a:lnTo>
                  <a:pt x="921953" y="922134"/>
                </a:lnTo>
                <a:cubicBezTo>
                  <a:pt x="879156" y="922134"/>
                  <a:pt x="842828" y="922798"/>
                  <a:pt x="812969" y="924125"/>
                </a:cubicBezTo>
                <a:lnTo>
                  <a:pt x="812969" y="916162"/>
                </a:lnTo>
                <a:cubicBezTo>
                  <a:pt x="838184" y="910522"/>
                  <a:pt x="855767" y="896920"/>
                  <a:pt x="865720" y="875356"/>
                </a:cubicBezTo>
                <a:cubicBezTo>
                  <a:pt x="872023" y="861753"/>
                  <a:pt x="876834" y="839028"/>
                  <a:pt x="880151" y="807178"/>
                </a:cubicBezTo>
                <a:cubicBezTo>
                  <a:pt x="884132" y="766372"/>
                  <a:pt x="886123" y="682104"/>
                  <a:pt x="886123" y="554375"/>
                </a:cubicBezTo>
                <a:lnTo>
                  <a:pt x="886123" y="354322"/>
                </a:lnTo>
                <a:cubicBezTo>
                  <a:pt x="886123" y="294605"/>
                  <a:pt x="868208" y="258941"/>
                  <a:pt x="832377" y="247329"/>
                </a:cubicBezTo>
                <a:close/>
                <a:moveTo>
                  <a:pt x="41803" y="243348"/>
                </a:moveTo>
                <a:lnTo>
                  <a:pt x="684759" y="243348"/>
                </a:lnTo>
                <a:lnTo>
                  <a:pt x="726561" y="374726"/>
                </a:lnTo>
                <a:lnTo>
                  <a:pt x="720589" y="374726"/>
                </a:lnTo>
                <a:cubicBezTo>
                  <a:pt x="673147" y="325293"/>
                  <a:pt x="629022" y="293444"/>
                  <a:pt x="588216" y="279178"/>
                </a:cubicBezTo>
                <a:cubicBezTo>
                  <a:pt x="560348" y="269557"/>
                  <a:pt x="527006" y="264746"/>
                  <a:pt x="488189" y="264746"/>
                </a:cubicBezTo>
                <a:cubicBezTo>
                  <a:pt x="448046" y="264746"/>
                  <a:pt x="424325" y="270220"/>
                  <a:pt x="417026" y="281169"/>
                </a:cubicBezTo>
                <a:cubicBezTo>
                  <a:pt x="414040" y="285150"/>
                  <a:pt x="411884" y="290624"/>
                  <a:pt x="410557" y="297591"/>
                </a:cubicBezTo>
                <a:cubicBezTo>
                  <a:pt x="407903" y="311857"/>
                  <a:pt x="406575" y="337568"/>
                  <a:pt x="406575" y="374726"/>
                </a:cubicBezTo>
                <a:cubicBezTo>
                  <a:pt x="406575" y="399940"/>
                  <a:pt x="406244" y="433614"/>
                  <a:pt x="405580" y="475747"/>
                </a:cubicBezTo>
                <a:cubicBezTo>
                  <a:pt x="404917" y="517881"/>
                  <a:pt x="404585" y="547076"/>
                  <a:pt x="404585" y="563333"/>
                </a:cubicBezTo>
                <a:cubicBezTo>
                  <a:pt x="404585" y="568641"/>
                  <a:pt x="404917" y="588132"/>
                  <a:pt x="405580" y="621806"/>
                </a:cubicBezTo>
                <a:cubicBezTo>
                  <a:pt x="406244" y="655480"/>
                  <a:pt x="406575" y="686583"/>
                  <a:pt x="406575" y="715114"/>
                </a:cubicBezTo>
                <a:cubicBezTo>
                  <a:pt x="406575" y="780471"/>
                  <a:pt x="411718" y="829406"/>
                  <a:pt x="422003" y="861919"/>
                </a:cubicBezTo>
                <a:cubicBezTo>
                  <a:pt x="430628" y="891114"/>
                  <a:pt x="452691" y="909859"/>
                  <a:pt x="488189" y="918153"/>
                </a:cubicBezTo>
                <a:lnTo>
                  <a:pt x="488189" y="924125"/>
                </a:lnTo>
                <a:cubicBezTo>
                  <a:pt x="471933" y="924125"/>
                  <a:pt x="447963" y="923793"/>
                  <a:pt x="416279" y="923130"/>
                </a:cubicBezTo>
                <a:cubicBezTo>
                  <a:pt x="384596" y="922466"/>
                  <a:pt x="360626" y="922134"/>
                  <a:pt x="344370" y="922134"/>
                </a:cubicBezTo>
                <a:cubicBezTo>
                  <a:pt x="332758" y="922134"/>
                  <a:pt x="315258" y="922466"/>
                  <a:pt x="291869" y="923130"/>
                </a:cubicBezTo>
                <a:cubicBezTo>
                  <a:pt x="268479" y="923793"/>
                  <a:pt x="250979" y="924125"/>
                  <a:pt x="239367" y="924125"/>
                </a:cubicBezTo>
                <a:lnTo>
                  <a:pt x="239367" y="918153"/>
                </a:lnTo>
                <a:cubicBezTo>
                  <a:pt x="288468" y="905878"/>
                  <a:pt x="315009" y="858933"/>
                  <a:pt x="318990" y="777320"/>
                </a:cubicBezTo>
                <a:cubicBezTo>
                  <a:pt x="320317" y="748788"/>
                  <a:pt x="320981" y="728053"/>
                  <a:pt x="320981" y="715114"/>
                </a:cubicBezTo>
                <a:lnTo>
                  <a:pt x="320981" y="374726"/>
                </a:lnTo>
                <a:cubicBezTo>
                  <a:pt x="320981" y="342213"/>
                  <a:pt x="320649" y="323634"/>
                  <a:pt x="319985" y="318990"/>
                </a:cubicBezTo>
                <a:cubicBezTo>
                  <a:pt x="317331" y="291121"/>
                  <a:pt x="310364" y="275280"/>
                  <a:pt x="299084" y="271465"/>
                </a:cubicBezTo>
                <a:cubicBezTo>
                  <a:pt x="287804" y="267649"/>
                  <a:pt x="267899" y="265410"/>
                  <a:pt x="239367" y="264746"/>
                </a:cubicBezTo>
                <a:cubicBezTo>
                  <a:pt x="142824" y="263419"/>
                  <a:pt x="65026" y="300079"/>
                  <a:pt x="5972" y="374726"/>
                </a:cubicBezTo>
                <a:lnTo>
                  <a:pt x="0" y="374726"/>
                </a:lnTo>
                <a:close/>
                <a:moveTo>
                  <a:pt x="9545762" y="241357"/>
                </a:moveTo>
                <a:cubicBezTo>
                  <a:pt x="9553060" y="242021"/>
                  <a:pt x="9577113" y="244011"/>
                  <a:pt x="9617920" y="247329"/>
                </a:cubicBezTo>
                <a:cubicBezTo>
                  <a:pt x="9676311" y="244011"/>
                  <a:pt x="9709984" y="242021"/>
                  <a:pt x="9718942" y="241357"/>
                </a:cubicBezTo>
                <a:lnTo>
                  <a:pt x="9718942" y="247329"/>
                </a:lnTo>
                <a:cubicBezTo>
                  <a:pt x="9691074" y="254296"/>
                  <a:pt x="9676476" y="283491"/>
                  <a:pt x="9675149" y="334914"/>
                </a:cubicBezTo>
                <a:cubicBezTo>
                  <a:pt x="9675149" y="351502"/>
                  <a:pt x="9673823" y="383517"/>
                  <a:pt x="9671168" y="430959"/>
                </a:cubicBezTo>
                <a:cubicBezTo>
                  <a:pt x="9673823" y="480392"/>
                  <a:pt x="9675149" y="525844"/>
                  <a:pt x="9675149" y="567314"/>
                </a:cubicBezTo>
                <a:lnTo>
                  <a:pt x="9683111" y="567314"/>
                </a:lnTo>
                <a:cubicBezTo>
                  <a:pt x="9683111" y="667175"/>
                  <a:pt x="9683775" y="733942"/>
                  <a:pt x="9685102" y="767616"/>
                </a:cubicBezTo>
                <a:cubicBezTo>
                  <a:pt x="9686429" y="801290"/>
                  <a:pt x="9687757" y="823601"/>
                  <a:pt x="9689083" y="834549"/>
                </a:cubicBezTo>
                <a:cubicBezTo>
                  <a:pt x="9693396" y="861753"/>
                  <a:pt x="9700280" y="881244"/>
                  <a:pt x="9709735" y="893022"/>
                </a:cubicBezTo>
                <a:cubicBezTo>
                  <a:pt x="9719191" y="904800"/>
                  <a:pt x="9731052" y="913177"/>
                  <a:pt x="9745317" y="918153"/>
                </a:cubicBezTo>
                <a:lnTo>
                  <a:pt x="9745317" y="924125"/>
                </a:lnTo>
                <a:cubicBezTo>
                  <a:pt x="9729724" y="924125"/>
                  <a:pt x="9710399" y="923793"/>
                  <a:pt x="9687341" y="923130"/>
                </a:cubicBezTo>
                <a:cubicBezTo>
                  <a:pt x="9664284" y="922466"/>
                  <a:pt x="9648940" y="922134"/>
                  <a:pt x="9641309" y="922134"/>
                </a:cubicBezTo>
                <a:cubicBezTo>
                  <a:pt x="9634011" y="922134"/>
                  <a:pt x="9618251" y="922466"/>
                  <a:pt x="9594033" y="923130"/>
                </a:cubicBezTo>
                <a:cubicBezTo>
                  <a:pt x="9569815" y="923793"/>
                  <a:pt x="9549245" y="924125"/>
                  <a:pt x="9532325" y="924125"/>
                </a:cubicBezTo>
                <a:lnTo>
                  <a:pt x="9532325" y="918153"/>
                </a:lnTo>
                <a:cubicBezTo>
                  <a:pt x="9552562" y="913177"/>
                  <a:pt x="9563013" y="904053"/>
                  <a:pt x="9563677" y="890783"/>
                </a:cubicBezTo>
                <a:cubicBezTo>
                  <a:pt x="9577280" y="870877"/>
                  <a:pt x="9584909" y="835876"/>
                  <a:pt x="9586569" y="785780"/>
                </a:cubicBezTo>
                <a:cubicBezTo>
                  <a:pt x="9586569" y="772177"/>
                  <a:pt x="9586569" y="753765"/>
                  <a:pt x="9586569" y="730541"/>
                </a:cubicBezTo>
                <a:cubicBezTo>
                  <a:pt x="9588559" y="683763"/>
                  <a:pt x="9589554" y="575774"/>
                  <a:pt x="9589554" y="406575"/>
                </a:cubicBezTo>
                <a:cubicBezTo>
                  <a:pt x="9589554" y="398281"/>
                  <a:pt x="9589223" y="386006"/>
                  <a:pt x="9588559" y="369749"/>
                </a:cubicBezTo>
                <a:cubicBezTo>
                  <a:pt x="9587895" y="353493"/>
                  <a:pt x="9587564" y="341218"/>
                  <a:pt x="9587564" y="332924"/>
                </a:cubicBezTo>
                <a:cubicBezTo>
                  <a:pt x="9584578" y="286809"/>
                  <a:pt x="9570644" y="258941"/>
                  <a:pt x="9545762" y="249319"/>
                </a:cubicBezTo>
                <a:close/>
                <a:moveTo>
                  <a:pt x="7783636" y="241357"/>
                </a:moveTo>
                <a:cubicBezTo>
                  <a:pt x="7795912" y="243348"/>
                  <a:pt x="7819302" y="245338"/>
                  <a:pt x="7853804" y="247329"/>
                </a:cubicBezTo>
                <a:cubicBezTo>
                  <a:pt x="7908878" y="244675"/>
                  <a:pt x="7941888" y="242684"/>
                  <a:pt x="7952836" y="241357"/>
                </a:cubicBezTo>
                <a:lnTo>
                  <a:pt x="7952836" y="247329"/>
                </a:lnTo>
                <a:cubicBezTo>
                  <a:pt x="7926958" y="252305"/>
                  <a:pt x="7913688" y="284984"/>
                  <a:pt x="7913024" y="345365"/>
                </a:cubicBezTo>
                <a:cubicBezTo>
                  <a:pt x="7911698" y="489350"/>
                  <a:pt x="7911034" y="560347"/>
                  <a:pt x="7911034" y="558356"/>
                </a:cubicBezTo>
                <a:lnTo>
                  <a:pt x="8371853" y="558356"/>
                </a:lnTo>
                <a:cubicBezTo>
                  <a:pt x="8371853" y="549399"/>
                  <a:pt x="8371520" y="538616"/>
                  <a:pt x="8370857" y="526010"/>
                </a:cubicBezTo>
                <a:cubicBezTo>
                  <a:pt x="8370193" y="513403"/>
                  <a:pt x="8369862" y="505440"/>
                  <a:pt x="8369862" y="502123"/>
                </a:cubicBezTo>
                <a:lnTo>
                  <a:pt x="8369862" y="332924"/>
                </a:lnTo>
                <a:cubicBezTo>
                  <a:pt x="8369862" y="287472"/>
                  <a:pt x="8355928" y="259604"/>
                  <a:pt x="8328060" y="249319"/>
                </a:cubicBezTo>
                <a:lnTo>
                  <a:pt x="8328060" y="241357"/>
                </a:lnTo>
                <a:cubicBezTo>
                  <a:pt x="8345643" y="242684"/>
                  <a:pt x="8372018" y="244675"/>
                  <a:pt x="8407185" y="247329"/>
                </a:cubicBezTo>
                <a:cubicBezTo>
                  <a:pt x="8446002" y="245338"/>
                  <a:pt x="8477021" y="243348"/>
                  <a:pt x="8500245" y="241357"/>
                </a:cubicBezTo>
                <a:lnTo>
                  <a:pt x="8500245" y="247329"/>
                </a:lnTo>
                <a:cubicBezTo>
                  <a:pt x="8471713" y="252305"/>
                  <a:pt x="8457447" y="280837"/>
                  <a:pt x="8457447" y="332924"/>
                </a:cubicBezTo>
                <a:lnTo>
                  <a:pt x="8458443" y="744973"/>
                </a:lnTo>
                <a:cubicBezTo>
                  <a:pt x="8458443" y="752272"/>
                  <a:pt x="8458110" y="757580"/>
                  <a:pt x="8457447" y="760898"/>
                </a:cubicBezTo>
                <a:cubicBezTo>
                  <a:pt x="8459438" y="802368"/>
                  <a:pt x="8460765" y="823435"/>
                  <a:pt x="8461428" y="824098"/>
                </a:cubicBezTo>
                <a:cubicBezTo>
                  <a:pt x="8464082" y="847322"/>
                  <a:pt x="8469805" y="867062"/>
                  <a:pt x="8478597" y="883318"/>
                </a:cubicBezTo>
                <a:cubicBezTo>
                  <a:pt x="8487389" y="899574"/>
                  <a:pt x="8501405" y="911186"/>
                  <a:pt x="8520648" y="918153"/>
                </a:cubicBezTo>
                <a:lnTo>
                  <a:pt x="8520648" y="924125"/>
                </a:lnTo>
                <a:cubicBezTo>
                  <a:pt x="8509036" y="924125"/>
                  <a:pt x="8491867" y="923793"/>
                  <a:pt x="8469142" y="923130"/>
                </a:cubicBezTo>
                <a:cubicBezTo>
                  <a:pt x="8446415" y="922466"/>
                  <a:pt x="8429579" y="922134"/>
                  <a:pt x="8418631" y="922134"/>
                </a:cubicBezTo>
                <a:cubicBezTo>
                  <a:pt x="8409010" y="922134"/>
                  <a:pt x="8393002" y="922466"/>
                  <a:pt x="8370608" y="923130"/>
                </a:cubicBezTo>
                <a:cubicBezTo>
                  <a:pt x="8348214" y="923793"/>
                  <a:pt x="8330548" y="924125"/>
                  <a:pt x="8317609" y="924125"/>
                </a:cubicBezTo>
                <a:lnTo>
                  <a:pt x="8317609" y="918153"/>
                </a:lnTo>
                <a:cubicBezTo>
                  <a:pt x="8345477" y="909195"/>
                  <a:pt x="8360738" y="878507"/>
                  <a:pt x="8363393" y="826089"/>
                </a:cubicBezTo>
                <a:cubicBezTo>
                  <a:pt x="8369032" y="706654"/>
                  <a:pt x="8371853" y="623879"/>
                  <a:pt x="8371853" y="577765"/>
                </a:cubicBezTo>
                <a:lnTo>
                  <a:pt x="7913024" y="577765"/>
                </a:lnTo>
                <a:cubicBezTo>
                  <a:pt x="7913024" y="614258"/>
                  <a:pt x="7912361" y="648264"/>
                  <a:pt x="7911034" y="679782"/>
                </a:cubicBezTo>
                <a:cubicBezTo>
                  <a:pt x="7912361" y="713621"/>
                  <a:pt x="7914352" y="764215"/>
                  <a:pt x="7917006" y="831563"/>
                </a:cubicBezTo>
                <a:cubicBezTo>
                  <a:pt x="7919660" y="880996"/>
                  <a:pt x="7934920" y="909859"/>
                  <a:pt x="7962788" y="918153"/>
                </a:cubicBezTo>
                <a:lnTo>
                  <a:pt x="7962788" y="924125"/>
                </a:lnTo>
                <a:cubicBezTo>
                  <a:pt x="7950182" y="924125"/>
                  <a:pt x="7931437" y="923793"/>
                  <a:pt x="7906555" y="923130"/>
                </a:cubicBezTo>
                <a:cubicBezTo>
                  <a:pt x="7881672" y="922466"/>
                  <a:pt x="7862762" y="922134"/>
                  <a:pt x="7849824" y="922134"/>
                </a:cubicBezTo>
                <a:cubicBezTo>
                  <a:pt x="7840202" y="922134"/>
                  <a:pt x="7825605" y="922466"/>
                  <a:pt x="7806030" y="923130"/>
                </a:cubicBezTo>
                <a:cubicBezTo>
                  <a:pt x="7786457" y="923793"/>
                  <a:pt x="7771860" y="924125"/>
                  <a:pt x="7762238" y="924125"/>
                </a:cubicBezTo>
                <a:lnTo>
                  <a:pt x="7762238" y="918153"/>
                </a:lnTo>
                <a:cubicBezTo>
                  <a:pt x="7793424" y="910522"/>
                  <a:pt x="7812832" y="885640"/>
                  <a:pt x="7820462" y="843506"/>
                </a:cubicBezTo>
                <a:cubicBezTo>
                  <a:pt x="7823780" y="824596"/>
                  <a:pt x="7825439" y="786941"/>
                  <a:pt x="7825439" y="730541"/>
                </a:cubicBezTo>
                <a:lnTo>
                  <a:pt x="7825439" y="332924"/>
                </a:lnTo>
                <a:cubicBezTo>
                  <a:pt x="7825439" y="283491"/>
                  <a:pt x="7811505" y="255623"/>
                  <a:pt x="7783636" y="249319"/>
                </a:cubicBezTo>
                <a:close/>
                <a:moveTo>
                  <a:pt x="6667928" y="241357"/>
                </a:moveTo>
                <a:cubicBezTo>
                  <a:pt x="6676886" y="242021"/>
                  <a:pt x="6708072" y="244011"/>
                  <a:pt x="6761485" y="247329"/>
                </a:cubicBezTo>
                <a:lnTo>
                  <a:pt x="6864498" y="241357"/>
                </a:lnTo>
                <a:lnTo>
                  <a:pt x="6864498" y="247329"/>
                </a:lnTo>
                <a:cubicBezTo>
                  <a:pt x="6823691" y="256950"/>
                  <a:pt x="6803288" y="294771"/>
                  <a:pt x="6803288" y="360792"/>
                </a:cubicBezTo>
                <a:lnTo>
                  <a:pt x="6803288" y="430959"/>
                </a:lnTo>
                <a:cubicBezTo>
                  <a:pt x="6803288" y="453188"/>
                  <a:pt x="6802956" y="478982"/>
                  <a:pt x="6802292" y="508343"/>
                </a:cubicBezTo>
                <a:cubicBezTo>
                  <a:pt x="6801629" y="537704"/>
                  <a:pt x="6801297" y="556034"/>
                  <a:pt x="6801297" y="563333"/>
                </a:cubicBezTo>
                <a:cubicBezTo>
                  <a:pt x="6801297" y="643619"/>
                  <a:pt x="6805776" y="703171"/>
                  <a:pt x="6814733" y="741987"/>
                </a:cubicBezTo>
                <a:cubicBezTo>
                  <a:pt x="6830327" y="810330"/>
                  <a:pt x="6862176" y="857772"/>
                  <a:pt x="6910280" y="884313"/>
                </a:cubicBezTo>
                <a:cubicBezTo>
                  <a:pt x="6946443" y="904219"/>
                  <a:pt x="6988245" y="914172"/>
                  <a:pt x="7035687" y="914172"/>
                </a:cubicBezTo>
                <a:cubicBezTo>
                  <a:pt x="7093414" y="914172"/>
                  <a:pt x="7139032" y="908034"/>
                  <a:pt x="7172539" y="895759"/>
                </a:cubicBezTo>
                <a:cubicBezTo>
                  <a:pt x="7215336" y="878839"/>
                  <a:pt x="7248181" y="848483"/>
                  <a:pt x="7271072" y="804690"/>
                </a:cubicBezTo>
                <a:cubicBezTo>
                  <a:pt x="7291642" y="766206"/>
                  <a:pt x="7302922" y="708479"/>
                  <a:pt x="7304912" y="631510"/>
                </a:cubicBezTo>
                <a:cubicBezTo>
                  <a:pt x="7306240" y="585395"/>
                  <a:pt x="7306903" y="548735"/>
                  <a:pt x="7306903" y="521531"/>
                </a:cubicBezTo>
                <a:lnTo>
                  <a:pt x="7306903" y="454349"/>
                </a:lnTo>
                <a:cubicBezTo>
                  <a:pt x="7306903" y="429798"/>
                  <a:pt x="7304581" y="399276"/>
                  <a:pt x="7299936" y="362782"/>
                </a:cubicBezTo>
                <a:cubicBezTo>
                  <a:pt x="7292306" y="304392"/>
                  <a:pt x="7266760" y="265908"/>
                  <a:pt x="7223299" y="247329"/>
                </a:cubicBezTo>
                <a:lnTo>
                  <a:pt x="7223299" y="241357"/>
                </a:lnTo>
                <a:cubicBezTo>
                  <a:pt x="7232256" y="242021"/>
                  <a:pt x="7245859" y="242684"/>
                  <a:pt x="7264106" y="243348"/>
                </a:cubicBezTo>
                <a:cubicBezTo>
                  <a:pt x="7282353" y="244011"/>
                  <a:pt x="7295955" y="244675"/>
                  <a:pt x="7304912" y="245338"/>
                </a:cubicBezTo>
                <a:cubicBezTo>
                  <a:pt x="7316524" y="244011"/>
                  <a:pt x="7333527" y="243348"/>
                  <a:pt x="7355921" y="243348"/>
                </a:cubicBezTo>
                <a:cubicBezTo>
                  <a:pt x="7378315" y="243348"/>
                  <a:pt x="7395318" y="242684"/>
                  <a:pt x="7406930" y="241357"/>
                </a:cubicBezTo>
                <a:lnTo>
                  <a:pt x="7406930" y="247329"/>
                </a:lnTo>
                <a:cubicBezTo>
                  <a:pt x="7369440" y="264912"/>
                  <a:pt x="7348042" y="285979"/>
                  <a:pt x="7342734" y="310530"/>
                </a:cubicBezTo>
                <a:cubicBezTo>
                  <a:pt x="7335766" y="341052"/>
                  <a:pt x="7332283" y="365934"/>
                  <a:pt x="7332283" y="385176"/>
                </a:cubicBezTo>
                <a:lnTo>
                  <a:pt x="7332283" y="579755"/>
                </a:lnTo>
                <a:cubicBezTo>
                  <a:pt x="7332283" y="623216"/>
                  <a:pt x="7329297" y="669994"/>
                  <a:pt x="7323326" y="720091"/>
                </a:cubicBezTo>
                <a:cubicBezTo>
                  <a:pt x="7311050" y="820947"/>
                  <a:pt x="7266594" y="884977"/>
                  <a:pt x="7189956" y="912181"/>
                </a:cubicBezTo>
                <a:cubicBezTo>
                  <a:pt x="7140192" y="929765"/>
                  <a:pt x="7088770" y="938556"/>
                  <a:pt x="7035687" y="938556"/>
                </a:cubicBezTo>
                <a:cubicBezTo>
                  <a:pt x="6942794" y="938556"/>
                  <a:pt x="6871796" y="924622"/>
                  <a:pt x="6822696" y="896754"/>
                </a:cubicBezTo>
                <a:cubicBezTo>
                  <a:pt x="6802458" y="885143"/>
                  <a:pt x="6786865" y="873863"/>
                  <a:pt x="6775917" y="862915"/>
                </a:cubicBezTo>
                <a:cubicBezTo>
                  <a:pt x="6767955" y="856279"/>
                  <a:pt x="6760408" y="846824"/>
                  <a:pt x="6753274" y="834549"/>
                </a:cubicBezTo>
                <a:cubicBezTo>
                  <a:pt x="6746142" y="822274"/>
                  <a:pt x="6741414" y="815141"/>
                  <a:pt x="6739091" y="813150"/>
                </a:cubicBezTo>
                <a:cubicBezTo>
                  <a:pt x="6722835" y="787273"/>
                  <a:pt x="6715039" y="734522"/>
                  <a:pt x="6715702" y="654899"/>
                </a:cubicBezTo>
                <a:cubicBezTo>
                  <a:pt x="6715702" y="625704"/>
                  <a:pt x="6716366" y="592196"/>
                  <a:pt x="6717693" y="554375"/>
                </a:cubicBezTo>
                <a:cubicBezTo>
                  <a:pt x="6719020" y="518877"/>
                  <a:pt x="6719683" y="496814"/>
                  <a:pt x="6719683" y="488189"/>
                </a:cubicBezTo>
                <a:cubicBezTo>
                  <a:pt x="6719683" y="398944"/>
                  <a:pt x="6719683" y="354322"/>
                  <a:pt x="6719683" y="354322"/>
                </a:cubicBezTo>
                <a:cubicBezTo>
                  <a:pt x="6714376" y="292614"/>
                  <a:pt x="6697124" y="257613"/>
                  <a:pt x="6667928" y="249319"/>
                </a:cubicBezTo>
                <a:close/>
                <a:moveTo>
                  <a:pt x="4440362" y="241357"/>
                </a:moveTo>
                <a:cubicBezTo>
                  <a:pt x="4447660" y="242021"/>
                  <a:pt x="4471714" y="244011"/>
                  <a:pt x="4512520" y="247329"/>
                </a:cubicBezTo>
                <a:cubicBezTo>
                  <a:pt x="4570910" y="244011"/>
                  <a:pt x="4604585" y="242021"/>
                  <a:pt x="4613542" y="241357"/>
                </a:cubicBezTo>
                <a:lnTo>
                  <a:pt x="4613542" y="247329"/>
                </a:lnTo>
                <a:cubicBezTo>
                  <a:pt x="4585674" y="254296"/>
                  <a:pt x="4571076" y="283491"/>
                  <a:pt x="4569749" y="334914"/>
                </a:cubicBezTo>
                <a:cubicBezTo>
                  <a:pt x="4569749" y="351502"/>
                  <a:pt x="4568422" y="383517"/>
                  <a:pt x="4565768" y="430959"/>
                </a:cubicBezTo>
                <a:cubicBezTo>
                  <a:pt x="4568422" y="480392"/>
                  <a:pt x="4569749" y="525844"/>
                  <a:pt x="4569749" y="567314"/>
                </a:cubicBezTo>
                <a:lnTo>
                  <a:pt x="4577712" y="567314"/>
                </a:lnTo>
                <a:cubicBezTo>
                  <a:pt x="4577712" y="667175"/>
                  <a:pt x="4578375" y="733942"/>
                  <a:pt x="4579702" y="767616"/>
                </a:cubicBezTo>
                <a:cubicBezTo>
                  <a:pt x="4581029" y="801290"/>
                  <a:pt x="4582357" y="823601"/>
                  <a:pt x="4583683" y="834549"/>
                </a:cubicBezTo>
                <a:cubicBezTo>
                  <a:pt x="4587996" y="861753"/>
                  <a:pt x="4594880" y="881244"/>
                  <a:pt x="4604336" y="893022"/>
                </a:cubicBezTo>
                <a:cubicBezTo>
                  <a:pt x="4613791" y="904800"/>
                  <a:pt x="4625651" y="913177"/>
                  <a:pt x="4639917" y="918153"/>
                </a:cubicBezTo>
                <a:lnTo>
                  <a:pt x="4639917" y="924125"/>
                </a:lnTo>
                <a:cubicBezTo>
                  <a:pt x="4624324" y="924125"/>
                  <a:pt x="4604999" y="923793"/>
                  <a:pt x="4581942" y="923130"/>
                </a:cubicBezTo>
                <a:cubicBezTo>
                  <a:pt x="4558884" y="922466"/>
                  <a:pt x="4543540" y="922134"/>
                  <a:pt x="4535909" y="922134"/>
                </a:cubicBezTo>
                <a:cubicBezTo>
                  <a:pt x="4528611" y="922134"/>
                  <a:pt x="4512852" y="922466"/>
                  <a:pt x="4488633" y="923130"/>
                </a:cubicBezTo>
                <a:cubicBezTo>
                  <a:pt x="4464415" y="923793"/>
                  <a:pt x="4443845" y="924125"/>
                  <a:pt x="4426926" y="924125"/>
                </a:cubicBezTo>
                <a:lnTo>
                  <a:pt x="4426926" y="918153"/>
                </a:lnTo>
                <a:cubicBezTo>
                  <a:pt x="4447163" y="913177"/>
                  <a:pt x="4457613" y="904053"/>
                  <a:pt x="4458277" y="890783"/>
                </a:cubicBezTo>
                <a:cubicBezTo>
                  <a:pt x="4471880" y="870877"/>
                  <a:pt x="4479510" y="835876"/>
                  <a:pt x="4481169" y="785780"/>
                </a:cubicBezTo>
                <a:cubicBezTo>
                  <a:pt x="4481169" y="772177"/>
                  <a:pt x="4481169" y="753765"/>
                  <a:pt x="4481169" y="730541"/>
                </a:cubicBezTo>
                <a:cubicBezTo>
                  <a:pt x="4483159" y="683763"/>
                  <a:pt x="4484155" y="575774"/>
                  <a:pt x="4484155" y="406575"/>
                </a:cubicBezTo>
                <a:cubicBezTo>
                  <a:pt x="4484155" y="398281"/>
                  <a:pt x="4483823" y="386006"/>
                  <a:pt x="4483159" y="369749"/>
                </a:cubicBezTo>
                <a:cubicBezTo>
                  <a:pt x="4482496" y="353493"/>
                  <a:pt x="4482164" y="341218"/>
                  <a:pt x="4482164" y="332924"/>
                </a:cubicBezTo>
                <a:cubicBezTo>
                  <a:pt x="4479178" y="286809"/>
                  <a:pt x="4465244" y="258941"/>
                  <a:pt x="4440362" y="249319"/>
                </a:cubicBezTo>
                <a:close/>
                <a:moveTo>
                  <a:pt x="2798509" y="241357"/>
                </a:moveTo>
                <a:cubicBezTo>
                  <a:pt x="2819741" y="242684"/>
                  <a:pt x="2851093" y="244675"/>
                  <a:pt x="2892563" y="247329"/>
                </a:cubicBezTo>
                <a:lnTo>
                  <a:pt x="2999557" y="241357"/>
                </a:lnTo>
                <a:lnTo>
                  <a:pt x="2999557" y="247329"/>
                </a:lnTo>
                <a:cubicBezTo>
                  <a:pt x="2976333" y="254959"/>
                  <a:pt x="2960243" y="268562"/>
                  <a:pt x="2951285" y="288136"/>
                </a:cubicBezTo>
                <a:cubicBezTo>
                  <a:pt x="2945313" y="302401"/>
                  <a:pt x="2942328" y="323800"/>
                  <a:pt x="2942328" y="352332"/>
                </a:cubicBezTo>
                <a:cubicBezTo>
                  <a:pt x="2942328" y="395793"/>
                  <a:pt x="2941664" y="435936"/>
                  <a:pt x="2940337" y="472762"/>
                </a:cubicBezTo>
                <a:cubicBezTo>
                  <a:pt x="2941664" y="490345"/>
                  <a:pt x="2942328" y="514066"/>
                  <a:pt x="2942328" y="543925"/>
                </a:cubicBezTo>
                <a:cubicBezTo>
                  <a:pt x="2942328" y="535299"/>
                  <a:pt x="2942991" y="581248"/>
                  <a:pt x="2944318" y="681772"/>
                </a:cubicBezTo>
                <a:cubicBezTo>
                  <a:pt x="2943655" y="714285"/>
                  <a:pt x="2945645" y="763220"/>
                  <a:pt x="2950290" y="828577"/>
                </a:cubicBezTo>
                <a:cubicBezTo>
                  <a:pt x="2953276" y="847488"/>
                  <a:pt x="2957754" y="861422"/>
                  <a:pt x="2963726" y="870379"/>
                </a:cubicBezTo>
                <a:cubicBezTo>
                  <a:pt x="2977328" y="886636"/>
                  <a:pt x="3003870" y="896754"/>
                  <a:pt x="3043349" y="900735"/>
                </a:cubicBezTo>
                <a:cubicBezTo>
                  <a:pt x="3049984" y="901399"/>
                  <a:pt x="3070720" y="901731"/>
                  <a:pt x="3105555" y="901731"/>
                </a:cubicBezTo>
                <a:cubicBezTo>
                  <a:pt x="3202761" y="901731"/>
                  <a:pt x="3284209" y="885143"/>
                  <a:pt x="3349898" y="851966"/>
                </a:cubicBezTo>
                <a:cubicBezTo>
                  <a:pt x="3386060" y="833388"/>
                  <a:pt x="3417412" y="808837"/>
                  <a:pt x="3443953" y="778315"/>
                </a:cubicBezTo>
                <a:lnTo>
                  <a:pt x="3451915" y="780306"/>
                </a:lnTo>
                <a:lnTo>
                  <a:pt x="3410113" y="922134"/>
                </a:lnTo>
                <a:cubicBezTo>
                  <a:pt x="3340774" y="923461"/>
                  <a:pt x="3237762" y="924125"/>
                  <a:pt x="3101076" y="924125"/>
                </a:cubicBezTo>
                <a:cubicBezTo>
                  <a:pt x="3061264" y="924125"/>
                  <a:pt x="3016228" y="923793"/>
                  <a:pt x="2965966" y="923130"/>
                </a:cubicBezTo>
                <a:cubicBezTo>
                  <a:pt x="2915703" y="922466"/>
                  <a:pt x="2885098" y="922134"/>
                  <a:pt x="2874150" y="922134"/>
                </a:cubicBezTo>
                <a:cubicBezTo>
                  <a:pt x="2868510" y="922134"/>
                  <a:pt x="2854493" y="922466"/>
                  <a:pt x="2832099" y="923130"/>
                </a:cubicBezTo>
                <a:cubicBezTo>
                  <a:pt x="2809705" y="923793"/>
                  <a:pt x="2790048" y="924125"/>
                  <a:pt x="2773128" y="924125"/>
                </a:cubicBezTo>
                <a:lnTo>
                  <a:pt x="2773128" y="918153"/>
                </a:lnTo>
                <a:cubicBezTo>
                  <a:pt x="2812608" y="908532"/>
                  <a:pt x="2836993" y="881659"/>
                  <a:pt x="2846282" y="837535"/>
                </a:cubicBezTo>
                <a:cubicBezTo>
                  <a:pt x="2851922" y="811657"/>
                  <a:pt x="2854742" y="768860"/>
                  <a:pt x="2854742" y="709143"/>
                </a:cubicBezTo>
                <a:cubicBezTo>
                  <a:pt x="2854742" y="690896"/>
                  <a:pt x="2855074" y="663359"/>
                  <a:pt x="2855737" y="626534"/>
                </a:cubicBezTo>
                <a:cubicBezTo>
                  <a:pt x="2856401" y="589708"/>
                  <a:pt x="2856733" y="562172"/>
                  <a:pt x="2856733" y="543925"/>
                </a:cubicBezTo>
                <a:cubicBezTo>
                  <a:pt x="2856733" y="434443"/>
                  <a:pt x="2856069" y="366929"/>
                  <a:pt x="2854742" y="341384"/>
                </a:cubicBezTo>
                <a:cubicBezTo>
                  <a:pt x="2852088" y="288302"/>
                  <a:pt x="2833344" y="257613"/>
                  <a:pt x="2798509" y="249319"/>
                </a:cubicBezTo>
                <a:close/>
                <a:moveTo>
                  <a:pt x="9029049" y="226925"/>
                </a:moveTo>
                <a:cubicBezTo>
                  <a:pt x="9130237" y="226925"/>
                  <a:pt x="9219564" y="260765"/>
                  <a:pt x="9297030" y="328445"/>
                </a:cubicBezTo>
                <a:cubicBezTo>
                  <a:pt x="9374497" y="396124"/>
                  <a:pt x="9413230" y="480558"/>
                  <a:pt x="9413230" y="581746"/>
                </a:cubicBezTo>
                <a:cubicBezTo>
                  <a:pt x="9413230" y="682270"/>
                  <a:pt x="9374829" y="767201"/>
                  <a:pt x="9298025" y="836539"/>
                </a:cubicBezTo>
                <a:cubicBezTo>
                  <a:pt x="9221223" y="905878"/>
                  <a:pt x="9131563" y="940547"/>
                  <a:pt x="9029049" y="940547"/>
                </a:cubicBezTo>
                <a:cubicBezTo>
                  <a:pt x="8978621" y="940547"/>
                  <a:pt x="8930350" y="933082"/>
                  <a:pt x="8884234" y="918153"/>
                </a:cubicBezTo>
                <a:cubicBezTo>
                  <a:pt x="8805939" y="892939"/>
                  <a:pt x="8744231" y="850473"/>
                  <a:pt x="8699111" y="790756"/>
                </a:cubicBezTo>
                <a:cubicBezTo>
                  <a:pt x="8653991" y="731039"/>
                  <a:pt x="8631431" y="660705"/>
                  <a:pt x="8631431" y="579755"/>
                </a:cubicBezTo>
                <a:cubicBezTo>
                  <a:pt x="8631431" y="524682"/>
                  <a:pt x="8644038" y="472513"/>
                  <a:pt x="8669252" y="423246"/>
                </a:cubicBezTo>
                <a:cubicBezTo>
                  <a:pt x="8694467" y="373979"/>
                  <a:pt x="8729467" y="333421"/>
                  <a:pt x="8774255" y="301572"/>
                </a:cubicBezTo>
                <a:cubicBezTo>
                  <a:pt x="8844257" y="251808"/>
                  <a:pt x="8929188" y="226925"/>
                  <a:pt x="9029049" y="226925"/>
                </a:cubicBezTo>
                <a:close/>
                <a:moveTo>
                  <a:pt x="5413530" y="224935"/>
                </a:moveTo>
                <a:cubicBezTo>
                  <a:pt x="5482205" y="222944"/>
                  <a:pt x="5551212" y="236215"/>
                  <a:pt x="5620550" y="264746"/>
                </a:cubicBezTo>
                <a:cubicBezTo>
                  <a:pt x="5655054" y="279012"/>
                  <a:pt x="5686239" y="297093"/>
                  <a:pt x="5714107" y="318990"/>
                </a:cubicBezTo>
                <a:lnTo>
                  <a:pt x="5678277" y="416528"/>
                </a:lnTo>
                <a:lnTo>
                  <a:pt x="5672305" y="414537"/>
                </a:lnTo>
                <a:cubicBezTo>
                  <a:pt x="5663016" y="379370"/>
                  <a:pt x="5640954" y="345696"/>
                  <a:pt x="5606119" y="313515"/>
                </a:cubicBezTo>
                <a:cubicBezTo>
                  <a:pt x="5560004" y="270718"/>
                  <a:pt x="5495808" y="249319"/>
                  <a:pt x="5413530" y="249319"/>
                </a:cubicBezTo>
                <a:cubicBezTo>
                  <a:pt x="5337557" y="249319"/>
                  <a:pt x="5274024" y="272543"/>
                  <a:pt x="5222933" y="318990"/>
                </a:cubicBezTo>
                <a:cubicBezTo>
                  <a:pt x="5182126" y="355483"/>
                  <a:pt x="5153263" y="405414"/>
                  <a:pt x="5136343" y="468780"/>
                </a:cubicBezTo>
                <a:cubicBezTo>
                  <a:pt x="5127385" y="501293"/>
                  <a:pt x="5122906" y="540275"/>
                  <a:pt x="5122906" y="585727"/>
                </a:cubicBezTo>
                <a:cubicBezTo>
                  <a:pt x="5122906" y="642790"/>
                  <a:pt x="5132859" y="695209"/>
                  <a:pt x="5152765" y="742982"/>
                </a:cubicBezTo>
                <a:cubicBezTo>
                  <a:pt x="5174330" y="795069"/>
                  <a:pt x="5208916" y="836954"/>
                  <a:pt x="5256524" y="868637"/>
                </a:cubicBezTo>
                <a:cubicBezTo>
                  <a:pt x="5304132" y="900321"/>
                  <a:pt x="5356468" y="916826"/>
                  <a:pt x="5413530" y="918153"/>
                </a:cubicBezTo>
                <a:cubicBezTo>
                  <a:pt x="5449029" y="918817"/>
                  <a:pt x="5486353" y="913011"/>
                  <a:pt x="5525500" y="900735"/>
                </a:cubicBezTo>
                <a:cubicBezTo>
                  <a:pt x="5597493" y="878176"/>
                  <a:pt x="5651239" y="832392"/>
                  <a:pt x="5686737" y="763386"/>
                </a:cubicBezTo>
                <a:lnTo>
                  <a:pt x="5694699" y="760898"/>
                </a:lnTo>
                <a:lnTo>
                  <a:pt x="5714107" y="848981"/>
                </a:lnTo>
                <a:cubicBezTo>
                  <a:pt x="5639461" y="910025"/>
                  <a:pt x="5539269" y="940547"/>
                  <a:pt x="5413530" y="940547"/>
                </a:cubicBezTo>
                <a:cubicBezTo>
                  <a:pt x="5362439" y="940547"/>
                  <a:pt x="5312841" y="932087"/>
                  <a:pt x="5264735" y="915167"/>
                </a:cubicBezTo>
                <a:cubicBezTo>
                  <a:pt x="5214307" y="897252"/>
                  <a:pt x="5170846" y="873365"/>
                  <a:pt x="5134352" y="843506"/>
                </a:cubicBezTo>
                <a:cubicBezTo>
                  <a:pt x="5051412" y="775827"/>
                  <a:pt x="5009941" y="689900"/>
                  <a:pt x="5009941" y="585727"/>
                </a:cubicBezTo>
                <a:cubicBezTo>
                  <a:pt x="5009941" y="481885"/>
                  <a:pt x="5047348" y="396622"/>
                  <a:pt x="5122160" y="329938"/>
                </a:cubicBezTo>
                <a:cubicBezTo>
                  <a:pt x="5196973" y="263253"/>
                  <a:pt x="5294096" y="228252"/>
                  <a:pt x="5413530" y="224935"/>
                </a:cubicBezTo>
                <a:close/>
                <a:moveTo>
                  <a:pt x="6206873" y="220954"/>
                </a:moveTo>
                <a:cubicBezTo>
                  <a:pt x="6215499" y="237874"/>
                  <a:pt x="6249670" y="306217"/>
                  <a:pt x="6309387" y="425983"/>
                </a:cubicBezTo>
                <a:lnTo>
                  <a:pt x="6354673" y="515559"/>
                </a:lnTo>
                <a:cubicBezTo>
                  <a:pt x="6359981" y="526507"/>
                  <a:pt x="6369769" y="545086"/>
                  <a:pt x="6384034" y="571295"/>
                </a:cubicBezTo>
                <a:cubicBezTo>
                  <a:pt x="6388679" y="580916"/>
                  <a:pt x="6402613" y="606794"/>
                  <a:pt x="6425836" y="648928"/>
                </a:cubicBezTo>
                <a:lnTo>
                  <a:pt x="6476596" y="743978"/>
                </a:lnTo>
                <a:cubicBezTo>
                  <a:pt x="6498492" y="788766"/>
                  <a:pt x="6516574" y="821610"/>
                  <a:pt x="6530839" y="842511"/>
                </a:cubicBezTo>
                <a:cubicBezTo>
                  <a:pt x="6553731" y="875356"/>
                  <a:pt x="6580935" y="900570"/>
                  <a:pt x="6612453" y="918153"/>
                </a:cubicBezTo>
                <a:lnTo>
                  <a:pt x="6612453" y="924125"/>
                </a:lnTo>
                <a:cubicBezTo>
                  <a:pt x="6578281" y="922798"/>
                  <a:pt x="6539797" y="922134"/>
                  <a:pt x="6496999" y="922134"/>
                </a:cubicBezTo>
                <a:cubicBezTo>
                  <a:pt x="6455529" y="922134"/>
                  <a:pt x="6417874" y="922798"/>
                  <a:pt x="6384034" y="924125"/>
                </a:cubicBezTo>
                <a:lnTo>
                  <a:pt x="6384034" y="918153"/>
                </a:lnTo>
                <a:cubicBezTo>
                  <a:pt x="6408585" y="909859"/>
                  <a:pt x="6421855" y="895925"/>
                  <a:pt x="6423846" y="876351"/>
                </a:cubicBezTo>
                <a:cubicBezTo>
                  <a:pt x="6423846" y="851137"/>
                  <a:pt x="6414722" y="819785"/>
                  <a:pt x="6396475" y="782296"/>
                </a:cubicBezTo>
                <a:lnTo>
                  <a:pt x="6378062" y="744973"/>
                </a:lnTo>
                <a:cubicBezTo>
                  <a:pt x="6358820" y="706820"/>
                  <a:pt x="6334270" y="657885"/>
                  <a:pt x="6304411" y="598168"/>
                </a:cubicBezTo>
                <a:lnTo>
                  <a:pt x="6037674" y="598168"/>
                </a:lnTo>
                <a:cubicBezTo>
                  <a:pt x="6019095" y="632008"/>
                  <a:pt x="5992554" y="683597"/>
                  <a:pt x="5958051" y="752935"/>
                </a:cubicBezTo>
                <a:cubicBezTo>
                  <a:pt x="5936818" y="795069"/>
                  <a:pt x="5926202" y="828411"/>
                  <a:pt x="5926202" y="852962"/>
                </a:cubicBezTo>
                <a:cubicBezTo>
                  <a:pt x="5926202" y="881493"/>
                  <a:pt x="5944614" y="902560"/>
                  <a:pt x="5981440" y="916162"/>
                </a:cubicBezTo>
                <a:lnTo>
                  <a:pt x="5981440" y="924125"/>
                </a:lnTo>
                <a:cubicBezTo>
                  <a:pt x="5952909" y="922798"/>
                  <a:pt x="5921391" y="922134"/>
                  <a:pt x="5886888" y="922134"/>
                </a:cubicBezTo>
                <a:cubicBezTo>
                  <a:pt x="5851389" y="922134"/>
                  <a:pt x="5819374" y="922798"/>
                  <a:pt x="5790842" y="924125"/>
                </a:cubicBezTo>
                <a:lnTo>
                  <a:pt x="5790842" y="918153"/>
                </a:lnTo>
                <a:cubicBezTo>
                  <a:pt x="5826009" y="894266"/>
                  <a:pt x="5857527" y="860924"/>
                  <a:pt x="5885395" y="818127"/>
                </a:cubicBezTo>
                <a:cubicBezTo>
                  <a:pt x="5904637" y="788931"/>
                  <a:pt x="5929519" y="745802"/>
                  <a:pt x="5960041" y="688739"/>
                </a:cubicBezTo>
                <a:close/>
                <a:moveTo>
                  <a:pt x="2034923" y="220954"/>
                </a:moveTo>
                <a:cubicBezTo>
                  <a:pt x="2043549" y="237874"/>
                  <a:pt x="2077720" y="306217"/>
                  <a:pt x="2137437" y="425983"/>
                </a:cubicBezTo>
                <a:lnTo>
                  <a:pt x="2182723" y="515559"/>
                </a:lnTo>
                <a:cubicBezTo>
                  <a:pt x="2188031" y="526507"/>
                  <a:pt x="2197818" y="545086"/>
                  <a:pt x="2212084" y="571295"/>
                </a:cubicBezTo>
                <a:cubicBezTo>
                  <a:pt x="2216729" y="580916"/>
                  <a:pt x="2230663" y="606794"/>
                  <a:pt x="2253886" y="648928"/>
                </a:cubicBezTo>
                <a:lnTo>
                  <a:pt x="2304646" y="743978"/>
                </a:lnTo>
                <a:cubicBezTo>
                  <a:pt x="2326542" y="788766"/>
                  <a:pt x="2344623" y="821610"/>
                  <a:pt x="2358889" y="842511"/>
                </a:cubicBezTo>
                <a:cubicBezTo>
                  <a:pt x="2381781" y="875356"/>
                  <a:pt x="2408985" y="900570"/>
                  <a:pt x="2440502" y="918153"/>
                </a:cubicBezTo>
                <a:lnTo>
                  <a:pt x="2440502" y="924125"/>
                </a:lnTo>
                <a:cubicBezTo>
                  <a:pt x="2406331" y="922798"/>
                  <a:pt x="2367846" y="922134"/>
                  <a:pt x="2325049" y="922134"/>
                </a:cubicBezTo>
                <a:cubicBezTo>
                  <a:pt x="2283579" y="922134"/>
                  <a:pt x="2245924" y="922798"/>
                  <a:pt x="2212084" y="924125"/>
                </a:cubicBezTo>
                <a:lnTo>
                  <a:pt x="2212084" y="918153"/>
                </a:lnTo>
                <a:cubicBezTo>
                  <a:pt x="2236635" y="909859"/>
                  <a:pt x="2249905" y="895925"/>
                  <a:pt x="2251896" y="876351"/>
                </a:cubicBezTo>
                <a:cubicBezTo>
                  <a:pt x="2251896" y="851137"/>
                  <a:pt x="2242772" y="819785"/>
                  <a:pt x="2224525" y="782296"/>
                </a:cubicBezTo>
                <a:lnTo>
                  <a:pt x="2206112" y="744973"/>
                </a:lnTo>
                <a:cubicBezTo>
                  <a:pt x="2186870" y="706820"/>
                  <a:pt x="2162320" y="657885"/>
                  <a:pt x="2132461" y="598168"/>
                </a:cubicBezTo>
                <a:lnTo>
                  <a:pt x="1865724" y="598168"/>
                </a:lnTo>
                <a:cubicBezTo>
                  <a:pt x="1847145" y="632008"/>
                  <a:pt x="1820604" y="683597"/>
                  <a:pt x="1786101" y="752935"/>
                </a:cubicBezTo>
                <a:cubicBezTo>
                  <a:pt x="1764868" y="795069"/>
                  <a:pt x="1754251" y="828411"/>
                  <a:pt x="1754251" y="852962"/>
                </a:cubicBezTo>
                <a:cubicBezTo>
                  <a:pt x="1754251" y="881493"/>
                  <a:pt x="1772664" y="902560"/>
                  <a:pt x="1809490" y="916162"/>
                </a:cubicBezTo>
                <a:lnTo>
                  <a:pt x="1809490" y="924125"/>
                </a:lnTo>
                <a:cubicBezTo>
                  <a:pt x="1780959" y="922798"/>
                  <a:pt x="1749441" y="922134"/>
                  <a:pt x="1714938" y="922134"/>
                </a:cubicBezTo>
                <a:cubicBezTo>
                  <a:pt x="1679439" y="922134"/>
                  <a:pt x="1647424" y="922798"/>
                  <a:pt x="1618892" y="924125"/>
                </a:cubicBezTo>
                <a:lnTo>
                  <a:pt x="1618892" y="918153"/>
                </a:lnTo>
                <a:cubicBezTo>
                  <a:pt x="1654059" y="894266"/>
                  <a:pt x="1685577" y="860924"/>
                  <a:pt x="1713445" y="818127"/>
                </a:cubicBezTo>
                <a:cubicBezTo>
                  <a:pt x="1732687" y="788931"/>
                  <a:pt x="1757569" y="745802"/>
                  <a:pt x="1788091" y="688739"/>
                </a:cubicBezTo>
                <a:close/>
                <a:moveTo>
                  <a:pt x="4305840" y="210565"/>
                </a:moveTo>
                <a:cubicBezTo>
                  <a:pt x="4318529" y="209446"/>
                  <a:pt x="4328980" y="212245"/>
                  <a:pt x="4337191" y="218963"/>
                </a:cubicBezTo>
                <a:cubicBezTo>
                  <a:pt x="4359087" y="229248"/>
                  <a:pt x="4370035" y="246831"/>
                  <a:pt x="4370035" y="271713"/>
                </a:cubicBezTo>
                <a:cubicBezTo>
                  <a:pt x="4370035" y="303894"/>
                  <a:pt x="4365889" y="330435"/>
                  <a:pt x="4357595" y="351336"/>
                </a:cubicBezTo>
                <a:cubicBezTo>
                  <a:pt x="4341338" y="393470"/>
                  <a:pt x="4314134" y="423329"/>
                  <a:pt x="4275981" y="440912"/>
                </a:cubicBezTo>
                <a:cubicBezTo>
                  <a:pt x="4297214" y="483710"/>
                  <a:pt x="4307830" y="530654"/>
                  <a:pt x="4307830" y="581746"/>
                </a:cubicBezTo>
                <a:cubicBezTo>
                  <a:pt x="4307830" y="682270"/>
                  <a:pt x="4269429" y="767201"/>
                  <a:pt x="4192626" y="836539"/>
                </a:cubicBezTo>
                <a:cubicBezTo>
                  <a:pt x="4115823" y="905878"/>
                  <a:pt x="4026164" y="940547"/>
                  <a:pt x="3923649" y="940547"/>
                </a:cubicBezTo>
                <a:cubicBezTo>
                  <a:pt x="3873221" y="940547"/>
                  <a:pt x="3824950" y="933082"/>
                  <a:pt x="3778835" y="918153"/>
                </a:cubicBezTo>
                <a:cubicBezTo>
                  <a:pt x="3700539" y="892939"/>
                  <a:pt x="3638831" y="850473"/>
                  <a:pt x="3593711" y="790756"/>
                </a:cubicBezTo>
                <a:cubicBezTo>
                  <a:pt x="3548591" y="731039"/>
                  <a:pt x="3526031" y="660705"/>
                  <a:pt x="3526031" y="579755"/>
                </a:cubicBezTo>
                <a:cubicBezTo>
                  <a:pt x="3526031" y="524682"/>
                  <a:pt x="3538638" y="472513"/>
                  <a:pt x="3563853" y="423246"/>
                </a:cubicBezTo>
                <a:cubicBezTo>
                  <a:pt x="3589066" y="373979"/>
                  <a:pt x="3624067" y="333421"/>
                  <a:pt x="3668855" y="301572"/>
                </a:cubicBezTo>
                <a:cubicBezTo>
                  <a:pt x="3738857" y="251808"/>
                  <a:pt x="3823788" y="226925"/>
                  <a:pt x="3923649" y="226925"/>
                </a:cubicBezTo>
                <a:lnTo>
                  <a:pt x="3925639" y="224935"/>
                </a:lnTo>
                <a:cubicBezTo>
                  <a:pt x="4017206" y="226262"/>
                  <a:pt x="4096000" y="252803"/>
                  <a:pt x="4162021" y="304558"/>
                </a:cubicBezTo>
                <a:cubicBezTo>
                  <a:pt x="4207472" y="339725"/>
                  <a:pt x="4238658" y="375057"/>
                  <a:pt x="4255578" y="410556"/>
                </a:cubicBezTo>
                <a:cubicBezTo>
                  <a:pt x="4268516" y="408565"/>
                  <a:pt x="4281123" y="399774"/>
                  <a:pt x="4293398" y="384181"/>
                </a:cubicBezTo>
                <a:cubicBezTo>
                  <a:pt x="4305674" y="368588"/>
                  <a:pt x="4312807" y="351502"/>
                  <a:pt x="4314797" y="332924"/>
                </a:cubicBezTo>
                <a:cubicBezTo>
                  <a:pt x="4282284" y="319321"/>
                  <a:pt x="4266028" y="294937"/>
                  <a:pt x="4266028" y="259770"/>
                </a:cubicBezTo>
                <a:cubicBezTo>
                  <a:pt x="4266028" y="235883"/>
                  <a:pt x="4274820" y="220290"/>
                  <a:pt x="4292403" y="212991"/>
                </a:cubicBezTo>
                <a:cubicBezTo>
                  <a:pt x="4297131" y="211747"/>
                  <a:pt x="4301609" y="210939"/>
                  <a:pt x="4305840" y="210565"/>
                </a:cubicBezTo>
                <a:close/>
                <a:moveTo>
                  <a:pt x="6180995" y="68177"/>
                </a:moveTo>
                <a:lnTo>
                  <a:pt x="6220807" y="68177"/>
                </a:lnTo>
                <a:lnTo>
                  <a:pt x="6331781" y="207517"/>
                </a:lnTo>
                <a:lnTo>
                  <a:pt x="6306402" y="207517"/>
                </a:lnTo>
                <a:lnTo>
                  <a:pt x="6199408" y="118937"/>
                </a:lnTo>
                <a:lnTo>
                  <a:pt x="6096396" y="207517"/>
                </a:lnTo>
                <a:lnTo>
                  <a:pt x="6069025" y="207517"/>
                </a:lnTo>
                <a:close/>
                <a:moveTo>
                  <a:pt x="3816655" y="48769"/>
                </a:moveTo>
                <a:cubicBezTo>
                  <a:pt x="3825945" y="48769"/>
                  <a:pt x="3845519" y="62703"/>
                  <a:pt x="3875377" y="90571"/>
                </a:cubicBezTo>
                <a:cubicBezTo>
                  <a:pt x="3885662" y="102183"/>
                  <a:pt x="3909217" y="124908"/>
                  <a:pt x="3946043" y="158748"/>
                </a:cubicBezTo>
                <a:lnTo>
                  <a:pt x="3957987" y="170194"/>
                </a:lnTo>
                <a:cubicBezTo>
                  <a:pt x="3967608" y="178820"/>
                  <a:pt x="3973745" y="184460"/>
                  <a:pt x="3976399" y="187114"/>
                </a:cubicBezTo>
                <a:lnTo>
                  <a:pt x="3947038" y="187114"/>
                </a:lnTo>
                <a:cubicBezTo>
                  <a:pt x="3914525" y="167540"/>
                  <a:pt x="3878529" y="146473"/>
                  <a:pt x="3839049" y="123913"/>
                </a:cubicBezTo>
                <a:cubicBezTo>
                  <a:pt x="3822793" y="114624"/>
                  <a:pt x="3811513" y="107491"/>
                  <a:pt x="3805210" y="102514"/>
                </a:cubicBezTo>
                <a:cubicBezTo>
                  <a:pt x="3791608" y="92562"/>
                  <a:pt x="3784143" y="82443"/>
                  <a:pt x="3782816" y="72158"/>
                </a:cubicBezTo>
                <a:lnTo>
                  <a:pt x="3787792" y="73153"/>
                </a:lnTo>
                <a:cubicBezTo>
                  <a:pt x="3787792" y="67182"/>
                  <a:pt x="3790197" y="61625"/>
                  <a:pt x="3795008" y="56482"/>
                </a:cubicBezTo>
                <a:cubicBezTo>
                  <a:pt x="3799819" y="51340"/>
                  <a:pt x="3807035" y="48769"/>
                  <a:pt x="3816655" y="48769"/>
                </a:cubicBezTo>
                <a:close/>
                <a:moveTo>
                  <a:pt x="9031039" y="995"/>
                </a:moveTo>
                <a:cubicBezTo>
                  <a:pt x="9067533" y="995"/>
                  <a:pt x="9095733" y="9787"/>
                  <a:pt x="9115639" y="27370"/>
                </a:cubicBezTo>
                <a:cubicBezTo>
                  <a:pt x="9125924" y="35996"/>
                  <a:pt x="9131066" y="48271"/>
                  <a:pt x="9131066" y="64196"/>
                </a:cubicBezTo>
                <a:lnTo>
                  <a:pt x="9129573" y="65191"/>
                </a:lnTo>
                <a:cubicBezTo>
                  <a:pt x="9129573" y="90737"/>
                  <a:pt x="9118127" y="111472"/>
                  <a:pt x="9095235" y="127397"/>
                </a:cubicBezTo>
                <a:cubicBezTo>
                  <a:pt x="9080970" y="136686"/>
                  <a:pt x="9071348" y="143819"/>
                  <a:pt x="9066372" y="148795"/>
                </a:cubicBezTo>
                <a:cubicBezTo>
                  <a:pt x="9055756" y="157421"/>
                  <a:pt x="9049452" y="166876"/>
                  <a:pt x="9047461" y="177161"/>
                </a:cubicBezTo>
                <a:lnTo>
                  <a:pt x="9047461" y="192588"/>
                </a:lnTo>
                <a:lnTo>
                  <a:pt x="9015612" y="192588"/>
                </a:lnTo>
                <a:cubicBezTo>
                  <a:pt x="9016940" y="184294"/>
                  <a:pt x="9019677" y="176249"/>
                  <a:pt x="9023823" y="168452"/>
                </a:cubicBezTo>
                <a:cubicBezTo>
                  <a:pt x="9027971" y="160656"/>
                  <a:pt x="9035518" y="148298"/>
                  <a:pt x="9046466" y="131378"/>
                </a:cubicBezTo>
                <a:cubicBezTo>
                  <a:pt x="9068695" y="100856"/>
                  <a:pt x="9079808" y="78130"/>
                  <a:pt x="9079808" y="63201"/>
                </a:cubicBezTo>
                <a:cubicBezTo>
                  <a:pt x="9081799" y="44622"/>
                  <a:pt x="9073671" y="30688"/>
                  <a:pt x="9055424" y="21398"/>
                </a:cubicBezTo>
                <a:cubicBezTo>
                  <a:pt x="9050116" y="19076"/>
                  <a:pt x="9040661" y="17583"/>
                  <a:pt x="9027058" y="16920"/>
                </a:cubicBezTo>
                <a:cubicBezTo>
                  <a:pt x="9014783" y="16256"/>
                  <a:pt x="9002508" y="19076"/>
                  <a:pt x="8990232" y="25380"/>
                </a:cubicBezTo>
                <a:cubicBezTo>
                  <a:pt x="8974640" y="32678"/>
                  <a:pt x="8964355" y="43461"/>
                  <a:pt x="8959378" y="57726"/>
                </a:cubicBezTo>
                <a:lnTo>
                  <a:pt x="8956392" y="57726"/>
                </a:lnTo>
                <a:lnTo>
                  <a:pt x="8943454" y="11943"/>
                </a:lnTo>
                <a:cubicBezTo>
                  <a:pt x="8971986" y="4644"/>
                  <a:pt x="9001180" y="995"/>
                  <a:pt x="9031039" y="995"/>
                </a:cubicBezTo>
                <a:close/>
                <a:moveTo>
                  <a:pt x="2016510" y="0"/>
                </a:moveTo>
                <a:cubicBezTo>
                  <a:pt x="2053004" y="0"/>
                  <a:pt x="2081204" y="8791"/>
                  <a:pt x="2101110" y="26375"/>
                </a:cubicBezTo>
                <a:cubicBezTo>
                  <a:pt x="2111062" y="35001"/>
                  <a:pt x="2116039" y="47276"/>
                  <a:pt x="2116039" y="63201"/>
                </a:cubicBezTo>
                <a:lnTo>
                  <a:pt x="2115043" y="64196"/>
                </a:lnTo>
                <a:cubicBezTo>
                  <a:pt x="2115043" y="89742"/>
                  <a:pt x="2103598" y="110477"/>
                  <a:pt x="2080706" y="126401"/>
                </a:cubicBezTo>
                <a:cubicBezTo>
                  <a:pt x="2066440" y="135691"/>
                  <a:pt x="2056819" y="142824"/>
                  <a:pt x="2051843" y="147800"/>
                </a:cubicBezTo>
                <a:cubicBezTo>
                  <a:pt x="2041226" y="156426"/>
                  <a:pt x="2034757" y="165881"/>
                  <a:pt x="2032435" y="176166"/>
                </a:cubicBezTo>
                <a:lnTo>
                  <a:pt x="2032435" y="191593"/>
                </a:lnTo>
                <a:lnTo>
                  <a:pt x="2001083" y="191593"/>
                </a:lnTo>
                <a:cubicBezTo>
                  <a:pt x="2002410" y="183299"/>
                  <a:pt x="2005147" y="175253"/>
                  <a:pt x="2009294" y="167457"/>
                </a:cubicBezTo>
                <a:cubicBezTo>
                  <a:pt x="2013441" y="159661"/>
                  <a:pt x="2020823" y="147302"/>
                  <a:pt x="2031440" y="130382"/>
                </a:cubicBezTo>
                <a:cubicBezTo>
                  <a:pt x="2053999" y="99860"/>
                  <a:pt x="2065279" y="76969"/>
                  <a:pt x="2065279" y="61708"/>
                </a:cubicBezTo>
                <a:cubicBezTo>
                  <a:pt x="2067270" y="43461"/>
                  <a:pt x="2059142" y="29692"/>
                  <a:pt x="2040895" y="20403"/>
                </a:cubicBezTo>
                <a:cubicBezTo>
                  <a:pt x="2035254" y="18081"/>
                  <a:pt x="2025799" y="16588"/>
                  <a:pt x="2012529" y="15924"/>
                </a:cubicBezTo>
                <a:cubicBezTo>
                  <a:pt x="2000254" y="15261"/>
                  <a:pt x="1987979" y="18081"/>
                  <a:pt x="1975703" y="24384"/>
                </a:cubicBezTo>
                <a:cubicBezTo>
                  <a:pt x="1960110" y="31683"/>
                  <a:pt x="1949826" y="42465"/>
                  <a:pt x="1944849" y="56731"/>
                </a:cubicBezTo>
                <a:lnTo>
                  <a:pt x="1941863" y="56731"/>
                </a:lnTo>
                <a:lnTo>
                  <a:pt x="1928925" y="10948"/>
                </a:lnTo>
                <a:cubicBezTo>
                  <a:pt x="1957456" y="3649"/>
                  <a:pt x="1986651" y="0"/>
                  <a:pt x="2016510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02248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120201" y="167424"/>
            <a:ext cx="11895788" cy="6555348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396538" y="507210"/>
            <a:ext cx="10281322" cy="902313"/>
          </a:xfrm>
          <a:custGeom>
            <a:avLst/>
            <a:gdLst/>
            <a:ahLst/>
            <a:cxnLst/>
            <a:rect l="l" t="t" r="r" b="b"/>
            <a:pathLst>
              <a:path w="10087858" h="902313">
                <a:moveTo>
                  <a:pt x="4191606" y="770021"/>
                </a:moveTo>
                <a:cubicBezTo>
                  <a:pt x="4198979" y="770021"/>
                  <a:pt x="4204849" y="772410"/>
                  <a:pt x="4209218" y="777188"/>
                </a:cubicBezTo>
                <a:cubicBezTo>
                  <a:pt x="4213587" y="781966"/>
                  <a:pt x="4215771" y="788178"/>
                  <a:pt x="4215771" y="795824"/>
                </a:cubicBezTo>
                <a:cubicBezTo>
                  <a:pt x="4215771" y="803196"/>
                  <a:pt x="4213518" y="809272"/>
                  <a:pt x="4209013" y="814050"/>
                </a:cubicBezTo>
                <a:cubicBezTo>
                  <a:pt x="4204508" y="818828"/>
                  <a:pt x="4198569" y="821217"/>
                  <a:pt x="4191197" y="821217"/>
                </a:cubicBezTo>
                <a:cubicBezTo>
                  <a:pt x="4184370" y="821217"/>
                  <a:pt x="4178705" y="818760"/>
                  <a:pt x="4174199" y="813845"/>
                </a:cubicBezTo>
                <a:cubicBezTo>
                  <a:pt x="4169694" y="808930"/>
                  <a:pt x="4167441" y="802923"/>
                  <a:pt x="4167441" y="795824"/>
                </a:cubicBezTo>
                <a:cubicBezTo>
                  <a:pt x="4167441" y="788178"/>
                  <a:pt x="4169694" y="781966"/>
                  <a:pt x="4174199" y="777188"/>
                </a:cubicBezTo>
                <a:cubicBezTo>
                  <a:pt x="4178705" y="772410"/>
                  <a:pt x="4184507" y="770021"/>
                  <a:pt x="4191606" y="770021"/>
                </a:cubicBezTo>
                <a:close/>
                <a:moveTo>
                  <a:pt x="2052359" y="715547"/>
                </a:moveTo>
                <a:cubicBezTo>
                  <a:pt x="1996383" y="714455"/>
                  <a:pt x="1968396" y="729336"/>
                  <a:pt x="1968396" y="760191"/>
                </a:cubicBezTo>
                <a:cubicBezTo>
                  <a:pt x="1968396" y="771386"/>
                  <a:pt x="1971604" y="779919"/>
                  <a:pt x="1978021" y="785789"/>
                </a:cubicBezTo>
                <a:cubicBezTo>
                  <a:pt x="1984438" y="791660"/>
                  <a:pt x="1992425" y="794595"/>
                  <a:pt x="2001981" y="794595"/>
                </a:cubicBezTo>
                <a:cubicBezTo>
                  <a:pt x="2014268" y="794595"/>
                  <a:pt x="2024644" y="791387"/>
                  <a:pt x="2033109" y="784970"/>
                </a:cubicBezTo>
                <a:cubicBezTo>
                  <a:pt x="2041574" y="778553"/>
                  <a:pt x="2047444" y="770703"/>
                  <a:pt x="2050720" y="761419"/>
                </a:cubicBezTo>
                <a:cubicBezTo>
                  <a:pt x="2051813" y="757870"/>
                  <a:pt x="2052359" y="754047"/>
                  <a:pt x="2052359" y="749951"/>
                </a:cubicBezTo>
                <a:close/>
                <a:moveTo>
                  <a:pt x="3067646" y="642643"/>
                </a:moveTo>
                <a:cubicBezTo>
                  <a:pt x="3049352" y="642643"/>
                  <a:pt x="3034880" y="649810"/>
                  <a:pt x="3024232" y="664145"/>
                </a:cubicBezTo>
                <a:cubicBezTo>
                  <a:pt x="3013583" y="678481"/>
                  <a:pt x="3008258" y="696707"/>
                  <a:pt x="3008258" y="718824"/>
                </a:cubicBezTo>
                <a:cubicBezTo>
                  <a:pt x="3008258" y="739849"/>
                  <a:pt x="3013378" y="757324"/>
                  <a:pt x="3023617" y="771249"/>
                </a:cubicBezTo>
                <a:cubicBezTo>
                  <a:pt x="3033857" y="785175"/>
                  <a:pt x="3048260" y="792138"/>
                  <a:pt x="3066827" y="792138"/>
                </a:cubicBezTo>
                <a:cubicBezTo>
                  <a:pt x="3079115" y="792138"/>
                  <a:pt x="3090173" y="788247"/>
                  <a:pt x="3100003" y="780465"/>
                </a:cubicBezTo>
                <a:cubicBezTo>
                  <a:pt x="3109833" y="772683"/>
                  <a:pt x="3116386" y="762239"/>
                  <a:pt x="3119662" y="749132"/>
                </a:cubicBezTo>
                <a:cubicBezTo>
                  <a:pt x="3120755" y="744763"/>
                  <a:pt x="3121301" y="739575"/>
                  <a:pt x="3121301" y="733568"/>
                </a:cubicBezTo>
                <a:lnTo>
                  <a:pt x="3121301" y="699164"/>
                </a:lnTo>
                <a:cubicBezTo>
                  <a:pt x="3121301" y="693157"/>
                  <a:pt x="3120755" y="688106"/>
                  <a:pt x="3119662" y="684010"/>
                </a:cubicBezTo>
                <a:cubicBezTo>
                  <a:pt x="3116932" y="672269"/>
                  <a:pt x="3110857" y="662439"/>
                  <a:pt x="3101437" y="654520"/>
                </a:cubicBezTo>
                <a:cubicBezTo>
                  <a:pt x="3092016" y="646602"/>
                  <a:pt x="3080753" y="642643"/>
                  <a:pt x="3067646" y="642643"/>
                </a:cubicBezTo>
                <a:close/>
                <a:moveTo>
                  <a:pt x="95848" y="642643"/>
                </a:moveTo>
                <a:cubicBezTo>
                  <a:pt x="77553" y="642643"/>
                  <a:pt x="63082" y="649810"/>
                  <a:pt x="52433" y="664145"/>
                </a:cubicBezTo>
                <a:cubicBezTo>
                  <a:pt x="41784" y="678481"/>
                  <a:pt x="36459" y="696707"/>
                  <a:pt x="36459" y="718824"/>
                </a:cubicBezTo>
                <a:cubicBezTo>
                  <a:pt x="36459" y="739849"/>
                  <a:pt x="41579" y="757324"/>
                  <a:pt x="51818" y="771249"/>
                </a:cubicBezTo>
                <a:cubicBezTo>
                  <a:pt x="62058" y="785175"/>
                  <a:pt x="76461" y="792138"/>
                  <a:pt x="95029" y="792138"/>
                </a:cubicBezTo>
                <a:cubicBezTo>
                  <a:pt x="107316" y="792138"/>
                  <a:pt x="118374" y="788247"/>
                  <a:pt x="128204" y="780465"/>
                </a:cubicBezTo>
                <a:cubicBezTo>
                  <a:pt x="138034" y="772683"/>
                  <a:pt x="144587" y="762239"/>
                  <a:pt x="147863" y="749132"/>
                </a:cubicBezTo>
                <a:cubicBezTo>
                  <a:pt x="148956" y="744763"/>
                  <a:pt x="149502" y="739575"/>
                  <a:pt x="149502" y="733568"/>
                </a:cubicBezTo>
                <a:lnTo>
                  <a:pt x="149502" y="699164"/>
                </a:lnTo>
                <a:cubicBezTo>
                  <a:pt x="149502" y="693157"/>
                  <a:pt x="148956" y="688106"/>
                  <a:pt x="147863" y="684010"/>
                </a:cubicBezTo>
                <a:cubicBezTo>
                  <a:pt x="145133" y="672269"/>
                  <a:pt x="139058" y="662439"/>
                  <a:pt x="129638" y="654520"/>
                </a:cubicBezTo>
                <a:cubicBezTo>
                  <a:pt x="120217" y="646602"/>
                  <a:pt x="108954" y="642643"/>
                  <a:pt x="95848" y="642643"/>
                </a:cubicBezTo>
                <a:close/>
                <a:moveTo>
                  <a:pt x="3905437" y="642233"/>
                </a:moveTo>
                <a:cubicBezTo>
                  <a:pt x="3887962" y="642233"/>
                  <a:pt x="3873763" y="649059"/>
                  <a:pt x="3862841" y="662712"/>
                </a:cubicBezTo>
                <a:cubicBezTo>
                  <a:pt x="3851919" y="676364"/>
                  <a:pt x="3846458" y="694522"/>
                  <a:pt x="3846458" y="717185"/>
                </a:cubicBezTo>
                <a:cubicBezTo>
                  <a:pt x="3846458" y="737664"/>
                  <a:pt x="3851578" y="754661"/>
                  <a:pt x="3861817" y="768177"/>
                </a:cubicBezTo>
                <a:cubicBezTo>
                  <a:pt x="3872057" y="781693"/>
                  <a:pt x="3886460" y="788451"/>
                  <a:pt x="3905027" y="788451"/>
                </a:cubicBezTo>
                <a:cubicBezTo>
                  <a:pt x="3916495" y="788451"/>
                  <a:pt x="3926803" y="785175"/>
                  <a:pt x="3935950" y="778622"/>
                </a:cubicBezTo>
                <a:cubicBezTo>
                  <a:pt x="3945098" y="772068"/>
                  <a:pt x="3951446" y="763058"/>
                  <a:pt x="3954995" y="751590"/>
                </a:cubicBezTo>
                <a:cubicBezTo>
                  <a:pt x="3956907" y="745856"/>
                  <a:pt x="3957862" y="739439"/>
                  <a:pt x="3957862" y="732340"/>
                </a:cubicBezTo>
                <a:lnTo>
                  <a:pt x="3957862" y="696707"/>
                </a:lnTo>
                <a:cubicBezTo>
                  <a:pt x="3957862" y="689880"/>
                  <a:pt x="3957180" y="684556"/>
                  <a:pt x="3955815" y="680733"/>
                </a:cubicBezTo>
                <a:cubicBezTo>
                  <a:pt x="3952265" y="669538"/>
                  <a:pt x="3946190" y="660323"/>
                  <a:pt x="3937589" y="653087"/>
                </a:cubicBezTo>
                <a:cubicBezTo>
                  <a:pt x="3928987" y="645851"/>
                  <a:pt x="3918270" y="642233"/>
                  <a:pt x="3905437" y="642233"/>
                </a:cubicBezTo>
                <a:close/>
                <a:moveTo>
                  <a:pt x="2754960" y="641414"/>
                </a:moveTo>
                <a:cubicBezTo>
                  <a:pt x="2735300" y="641414"/>
                  <a:pt x="2720282" y="648991"/>
                  <a:pt x="2709907" y="664145"/>
                </a:cubicBezTo>
                <a:cubicBezTo>
                  <a:pt x="2699531" y="679300"/>
                  <a:pt x="2694343" y="697253"/>
                  <a:pt x="2694343" y="718004"/>
                </a:cubicBezTo>
                <a:cubicBezTo>
                  <a:pt x="2694343" y="739849"/>
                  <a:pt x="2699940" y="758006"/>
                  <a:pt x="2711135" y="772478"/>
                </a:cubicBezTo>
                <a:cubicBezTo>
                  <a:pt x="2722330" y="786950"/>
                  <a:pt x="2736665" y="794185"/>
                  <a:pt x="2754141" y="794185"/>
                </a:cubicBezTo>
                <a:cubicBezTo>
                  <a:pt x="2771343" y="794185"/>
                  <a:pt x="2785678" y="786881"/>
                  <a:pt x="2797146" y="772273"/>
                </a:cubicBezTo>
                <a:cubicBezTo>
                  <a:pt x="2808614" y="757665"/>
                  <a:pt x="2814348" y="739302"/>
                  <a:pt x="2814348" y="717185"/>
                </a:cubicBezTo>
                <a:cubicBezTo>
                  <a:pt x="2814348" y="697799"/>
                  <a:pt x="2809365" y="680324"/>
                  <a:pt x="2799399" y="664760"/>
                </a:cubicBezTo>
                <a:cubicBezTo>
                  <a:pt x="2789432" y="649196"/>
                  <a:pt x="2774620" y="641414"/>
                  <a:pt x="2754960" y="641414"/>
                </a:cubicBezTo>
                <a:close/>
                <a:moveTo>
                  <a:pt x="1440511" y="641414"/>
                </a:moveTo>
                <a:cubicBezTo>
                  <a:pt x="1420851" y="641414"/>
                  <a:pt x="1405833" y="648991"/>
                  <a:pt x="1395458" y="664145"/>
                </a:cubicBezTo>
                <a:cubicBezTo>
                  <a:pt x="1385082" y="679300"/>
                  <a:pt x="1379894" y="697253"/>
                  <a:pt x="1379894" y="718004"/>
                </a:cubicBezTo>
                <a:cubicBezTo>
                  <a:pt x="1379894" y="739849"/>
                  <a:pt x="1385492" y="758006"/>
                  <a:pt x="1396687" y="772478"/>
                </a:cubicBezTo>
                <a:cubicBezTo>
                  <a:pt x="1407881" y="786950"/>
                  <a:pt x="1422216" y="794185"/>
                  <a:pt x="1439692" y="794185"/>
                </a:cubicBezTo>
                <a:cubicBezTo>
                  <a:pt x="1456894" y="794185"/>
                  <a:pt x="1471229" y="786881"/>
                  <a:pt x="1482698" y="772273"/>
                </a:cubicBezTo>
                <a:cubicBezTo>
                  <a:pt x="1494165" y="757665"/>
                  <a:pt x="1500035" y="739166"/>
                  <a:pt x="1500309" y="716776"/>
                </a:cubicBezTo>
                <a:cubicBezTo>
                  <a:pt x="1500309" y="708038"/>
                  <a:pt x="1499148" y="699369"/>
                  <a:pt x="1496828" y="690768"/>
                </a:cubicBezTo>
                <a:cubicBezTo>
                  <a:pt x="1494507" y="682167"/>
                  <a:pt x="1491094" y="674044"/>
                  <a:pt x="1486588" y="666398"/>
                </a:cubicBezTo>
                <a:cubicBezTo>
                  <a:pt x="1482083" y="658753"/>
                  <a:pt x="1475871" y="652677"/>
                  <a:pt x="1467952" y="648172"/>
                </a:cubicBezTo>
                <a:cubicBezTo>
                  <a:pt x="1460034" y="643667"/>
                  <a:pt x="1450887" y="641414"/>
                  <a:pt x="1440511" y="641414"/>
                </a:cubicBezTo>
                <a:close/>
                <a:moveTo>
                  <a:pt x="840436" y="641414"/>
                </a:moveTo>
                <a:cubicBezTo>
                  <a:pt x="820776" y="641414"/>
                  <a:pt x="805759" y="648991"/>
                  <a:pt x="795383" y="664145"/>
                </a:cubicBezTo>
                <a:cubicBezTo>
                  <a:pt x="785007" y="679300"/>
                  <a:pt x="779819" y="697253"/>
                  <a:pt x="779819" y="718004"/>
                </a:cubicBezTo>
                <a:cubicBezTo>
                  <a:pt x="779819" y="739849"/>
                  <a:pt x="785416" y="758006"/>
                  <a:pt x="796611" y="772478"/>
                </a:cubicBezTo>
                <a:cubicBezTo>
                  <a:pt x="807807" y="786950"/>
                  <a:pt x="822141" y="794185"/>
                  <a:pt x="839617" y="794185"/>
                </a:cubicBezTo>
                <a:cubicBezTo>
                  <a:pt x="856819" y="794185"/>
                  <a:pt x="871154" y="786881"/>
                  <a:pt x="882622" y="772273"/>
                </a:cubicBezTo>
                <a:cubicBezTo>
                  <a:pt x="894090" y="757665"/>
                  <a:pt x="899824" y="739302"/>
                  <a:pt x="899824" y="717185"/>
                </a:cubicBezTo>
                <a:cubicBezTo>
                  <a:pt x="899824" y="697799"/>
                  <a:pt x="894841" y="680324"/>
                  <a:pt x="884875" y="664760"/>
                </a:cubicBezTo>
                <a:cubicBezTo>
                  <a:pt x="874909" y="649196"/>
                  <a:pt x="860095" y="641414"/>
                  <a:pt x="840436" y="641414"/>
                </a:cubicBezTo>
                <a:close/>
                <a:moveTo>
                  <a:pt x="3385762" y="640185"/>
                </a:moveTo>
                <a:cubicBezTo>
                  <a:pt x="3369107" y="640185"/>
                  <a:pt x="3356137" y="646124"/>
                  <a:pt x="3346853" y="658002"/>
                </a:cubicBezTo>
                <a:cubicBezTo>
                  <a:pt x="3337569" y="669879"/>
                  <a:pt x="3332108" y="683327"/>
                  <a:pt x="3330470" y="698345"/>
                </a:cubicBezTo>
                <a:lnTo>
                  <a:pt x="3435731" y="698345"/>
                </a:lnTo>
                <a:cubicBezTo>
                  <a:pt x="3436004" y="683873"/>
                  <a:pt x="3432249" y="670562"/>
                  <a:pt x="3424467" y="658411"/>
                </a:cubicBezTo>
                <a:cubicBezTo>
                  <a:pt x="3416685" y="646261"/>
                  <a:pt x="3403784" y="640185"/>
                  <a:pt x="3385762" y="640185"/>
                </a:cubicBezTo>
                <a:close/>
                <a:moveTo>
                  <a:pt x="318713" y="640185"/>
                </a:moveTo>
                <a:cubicBezTo>
                  <a:pt x="302057" y="640185"/>
                  <a:pt x="289088" y="646124"/>
                  <a:pt x="279804" y="658002"/>
                </a:cubicBezTo>
                <a:cubicBezTo>
                  <a:pt x="270520" y="669879"/>
                  <a:pt x="265059" y="683327"/>
                  <a:pt x="263421" y="698345"/>
                </a:cubicBezTo>
                <a:lnTo>
                  <a:pt x="368682" y="698345"/>
                </a:lnTo>
                <a:cubicBezTo>
                  <a:pt x="368955" y="683873"/>
                  <a:pt x="365200" y="670562"/>
                  <a:pt x="357418" y="658411"/>
                </a:cubicBezTo>
                <a:cubicBezTo>
                  <a:pt x="349637" y="646261"/>
                  <a:pt x="336735" y="640185"/>
                  <a:pt x="318713" y="640185"/>
                </a:cubicBezTo>
                <a:close/>
                <a:moveTo>
                  <a:pt x="4052941" y="618478"/>
                </a:moveTo>
                <a:lnTo>
                  <a:pt x="4088984" y="618478"/>
                </a:lnTo>
                <a:lnTo>
                  <a:pt x="4088984" y="816712"/>
                </a:lnTo>
                <a:lnTo>
                  <a:pt x="4052941" y="816712"/>
                </a:lnTo>
                <a:close/>
                <a:moveTo>
                  <a:pt x="3518312" y="618478"/>
                </a:moveTo>
                <a:lnTo>
                  <a:pt x="3554355" y="618478"/>
                </a:lnTo>
                <a:lnTo>
                  <a:pt x="3554355" y="727834"/>
                </a:lnTo>
                <a:cubicBezTo>
                  <a:pt x="3554355" y="770157"/>
                  <a:pt x="3569100" y="791318"/>
                  <a:pt x="3598589" y="791318"/>
                </a:cubicBezTo>
                <a:cubicBezTo>
                  <a:pt x="3609784" y="791318"/>
                  <a:pt x="3619614" y="788042"/>
                  <a:pt x="3628079" y="781489"/>
                </a:cubicBezTo>
                <a:cubicBezTo>
                  <a:pt x="3636543" y="774935"/>
                  <a:pt x="3642550" y="767154"/>
                  <a:pt x="3646100" y="758143"/>
                </a:cubicBezTo>
                <a:cubicBezTo>
                  <a:pt x="3648284" y="752955"/>
                  <a:pt x="3649376" y="746811"/>
                  <a:pt x="3649376" y="739712"/>
                </a:cubicBezTo>
                <a:lnTo>
                  <a:pt x="3649376" y="618478"/>
                </a:lnTo>
                <a:lnTo>
                  <a:pt x="3685419" y="618478"/>
                </a:lnTo>
                <a:lnTo>
                  <a:pt x="3685419" y="762239"/>
                </a:lnTo>
                <a:cubicBezTo>
                  <a:pt x="3685419" y="784629"/>
                  <a:pt x="3685965" y="802787"/>
                  <a:pt x="3687057" y="816712"/>
                </a:cubicBezTo>
                <a:lnTo>
                  <a:pt x="3655111" y="816712"/>
                </a:lnTo>
                <a:lnTo>
                  <a:pt x="3653062" y="784356"/>
                </a:lnTo>
                <a:lnTo>
                  <a:pt x="3652243" y="784356"/>
                </a:lnTo>
                <a:cubicBezTo>
                  <a:pt x="3646782" y="794185"/>
                  <a:pt x="3638454" y="802787"/>
                  <a:pt x="3627259" y="810159"/>
                </a:cubicBezTo>
                <a:cubicBezTo>
                  <a:pt x="3616064" y="817531"/>
                  <a:pt x="3602548" y="821217"/>
                  <a:pt x="3586712" y="821217"/>
                </a:cubicBezTo>
                <a:cubicBezTo>
                  <a:pt x="3578247" y="821217"/>
                  <a:pt x="3570260" y="819852"/>
                  <a:pt x="3562751" y="817122"/>
                </a:cubicBezTo>
                <a:cubicBezTo>
                  <a:pt x="3555243" y="814391"/>
                  <a:pt x="3548007" y="809954"/>
                  <a:pt x="3541044" y="803811"/>
                </a:cubicBezTo>
                <a:cubicBezTo>
                  <a:pt x="3534081" y="797667"/>
                  <a:pt x="3528552" y="788656"/>
                  <a:pt x="3524456" y="776779"/>
                </a:cubicBezTo>
                <a:cubicBezTo>
                  <a:pt x="3520360" y="764901"/>
                  <a:pt x="3518312" y="750771"/>
                  <a:pt x="3518312" y="734387"/>
                </a:cubicBezTo>
                <a:close/>
                <a:moveTo>
                  <a:pt x="3214741" y="618478"/>
                </a:moveTo>
                <a:lnTo>
                  <a:pt x="3250784" y="618478"/>
                </a:lnTo>
                <a:lnTo>
                  <a:pt x="3250784" y="816712"/>
                </a:lnTo>
                <a:lnTo>
                  <a:pt x="3214741" y="816712"/>
                </a:lnTo>
                <a:close/>
                <a:moveTo>
                  <a:pt x="1585967" y="618478"/>
                </a:moveTo>
                <a:lnTo>
                  <a:pt x="1622010" y="618478"/>
                </a:lnTo>
                <a:lnTo>
                  <a:pt x="1622010" y="816712"/>
                </a:lnTo>
                <a:lnTo>
                  <a:pt x="1585967" y="816712"/>
                </a:lnTo>
                <a:close/>
                <a:moveTo>
                  <a:pt x="1132767" y="618478"/>
                </a:moveTo>
                <a:lnTo>
                  <a:pt x="1171267" y="618478"/>
                </a:lnTo>
                <a:lnTo>
                  <a:pt x="1210177" y="729473"/>
                </a:lnTo>
                <a:cubicBezTo>
                  <a:pt x="1217276" y="749405"/>
                  <a:pt x="1222601" y="766471"/>
                  <a:pt x="1226151" y="780669"/>
                </a:cubicBezTo>
                <a:lnTo>
                  <a:pt x="1227379" y="780669"/>
                </a:lnTo>
                <a:cubicBezTo>
                  <a:pt x="1230656" y="768928"/>
                  <a:pt x="1236254" y="751863"/>
                  <a:pt x="1244173" y="729473"/>
                </a:cubicBezTo>
                <a:lnTo>
                  <a:pt x="1282672" y="618478"/>
                </a:lnTo>
                <a:lnTo>
                  <a:pt x="1320353" y="618478"/>
                </a:lnTo>
                <a:lnTo>
                  <a:pt x="1242534" y="816712"/>
                </a:lnTo>
                <a:lnTo>
                  <a:pt x="1208130" y="816712"/>
                </a:lnTo>
                <a:close/>
                <a:moveTo>
                  <a:pt x="985892" y="618478"/>
                </a:moveTo>
                <a:lnTo>
                  <a:pt x="1021935" y="618478"/>
                </a:lnTo>
                <a:lnTo>
                  <a:pt x="1021935" y="816712"/>
                </a:lnTo>
                <a:lnTo>
                  <a:pt x="985892" y="816712"/>
                </a:lnTo>
                <a:close/>
                <a:moveTo>
                  <a:pt x="3899703" y="614382"/>
                </a:moveTo>
                <a:cubicBezTo>
                  <a:pt x="3928373" y="614382"/>
                  <a:pt x="3948989" y="625714"/>
                  <a:pt x="3961549" y="648377"/>
                </a:cubicBezTo>
                <a:lnTo>
                  <a:pt x="3962368" y="648377"/>
                </a:lnTo>
                <a:lnTo>
                  <a:pt x="3963597" y="618478"/>
                </a:lnTo>
                <a:lnTo>
                  <a:pt x="3995544" y="618478"/>
                </a:lnTo>
                <a:cubicBezTo>
                  <a:pt x="3994451" y="630765"/>
                  <a:pt x="3993905" y="648786"/>
                  <a:pt x="3993905" y="672542"/>
                </a:cubicBezTo>
                <a:lnTo>
                  <a:pt x="3993905" y="787632"/>
                </a:lnTo>
                <a:cubicBezTo>
                  <a:pt x="3993905" y="830501"/>
                  <a:pt x="3984485" y="860810"/>
                  <a:pt x="3965645" y="878558"/>
                </a:cubicBezTo>
                <a:cubicBezTo>
                  <a:pt x="3947896" y="894395"/>
                  <a:pt x="3923731" y="902313"/>
                  <a:pt x="3893150" y="902313"/>
                </a:cubicBezTo>
                <a:cubicBezTo>
                  <a:pt x="3865572" y="902313"/>
                  <a:pt x="3843591" y="896852"/>
                  <a:pt x="3827208" y="885930"/>
                </a:cubicBezTo>
                <a:lnTo>
                  <a:pt x="3836219" y="858079"/>
                </a:lnTo>
                <a:cubicBezTo>
                  <a:pt x="3852329" y="868728"/>
                  <a:pt x="3871715" y="874053"/>
                  <a:pt x="3894379" y="874053"/>
                </a:cubicBezTo>
                <a:cubicBezTo>
                  <a:pt x="3914038" y="874053"/>
                  <a:pt x="3929602" y="868455"/>
                  <a:pt x="3941070" y="857260"/>
                </a:cubicBezTo>
                <a:cubicBezTo>
                  <a:pt x="3952538" y="846065"/>
                  <a:pt x="3958272" y="828453"/>
                  <a:pt x="3958272" y="804425"/>
                </a:cubicBezTo>
                <a:lnTo>
                  <a:pt x="3958272" y="782717"/>
                </a:lnTo>
                <a:lnTo>
                  <a:pt x="3957453" y="782717"/>
                </a:lnTo>
                <a:cubicBezTo>
                  <a:pt x="3951719" y="792547"/>
                  <a:pt x="3943459" y="800534"/>
                  <a:pt x="3932674" y="806677"/>
                </a:cubicBezTo>
                <a:cubicBezTo>
                  <a:pt x="3921888" y="812821"/>
                  <a:pt x="3909123" y="815893"/>
                  <a:pt x="3894379" y="815893"/>
                </a:cubicBezTo>
                <a:cubicBezTo>
                  <a:pt x="3870077" y="815893"/>
                  <a:pt x="3849940" y="806677"/>
                  <a:pt x="3833966" y="788247"/>
                </a:cubicBezTo>
                <a:cubicBezTo>
                  <a:pt x="3817993" y="769816"/>
                  <a:pt x="3810006" y="746811"/>
                  <a:pt x="3810006" y="719233"/>
                </a:cubicBezTo>
                <a:cubicBezTo>
                  <a:pt x="3810006" y="687286"/>
                  <a:pt x="3818880" y="661824"/>
                  <a:pt x="3836628" y="642848"/>
                </a:cubicBezTo>
                <a:cubicBezTo>
                  <a:pt x="3854377" y="623871"/>
                  <a:pt x="3875401" y="614382"/>
                  <a:pt x="3899703" y="614382"/>
                </a:cubicBezTo>
                <a:close/>
                <a:moveTo>
                  <a:pt x="3388629" y="614382"/>
                </a:moveTo>
                <a:cubicBezTo>
                  <a:pt x="3403920" y="614382"/>
                  <a:pt x="3417231" y="617454"/>
                  <a:pt x="3428563" y="623597"/>
                </a:cubicBezTo>
                <a:cubicBezTo>
                  <a:pt x="3439895" y="629741"/>
                  <a:pt x="3448428" y="637728"/>
                  <a:pt x="3454162" y="647558"/>
                </a:cubicBezTo>
                <a:cubicBezTo>
                  <a:pt x="3459895" y="657387"/>
                  <a:pt x="3464059" y="667285"/>
                  <a:pt x="3466653" y="677252"/>
                </a:cubicBezTo>
                <a:cubicBezTo>
                  <a:pt x="3469247" y="687218"/>
                  <a:pt x="3470545" y="697253"/>
                  <a:pt x="3470545" y="707356"/>
                </a:cubicBezTo>
                <a:cubicBezTo>
                  <a:pt x="3470545" y="715001"/>
                  <a:pt x="3469998" y="720599"/>
                  <a:pt x="3468906" y="724148"/>
                </a:cubicBezTo>
                <a:lnTo>
                  <a:pt x="3330060" y="724148"/>
                </a:lnTo>
                <a:cubicBezTo>
                  <a:pt x="3330333" y="747357"/>
                  <a:pt x="3336818" y="764628"/>
                  <a:pt x="3349515" y="775959"/>
                </a:cubicBezTo>
                <a:cubicBezTo>
                  <a:pt x="3362212" y="787291"/>
                  <a:pt x="3378390" y="792957"/>
                  <a:pt x="3398050" y="792957"/>
                </a:cubicBezTo>
                <a:cubicBezTo>
                  <a:pt x="3419075" y="792957"/>
                  <a:pt x="3437369" y="789544"/>
                  <a:pt x="3452933" y="782717"/>
                </a:cubicBezTo>
                <a:lnTo>
                  <a:pt x="3459486" y="808521"/>
                </a:lnTo>
                <a:cubicBezTo>
                  <a:pt x="3440645" y="816985"/>
                  <a:pt x="3418529" y="821217"/>
                  <a:pt x="3393135" y="821217"/>
                </a:cubicBezTo>
                <a:cubicBezTo>
                  <a:pt x="3363099" y="821217"/>
                  <a:pt x="3339344" y="812070"/>
                  <a:pt x="3321869" y="793776"/>
                </a:cubicBezTo>
                <a:cubicBezTo>
                  <a:pt x="3304394" y="775482"/>
                  <a:pt x="3295656" y="751180"/>
                  <a:pt x="3295656" y="720872"/>
                </a:cubicBezTo>
                <a:cubicBezTo>
                  <a:pt x="3295656" y="690290"/>
                  <a:pt x="3304121" y="664896"/>
                  <a:pt x="3321050" y="644691"/>
                </a:cubicBezTo>
                <a:cubicBezTo>
                  <a:pt x="3337979" y="624485"/>
                  <a:pt x="3360505" y="614382"/>
                  <a:pt x="3388629" y="614382"/>
                </a:cubicBezTo>
                <a:close/>
                <a:moveTo>
                  <a:pt x="2755779" y="614382"/>
                </a:moveTo>
                <a:cubicBezTo>
                  <a:pt x="2784176" y="614382"/>
                  <a:pt x="2807181" y="623802"/>
                  <a:pt x="2824792" y="642643"/>
                </a:cubicBezTo>
                <a:cubicBezTo>
                  <a:pt x="2842404" y="661483"/>
                  <a:pt x="2851210" y="685921"/>
                  <a:pt x="2851210" y="715957"/>
                </a:cubicBezTo>
                <a:cubicBezTo>
                  <a:pt x="2851210" y="750088"/>
                  <a:pt x="2841380" y="776164"/>
                  <a:pt x="2821720" y="794185"/>
                </a:cubicBezTo>
                <a:cubicBezTo>
                  <a:pt x="2802061" y="812207"/>
                  <a:pt x="2778988" y="821217"/>
                  <a:pt x="2752502" y="821217"/>
                </a:cubicBezTo>
                <a:cubicBezTo>
                  <a:pt x="2725197" y="821217"/>
                  <a:pt x="2702534" y="811865"/>
                  <a:pt x="2684513" y="793162"/>
                </a:cubicBezTo>
                <a:cubicBezTo>
                  <a:pt x="2666492" y="774458"/>
                  <a:pt x="2657481" y="749815"/>
                  <a:pt x="2657481" y="719233"/>
                </a:cubicBezTo>
                <a:cubicBezTo>
                  <a:pt x="2657481" y="687286"/>
                  <a:pt x="2666833" y="661824"/>
                  <a:pt x="2685537" y="642848"/>
                </a:cubicBezTo>
                <a:cubicBezTo>
                  <a:pt x="2704241" y="623871"/>
                  <a:pt x="2727655" y="614382"/>
                  <a:pt x="2755779" y="614382"/>
                </a:cubicBezTo>
                <a:close/>
                <a:moveTo>
                  <a:pt x="2626525" y="614382"/>
                </a:moveTo>
                <a:cubicBezTo>
                  <a:pt x="2628709" y="614382"/>
                  <a:pt x="2631986" y="614655"/>
                  <a:pt x="2636354" y="615201"/>
                </a:cubicBezTo>
                <a:lnTo>
                  <a:pt x="2636354" y="649196"/>
                </a:lnTo>
                <a:cubicBezTo>
                  <a:pt x="2633897" y="648650"/>
                  <a:pt x="2629801" y="648377"/>
                  <a:pt x="2624067" y="648377"/>
                </a:cubicBezTo>
                <a:cubicBezTo>
                  <a:pt x="2611507" y="648377"/>
                  <a:pt x="2600927" y="652609"/>
                  <a:pt x="2592326" y="661074"/>
                </a:cubicBezTo>
                <a:cubicBezTo>
                  <a:pt x="2583725" y="669538"/>
                  <a:pt x="2578196" y="680597"/>
                  <a:pt x="2575739" y="694249"/>
                </a:cubicBezTo>
                <a:cubicBezTo>
                  <a:pt x="2574919" y="699164"/>
                  <a:pt x="2574510" y="704762"/>
                  <a:pt x="2574510" y="711042"/>
                </a:cubicBezTo>
                <a:lnTo>
                  <a:pt x="2574510" y="816712"/>
                </a:lnTo>
                <a:lnTo>
                  <a:pt x="2538467" y="816712"/>
                </a:lnTo>
                <a:lnTo>
                  <a:pt x="2538467" y="680324"/>
                </a:lnTo>
                <a:cubicBezTo>
                  <a:pt x="2538467" y="655476"/>
                  <a:pt x="2537921" y="634861"/>
                  <a:pt x="2536829" y="618478"/>
                </a:cubicBezTo>
                <a:lnTo>
                  <a:pt x="2568366" y="618478"/>
                </a:lnTo>
                <a:lnTo>
                  <a:pt x="2570004" y="657797"/>
                </a:lnTo>
                <a:lnTo>
                  <a:pt x="2571233" y="657797"/>
                </a:lnTo>
                <a:cubicBezTo>
                  <a:pt x="2575602" y="644691"/>
                  <a:pt x="2582838" y="634178"/>
                  <a:pt x="2592940" y="626260"/>
                </a:cubicBezTo>
                <a:cubicBezTo>
                  <a:pt x="2603044" y="618341"/>
                  <a:pt x="2614237" y="614382"/>
                  <a:pt x="2626525" y="614382"/>
                </a:cubicBezTo>
                <a:close/>
                <a:moveTo>
                  <a:pt x="2240097" y="614382"/>
                </a:moveTo>
                <a:cubicBezTo>
                  <a:pt x="2260302" y="614382"/>
                  <a:pt x="2276958" y="617932"/>
                  <a:pt x="2290065" y="625031"/>
                </a:cubicBezTo>
                <a:lnTo>
                  <a:pt x="2281873" y="652473"/>
                </a:lnTo>
                <a:cubicBezTo>
                  <a:pt x="2269859" y="646192"/>
                  <a:pt x="2255934" y="643052"/>
                  <a:pt x="2240097" y="643052"/>
                </a:cubicBezTo>
                <a:cubicBezTo>
                  <a:pt x="2218253" y="643052"/>
                  <a:pt x="2201119" y="650220"/>
                  <a:pt x="2188695" y="664555"/>
                </a:cubicBezTo>
                <a:cubicBezTo>
                  <a:pt x="2176271" y="678890"/>
                  <a:pt x="2170059" y="696707"/>
                  <a:pt x="2170059" y="718004"/>
                </a:cubicBezTo>
                <a:cubicBezTo>
                  <a:pt x="2170059" y="740668"/>
                  <a:pt x="2176544" y="758689"/>
                  <a:pt x="2189514" y="772068"/>
                </a:cubicBezTo>
                <a:cubicBezTo>
                  <a:pt x="2202484" y="785448"/>
                  <a:pt x="2218935" y="792138"/>
                  <a:pt x="2238868" y="792138"/>
                </a:cubicBezTo>
                <a:cubicBezTo>
                  <a:pt x="2254158" y="792138"/>
                  <a:pt x="2268904" y="788998"/>
                  <a:pt x="2283102" y="782717"/>
                </a:cubicBezTo>
                <a:lnTo>
                  <a:pt x="2289246" y="809749"/>
                </a:lnTo>
                <a:cubicBezTo>
                  <a:pt x="2273136" y="817395"/>
                  <a:pt x="2254158" y="821217"/>
                  <a:pt x="2232315" y="821217"/>
                </a:cubicBezTo>
                <a:cubicBezTo>
                  <a:pt x="2202552" y="821217"/>
                  <a:pt x="2178661" y="811934"/>
                  <a:pt x="2160639" y="793366"/>
                </a:cubicBezTo>
                <a:cubicBezTo>
                  <a:pt x="2142618" y="774799"/>
                  <a:pt x="2133607" y="750361"/>
                  <a:pt x="2133607" y="720052"/>
                </a:cubicBezTo>
                <a:cubicBezTo>
                  <a:pt x="2133607" y="689198"/>
                  <a:pt x="2143369" y="663872"/>
                  <a:pt x="2162892" y="644076"/>
                </a:cubicBezTo>
                <a:cubicBezTo>
                  <a:pt x="2182415" y="624280"/>
                  <a:pt x="2208150" y="614382"/>
                  <a:pt x="2240097" y="614382"/>
                </a:cubicBezTo>
                <a:close/>
                <a:moveTo>
                  <a:pt x="2011811" y="614382"/>
                </a:moveTo>
                <a:cubicBezTo>
                  <a:pt x="2039389" y="614382"/>
                  <a:pt x="2058844" y="622027"/>
                  <a:pt x="2070175" y="637318"/>
                </a:cubicBezTo>
                <a:cubicBezTo>
                  <a:pt x="2081507" y="652609"/>
                  <a:pt x="2087173" y="671859"/>
                  <a:pt x="2087173" y="695068"/>
                </a:cubicBezTo>
                <a:lnTo>
                  <a:pt x="2087173" y="769201"/>
                </a:lnTo>
                <a:cubicBezTo>
                  <a:pt x="2087173" y="788315"/>
                  <a:pt x="2088128" y="804152"/>
                  <a:pt x="2090040" y="816712"/>
                </a:cubicBezTo>
                <a:lnTo>
                  <a:pt x="2057683" y="816712"/>
                </a:lnTo>
                <a:lnTo>
                  <a:pt x="2054816" y="791728"/>
                </a:lnTo>
                <a:lnTo>
                  <a:pt x="2053588" y="791728"/>
                </a:lnTo>
                <a:cubicBezTo>
                  <a:pt x="2047580" y="800193"/>
                  <a:pt x="2039321" y="807224"/>
                  <a:pt x="2028808" y="812821"/>
                </a:cubicBezTo>
                <a:cubicBezTo>
                  <a:pt x="2018296" y="818419"/>
                  <a:pt x="2006350" y="821217"/>
                  <a:pt x="1992970" y="821217"/>
                </a:cubicBezTo>
                <a:cubicBezTo>
                  <a:pt x="1973857" y="821217"/>
                  <a:pt x="1958976" y="815620"/>
                  <a:pt x="1948326" y="804425"/>
                </a:cubicBezTo>
                <a:cubicBezTo>
                  <a:pt x="1937677" y="793230"/>
                  <a:pt x="1932353" y="779850"/>
                  <a:pt x="1932353" y="764286"/>
                </a:cubicBezTo>
                <a:cubicBezTo>
                  <a:pt x="1932353" y="740258"/>
                  <a:pt x="1942661" y="721895"/>
                  <a:pt x="1963276" y="709199"/>
                </a:cubicBezTo>
                <a:cubicBezTo>
                  <a:pt x="1983891" y="696502"/>
                  <a:pt x="2013313" y="690290"/>
                  <a:pt x="2051540" y="690563"/>
                </a:cubicBezTo>
                <a:lnTo>
                  <a:pt x="2051540" y="686467"/>
                </a:lnTo>
                <a:cubicBezTo>
                  <a:pt x="2051540" y="681552"/>
                  <a:pt x="2051062" y="676842"/>
                  <a:pt x="2050106" y="672337"/>
                </a:cubicBezTo>
                <a:cubicBezTo>
                  <a:pt x="2049150" y="667832"/>
                  <a:pt x="2047239" y="662985"/>
                  <a:pt x="2044372" y="657797"/>
                </a:cubicBezTo>
                <a:cubicBezTo>
                  <a:pt x="2041505" y="652609"/>
                  <a:pt x="2036863" y="648513"/>
                  <a:pt x="2030447" y="645510"/>
                </a:cubicBezTo>
                <a:cubicBezTo>
                  <a:pt x="2024030" y="642506"/>
                  <a:pt x="2016043" y="641004"/>
                  <a:pt x="2006486" y="641004"/>
                </a:cubicBezTo>
                <a:cubicBezTo>
                  <a:pt x="1986281" y="641004"/>
                  <a:pt x="1968942" y="645919"/>
                  <a:pt x="1954470" y="655749"/>
                </a:cubicBezTo>
                <a:lnTo>
                  <a:pt x="1946279" y="631584"/>
                </a:lnTo>
                <a:cubicBezTo>
                  <a:pt x="1964573" y="620116"/>
                  <a:pt x="1986417" y="614382"/>
                  <a:pt x="2011811" y="614382"/>
                </a:cubicBezTo>
                <a:close/>
                <a:moveTo>
                  <a:pt x="1859097" y="614382"/>
                </a:moveTo>
                <a:cubicBezTo>
                  <a:pt x="1879302" y="614382"/>
                  <a:pt x="1895958" y="617932"/>
                  <a:pt x="1909064" y="625031"/>
                </a:cubicBezTo>
                <a:lnTo>
                  <a:pt x="1900873" y="652473"/>
                </a:lnTo>
                <a:cubicBezTo>
                  <a:pt x="1888859" y="646192"/>
                  <a:pt x="1874933" y="643052"/>
                  <a:pt x="1859097" y="643052"/>
                </a:cubicBezTo>
                <a:cubicBezTo>
                  <a:pt x="1837252" y="643052"/>
                  <a:pt x="1820118" y="650220"/>
                  <a:pt x="1807695" y="664555"/>
                </a:cubicBezTo>
                <a:cubicBezTo>
                  <a:pt x="1795271" y="678890"/>
                  <a:pt x="1789059" y="696707"/>
                  <a:pt x="1789059" y="718004"/>
                </a:cubicBezTo>
                <a:cubicBezTo>
                  <a:pt x="1789059" y="740668"/>
                  <a:pt x="1795544" y="758689"/>
                  <a:pt x="1808514" y="772068"/>
                </a:cubicBezTo>
                <a:cubicBezTo>
                  <a:pt x="1821484" y="785448"/>
                  <a:pt x="1837935" y="792138"/>
                  <a:pt x="1857867" y="792138"/>
                </a:cubicBezTo>
                <a:cubicBezTo>
                  <a:pt x="1873159" y="792138"/>
                  <a:pt x="1887903" y="788998"/>
                  <a:pt x="1902102" y="782717"/>
                </a:cubicBezTo>
                <a:lnTo>
                  <a:pt x="1908246" y="809749"/>
                </a:lnTo>
                <a:cubicBezTo>
                  <a:pt x="1892136" y="817395"/>
                  <a:pt x="1873159" y="821217"/>
                  <a:pt x="1851315" y="821217"/>
                </a:cubicBezTo>
                <a:cubicBezTo>
                  <a:pt x="1821552" y="821217"/>
                  <a:pt x="1797660" y="811934"/>
                  <a:pt x="1779639" y="793366"/>
                </a:cubicBezTo>
                <a:cubicBezTo>
                  <a:pt x="1761618" y="774799"/>
                  <a:pt x="1752607" y="750361"/>
                  <a:pt x="1752607" y="720052"/>
                </a:cubicBezTo>
                <a:cubicBezTo>
                  <a:pt x="1752607" y="689198"/>
                  <a:pt x="1762369" y="663872"/>
                  <a:pt x="1781891" y="644076"/>
                </a:cubicBezTo>
                <a:cubicBezTo>
                  <a:pt x="1801415" y="624280"/>
                  <a:pt x="1827150" y="614382"/>
                  <a:pt x="1859097" y="614382"/>
                </a:cubicBezTo>
                <a:close/>
                <a:moveTo>
                  <a:pt x="841255" y="614382"/>
                </a:moveTo>
                <a:cubicBezTo>
                  <a:pt x="869653" y="614382"/>
                  <a:pt x="892657" y="623802"/>
                  <a:pt x="910268" y="642643"/>
                </a:cubicBezTo>
                <a:cubicBezTo>
                  <a:pt x="927880" y="661483"/>
                  <a:pt x="936686" y="685921"/>
                  <a:pt x="936686" y="715957"/>
                </a:cubicBezTo>
                <a:cubicBezTo>
                  <a:pt x="936686" y="750088"/>
                  <a:pt x="926856" y="776164"/>
                  <a:pt x="907197" y="794185"/>
                </a:cubicBezTo>
                <a:cubicBezTo>
                  <a:pt x="887538" y="812207"/>
                  <a:pt x="864464" y="821217"/>
                  <a:pt x="837978" y="821217"/>
                </a:cubicBezTo>
                <a:cubicBezTo>
                  <a:pt x="810674" y="821217"/>
                  <a:pt x="788010" y="811865"/>
                  <a:pt x="769989" y="793162"/>
                </a:cubicBezTo>
                <a:cubicBezTo>
                  <a:pt x="751968" y="774458"/>
                  <a:pt x="742957" y="749815"/>
                  <a:pt x="742957" y="719233"/>
                </a:cubicBezTo>
                <a:cubicBezTo>
                  <a:pt x="742957" y="687286"/>
                  <a:pt x="752309" y="661824"/>
                  <a:pt x="771013" y="642848"/>
                </a:cubicBezTo>
                <a:cubicBezTo>
                  <a:pt x="789717" y="623871"/>
                  <a:pt x="813131" y="614382"/>
                  <a:pt x="841255" y="614382"/>
                </a:cubicBezTo>
                <a:close/>
                <a:moveTo>
                  <a:pt x="627400" y="614382"/>
                </a:moveTo>
                <a:cubicBezTo>
                  <a:pt x="635045" y="614382"/>
                  <a:pt x="642622" y="615679"/>
                  <a:pt x="650131" y="618273"/>
                </a:cubicBezTo>
                <a:cubicBezTo>
                  <a:pt x="657640" y="620867"/>
                  <a:pt x="665081" y="625099"/>
                  <a:pt x="672453" y="630970"/>
                </a:cubicBezTo>
                <a:cubicBezTo>
                  <a:pt x="679825" y="636840"/>
                  <a:pt x="685832" y="645578"/>
                  <a:pt x="690474" y="657183"/>
                </a:cubicBezTo>
                <a:cubicBezTo>
                  <a:pt x="695117" y="668787"/>
                  <a:pt x="697437" y="682645"/>
                  <a:pt x="697437" y="698754"/>
                </a:cubicBezTo>
                <a:lnTo>
                  <a:pt x="697437" y="816712"/>
                </a:lnTo>
                <a:lnTo>
                  <a:pt x="661395" y="816712"/>
                </a:lnTo>
                <a:lnTo>
                  <a:pt x="661395" y="702441"/>
                </a:lnTo>
                <a:cubicBezTo>
                  <a:pt x="661395" y="684965"/>
                  <a:pt x="657708" y="670835"/>
                  <a:pt x="650336" y="660050"/>
                </a:cubicBezTo>
                <a:cubicBezTo>
                  <a:pt x="642964" y="649264"/>
                  <a:pt x="631359" y="643871"/>
                  <a:pt x="615522" y="643871"/>
                </a:cubicBezTo>
                <a:cubicBezTo>
                  <a:pt x="604327" y="643871"/>
                  <a:pt x="594360" y="647421"/>
                  <a:pt x="585623" y="654520"/>
                </a:cubicBezTo>
                <a:cubicBezTo>
                  <a:pt x="576886" y="661620"/>
                  <a:pt x="570742" y="670357"/>
                  <a:pt x="567192" y="680733"/>
                </a:cubicBezTo>
                <a:cubicBezTo>
                  <a:pt x="565554" y="685102"/>
                  <a:pt x="564735" y="690700"/>
                  <a:pt x="564735" y="697526"/>
                </a:cubicBezTo>
                <a:lnTo>
                  <a:pt x="564735" y="816712"/>
                </a:lnTo>
                <a:lnTo>
                  <a:pt x="528692" y="816712"/>
                </a:lnTo>
                <a:lnTo>
                  <a:pt x="528692" y="672132"/>
                </a:lnTo>
                <a:cubicBezTo>
                  <a:pt x="528692" y="650834"/>
                  <a:pt x="528146" y="632949"/>
                  <a:pt x="527054" y="618478"/>
                </a:cubicBezTo>
                <a:lnTo>
                  <a:pt x="559001" y="618478"/>
                </a:lnTo>
                <a:lnTo>
                  <a:pt x="561049" y="651244"/>
                </a:lnTo>
                <a:lnTo>
                  <a:pt x="561868" y="651244"/>
                </a:lnTo>
                <a:cubicBezTo>
                  <a:pt x="567329" y="640868"/>
                  <a:pt x="575793" y="632130"/>
                  <a:pt x="587262" y="625031"/>
                </a:cubicBezTo>
                <a:cubicBezTo>
                  <a:pt x="598730" y="617932"/>
                  <a:pt x="612109" y="614382"/>
                  <a:pt x="627400" y="614382"/>
                </a:cubicBezTo>
                <a:close/>
                <a:moveTo>
                  <a:pt x="321581" y="614382"/>
                </a:moveTo>
                <a:cubicBezTo>
                  <a:pt x="336871" y="614382"/>
                  <a:pt x="350183" y="617454"/>
                  <a:pt x="361514" y="623597"/>
                </a:cubicBezTo>
                <a:cubicBezTo>
                  <a:pt x="372846" y="629741"/>
                  <a:pt x="381378" y="637728"/>
                  <a:pt x="387113" y="647558"/>
                </a:cubicBezTo>
                <a:cubicBezTo>
                  <a:pt x="392847" y="657387"/>
                  <a:pt x="397011" y="667285"/>
                  <a:pt x="399605" y="677252"/>
                </a:cubicBezTo>
                <a:cubicBezTo>
                  <a:pt x="402198" y="687218"/>
                  <a:pt x="403495" y="697253"/>
                  <a:pt x="403495" y="707356"/>
                </a:cubicBezTo>
                <a:cubicBezTo>
                  <a:pt x="403495" y="715001"/>
                  <a:pt x="402949" y="720599"/>
                  <a:pt x="401857" y="724148"/>
                </a:cubicBezTo>
                <a:lnTo>
                  <a:pt x="263011" y="724148"/>
                </a:lnTo>
                <a:cubicBezTo>
                  <a:pt x="263284" y="747357"/>
                  <a:pt x="269769" y="764628"/>
                  <a:pt x="282466" y="775959"/>
                </a:cubicBezTo>
                <a:cubicBezTo>
                  <a:pt x="295163" y="787291"/>
                  <a:pt x="311341" y="792957"/>
                  <a:pt x="331001" y="792957"/>
                </a:cubicBezTo>
                <a:cubicBezTo>
                  <a:pt x="352026" y="792957"/>
                  <a:pt x="370320" y="789544"/>
                  <a:pt x="385884" y="782717"/>
                </a:cubicBezTo>
                <a:lnTo>
                  <a:pt x="392437" y="808521"/>
                </a:lnTo>
                <a:cubicBezTo>
                  <a:pt x="373596" y="816985"/>
                  <a:pt x="351479" y="821217"/>
                  <a:pt x="326086" y="821217"/>
                </a:cubicBezTo>
                <a:cubicBezTo>
                  <a:pt x="296050" y="821217"/>
                  <a:pt x="272295" y="812070"/>
                  <a:pt x="254820" y="793776"/>
                </a:cubicBezTo>
                <a:cubicBezTo>
                  <a:pt x="237345" y="775482"/>
                  <a:pt x="228607" y="751180"/>
                  <a:pt x="228607" y="720872"/>
                </a:cubicBezTo>
                <a:cubicBezTo>
                  <a:pt x="228607" y="690290"/>
                  <a:pt x="237072" y="664896"/>
                  <a:pt x="254001" y="644691"/>
                </a:cubicBezTo>
                <a:cubicBezTo>
                  <a:pt x="270930" y="624485"/>
                  <a:pt x="293457" y="614382"/>
                  <a:pt x="321581" y="614382"/>
                </a:cubicBezTo>
                <a:close/>
                <a:moveTo>
                  <a:pt x="1547410" y="585302"/>
                </a:moveTo>
                <a:cubicBezTo>
                  <a:pt x="1552052" y="594586"/>
                  <a:pt x="1554373" y="604552"/>
                  <a:pt x="1554373" y="615201"/>
                </a:cubicBezTo>
                <a:cubicBezTo>
                  <a:pt x="1554373" y="626396"/>
                  <a:pt x="1551096" y="635202"/>
                  <a:pt x="1544543" y="641619"/>
                </a:cubicBezTo>
                <a:cubicBezTo>
                  <a:pt x="1537990" y="648035"/>
                  <a:pt x="1528569" y="650971"/>
                  <a:pt x="1516282" y="650425"/>
                </a:cubicBezTo>
                <a:cubicBezTo>
                  <a:pt x="1529935" y="667900"/>
                  <a:pt x="1536761" y="689744"/>
                  <a:pt x="1536761" y="715957"/>
                </a:cubicBezTo>
                <a:cubicBezTo>
                  <a:pt x="1536761" y="750088"/>
                  <a:pt x="1526932" y="776164"/>
                  <a:pt x="1507271" y="794185"/>
                </a:cubicBezTo>
                <a:cubicBezTo>
                  <a:pt x="1487612" y="812207"/>
                  <a:pt x="1464539" y="821217"/>
                  <a:pt x="1438054" y="821217"/>
                </a:cubicBezTo>
                <a:cubicBezTo>
                  <a:pt x="1410748" y="821217"/>
                  <a:pt x="1388085" y="811865"/>
                  <a:pt x="1370064" y="793162"/>
                </a:cubicBezTo>
                <a:cubicBezTo>
                  <a:pt x="1352043" y="774458"/>
                  <a:pt x="1343032" y="749815"/>
                  <a:pt x="1343032" y="719233"/>
                </a:cubicBezTo>
                <a:cubicBezTo>
                  <a:pt x="1343032" y="687286"/>
                  <a:pt x="1352384" y="661824"/>
                  <a:pt x="1371088" y="642848"/>
                </a:cubicBezTo>
                <a:cubicBezTo>
                  <a:pt x="1389792" y="623871"/>
                  <a:pt x="1413206" y="614382"/>
                  <a:pt x="1441330" y="614382"/>
                </a:cubicBezTo>
                <a:cubicBezTo>
                  <a:pt x="1451979" y="614382"/>
                  <a:pt x="1463311" y="616157"/>
                  <a:pt x="1475325" y="619706"/>
                </a:cubicBezTo>
                <a:cubicBezTo>
                  <a:pt x="1477509" y="620253"/>
                  <a:pt x="1480854" y="621550"/>
                  <a:pt x="1485359" y="623597"/>
                </a:cubicBezTo>
                <a:cubicBezTo>
                  <a:pt x="1489864" y="625645"/>
                  <a:pt x="1494165" y="627284"/>
                  <a:pt x="1498261" y="628512"/>
                </a:cubicBezTo>
                <a:cubicBezTo>
                  <a:pt x="1502357" y="629741"/>
                  <a:pt x="1506316" y="630355"/>
                  <a:pt x="1510139" y="630355"/>
                </a:cubicBezTo>
                <a:cubicBezTo>
                  <a:pt x="1520788" y="630355"/>
                  <a:pt x="1526385" y="624894"/>
                  <a:pt x="1526932" y="613972"/>
                </a:cubicBezTo>
                <a:cubicBezTo>
                  <a:pt x="1526932" y="606327"/>
                  <a:pt x="1524610" y="598272"/>
                  <a:pt x="1519968" y="589808"/>
                </a:cubicBezTo>
                <a:close/>
                <a:moveTo>
                  <a:pt x="2448532" y="570967"/>
                </a:moveTo>
                <a:lnTo>
                  <a:pt x="2448532" y="618478"/>
                </a:lnTo>
                <a:lnTo>
                  <a:pt x="2500138" y="618478"/>
                </a:lnTo>
                <a:lnTo>
                  <a:pt x="2500138" y="645919"/>
                </a:lnTo>
                <a:lnTo>
                  <a:pt x="2448532" y="645919"/>
                </a:lnTo>
                <a:lnTo>
                  <a:pt x="2448532" y="752818"/>
                </a:lnTo>
                <a:cubicBezTo>
                  <a:pt x="2448532" y="778485"/>
                  <a:pt x="2457543" y="791318"/>
                  <a:pt x="2475564" y="791318"/>
                </a:cubicBezTo>
                <a:cubicBezTo>
                  <a:pt x="2484028" y="791318"/>
                  <a:pt x="2490991" y="790499"/>
                  <a:pt x="2496452" y="788861"/>
                </a:cubicBezTo>
                <a:lnTo>
                  <a:pt x="2498090" y="816303"/>
                </a:lnTo>
                <a:cubicBezTo>
                  <a:pt x="2488807" y="819579"/>
                  <a:pt x="2478158" y="821217"/>
                  <a:pt x="2466144" y="821217"/>
                </a:cubicBezTo>
                <a:cubicBezTo>
                  <a:pt x="2449488" y="821217"/>
                  <a:pt x="2436518" y="816166"/>
                  <a:pt x="2427234" y="806063"/>
                </a:cubicBezTo>
                <a:cubicBezTo>
                  <a:pt x="2417950" y="795687"/>
                  <a:pt x="2413308" y="778349"/>
                  <a:pt x="2413308" y="754047"/>
                </a:cubicBezTo>
                <a:lnTo>
                  <a:pt x="2413308" y="645919"/>
                </a:lnTo>
                <a:lnTo>
                  <a:pt x="2382590" y="645919"/>
                </a:lnTo>
                <a:lnTo>
                  <a:pt x="2382590" y="618478"/>
                </a:lnTo>
                <a:lnTo>
                  <a:pt x="2413308" y="618478"/>
                </a:lnTo>
                <a:lnTo>
                  <a:pt x="2413308" y="581616"/>
                </a:lnTo>
                <a:close/>
                <a:moveTo>
                  <a:pt x="3232763" y="540249"/>
                </a:moveTo>
                <a:cubicBezTo>
                  <a:pt x="3239316" y="540249"/>
                  <a:pt x="3244640" y="542365"/>
                  <a:pt x="3248736" y="546597"/>
                </a:cubicBezTo>
                <a:cubicBezTo>
                  <a:pt x="3252832" y="550830"/>
                  <a:pt x="3254879" y="556222"/>
                  <a:pt x="3254879" y="562776"/>
                </a:cubicBezTo>
                <a:cubicBezTo>
                  <a:pt x="3254879" y="569056"/>
                  <a:pt x="3252832" y="574312"/>
                  <a:pt x="3248736" y="578544"/>
                </a:cubicBezTo>
                <a:cubicBezTo>
                  <a:pt x="3244640" y="582776"/>
                  <a:pt x="3239043" y="584893"/>
                  <a:pt x="3231943" y="584893"/>
                </a:cubicBezTo>
                <a:cubicBezTo>
                  <a:pt x="3225390" y="584893"/>
                  <a:pt x="3220134" y="582776"/>
                  <a:pt x="3216175" y="578544"/>
                </a:cubicBezTo>
                <a:cubicBezTo>
                  <a:pt x="3212216" y="574312"/>
                  <a:pt x="3210236" y="569056"/>
                  <a:pt x="3210236" y="562776"/>
                </a:cubicBezTo>
                <a:cubicBezTo>
                  <a:pt x="3210236" y="556495"/>
                  <a:pt x="3212352" y="551171"/>
                  <a:pt x="3216584" y="546802"/>
                </a:cubicBezTo>
                <a:cubicBezTo>
                  <a:pt x="3220816" y="542433"/>
                  <a:pt x="3226209" y="540249"/>
                  <a:pt x="3232763" y="540249"/>
                </a:cubicBezTo>
                <a:close/>
                <a:moveTo>
                  <a:pt x="1603989" y="540249"/>
                </a:moveTo>
                <a:cubicBezTo>
                  <a:pt x="1610542" y="540249"/>
                  <a:pt x="1615866" y="542365"/>
                  <a:pt x="1619962" y="546597"/>
                </a:cubicBezTo>
                <a:cubicBezTo>
                  <a:pt x="1624057" y="550830"/>
                  <a:pt x="1626105" y="556222"/>
                  <a:pt x="1626105" y="562776"/>
                </a:cubicBezTo>
                <a:cubicBezTo>
                  <a:pt x="1626105" y="569056"/>
                  <a:pt x="1624057" y="574312"/>
                  <a:pt x="1619962" y="578544"/>
                </a:cubicBezTo>
                <a:cubicBezTo>
                  <a:pt x="1615866" y="582776"/>
                  <a:pt x="1610269" y="584893"/>
                  <a:pt x="1603169" y="584893"/>
                </a:cubicBezTo>
                <a:cubicBezTo>
                  <a:pt x="1596616" y="584893"/>
                  <a:pt x="1591360" y="582776"/>
                  <a:pt x="1587401" y="578544"/>
                </a:cubicBezTo>
                <a:cubicBezTo>
                  <a:pt x="1583442" y="574312"/>
                  <a:pt x="1581462" y="569056"/>
                  <a:pt x="1581462" y="562776"/>
                </a:cubicBezTo>
                <a:cubicBezTo>
                  <a:pt x="1581462" y="556495"/>
                  <a:pt x="1583578" y="551171"/>
                  <a:pt x="1587810" y="546802"/>
                </a:cubicBezTo>
                <a:cubicBezTo>
                  <a:pt x="1592043" y="542433"/>
                  <a:pt x="1597435" y="540249"/>
                  <a:pt x="1603989" y="540249"/>
                </a:cubicBezTo>
                <a:close/>
                <a:moveTo>
                  <a:pt x="1003914" y="540249"/>
                </a:moveTo>
                <a:cubicBezTo>
                  <a:pt x="1010467" y="540249"/>
                  <a:pt x="1015792" y="542365"/>
                  <a:pt x="1019887" y="546597"/>
                </a:cubicBezTo>
                <a:cubicBezTo>
                  <a:pt x="1023983" y="550830"/>
                  <a:pt x="1026031" y="556222"/>
                  <a:pt x="1026031" y="562776"/>
                </a:cubicBezTo>
                <a:cubicBezTo>
                  <a:pt x="1026031" y="569056"/>
                  <a:pt x="1023983" y="574312"/>
                  <a:pt x="1019887" y="578544"/>
                </a:cubicBezTo>
                <a:cubicBezTo>
                  <a:pt x="1015792" y="582776"/>
                  <a:pt x="1010194" y="584893"/>
                  <a:pt x="1003095" y="584893"/>
                </a:cubicBezTo>
                <a:cubicBezTo>
                  <a:pt x="996541" y="584893"/>
                  <a:pt x="991285" y="582776"/>
                  <a:pt x="987326" y="578544"/>
                </a:cubicBezTo>
                <a:cubicBezTo>
                  <a:pt x="983366" y="574312"/>
                  <a:pt x="981387" y="569056"/>
                  <a:pt x="981387" y="562776"/>
                </a:cubicBezTo>
                <a:cubicBezTo>
                  <a:pt x="981387" y="556495"/>
                  <a:pt x="983503" y="551171"/>
                  <a:pt x="987736" y="546802"/>
                </a:cubicBezTo>
                <a:cubicBezTo>
                  <a:pt x="991968" y="542433"/>
                  <a:pt x="997360" y="540249"/>
                  <a:pt x="1003914" y="540249"/>
                </a:cubicBezTo>
                <a:close/>
                <a:moveTo>
                  <a:pt x="4197750" y="535744"/>
                </a:moveTo>
                <a:cubicBezTo>
                  <a:pt x="4219867" y="535744"/>
                  <a:pt x="4236796" y="541546"/>
                  <a:pt x="4248537" y="553151"/>
                </a:cubicBezTo>
                <a:cubicBezTo>
                  <a:pt x="4260278" y="564755"/>
                  <a:pt x="4266149" y="579022"/>
                  <a:pt x="4266149" y="595951"/>
                </a:cubicBezTo>
                <a:cubicBezTo>
                  <a:pt x="4266149" y="608511"/>
                  <a:pt x="4263282" y="619980"/>
                  <a:pt x="4257548" y="630355"/>
                </a:cubicBezTo>
                <a:cubicBezTo>
                  <a:pt x="4251814" y="640731"/>
                  <a:pt x="4242940" y="653019"/>
                  <a:pt x="4230925" y="667217"/>
                </a:cubicBezTo>
                <a:cubicBezTo>
                  <a:pt x="4214269" y="687150"/>
                  <a:pt x="4206488" y="707356"/>
                  <a:pt x="4207580" y="727834"/>
                </a:cubicBezTo>
                <a:lnTo>
                  <a:pt x="4208399" y="738074"/>
                </a:lnTo>
                <a:lnTo>
                  <a:pt x="4176042" y="738074"/>
                </a:lnTo>
                <a:lnTo>
                  <a:pt x="4175223" y="727425"/>
                </a:lnTo>
                <a:cubicBezTo>
                  <a:pt x="4172493" y="703669"/>
                  <a:pt x="4180957" y="680051"/>
                  <a:pt x="4200617" y="656568"/>
                </a:cubicBezTo>
                <a:cubicBezTo>
                  <a:pt x="4219730" y="634178"/>
                  <a:pt x="4229287" y="615474"/>
                  <a:pt x="4229287" y="600457"/>
                </a:cubicBezTo>
                <a:cubicBezTo>
                  <a:pt x="4229287" y="589808"/>
                  <a:pt x="4225942" y="581343"/>
                  <a:pt x="4219252" y="575063"/>
                </a:cubicBezTo>
                <a:cubicBezTo>
                  <a:pt x="4212563" y="568783"/>
                  <a:pt x="4202938" y="565506"/>
                  <a:pt x="4190377" y="565233"/>
                </a:cubicBezTo>
                <a:cubicBezTo>
                  <a:pt x="4173994" y="565233"/>
                  <a:pt x="4160205" y="569465"/>
                  <a:pt x="4149010" y="577930"/>
                </a:cubicBezTo>
                <a:lnTo>
                  <a:pt x="4139181" y="552127"/>
                </a:lnTo>
                <a:cubicBezTo>
                  <a:pt x="4154744" y="541205"/>
                  <a:pt x="4174267" y="535744"/>
                  <a:pt x="4197750" y="535744"/>
                </a:cubicBezTo>
                <a:close/>
                <a:moveTo>
                  <a:pt x="4011984" y="532877"/>
                </a:moveTo>
                <a:lnTo>
                  <a:pt x="4051303" y="532877"/>
                </a:lnTo>
                <a:lnTo>
                  <a:pt x="4087346" y="591446"/>
                </a:lnTo>
                <a:lnTo>
                  <a:pt x="4061952" y="591446"/>
                </a:lnTo>
                <a:close/>
                <a:moveTo>
                  <a:pt x="3374704" y="532877"/>
                </a:moveTo>
                <a:lnTo>
                  <a:pt x="3400917" y="532877"/>
                </a:lnTo>
                <a:lnTo>
                  <a:pt x="3436550" y="591446"/>
                </a:lnTo>
                <a:lnTo>
                  <a:pt x="3409108" y="591446"/>
                </a:lnTo>
                <a:lnTo>
                  <a:pt x="3388220" y="552946"/>
                </a:lnTo>
                <a:lnTo>
                  <a:pt x="3387401" y="552946"/>
                </a:lnTo>
                <a:lnTo>
                  <a:pt x="3366512" y="591446"/>
                </a:lnTo>
                <a:lnTo>
                  <a:pt x="3339890" y="591446"/>
                </a:lnTo>
                <a:close/>
                <a:moveTo>
                  <a:pt x="2701305" y="532877"/>
                </a:moveTo>
                <a:lnTo>
                  <a:pt x="2740625" y="532877"/>
                </a:lnTo>
                <a:lnTo>
                  <a:pt x="2776667" y="591446"/>
                </a:lnTo>
                <a:lnTo>
                  <a:pt x="2751274" y="591446"/>
                </a:lnTo>
                <a:close/>
                <a:moveTo>
                  <a:pt x="2030652" y="532877"/>
                </a:moveTo>
                <a:lnTo>
                  <a:pt x="2070380" y="532877"/>
                </a:lnTo>
                <a:lnTo>
                  <a:pt x="2020412" y="591446"/>
                </a:lnTo>
                <a:lnTo>
                  <a:pt x="1995018" y="591446"/>
                </a:lnTo>
                <a:close/>
                <a:moveTo>
                  <a:pt x="1458123" y="532877"/>
                </a:moveTo>
                <a:lnTo>
                  <a:pt x="1497442" y="532877"/>
                </a:lnTo>
                <a:lnTo>
                  <a:pt x="1447474" y="591446"/>
                </a:lnTo>
                <a:lnTo>
                  <a:pt x="1422081" y="591446"/>
                </a:lnTo>
                <a:close/>
                <a:moveTo>
                  <a:pt x="853952" y="532877"/>
                </a:moveTo>
                <a:lnTo>
                  <a:pt x="893680" y="532877"/>
                </a:lnTo>
                <a:lnTo>
                  <a:pt x="843713" y="591446"/>
                </a:lnTo>
                <a:lnTo>
                  <a:pt x="818319" y="591446"/>
                </a:lnTo>
                <a:close/>
                <a:moveTo>
                  <a:pt x="305607" y="532877"/>
                </a:moveTo>
                <a:lnTo>
                  <a:pt x="331820" y="532877"/>
                </a:lnTo>
                <a:lnTo>
                  <a:pt x="367453" y="591446"/>
                </a:lnTo>
                <a:lnTo>
                  <a:pt x="340011" y="591446"/>
                </a:lnTo>
                <a:lnTo>
                  <a:pt x="319123" y="552946"/>
                </a:lnTo>
                <a:lnTo>
                  <a:pt x="318304" y="552946"/>
                </a:lnTo>
                <a:lnTo>
                  <a:pt x="297416" y="591446"/>
                </a:lnTo>
                <a:lnTo>
                  <a:pt x="270793" y="591446"/>
                </a:lnTo>
                <a:close/>
                <a:moveTo>
                  <a:pt x="3121301" y="525914"/>
                </a:moveTo>
                <a:lnTo>
                  <a:pt x="3156934" y="525914"/>
                </a:lnTo>
                <a:lnTo>
                  <a:pt x="3156934" y="568100"/>
                </a:lnTo>
                <a:lnTo>
                  <a:pt x="3188881" y="568100"/>
                </a:lnTo>
                <a:lnTo>
                  <a:pt x="3188881" y="590627"/>
                </a:lnTo>
                <a:lnTo>
                  <a:pt x="3156934" y="590627"/>
                </a:lnTo>
                <a:lnTo>
                  <a:pt x="3156934" y="765515"/>
                </a:lnTo>
                <a:cubicBezTo>
                  <a:pt x="3156934" y="781625"/>
                  <a:pt x="3157480" y="798691"/>
                  <a:pt x="3158572" y="816712"/>
                </a:cubicBezTo>
                <a:lnTo>
                  <a:pt x="3126625" y="816712"/>
                </a:lnTo>
                <a:lnTo>
                  <a:pt x="3124987" y="782308"/>
                </a:lnTo>
                <a:lnTo>
                  <a:pt x="3123758" y="782308"/>
                </a:lnTo>
                <a:cubicBezTo>
                  <a:pt x="3118297" y="793776"/>
                  <a:pt x="3109696" y="803128"/>
                  <a:pt x="3097955" y="810364"/>
                </a:cubicBezTo>
                <a:cubicBezTo>
                  <a:pt x="3086214" y="817599"/>
                  <a:pt x="3072562" y="821217"/>
                  <a:pt x="3056998" y="821217"/>
                </a:cubicBezTo>
                <a:cubicBezTo>
                  <a:pt x="3032696" y="821217"/>
                  <a:pt x="3012422" y="811865"/>
                  <a:pt x="2996176" y="793162"/>
                </a:cubicBezTo>
                <a:cubicBezTo>
                  <a:pt x="2979929" y="774458"/>
                  <a:pt x="2971806" y="750224"/>
                  <a:pt x="2971806" y="720462"/>
                </a:cubicBezTo>
                <a:cubicBezTo>
                  <a:pt x="2971533" y="688515"/>
                  <a:pt x="2980066" y="662848"/>
                  <a:pt x="2997404" y="643462"/>
                </a:cubicBezTo>
                <a:cubicBezTo>
                  <a:pt x="3014743" y="624075"/>
                  <a:pt x="3035836" y="614382"/>
                  <a:pt x="3060684" y="614382"/>
                </a:cubicBezTo>
                <a:cubicBezTo>
                  <a:pt x="3075155" y="614382"/>
                  <a:pt x="3087511" y="617249"/>
                  <a:pt x="3097750" y="622983"/>
                </a:cubicBezTo>
                <a:cubicBezTo>
                  <a:pt x="3107990" y="628717"/>
                  <a:pt x="3115567" y="635816"/>
                  <a:pt x="3120482" y="644281"/>
                </a:cubicBezTo>
                <a:lnTo>
                  <a:pt x="3121301" y="644281"/>
                </a:lnTo>
                <a:lnTo>
                  <a:pt x="3121301" y="590627"/>
                </a:lnTo>
                <a:lnTo>
                  <a:pt x="3040615" y="590627"/>
                </a:lnTo>
                <a:lnTo>
                  <a:pt x="3040615" y="568100"/>
                </a:lnTo>
                <a:lnTo>
                  <a:pt x="3121301" y="568100"/>
                </a:lnTo>
                <a:close/>
                <a:moveTo>
                  <a:pt x="149502" y="525914"/>
                </a:moveTo>
                <a:lnTo>
                  <a:pt x="185135" y="525914"/>
                </a:lnTo>
                <a:lnTo>
                  <a:pt x="185135" y="568100"/>
                </a:lnTo>
                <a:lnTo>
                  <a:pt x="217082" y="568100"/>
                </a:lnTo>
                <a:lnTo>
                  <a:pt x="217082" y="590627"/>
                </a:lnTo>
                <a:lnTo>
                  <a:pt x="185135" y="590627"/>
                </a:lnTo>
                <a:lnTo>
                  <a:pt x="185135" y="765515"/>
                </a:lnTo>
                <a:cubicBezTo>
                  <a:pt x="185135" y="781625"/>
                  <a:pt x="185681" y="798691"/>
                  <a:pt x="186773" y="816712"/>
                </a:cubicBezTo>
                <a:lnTo>
                  <a:pt x="154826" y="816712"/>
                </a:lnTo>
                <a:lnTo>
                  <a:pt x="153188" y="782308"/>
                </a:lnTo>
                <a:lnTo>
                  <a:pt x="151959" y="782308"/>
                </a:lnTo>
                <a:cubicBezTo>
                  <a:pt x="146498" y="793776"/>
                  <a:pt x="137897" y="803128"/>
                  <a:pt x="126156" y="810364"/>
                </a:cubicBezTo>
                <a:cubicBezTo>
                  <a:pt x="114415" y="817599"/>
                  <a:pt x="100762" y="821217"/>
                  <a:pt x="85199" y="821217"/>
                </a:cubicBezTo>
                <a:cubicBezTo>
                  <a:pt x="60897" y="821217"/>
                  <a:pt x="40623" y="811865"/>
                  <a:pt x="24377" y="793162"/>
                </a:cubicBezTo>
                <a:cubicBezTo>
                  <a:pt x="8130" y="774458"/>
                  <a:pt x="7" y="750224"/>
                  <a:pt x="7" y="720462"/>
                </a:cubicBezTo>
                <a:cubicBezTo>
                  <a:pt x="-266" y="688515"/>
                  <a:pt x="8267" y="662848"/>
                  <a:pt x="25605" y="643462"/>
                </a:cubicBezTo>
                <a:cubicBezTo>
                  <a:pt x="42944" y="624075"/>
                  <a:pt x="64037" y="614382"/>
                  <a:pt x="88885" y="614382"/>
                </a:cubicBezTo>
                <a:cubicBezTo>
                  <a:pt x="103356" y="614382"/>
                  <a:pt x="115712" y="617249"/>
                  <a:pt x="125951" y="622983"/>
                </a:cubicBezTo>
                <a:cubicBezTo>
                  <a:pt x="136191" y="628717"/>
                  <a:pt x="143768" y="635816"/>
                  <a:pt x="148683" y="644281"/>
                </a:cubicBezTo>
                <a:lnTo>
                  <a:pt x="149502" y="644281"/>
                </a:lnTo>
                <a:lnTo>
                  <a:pt x="149502" y="590627"/>
                </a:lnTo>
                <a:lnTo>
                  <a:pt x="68816" y="590627"/>
                </a:lnTo>
                <a:lnTo>
                  <a:pt x="68816" y="568100"/>
                </a:lnTo>
                <a:lnTo>
                  <a:pt x="149502" y="568100"/>
                </a:lnTo>
                <a:close/>
                <a:moveTo>
                  <a:pt x="3404193" y="499701"/>
                </a:moveTo>
                <a:lnTo>
                  <a:pt x="3436959" y="499701"/>
                </a:lnTo>
                <a:lnTo>
                  <a:pt x="3462762" y="553355"/>
                </a:lnTo>
                <a:lnTo>
                  <a:pt x="3442284" y="553355"/>
                </a:lnTo>
                <a:close/>
                <a:moveTo>
                  <a:pt x="374825" y="485775"/>
                </a:moveTo>
                <a:cubicBezTo>
                  <a:pt x="384109" y="485775"/>
                  <a:pt x="391891" y="488642"/>
                  <a:pt x="398171" y="494377"/>
                </a:cubicBezTo>
                <a:cubicBezTo>
                  <a:pt x="404451" y="500111"/>
                  <a:pt x="407591" y="506937"/>
                  <a:pt x="407591" y="514855"/>
                </a:cubicBezTo>
                <a:cubicBezTo>
                  <a:pt x="407591" y="520862"/>
                  <a:pt x="406090" y="525914"/>
                  <a:pt x="403086" y="530010"/>
                </a:cubicBezTo>
                <a:cubicBezTo>
                  <a:pt x="400083" y="534105"/>
                  <a:pt x="396055" y="538474"/>
                  <a:pt x="391003" y="543116"/>
                </a:cubicBezTo>
                <a:cubicBezTo>
                  <a:pt x="385952" y="547758"/>
                  <a:pt x="382061" y="552400"/>
                  <a:pt x="379331" y="557042"/>
                </a:cubicBezTo>
                <a:lnTo>
                  <a:pt x="361310" y="552127"/>
                </a:lnTo>
                <a:cubicBezTo>
                  <a:pt x="363221" y="546939"/>
                  <a:pt x="367180" y="541205"/>
                  <a:pt x="373187" y="534924"/>
                </a:cubicBezTo>
                <a:cubicBezTo>
                  <a:pt x="379194" y="528644"/>
                  <a:pt x="382198" y="523183"/>
                  <a:pt x="382198" y="518541"/>
                </a:cubicBezTo>
                <a:cubicBezTo>
                  <a:pt x="382198" y="514719"/>
                  <a:pt x="380901" y="511579"/>
                  <a:pt x="378307" y="509121"/>
                </a:cubicBezTo>
                <a:cubicBezTo>
                  <a:pt x="375713" y="506664"/>
                  <a:pt x="372505" y="505435"/>
                  <a:pt x="368682" y="505435"/>
                </a:cubicBezTo>
                <a:cubicBezTo>
                  <a:pt x="361855" y="505435"/>
                  <a:pt x="355302" y="510350"/>
                  <a:pt x="349022" y="520180"/>
                </a:cubicBezTo>
                <a:lnTo>
                  <a:pt x="335506" y="511988"/>
                </a:lnTo>
                <a:cubicBezTo>
                  <a:pt x="344790" y="494513"/>
                  <a:pt x="357896" y="485775"/>
                  <a:pt x="374825" y="485775"/>
                </a:cubicBezTo>
                <a:close/>
                <a:moveTo>
                  <a:pt x="4687716" y="364113"/>
                </a:moveTo>
                <a:cubicBezTo>
                  <a:pt x="4693450" y="364113"/>
                  <a:pt x="4698228" y="366092"/>
                  <a:pt x="4702051" y="370051"/>
                </a:cubicBezTo>
                <a:cubicBezTo>
                  <a:pt x="4705874" y="374011"/>
                  <a:pt x="4707785" y="378994"/>
                  <a:pt x="4707785" y="385001"/>
                </a:cubicBezTo>
                <a:cubicBezTo>
                  <a:pt x="4707785" y="391008"/>
                  <a:pt x="4705874" y="396059"/>
                  <a:pt x="4702051" y="400155"/>
                </a:cubicBezTo>
                <a:cubicBezTo>
                  <a:pt x="4698228" y="404251"/>
                  <a:pt x="4693313" y="406299"/>
                  <a:pt x="4687306" y="406299"/>
                </a:cubicBezTo>
                <a:cubicBezTo>
                  <a:pt x="4681572" y="406299"/>
                  <a:pt x="4676726" y="404183"/>
                  <a:pt x="4672766" y="399950"/>
                </a:cubicBezTo>
                <a:cubicBezTo>
                  <a:pt x="4668807" y="395718"/>
                  <a:pt x="4666827" y="390735"/>
                  <a:pt x="4666827" y="385001"/>
                </a:cubicBezTo>
                <a:cubicBezTo>
                  <a:pt x="4666827" y="379267"/>
                  <a:pt x="4668875" y="374352"/>
                  <a:pt x="4672971" y="370256"/>
                </a:cubicBezTo>
                <a:cubicBezTo>
                  <a:pt x="4677067" y="366161"/>
                  <a:pt x="4681982" y="364113"/>
                  <a:pt x="4687716" y="364113"/>
                </a:cubicBezTo>
                <a:close/>
                <a:moveTo>
                  <a:pt x="1848963" y="363703"/>
                </a:moveTo>
                <a:cubicBezTo>
                  <a:pt x="1854697" y="363703"/>
                  <a:pt x="1859476" y="365751"/>
                  <a:pt x="1863299" y="369847"/>
                </a:cubicBezTo>
                <a:cubicBezTo>
                  <a:pt x="1867121" y="373942"/>
                  <a:pt x="1869033" y="378994"/>
                  <a:pt x="1869033" y="385001"/>
                </a:cubicBezTo>
                <a:cubicBezTo>
                  <a:pt x="1869033" y="390735"/>
                  <a:pt x="1867121" y="395650"/>
                  <a:pt x="1863299" y="399746"/>
                </a:cubicBezTo>
                <a:cubicBezTo>
                  <a:pt x="1859476" y="403841"/>
                  <a:pt x="1854561" y="405889"/>
                  <a:pt x="1848554" y="405889"/>
                </a:cubicBezTo>
                <a:cubicBezTo>
                  <a:pt x="1842820" y="405889"/>
                  <a:pt x="1837973" y="403841"/>
                  <a:pt x="1834014" y="399746"/>
                </a:cubicBezTo>
                <a:cubicBezTo>
                  <a:pt x="1830055" y="395650"/>
                  <a:pt x="1828074" y="390735"/>
                  <a:pt x="1828074" y="385001"/>
                </a:cubicBezTo>
                <a:cubicBezTo>
                  <a:pt x="1828074" y="379267"/>
                  <a:pt x="1830123" y="374284"/>
                  <a:pt x="1834218" y="370051"/>
                </a:cubicBezTo>
                <a:cubicBezTo>
                  <a:pt x="1838314" y="365819"/>
                  <a:pt x="1843229" y="363703"/>
                  <a:pt x="1848963" y="363703"/>
                </a:cubicBezTo>
                <a:close/>
                <a:moveTo>
                  <a:pt x="8590108" y="279331"/>
                </a:moveTo>
                <a:cubicBezTo>
                  <a:pt x="8585193" y="296806"/>
                  <a:pt x="8578845" y="315373"/>
                  <a:pt x="8571063" y="335033"/>
                </a:cubicBezTo>
                <a:cubicBezTo>
                  <a:pt x="8563281" y="354692"/>
                  <a:pt x="8556523" y="369301"/>
                  <a:pt x="8550789" y="378857"/>
                </a:cubicBezTo>
                <a:lnTo>
                  <a:pt x="8525395" y="381724"/>
                </a:lnTo>
                <a:cubicBezTo>
                  <a:pt x="8536317" y="351689"/>
                  <a:pt x="8544509" y="318923"/>
                  <a:pt x="8549970" y="283426"/>
                </a:cubicBezTo>
                <a:close/>
                <a:moveTo>
                  <a:pt x="9824757" y="229772"/>
                </a:moveTo>
                <a:cubicBezTo>
                  <a:pt x="9768783" y="228680"/>
                  <a:pt x="9740795" y="243561"/>
                  <a:pt x="9740795" y="274416"/>
                </a:cubicBezTo>
                <a:cubicBezTo>
                  <a:pt x="9740795" y="285611"/>
                  <a:pt x="9744003" y="294144"/>
                  <a:pt x="9750420" y="300014"/>
                </a:cubicBezTo>
                <a:cubicBezTo>
                  <a:pt x="9756836" y="305885"/>
                  <a:pt x="9764823" y="308820"/>
                  <a:pt x="9774380" y="308820"/>
                </a:cubicBezTo>
                <a:cubicBezTo>
                  <a:pt x="9786667" y="308820"/>
                  <a:pt x="9797043" y="305612"/>
                  <a:pt x="9805507" y="299195"/>
                </a:cubicBezTo>
                <a:cubicBezTo>
                  <a:pt x="9813972" y="292778"/>
                  <a:pt x="9819843" y="284928"/>
                  <a:pt x="9823119" y="275644"/>
                </a:cubicBezTo>
                <a:cubicBezTo>
                  <a:pt x="9824212" y="272368"/>
                  <a:pt x="9824757" y="268545"/>
                  <a:pt x="9824757" y="264176"/>
                </a:cubicBezTo>
                <a:close/>
                <a:moveTo>
                  <a:pt x="9072282" y="229772"/>
                </a:moveTo>
                <a:cubicBezTo>
                  <a:pt x="9016307" y="228680"/>
                  <a:pt x="8988320" y="243561"/>
                  <a:pt x="8988320" y="274416"/>
                </a:cubicBezTo>
                <a:cubicBezTo>
                  <a:pt x="8988320" y="285611"/>
                  <a:pt x="8991528" y="294144"/>
                  <a:pt x="8997945" y="300014"/>
                </a:cubicBezTo>
                <a:cubicBezTo>
                  <a:pt x="9004362" y="305885"/>
                  <a:pt x="9012348" y="308820"/>
                  <a:pt x="9021905" y="308820"/>
                </a:cubicBezTo>
                <a:cubicBezTo>
                  <a:pt x="9034192" y="308820"/>
                  <a:pt x="9044568" y="305612"/>
                  <a:pt x="9053032" y="299195"/>
                </a:cubicBezTo>
                <a:cubicBezTo>
                  <a:pt x="9061497" y="292778"/>
                  <a:pt x="9067368" y="284928"/>
                  <a:pt x="9070644" y="275644"/>
                </a:cubicBezTo>
                <a:cubicBezTo>
                  <a:pt x="9071737" y="272095"/>
                  <a:pt x="9072282" y="268272"/>
                  <a:pt x="9072282" y="264176"/>
                </a:cubicBezTo>
                <a:close/>
                <a:moveTo>
                  <a:pt x="8234082" y="229772"/>
                </a:moveTo>
                <a:cubicBezTo>
                  <a:pt x="8178108" y="228680"/>
                  <a:pt x="8150120" y="243561"/>
                  <a:pt x="8150120" y="274416"/>
                </a:cubicBezTo>
                <a:cubicBezTo>
                  <a:pt x="8150120" y="285611"/>
                  <a:pt x="8153328" y="294144"/>
                  <a:pt x="8159744" y="300014"/>
                </a:cubicBezTo>
                <a:cubicBezTo>
                  <a:pt x="8166162" y="305885"/>
                  <a:pt x="8174148" y="308820"/>
                  <a:pt x="8183704" y="308820"/>
                </a:cubicBezTo>
                <a:cubicBezTo>
                  <a:pt x="8195992" y="308820"/>
                  <a:pt x="8206368" y="305612"/>
                  <a:pt x="8214832" y="299195"/>
                </a:cubicBezTo>
                <a:cubicBezTo>
                  <a:pt x="8223297" y="292778"/>
                  <a:pt x="8229168" y="284928"/>
                  <a:pt x="8232444" y="275644"/>
                </a:cubicBezTo>
                <a:cubicBezTo>
                  <a:pt x="8233536" y="272095"/>
                  <a:pt x="8234082" y="268272"/>
                  <a:pt x="8234082" y="264176"/>
                </a:cubicBezTo>
                <a:close/>
                <a:moveTo>
                  <a:pt x="7386358" y="229772"/>
                </a:moveTo>
                <a:cubicBezTo>
                  <a:pt x="7330382" y="228680"/>
                  <a:pt x="7302394" y="243561"/>
                  <a:pt x="7302394" y="274416"/>
                </a:cubicBezTo>
                <a:cubicBezTo>
                  <a:pt x="7302394" y="285611"/>
                  <a:pt x="7305603" y="294144"/>
                  <a:pt x="7312020" y="300014"/>
                </a:cubicBezTo>
                <a:cubicBezTo>
                  <a:pt x="7318436" y="305885"/>
                  <a:pt x="7326424" y="308820"/>
                  <a:pt x="7335980" y="308820"/>
                </a:cubicBezTo>
                <a:cubicBezTo>
                  <a:pt x="7348268" y="308820"/>
                  <a:pt x="7358643" y="305612"/>
                  <a:pt x="7367108" y="299195"/>
                </a:cubicBezTo>
                <a:cubicBezTo>
                  <a:pt x="7375572" y="292778"/>
                  <a:pt x="7381442" y="284928"/>
                  <a:pt x="7384719" y="275644"/>
                </a:cubicBezTo>
                <a:cubicBezTo>
                  <a:pt x="7385812" y="272095"/>
                  <a:pt x="7386358" y="268272"/>
                  <a:pt x="7386358" y="264176"/>
                </a:cubicBezTo>
                <a:close/>
                <a:moveTo>
                  <a:pt x="3995458" y="229772"/>
                </a:moveTo>
                <a:cubicBezTo>
                  <a:pt x="3939482" y="228680"/>
                  <a:pt x="3911495" y="243561"/>
                  <a:pt x="3911495" y="274416"/>
                </a:cubicBezTo>
                <a:cubicBezTo>
                  <a:pt x="3911495" y="285611"/>
                  <a:pt x="3914703" y="294144"/>
                  <a:pt x="3921120" y="300014"/>
                </a:cubicBezTo>
                <a:cubicBezTo>
                  <a:pt x="3927537" y="305885"/>
                  <a:pt x="3935523" y="308820"/>
                  <a:pt x="3945080" y="308820"/>
                </a:cubicBezTo>
                <a:cubicBezTo>
                  <a:pt x="3957367" y="308820"/>
                  <a:pt x="3967743" y="305612"/>
                  <a:pt x="3976208" y="299195"/>
                </a:cubicBezTo>
                <a:cubicBezTo>
                  <a:pt x="3984672" y="292778"/>
                  <a:pt x="3990543" y="284928"/>
                  <a:pt x="3993820" y="275644"/>
                </a:cubicBezTo>
                <a:cubicBezTo>
                  <a:pt x="3994912" y="272095"/>
                  <a:pt x="3995458" y="268272"/>
                  <a:pt x="3995458" y="264176"/>
                </a:cubicBezTo>
                <a:close/>
                <a:moveTo>
                  <a:pt x="3281083" y="229772"/>
                </a:moveTo>
                <a:cubicBezTo>
                  <a:pt x="3225107" y="228680"/>
                  <a:pt x="3197120" y="243561"/>
                  <a:pt x="3197120" y="274416"/>
                </a:cubicBezTo>
                <a:cubicBezTo>
                  <a:pt x="3197120" y="285611"/>
                  <a:pt x="3200328" y="294144"/>
                  <a:pt x="3206745" y="300014"/>
                </a:cubicBezTo>
                <a:cubicBezTo>
                  <a:pt x="3213162" y="305885"/>
                  <a:pt x="3221148" y="308820"/>
                  <a:pt x="3230705" y="308820"/>
                </a:cubicBezTo>
                <a:cubicBezTo>
                  <a:pt x="3242992" y="308820"/>
                  <a:pt x="3253368" y="305612"/>
                  <a:pt x="3261833" y="299195"/>
                </a:cubicBezTo>
                <a:cubicBezTo>
                  <a:pt x="3270297" y="292778"/>
                  <a:pt x="3276168" y="284928"/>
                  <a:pt x="3279445" y="275644"/>
                </a:cubicBezTo>
                <a:cubicBezTo>
                  <a:pt x="3280537" y="272095"/>
                  <a:pt x="3281083" y="268272"/>
                  <a:pt x="3281083" y="264176"/>
                </a:cubicBezTo>
                <a:close/>
                <a:moveTo>
                  <a:pt x="395010" y="229772"/>
                </a:moveTo>
                <a:cubicBezTo>
                  <a:pt x="339034" y="228680"/>
                  <a:pt x="311047" y="243561"/>
                  <a:pt x="311047" y="274416"/>
                </a:cubicBezTo>
                <a:cubicBezTo>
                  <a:pt x="311047" y="285611"/>
                  <a:pt x="314255" y="294144"/>
                  <a:pt x="320672" y="300014"/>
                </a:cubicBezTo>
                <a:cubicBezTo>
                  <a:pt x="327089" y="305885"/>
                  <a:pt x="335075" y="308820"/>
                  <a:pt x="344632" y="308820"/>
                </a:cubicBezTo>
                <a:cubicBezTo>
                  <a:pt x="356919" y="308820"/>
                  <a:pt x="367295" y="305612"/>
                  <a:pt x="375760" y="299195"/>
                </a:cubicBezTo>
                <a:cubicBezTo>
                  <a:pt x="384224" y="292778"/>
                  <a:pt x="390095" y="284928"/>
                  <a:pt x="393372" y="275644"/>
                </a:cubicBezTo>
                <a:cubicBezTo>
                  <a:pt x="394464" y="272095"/>
                  <a:pt x="395010" y="268272"/>
                  <a:pt x="395010" y="264176"/>
                </a:cubicBezTo>
                <a:close/>
                <a:moveTo>
                  <a:pt x="8785628" y="198644"/>
                </a:moveTo>
                <a:lnTo>
                  <a:pt x="8785628" y="303905"/>
                </a:lnTo>
                <a:cubicBezTo>
                  <a:pt x="8792181" y="304997"/>
                  <a:pt x="8802147" y="305543"/>
                  <a:pt x="8815527" y="305543"/>
                </a:cubicBezTo>
                <a:cubicBezTo>
                  <a:pt x="8836006" y="305543"/>
                  <a:pt x="8852935" y="301243"/>
                  <a:pt x="8866314" y="292642"/>
                </a:cubicBezTo>
                <a:cubicBezTo>
                  <a:pt x="8879694" y="284041"/>
                  <a:pt x="8886383" y="270456"/>
                  <a:pt x="8886383" y="251889"/>
                </a:cubicBezTo>
                <a:cubicBezTo>
                  <a:pt x="8886383" y="234141"/>
                  <a:pt x="8879694" y="220830"/>
                  <a:pt x="8866314" y="211955"/>
                </a:cubicBezTo>
                <a:cubicBezTo>
                  <a:pt x="8852935" y="203081"/>
                  <a:pt x="8835869" y="198644"/>
                  <a:pt x="8815117" y="198644"/>
                </a:cubicBezTo>
                <a:close/>
                <a:moveTo>
                  <a:pt x="3029546" y="156868"/>
                </a:moveTo>
                <a:cubicBezTo>
                  <a:pt x="3011252" y="156868"/>
                  <a:pt x="2996780" y="164035"/>
                  <a:pt x="2986132" y="178370"/>
                </a:cubicBezTo>
                <a:cubicBezTo>
                  <a:pt x="2975483" y="192705"/>
                  <a:pt x="2970158" y="210932"/>
                  <a:pt x="2970158" y="233049"/>
                </a:cubicBezTo>
                <a:cubicBezTo>
                  <a:pt x="2970158" y="254073"/>
                  <a:pt x="2975278" y="271549"/>
                  <a:pt x="2985517" y="285474"/>
                </a:cubicBezTo>
                <a:cubicBezTo>
                  <a:pt x="2995757" y="299400"/>
                  <a:pt x="3010160" y="306363"/>
                  <a:pt x="3028727" y="306363"/>
                </a:cubicBezTo>
                <a:cubicBezTo>
                  <a:pt x="3041015" y="306363"/>
                  <a:pt x="3052073" y="302472"/>
                  <a:pt x="3061903" y="294690"/>
                </a:cubicBezTo>
                <a:cubicBezTo>
                  <a:pt x="3071733" y="286908"/>
                  <a:pt x="3078286" y="276464"/>
                  <a:pt x="3081562" y="263357"/>
                </a:cubicBezTo>
                <a:cubicBezTo>
                  <a:pt x="3082655" y="258988"/>
                  <a:pt x="3083201" y="253800"/>
                  <a:pt x="3083201" y="247793"/>
                </a:cubicBezTo>
                <a:lnTo>
                  <a:pt x="3083201" y="213389"/>
                </a:lnTo>
                <a:cubicBezTo>
                  <a:pt x="3083201" y="207382"/>
                  <a:pt x="3082655" y="202331"/>
                  <a:pt x="3081562" y="198235"/>
                </a:cubicBezTo>
                <a:cubicBezTo>
                  <a:pt x="3078832" y="186494"/>
                  <a:pt x="3072757" y="176664"/>
                  <a:pt x="3063337" y="168745"/>
                </a:cubicBezTo>
                <a:cubicBezTo>
                  <a:pt x="3053916" y="160827"/>
                  <a:pt x="3042653" y="156868"/>
                  <a:pt x="3029546" y="156868"/>
                </a:cubicBezTo>
                <a:close/>
                <a:moveTo>
                  <a:pt x="8412810" y="155639"/>
                </a:moveTo>
                <a:cubicBezTo>
                  <a:pt x="8393150" y="155639"/>
                  <a:pt x="8378132" y="163216"/>
                  <a:pt x="8367756" y="178370"/>
                </a:cubicBezTo>
                <a:cubicBezTo>
                  <a:pt x="8357381" y="193525"/>
                  <a:pt x="8352193" y="211478"/>
                  <a:pt x="8352193" y="232229"/>
                </a:cubicBezTo>
                <a:cubicBezTo>
                  <a:pt x="8352193" y="254073"/>
                  <a:pt x="8357790" y="272231"/>
                  <a:pt x="8368985" y="286703"/>
                </a:cubicBezTo>
                <a:cubicBezTo>
                  <a:pt x="8380180" y="301175"/>
                  <a:pt x="8394516" y="308410"/>
                  <a:pt x="8411991" y="308410"/>
                </a:cubicBezTo>
                <a:cubicBezTo>
                  <a:pt x="8429193" y="308410"/>
                  <a:pt x="8443528" y="301106"/>
                  <a:pt x="8454996" y="286498"/>
                </a:cubicBezTo>
                <a:cubicBezTo>
                  <a:pt x="8466464" y="271890"/>
                  <a:pt x="8472198" y="253527"/>
                  <a:pt x="8472198" y="231410"/>
                </a:cubicBezTo>
                <a:cubicBezTo>
                  <a:pt x="8472198" y="212024"/>
                  <a:pt x="8467215" y="194549"/>
                  <a:pt x="8457248" y="178985"/>
                </a:cubicBezTo>
                <a:cubicBezTo>
                  <a:pt x="8447282" y="163421"/>
                  <a:pt x="8432469" y="155639"/>
                  <a:pt x="8412810" y="155639"/>
                </a:cubicBezTo>
                <a:close/>
                <a:moveTo>
                  <a:pt x="5469585" y="155639"/>
                </a:moveTo>
                <a:cubicBezTo>
                  <a:pt x="5449925" y="155639"/>
                  <a:pt x="5434908" y="163216"/>
                  <a:pt x="5424531" y="178370"/>
                </a:cubicBezTo>
                <a:cubicBezTo>
                  <a:pt x="5414156" y="193525"/>
                  <a:pt x="5408968" y="211478"/>
                  <a:pt x="5408968" y="232229"/>
                </a:cubicBezTo>
                <a:cubicBezTo>
                  <a:pt x="5408968" y="254073"/>
                  <a:pt x="5414565" y="272231"/>
                  <a:pt x="5425760" y="286703"/>
                </a:cubicBezTo>
                <a:cubicBezTo>
                  <a:pt x="5436956" y="301175"/>
                  <a:pt x="5451291" y="308410"/>
                  <a:pt x="5468766" y="308410"/>
                </a:cubicBezTo>
                <a:cubicBezTo>
                  <a:pt x="5485968" y="308410"/>
                  <a:pt x="5500303" y="301106"/>
                  <a:pt x="5511771" y="286498"/>
                </a:cubicBezTo>
                <a:cubicBezTo>
                  <a:pt x="5523239" y="271890"/>
                  <a:pt x="5528973" y="253527"/>
                  <a:pt x="5528973" y="231410"/>
                </a:cubicBezTo>
                <a:cubicBezTo>
                  <a:pt x="5528973" y="212024"/>
                  <a:pt x="5523990" y="194549"/>
                  <a:pt x="5514024" y="178985"/>
                </a:cubicBezTo>
                <a:cubicBezTo>
                  <a:pt x="5504057" y="163421"/>
                  <a:pt x="5489244" y="155639"/>
                  <a:pt x="5469585" y="155639"/>
                </a:cubicBezTo>
                <a:close/>
                <a:moveTo>
                  <a:pt x="4688535" y="155229"/>
                </a:moveTo>
                <a:cubicBezTo>
                  <a:pt x="4668875" y="155229"/>
                  <a:pt x="4653858" y="162875"/>
                  <a:pt x="4643482" y="178166"/>
                </a:cubicBezTo>
                <a:cubicBezTo>
                  <a:pt x="4633106" y="193456"/>
                  <a:pt x="4627918" y="211478"/>
                  <a:pt x="4627918" y="232229"/>
                </a:cubicBezTo>
                <a:cubicBezTo>
                  <a:pt x="4627918" y="254073"/>
                  <a:pt x="4633516" y="272231"/>
                  <a:pt x="4644710" y="286703"/>
                </a:cubicBezTo>
                <a:cubicBezTo>
                  <a:pt x="4655905" y="301175"/>
                  <a:pt x="4670241" y="308410"/>
                  <a:pt x="4687716" y="308410"/>
                </a:cubicBezTo>
                <a:cubicBezTo>
                  <a:pt x="4704918" y="308410"/>
                  <a:pt x="4719253" y="301106"/>
                  <a:pt x="4730721" y="286498"/>
                </a:cubicBezTo>
                <a:cubicBezTo>
                  <a:pt x="4742189" y="271890"/>
                  <a:pt x="4747923" y="253527"/>
                  <a:pt x="4747923" y="231410"/>
                </a:cubicBezTo>
                <a:cubicBezTo>
                  <a:pt x="4747923" y="219396"/>
                  <a:pt x="4746012" y="207860"/>
                  <a:pt x="4742189" y="196801"/>
                </a:cubicBezTo>
                <a:cubicBezTo>
                  <a:pt x="4738367" y="185743"/>
                  <a:pt x="4731813" y="176049"/>
                  <a:pt x="4722530" y="167721"/>
                </a:cubicBezTo>
                <a:cubicBezTo>
                  <a:pt x="4713246" y="159393"/>
                  <a:pt x="4701915" y="155229"/>
                  <a:pt x="4688535" y="155229"/>
                </a:cubicBezTo>
                <a:close/>
                <a:moveTo>
                  <a:pt x="5890837" y="154410"/>
                </a:moveTo>
                <a:cubicBezTo>
                  <a:pt x="5874181" y="154410"/>
                  <a:pt x="5861212" y="160349"/>
                  <a:pt x="5851928" y="172227"/>
                </a:cubicBezTo>
                <a:cubicBezTo>
                  <a:pt x="5842644" y="184104"/>
                  <a:pt x="5837183" y="197552"/>
                  <a:pt x="5835545" y="212570"/>
                </a:cubicBezTo>
                <a:lnTo>
                  <a:pt x="5940806" y="212570"/>
                </a:lnTo>
                <a:cubicBezTo>
                  <a:pt x="5941079" y="198098"/>
                  <a:pt x="5937325" y="184787"/>
                  <a:pt x="5929543" y="172636"/>
                </a:cubicBezTo>
                <a:cubicBezTo>
                  <a:pt x="5921760" y="160486"/>
                  <a:pt x="5908859" y="154410"/>
                  <a:pt x="5890837" y="154410"/>
                </a:cubicBezTo>
                <a:close/>
                <a:moveTo>
                  <a:pt x="1852241" y="154410"/>
                </a:moveTo>
                <a:cubicBezTo>
                  <a:pt x="1835584" y="154410"/>
                  <a:pt x="1822614" y="160349"/>
                  <a:pt x="1813330" y="172227"/>
                </a:cubicBezTo>
                <a:cubicBezTo>
                  <a:pt x="1804047" y="184104"/>
                  <a:pt x="1798586" y="197552"/>
                  <a:pt x="1796948" y="212570"/>
                </a:cubicBezTo>
                <a:lnTo>
                  <a:pt x="1902208" y="212570"/>
                </a:lnTo>
                <a:cubicBezTo>
                  <a:pt x="1902481" y="198098"/>
                  <a:pt x="1898727" y="184787"/>
                  <a:pt x="1890946" y="172636"/>
                </a:cubicBezTo>
                <a:cubicBezTo>
                  <a:pt x="1883164" y="160486"/>
                  <a:pt x="1870261" y="154410"/>
                  <a:pt x="1852241" y="154410"/>
                </a:cubicBezTo>
                <a:close/>
                <a:moveTo>
                  <a:pt x="9919112" y="132703"/>
                </a:moveTo>
                <a:lnTo>
                  <a:pt x="9955155" y="132703"/>
                </a:lnTo>
                <a:lnTo>
                  <a:pt x="9955155" y="242059"/>
                </a:lnTo>
                <a:cubicBezTo>
                  <a:pt x="9955155" y="284382"/>
                  <a:pt x="9969900" y="305543"/>
                  <a:pt x="9999389" y="305543"/>
                </a:cubicBezTo>
                <a:cubicBezTo>
                  <a:pt x="10010584" y="305543"/>
                  <a:pt x="10020414" y="302267"/>
                  <a:pt x="10028879" y="295714"/>
                </a:cubicBezTo>
                <a:cubicBezTo>
                  <a:pt x="10037343" y="289160"/>
                  <a:pt x="10043350" y="281378"/>
                  <a:pt x="10046900" y="272368"/>
                </a:cubicBezTo>
                <a:cubicBezTo>
                  <a:pt x="10049084" y="267180"/>
                  <a:pt x="10050176" y="261036"/>
                  <a:pt x="10050176" y="253937"/>
                </a:cubicBezTo>
                <a:lnTo>
                  <a:pt x="10050176" y="132703"/>
                </a:lnTo>
                <a:lnTo>
                  <a:pt x="10086219" y="132703"/>
                </a:lnTo>
                <a:lnTo>
                  <a:pt x="10086219" y="276464"/>
                </a:lnTo>
                <a:cubicBezTo>
                  <a:pt x="10086219" y="298854"/>
                  <a:pt x="10086765" y="317012"/>
                  <a:pt x="10087858" y="330937"/>
                </a:cubicBezTo>
                <a:lnTo>
                  <a:pt x="10055911" y="330937"/>
                </a:lnTo>
                <a:lnTo>
                  <a:pt x="10053862" y="298581"/>
                </a:lnTo>
                <a:lnTo>
                  <a:pt x="10053043" y="298581"/>
                </a:lnTo>
                <a:cubicBezTo>
                  <a:pt x="10047582" y="308410"/>
                  <a:pt x="10039255" y="317012"/>
                  <a:pt x="10028059" y="324384"/>
                </a:cubicBezTo>
                <a:cubicBezTo>
                  <a:pt x="10016864" y="331756"/>
                  <a:pt x="10003348" y="335442"/>
                  <a:pt x="9987511" y="335442"/>
                </a:cubicBezTo>
                <a:cubicBezTo>
                  <a:pt x="9979047" y="335442"/>
                  <a:pt x="9971060" y="334077"/>
                  <a:pt x="9963551" y="331347"/>
                </a:cubicBezTo>
                <a:cubicBezTo>
                  <a:pt x="9956042" y="328616"/>
                  <a:pt x="9948807" y="324179"/>
                  <a:pt x="9941843" y="318035"/>
                </a:cubicBezTo>
                <a:cubicBezTo>
                  <a:pt x="9934881" y="311892"/>
                  <a:pt x="9929352" y="302881"/>
                  <a:pt x="9925256" y="291003"/>
                </a:cubicBezTo>
                <a:cubicBezTo>
                  <a:pt x="9921160" y="279126"/>
                  <a:pt x="9919112" y="264995"/>
                  <a:pt x="9919112" y="248612"/>
                </a:cubicBezTo>
                <a:close/>
                <a:moveTo>
                  <a:pt x="6815191" y="132703"/>
                </a:moveTo>
                <a:lnTo>
                  <a:pt x="6851234" y="132703"/>
                </a:lnTo>
                <a:lnTo>
                  <a:pt x="6851234" y="330937"/>
                </a:lnTo>
                <a:lnTo>
                  <a:pt x="6815191" y="330937"/>
                </a:lnTo>
                <a:close/>
                <a:moveTo>
                  <a:pt x="6585362" y="132703"/>
                </a:moveTo>
                <a:lnTo>
                  <a:pt x="6621405" y="132703"/>
                </a:lnTo>
                <a:lnTo>
                  <a:pt x="6621405" y="242059"/>
                </a:lnTo>
                <a:cubicBezTo>
                  <a:pt x="6621405" y="284382"/>
                  <a:pt x="6636150" y="305543"/>
                  <a:pt x="6665639" y="305543"/>
                </a:cubicBezTo>
                <a:cubicBezTo>
                  <a:pt x="6676834" y="305543"/>
                  <a:pt x="6686664" y="302267"/>
                  <a:pt x="6695128" y="295714"/>
                </a:cubicBezTo>
                <a:cubicBezTo>
                  <a:pt x="6703593" y="289160"/>
                  <a:pt x="6709600" y="281378"/>
                  <a:pt x="6713150" y="272368"/>
                </a:cubicBezTo>
                <a:cubicBezTo>
                  <a:pt x="6715334" y="267180"/>
                  <a:pt x="6716426" y="261036"/>
                  <a:pt x="6716426" y="253937"/>
                </a:cubicBezTo>
                <a:lnTo>
                  <a:pt x="6716426" y="132703"/>
                </a:lnTo>
                <a:lnTo>
                  <a:pt x="6752469" y="132703"/>
                </a:lnTo>
                <a:lnTo>
                  <a:pt x="6752469" y="276464"/>
                </a:lnTo>
                <a:cubicBezTo>
                  <a:pt x="6752469" y="298854"/>
                  <a:pt x="6753015" y="317012"/>
                  <a:pt x="6754107" y="330937"/>
                </a:cubicBezTo>
                <a:lnTo>
                  <a:pt x="6722160" y="330937"/>
                </a:lnTo>
                <a:lnTo>
                  <a:pt x="6720113" y="298581"/>
                </a:lnTo>
                <a:lnTo>
                  <a:pt x="6719294" y="298581"/>
                </a:lnTo>
                <a:cubicBezTo>
                  <a:pt x="6713832" y="308410"/>
                  <a:pt x="6705504" y="317012"/>
                  <a:pt x="6694309" y="324384"/>
                </a:cubicBezTo>
                <a:cubicBezTo>
                  <a:pt x="6683115" y="331756"/>
                  <a:pt x="6669598" y="335442"/>
                  <a:pt x="6653762" y="335442"/>
                </a:cubicBezTo>
                <a:cubicBezTo>
                  <a:pt x="6645297" y="335442"/>
                  <a:pt x="6637310" y="334077"/>
                  <a:pt x="6629802" y="331347"/>
                </a:cubicBezTo>
                <a:cubicBezTo>
                  <a:pt x="6622293" y="328616"/>
                  <a:pt x="6615056" y="324179"/>
                  <a:pt x="6608094" y="318035"/>
                </a:cubicBezTo>
                <a:cubicBezTo>
                  <a:pt x="6601131" y="311892"/>
                  <a:pt x="6595602" y="302881"/>
                  <a:pt x="6591506" y="291003"/>
                </a:cubicBezTo>
                <a:cubicBezTo>
                  <a:pt x="6587410" y="279126"/>
                  <a:pt x="6585362" y="264995"/>
                  <a:pt x="6585362" y="248612"/>
                </a:cubicBezTo>
                <a:close/>
                <a:moveTo>
                  <a:pt x="2290819" y="132703"/>
                </a:moveTo>
                <a:lnTo>
                  <a:pt x="2326861" y="132703"/>
                </a:lnTo>
                <a:lnTo>
                  <a:pt x="2326861" y="330937"/>
                </a:lnTo>
                <a:lnTo>
                  <a:pt x="2290819" y="330937"/>
                </a:lnTo>
                <a:close/>
                <a:moveTo>
                  <a:pt x="1546640" y="132703"/>
                </a:moveTo>
                <a:lnTo>
                  <a:pt x="1582683" y="132703"/>
                </a:lnTo>
                <a:lnTo>
                  <a:pt x="1582683" y="242059"/>
                </a:lnTo>
                <a:cubicBezTo>
                  <a:pt x="1582683" y="284382"/>
                  <a:pt x="1597428" y="305543"/>
                  <a:pt x="1626916" y="305543"/>
                </a:cubicBezTo>
                <a:cubicBezTo>
                  <a:pt x="1638111" y="305543"/>
                  <a:pt x="1647942" y="302267"/>
                  <a:pt x="1656406" y="295714"/>
                </a:cubicBezTo>
                <a:cubicBezTo>
                  <a:pt x="1664870" y="289160"/>
                  <a:pt x="1670877" y="281378"/>
                  <a:pt x="1674426" y="272368"/>
                </a:cubicBezTo>
                <a:cubicBezTo>
                  <a:pt x="1676611" y="267180"/>
                  <a:pt x="1677704" y="261036"/>
                  <a:pt x="1677704" y="253937"/>
                </a:cubicBezTo>
                <a:lnTo>
                  <a:pt x="1677704" y="132703"/>
                </a:lnTo>
                <a:lnTo>
                  <a:pt x="1713746" y="132703"/>
                </a:lnTo>
                <a:lnTo>
                  <a:pt x="1713746" y="276464"/>
                </a:lnTo>
                <a:cubicBezTo>
                  <a:pt x="1713746" y="298854"/>
                  <a:pt x="1714292" y="317012"/>
                  <a:pt x="1715384" y="330937"/>
                </a:cubicBezTo>
                <a:lnTo>
                  <a:pt x="1683438" y="330937"/>
                </a:lnTo>
                <a:lnTo>
                  <a:pt x="1681390" y="298581"/>
                </a:lnTo>
                <a:lnTo>
                  <a:pt x="1680571" y="298581"/>
                </a:lnTo>
                <a:cubicBezTo>
                  <a:pt x="1675110" y="308410"/>
                  <a:pt x="1666782" y="317012"/>
                  <a:pt x="1655586" y="324384"/>
                </a:cubicBezTo>
                <a:cubicBezTo>
                  <a:pt x="1644391" y="331756"/>
                  <a:pt x="1630875" y="335442"/>
                  <a:pt x="1615039" y="335442"/>
                </a:cubicBezTo>
                <a:cubicBezTo>
                  <a:pt x="1606574" y="335442"/>
                  <a:pt x="1598587" y="334077"/>
                  <a:pt x="1591079" y="331347"/>
                </a:cubicBezTo>
                <a:cubicBezTo>
                  <a:pt x="1583570" y="328616"/>
                  <a:pt x="1576334" y="324179"/>
                  <a:pt x="1569371" y="318035"/>
                </a:cubicBezTo>
                <a:cubicBezTo>
                  <a:pt x="1562408" y="311892"/>
                  <a:pt x="1556879" y="302881"/>
                  <a:pt x="1552784" y="291003"/>
                </a:cubicBezTo>
                <a:cubicBezTo>
                  <a:pt x="1548687" y="279126"/>
                  <a:pt x="1546640" y="264995"/>
                  <a:pt x="1546640" y="248612"/>
                </a:cubicBezTo>
                <a:close/>
                <a:moveTo>
                  <a:pt x="1026354" y="132703"/>
                </a:moveTo>
                <a:lnTo>
                  <a:pt x="1065674" y="132703"/>
                </a:lnTo>
                <a:lnTo>
                  <a:pt x="1108680" y="249841"/>
                </a:lnTo>
                <a:cubicBezTo>
                  <a:pt x="1113595" y="262675"/>
                  <a:pt x="1117964" y="276191"/>
                  <a:pt x="1121786" y="290389"/>
                </a:cubicBezTo>
                <a:lnTo>
                  <a:pt x="1122605" y="290389"/>
                </a:lnTo>
                <a:cubicBezTo>
                  <a:pt x="1122879" y="289570"/>
                  <a:pt x="1124585" y="283904"/>
                  <a:pt x="1127725" y="273392"/>
                </a:cubicBezTo>
                <a:cubicBezTo>
                  <a:pt x="1130866" y="262879"/>
                  <a:pt x="1133391" y="254756"/>
                  <a:pt x="1135302" y="249022"/>
                </a:cubicBezTo>
                <a:lnTo>
                  <a:pt x="1174621" y="132703"/>
                </a:lnTo>
                <a:lnTo>
                  <a:pt x="1212712" y="132703"/>
                </a:lnTo>
                <a:lnTo>
                  <a:pt x="1158648" y="274006"/>
                </a:lnTo>
                <a:cubicBezTo>
                  <a:pt x="1145269" y="308957"/>
                  <a:pt x="1133595" y="335715"/>
                  <a:pt x="1123629" y="354283"/>
                </a:cubicBezTo>
                <a:cubicBezTo>
                  <a:pt x="1113663" y="372850"/>
                  <a:pt x="1102672" y="387458"/>
                  <a:pt x="1090659" y="398107"/>
                </a:cubicBezTo>
                <a:cubicBezTo>
                  <a:pt x="1075641" y="410668"/>
                  <a:pt x="1060896" y="418313"/>
                  <a:pt x="1046426" y="421044"/>
                </a:cubicBezTo>
                <a:lnTo>
                  <a:pt x="1037414" y="391145"/>
                </a:lnTo>
                <a:cubicBezTo>
                  <a:pt x="1048882" y="387595"/>
                  <a:pt x="1059395" y="381724"/>
                  <a:pt x="1068951" y="373533"/>
                </a:cubicBezTo>
                <a:cubicBezTo>
                  <a:pt x="1081239" y="363976"/>
                  <a:pt x="1091342" y="350597"/>
                  <a:pt x="1099260" y="333394"/>
                </a:cubicBezTo>
                <a:cubicBezTo>
                  <a:pt x="1101172" y="329026"/>
                  <a:pt x="1102128" y="326159"/>
                  <a:pt x="1102128" y="324793"/>
                </a:cubicBezTo>
                <a:cubicBezTo>
                  <a:pt x="1102128" y="322609"/>
                  <a:pt x="1101172" y="319469"/>
                  <a:pt x="1099260" y="315373"/>
                </a:cubicBezTo>
                <a:close/>
                <a:moveTo>
                  <a:pt x="9784210" y="128607"/>
                </a:moveTo>
                <a:cubicBezTo>
                  <a:pt x="9811787" y="128607"/>
                  <a:pt x="9831243" y="136252"/>
                  <a:pt x="9842574" y="151543"/>
                </a:cubicBezTo>
                <a:cubicBezTo>
                  <a:pt x="9853906" y="166834"/>
                  <a:pt x="9859572" y="186084"/>
                  <a:pt x="9859572" y="209293"/>
                </a:cubicBezTo>
                <a:lnTo>
                  <a:pt x="9859572" y="283426"/>
                </a:lnTo>
                <a:cubicBezTo>
                  <a:pt x="9859572" y="303086"/>
                  <a:pt x="9860663" y="318923"/>
                  <a:pt x="9862848" y="330937"/>
                </a:cubicBezTo>
                <a:lnTo>
                  <a:pt x="9830081" y="330937"/>
                </a:lnTo>
                <a:lnTo>
                  <a:pt x="9827215" y="305953"/>
                </a:lnTo>
                <a:lnTo>
                  <a:pt x="9825986" y="305953"/>
                </a:lnTo>
                <a:cubicBezTo>
                  <a:pt x="9819980" y="314418"/>
                  <a:pt x="9811720" y="321449"/>
                  <a:pt x="9801207" y="327046"/>
                </a:cubicBezTo>
                <a:cubicBezTo>
                  <a:pt x="9790694" y="332644"/>
                  <a:pt x="9778749" y="335442"/>
                  <a:pt x="9765369" y="335442"/>
                </a:cubicBezTo>
                <a:cubicBezTo>
                  <a:pt x="9746255" y="335442"/>
                  <a:pt x="9731375" y="329845"/>
                  <a:pt x="9720725" y="318650"/>
                </a:cubicBezTo>
                <a:cubicBezTo>
                  <a:pt x="9710076" y="307455"/>
                  <a:pt x="9704752" y="294075"/>
                  <a:pt x="9704752" y="278511"/>
                </a:cubicBezTo>
                <a:cubicBezTo>
                  <a:pt x="9704752" y="254483"/>
                  <a:pt x="9715059" y="236120"/>
                  <a:pt x="9735674" y="223424"/>
                </a:cubicBezTo>
                <a:cubicBezTo>
                  <a:pt x="9756291" y="210727"/>
                  <a:pt x="9785711" y="204515"/>
                  <a:pt x="9823939" y="204788"/>
                </a:cubicBezTo>
                <a:lnTo>
                  <a:pt x="9823939" y="200692"/>
                </a:lnTo>
                <a:cubicBezTo>
                  <a:pt x="9823939" y="195777"/>
                  <a:pt x="9823461" y="191067"/>
                  <a:pt x="9822505" y="186562"/>
                </a:cubicBezTo>
                <a:cubicBezTo>
                  <a:pt x="9821549" y="182057"/>
                  <a:pt x="9819638" y="177210"/>
                  <a:pt x="9816771" y="172022"/>
                </a:cubicBezTo>
                <a:cubicBezTo>
                  <a:pt x="9813903" y="166834"/>
                  <a:pt x="9809262" y="162738"/>
                  <a:pt x="9802845" y="159735"/>
                </a:cubicBezTo>
                <a:cubicBezTo>
                  <a:pt x="9796429" y="156731"/>
                  <a:pt x="9788442" y="155229"/>
                  <a:pt x="9778885" y="155229"/>
                </a:cubicBezTo>
                <a:cubicBezTo>
                  <a:pt x="9758680" y="155229"/>
                  <a:pt x="9741340" y="160144"/>
                  <a:pt x="9726869" y="169974"/>
                </a:cubicBezTo>
                <a:lnTo>
                  <a:pt x="9718678" y="145809"/>
                </a:lnTo>
                <a:cubicBezTo>
                  <a:pt x="9736972" y="134341"/>
                  <a:pt x="9758816" y="128607"/>
                  <a:pt x="9784210" y="128607"/>
                </a:cubicBezTo>
                <a:close/>
                <a:moveTo>
                  <a:pt x="9260020" y="128607"/>
                </a:moveTo>
                <a:cubicBezTo>
                  <a:pt x="9280226" y="128607"/>
                  <a:pt x="9296882" y="132157"/>
                  <a:pt x="9309988" y="139256"/>
                </a:cubicBezTo>
                <a:lnTo>
                  <a:pt x="9301797" y="166697"/>
                </a:lnTo>
                <a:cubicBezTo>
                  <a:pt x="9289783" y="160417"/>
                  <a:pt x="9275857" y="157277"/>
                  <a:pt x="9260020" y="157277"/>
                </a:cubicBezTo>
                <a:cubicBezTo>
                  <a:pt x="9238176" y="157277"/>
                  <a:pt x="9221043" y="164445"/>
                  <a:pt x="9208619" y="178780"/>
                </a:cubicBezTo>
                <a:cubicBezTo>
                  <a:pt x="9196195" y="193115"/>
                  <a:pt x="9189983" y="210932"/>
                  <a:pt x="9189983" y="232229"/>
                </a:cubicBezTo>
                <a:cubicBezTo>
                  <a:pt x="9189983" y="254893"/>
                  <a:pt x="9196468" y="272914"/>
                  <a:pt x="9209438" y="286293"/>
                </a:cubicBezTo>
                <a:cubicBezTo>
                  <a:pt x="9222408" y="299673"/>
                  <a:pt x="9238859" y="306363"/>
                  <a:pt x="9258791" y="306363"/>
                </a:cubicBezTo>
                <a:cubicBezTo>
                  <a:pt x="9274082" y="306363"/>
                  <a:pt x="9288827" y="303222"/>
                  <a:pt x="9303026" y="296942"/>
                </a:cubicBezTo>
                <a:lnTo>
                  <a:pt x="9309169" y="323974"/>
                </a:lnTo>
                <a:cubicBezTo>
                  <a:pt x="9293060" y="331620"/>
                  <a:pt x="9274082" y="335442"/>
                  <a:pt x="9252238" y="335442"/>
                </a:cubicBezTo>
                <a:cubicBezTo>
                  <a:pt x="9222476" y="335442"/>
                  <a:pt x="9198584" y="326159"/>
                  <a:pt x="9180563" y="307591"/>
                </a:cubicBezTo>
                <a:cubicBezTo>
                  <a:pt x="9162541" y="289024"/>
                  <a:pt x="9153531" y="264586"/>
                  <a:pt x="9153531" y="234277"/>
                </a:cubicBezTo>
                <a:cubicBezTo>
                  <a:pt x="9153531" y="203423"/>
                  <a:pt x="9163293" y="178097"/>
                  <a:pt x="9182816" y="158301"/>
                </a:cubicBezTo>
                <a:cubicBezTo>
                  <a:pt x="9202338" y="138505"/>
                  <a:pt x="9228073" y="128607"/>
                  <a:pt x="9260020" y="128607"/>
                </a:cubicBezTo>
                <a:close/>
                <a:moveTo>
                  <a:pt x="9031735" y="128607"/>
                </a:moveTo>
                <a:cubicBezTo>
                  <a:pt x="9059313" y="128607"/>
                  <a:pt x="9078767" y="136252"/>
                  <a:pt x="9090099" y="151543"/>
                </a:cubicBezTo>
                <a:cubicBezTo>
                  <a:pt x="9101431" y="166834"/>
                  <a:pt x="9107097" y="186084"/>
                  <a:pt x="9107097" y="209293"/>
                </a:cubicBezTo>
                <a:lnTo>
                  <a:pt x="9107097" y="283426"/>
                </a:lnTo>
                <a:cubicBezTo>
                  <a:pt x="9107097" y="302540"/>
                  <a:pt x="9108052" y="318377"/>
                  <a:pt x="9109963" y="330937"/>
                </a:cubicBezTo>
                <a:lnTo>
                  <a:pt x="9077607" y="330937"/>
                </a:lnTo>
                <a:lnTo>
                  <a:pt x="9074740" y="305953"/>
                </a:lnTo>
                <a:lnTo>
                  <a:pt x="9073511" y="305953"/>
                </a:lnTo>
                <a:cubicBezTo>
                  <a:pt x="9067504" y="314418"/>
                  <a:pt x="9059244" y="321449"/>
                  <a:pt x="9048732" y="327046"/>
                </a:cubicBezTo>
                <a:cubicBezTo>
                  <a:pt x="9038219" y="332644"/>
                  <a:pt x="9026274" y="335442"/>
                  <a:pt x="9012894" y="335442"/>
                </a:cubicBezTo>
                <a:cubicBezTo>
                  <a:pt x="8993781" y="335442"/>
                  <a:pt x="8978900" y="329845"/>
                  <a:pt x="8968250" y="318650"/>
                </a:cubicBezTo>
                <a:cubicBezTo>
                  <a:pt x="8957602" y="307455"/>
                  <a:pt x="8952277" y="294075"/>
                  <a:pt x="8952277" y="278511"/>
                </a:cubicBezTo>
                <a:cubicBezTo>
                  <a:pt x="8952277" y="254483"/>
                  <a:pt x="8962585" y="236120"/>
                  <a:pt x="8983200" y="223424"/>
                </a:cubicBezTo>
                <a:cubicBezTo>
                  <a:pt x="9003815" y="210727"/>
                  <a:pt x="9033237" y="204515"/>
                  <a:pt x="9071463" y="204788"/>
                </a:cubicBezTo>
                <a:lnTo>
                  <a:pt x="9071463" y="200692"/>
                </a:lnTo>
                <a:cubicBezTo>
                  <a:pt x="9071463" y="195777"/>
                  <a:pt x="9070985" y="191067"/>
                  <a:pt x="9070030" y="186562"/>
                </a:cubicBezTo>
                <a:cubicBezTo>
                  <a:pt x="9069074" y="182057"/>
                  <a:pt x="9067163" y="177210"/>
                  <a:pt x="9064296" y="172022"/>
                </a:cubicBezTo>
                <a:cubicBezTo>
                  <a:pt x="9061429" y="166834"/>
                  <a:pt x="9056787" y="162738"/>
                  <a:pt x="9050370" y="159735"/>
                </a:cubicBezTo>
                <a:cubicBezTo>
                  <a:pt x="9043954" y="156731"/>
                  <a:pt x="9035967" y="155229"/>
                  <a:pt x="9026410" y="155229"/>
                </a:cubicBezTo>
                <a:cubicBezTo>
                  <a:pt x="9006204" y="155229"/>
                  <a:pt x="8988866" y="160144"/>
                  <a:pt x="8974394" y="169974"/>
                </a:cubicBezTo>
                <a:lnTo>
                  <a:pt x="8966203" y="145809"/>
                </a:lnTo>
                <a:cubicBezTo>
                  <a:pt x="8984497" y="134341"/>
                  <a:pt x="9006341" y="128607"/>
                  <a:pt x="9031735" y="128607"/>
                </a:cubicBezTo>
                <a:close/>
                <a:moveTo>
                  <a:pt x="8413629" y="128607"/>
                </a:moveTo>
                <a:cubicBezTo>
                  <a:pt x="8442026" y="128607"/>
                  <a:pt x="8465031" y="138027"/>
                  <a:pt x="8482642" y="156868"/>
                </a:cubicBezTo>
                <a:cubicBezTo>
                  <a:pt x="8500254" y="175708"/>
                  <a:pt x="8509060" y="200146"/>
                  <a:pt x="8509060" y="230182"/>
                </a:cubicBezTo>
                <a:cubicBezTo>
                  <a:pt x="8509060" y="264313"/>
                  <a:pt x="8499230" y="290389"/>
                  <a:pt x="8479570" y="308410"/>
                </a:cubicBezTo>
                <a:cubicBezTo>
                  <a:pt x="8459911" y="326432"/>
                  <a:pt x="8436838" y="335442"/>
                  <a:pt x="8410352" y="335442"/>
                </a:cubicBezTo>
                <a:cubicBezTo>
                  <a:pt x="8383047" y="335442"/>
                  <a:pt x="8360384" y="326090"/>
                  <a:pt x="8342363" y="307386"/>
                </a:cubicBezTo>
                <a:cubicBezTo>
                  <a:pt x="8324341" y="288683"/>
                  <a:pt x="8315331" y="264040"/>
                  <a:pt x="8315331" y="233458"/>
                </a:cubicBezTo>
                <a:cubicBezTo>
                  <a:pt x="8315331" y="201511"/>
                  <a:pt x="8324683" y="176049"/>
                  <a:pt x="8343387" y="157072"/>
                </a:cubicBezTo>
                <a:cubicBezTo>
                  <a:pt x="8362091" y="138095"/>
                  <a:pt x="8385505" y="128607"/>
                  <a:pt x="8413629" y="128607"/>
                </a:cubicBezTo>
                <a:close/>
                <a:moveTo>
                  <a:pt x="8193535" y="128607"/>
                </a:moveTo>
                <a:cubicBezTo>
                  <a:pt x="8221113" y="128607"/>
                  <a:pt x="8240568" y="136252"/>
                  <a:pt x="8251900" y="151543"/>
                </a:cubicBezTo>
                <a:cubicBezTo>
                  <a:pt x="8263230" y="166834"/>
                  <a:pt x="8268896" y="186084"/>
                  <a:pt x="8268896" y="209293"/>
                </a:cubicBezTo>
                <a:lnTo>
                  <a:pt x="8268896" y="283426"/>
                </a:lnTo>
                <a:cubicBezTo>
                  <a:pt x="8268896" y="302540"/>
                  <a:pt x="8269852" y="318377"/>
                  <a:pt x="8271763" y="330937"/>
                </a:cubicBezTo>
                <a:lnTo>
                  <a:pt x="8239407" y="330937"/>
                </a:lnTo>
                <a:lnTo>
                  <a:pt x="8236540" y="305953"/>
                </a:lnTo>
                <a:lnTo>
                  <a:pt x="8235312" y="305953"/>
                </a:lnTo>
                <a:cubicBezTo>
                  <a:pt x="8229304" y="314418"/>
                  <a:pt x="8221044" y="321449"/>
                  <a:pt x="8210532" y="327046"/>
                </a:cubicBezTo>
                <a:cubicBezTo>
                  <a:pt x="8200020" y="332644"/>
                  <a:pt x="8188074" y="335442"/>
                  <a:pt x="8174694" y="335442"/>
                </a:cubicBezTo>
                <a:cubicBezTo>
                  <a:pt x="8155581" y="335442"/>
                  <a:pt x="8140700" y="329845"/>
                  <a:pt x="8130050" y="318650"/>
                </a:cubicBezTo>
                <a:cubicBezTo>
                  <a:pt x="8119402" y="307455"/>
                  <a:pt x="8114077" y="294075"/>
                  <a:pt x="8114077" y="278511"/>
                </a:cubicBezTo>
                <a:cubicBezTo>
                  <a:pt x="8114077" y="254483"/>
                  <a:pt x="8124385" y="236120"/>
                  <a:pt x="8145000" y="223424"/>
                </a:cubicBezTo>
                <a:cubicBezTo>
                  <a:pt x="8165615" y="210727"/>
                  <a:pt x="8195036" y="204515"/>
                  <a:pt x="8233264" y="204788"/>
                </a:cubicBezTo>
                <a:lnTo>
                  <a:pt x="8233264" y="200692"/>
                </a:lnTo>
                <a:cubicBezTo>
                  <a:pt x="8233264" y="195777"/>
                  <a:pt x="8232786" y="191067"/>
                  <a:pt x="8231830" y="186562"/>
                </a:cubicBezTo>
                <a:cubicBezTo>
                  <a:pt x="8230874" y="182057"/>
                  <a:pt x="8228963" y="177210"/>
                  <a:pt x="8226096" y="172022"/>
                </a:cubicBezTo>
                <a:cubicBezTo>
                  <a:pt x="8223229" y="166834"/>
                  <a:pt x="8218587" y="162738"/>
                  <a:pt x="8212170" y="159735"/>
                </a:cubicBezTo>
                <a:cubicBezTo>
                  <a:pt x="8205754" y="156731"/>
                  <a:pt x="8197767" y="155229"/>
                  <a:pt x="8188210" y="155229"/>
                </a:cubicBezTo>
                <a:cubicBezTo>
                  <a:pt x="8168004" y="155229"/>
                  <a:pt x="8150666" y="160144"/>
                  <a:pt x="8136194" y="169974"/>
                </a:cubicBezTo>
                <a:lnTo>
                  <a:pt x="8128003" y="145809"/>
                </a:lnTo>
                <a:cubicBezTo>
                  <a:pt x="8146297" y="134341"/>
                  <a:pt x="8168141" y="128607"/>
                  <a:pt x="8193535" y="128607"/>
                </a:cubicBezTo>
                <a:close/>
                <a:moveTo>
                  <a:pt x="7577372" y="128607"/>
                </a:moveTo>
                <a:cubicBezTo>
                  <a:pt x="7590478" y="128607"/>
                  <a:pt x="7601946" y="132225"/>
                  <a:pt x="7611776" y="139461"/>
                </a:cubicBezTo>
                <a:cubicBezTo>
                  <a:pt x="7621606" y="146697"/>
                  <a:pt x="7628706" y="156322"/>
                  <a:pt x="7633074" y="168336"/>
                </a:cubicBezTo>
                <a:lnTo>
                  <a:pt x="7633894" y="168336"/>
                </a:lnTo>
                <a:cubicBezTo>
                  <a:pt x="7639082" y="158506"/>
                  <a:pt x="7646590" y="149905"/>
                  <a:pt x="7656420" y="142533"/>
                </a:cubicBezTo>
                <a:cubicBezTo>
                  <a:pt x="7668707" y="133249"/>
                  <a:pt x="7683179" y="128607"/>
                  <a:pt x="7699835" y="128607"/>
                </a:cubicBezTo>
                <a:cubicBezTo>
                  <a:pt x="7707207" y="128607"/>
                  <a:pt x="7714443" y="129904"/>
                  <a:pt x="7721542" y="132498"/>
                </a:cubicBezTo>
                <a:cubicBezTo>
                  <a:pt x="7728642" y="135092"/>
                  <a:pt x="7735604" y="139392"/>
                  <a:pt x="7742430" y="145400"/>
                </a:cubicBezTo>
                <a:cubicBezTo>
                  <a:pt x="7749257" y="151407"/>
                  <a:pt x="7754786" y="160349"/>
                  <a:pt x="7759018" y="172227"/>
                </a:cubicBezTo>
                <a:cubicBezTo>
                  <a:pt x="7763250" y="184104"/>
                  <a:pt x="7765367" y="198235"/>
                  <a:pt x="7765367" y="214618"/>
                </a:cubicBezTo>
                <a:lnTo>
                  <a:pt x="7765367" y="330937"/>
                </a:lnTo>
                <a:lnTo>
                  <a:pt x="7730144" y="330937"/>
                </a:lnTo>
                <a:lnTo>
                  <a:pt x="7730144" y="219123"/>
                </a:lnTo>
                <a:cubicBezTo>
                  <a:pt x="7730144" y="199737"/>
                  <a:pt x="7726526" y="184719"/>
                  <a:pt x="7719290" y="174070"/>
                </a:cubicBezTo>
                <a:cubicBezTo>
                  <a:pt x="7712054" y="163421"/>
                  <a:pt x="7701336" y="158096"/>
                  <a:pt x="7687138" y="158096"/>
                </a:cubicBezTo>
                <a:cubicBezTo>
                  <a:pt x="7677308" y="158096"/>
                  <a:pt x="7668570" y="161168"/>
                  <a:pt x="7660926" y="167312"/>
                </a:cubicBezTo>
                <a:cubicBezTo>
                  <a:pt x="7653280" y="173455"/>
                  <a:pt x="7647682" y="181169"/>
                  <a:pt x="7644133" y="190453"/>
                </a:cubicBezTo>
                <a:cubicBezTo>
                  <a:pt x="7642222" y="196733"/>
                  <a:pt x="7641266" y="202740"/>
                  <a:pt x="7641266" y="208474"/>
                </a:cubicBezTo>
                <a:lnTo>
                  <a:pt x="7641266" y="330937"/>
                </a:lnTo>
                <a:lnTo>
                  <a:pt x="7606042" y="330937"/>
                </a:lnTo>
                <a:lnTo>
                  <a:pt x="7606042" y="212160"/>
                </a:lnTo>
                <a:cubicBezTo>
                  <a:pt x="7606042" y="195777"/>
                  <a:pt x="7602492" y="182671"/>
                  <a:pt x="7595394" y="172841"/>
                </a:cubicBezTo>
                <a:cubicBezTo>
                  <a:pt x="7588294" y="163011"/>
                  <a:pt x="7578054" y="158096"/>
                  <a:pt x="7564675" y="158096"/>
                </a:cubicBezTo>
                <a:cubicBezTo>
                  <a:pt x="7554300" y="158096"/>
                  <a:pt x="7545016" y="161646"/>
                  <a:pt x="7536824" y="168745"/>
                </a:cubicBezTo>
                <a:cubicBezTo>
                  <a:pt x="7528632" y="175845"/>
                  <a:pt x="7523035" y="184309"/>
                  <a:pt x="7520031" y="194139"/>
                </a:cubicBezTo>
                <a:cubicBezTo>
                  <a:pt x="7518120" y="198781"/>
                  <a:pt x="7517164" y="204651"/>
                  <a:pt x="7517164" y="211751"/>
                </a:cubicBezTo>
                <a:lnTo>
                  <a:pt x="7517164" y="330937"/>
                </a:lnTo>
                <a:lnTo>
                  <a:pt x="7481941" y="330937"/>
                </a:lnTo>
                <a:lnTo>
                  <a:pt x="7481941" y="186357"/>
                </a:lnTo>
                <a:cubicBezTo>
                  <a:pt x="7481941" y="172432"/>
                  <a:pt x="7481394" y="154547"/>
                  <a:pt x="7480303" y="132703"/>
                </a:cubicBezTo>
                <a:lnTo>
                  <a:pt x="7511840" y="132703"/>
                </a:lnTo>
                <a:lnTo>
                  <a:pt x="7513478" y="165059"/>
                </a:lnTo>
                <a:lnTo>
                  <a:pt x="7514707" y="165059"/>
                </a:lnTo>
                <a:cubicBezTo>
                  <a:pt x="7528906" y="140758"/>
                  <a:pt x="7549794" y="128607"/>
                  <a:pt x="7577372" y="128607"/>
                </a:cubicBezTo>
                <a:close/>
                <a:moveTo>
                  <a:pt x="7345810" y="128607"/>
                </a:moveTo>
                <a:cubicBezTo>
                  <a:pt x="7373388" y="128607"/>
                  <a:pt x="7392842" y="136252"/>
                  <a:pt x="7404174" y="151543"/>
                </a:cubicBezTo>
                <a:cubicBezTo>
                  <a:pt x="7415506" y="166834"/>
                  <a:pt x="7421172" y="186084"/>
                  <a:pt x="7421172" y="209293"/>
                </a:cubicBezTo>
                <a:lnTo>
                  <a:pt x="7421172" y="283426"/>
                </a:lnTo>
                <a:cubicBezTo>
                  <a:pt x="7421172" y="302540"/>
                  <a:pt x="7422128" y="318377"/>
                  <a:pt x="7424038" y="330937"/>
                </a:cubicBezTo>
                <a:lnTo>
                  <a:pt x="7391682" y="330937"/>
                </a:lnTo>
                <a:lnTo>
                  <a:pt x="7388815" y="305953"/>
                </a:lnTo>
                <a:lnTo>
                  <a:pt x="7387586" y="305953"/>
                </a:lnTo>
                <a:cubicBezTo>
                  <a:pt x="7381579" y="314418"/>
                  <a:pt x="7373319" y="321449"/>
                  <a:pt x="7362807" y="327046"/>
                </a:cubicBezTo>
                <a:cubicBezTo>
                  <a:pt x="7352294" y="332644"/>
                  <a:pt x="7340348" y="335442"/>
                  <a:pt x="7326969" y="335442"/>
                </a:cubicBezTo>
                <a:cubicBezTo>
                  <a:pt x="7307856" y="335442"/>
                  <a:pt x="7292974" y="329845"/>
                  <a:pt x="7282326" y="318650"/>
                </a:cubicBezTo>
                <a:cubicBezTo>
                  <a:pt x="7271676" y="307455"/>
                  <a:pt x="7266352" y="294075"/>
                  <a:pt x="7266352" y="278511"/>
                </a:cubicBezTo>
                <a:cubicBezTo>
                  <a:pt x="7266352" y="254483"/>
                  <a:pt x="7276660" y="236120"/>
                  <a:pt x="7297275" y="223424"/>
                </a:cubicBezTo>
                <a:cubicBezTo>
                  <a:pt x="7317890" y="210727"/>
                  <a:pt x="7347312" y="204515"/>
                  <a:pt x="7385538" y="204788"/>
                </a:cubicBezTo>
                <a:lnTo>
                  <a:pt x="7385538" y="200692"/>
                </a:lnTo>
                <a:cubicBezTo>
                  <a:pt x="7385538" y="195777"/>
                  <a:pt x="7385060" y="191067"/>
                  <a:pt x="7384105" y="186562"/>
                </a:cubicBezTo>
                <a:cubicBezTo>
                  <a:pt x="7383150" y="182057"/>
                  <a:pt x="7381238" y="177210"/>
                  <a:pt x="7378370" y="172022"/>
                </a:cubicBezTo>
                <a:cubicBezTo>
                  <a:pt x="7375504" y="166834"/>
                  <a:pt x="7370862" y="162738"/>
                  <a:pt x="7364446" y="159735"/>
                </a:cubicBezTo>
                <a:cubicBezTo>
                  <a:pt x="7358029" y="156731"/>
                  <a:pt x="7350042" y="155229"/>
                  <a:pt x="7340485" y="155229"/>
                </a:cubicBezTo>
                <a:cubicBezTo>
                  <a:pt x="7320280" y="155229"/>
                  <a:pt x="7302941" y="160144"/>
                  <a:pt x="7288469" y="169974"/>
                </a:cubicBezTo>
                <a:lnTo>
                  <a:pt x="7280278" y="145809"/>
                </a:lnTo>
                <a:cubicBezTo>
                  <a:pt x="7298572" y="134341"/>
                  <a:pt x="7320416" y="128607"/>
                  <a:pt x="7345810" y="128607"/>
                </a:cubicBezTo>
                <a:close/>
                <a:moveTo>
                  <a:pt x="6456699" y="128607"/>
                </a:moveTo>
                <a:cubicBezTo>
                  <a:pt x="6464344" y="128607"/>
                  <a:pt x="6471922" y="129904"/>
                  <a:pt x="6479430" y="132498"/>
                </a:cubicBezTo>
                <a:cubicBezTo>
                  <a:pt x="6486939" y="135092"/>
                  <a:pt x="6494380" y="139324"/>
                  <a:pt x="6501752" y="145195"/>
                </a:cubicBezTo>
                <a:cubicBezTo>
                  <a:pt x="6509125" y="151065"/>
                  <a:pt x="6515132" y="159803"/>
                  <a:pt x="6519773" y="171408"/>
                </a:cubicBezTo>
                <a:cubicBezTo>
                  <a:pt x="6524415" y="183012"/>
                  <a:pt x="6526736" y="196869"/>
                  <a:pt x="6526736" y="212979"/>
                </a:cubicBezTo>
                <a:lnTo>
                  <a:pt x="6526736" y="330937"/>
                </a:lnTo>
                <a:lnTo>
                  <a:pt x="6490694" y="330937"/>
                </a:lnTo>
                <a:lnTo>
                  <a:pt x="6490694" y="216666"/>
                </a:lnTo>
                <a:cubicBezTo>
                  <a:pt x="6490694" y="199190"/>
                  <a:pt x="6487007" y="185060"/>
                  <a:pt x="6479635" y="174275"/>
                </a:cubicBezTo>
                <a:cubicBezTo>
                  <a:pt x="6472263" y="163489"/>
                  <a:pt x="6460658" y="158096"/>
                  <a:pt x="6444821" y="158096"/>
                </a:cubicBezTo>
                <a:cubicBezTo>
                  <a:pt x="6433626" y="158096"/>
                  <a:pt x="6423660" y="161646"/>
                  <a:pt x="6414922" y="168745"/>
                </a:cubicBezTo>
                <a:cubicBezTo>
                  <a:pt x="6406184" y="175845"/>
                  <a:pt x="6400041" y="184582"/>
                  <a:pt x="6396491" y="194958"/>
                </a:cubicBezTo>
                <a:cubicBezTo>
                  <a:pt x="6394853" y="199327"/>
                  <a:pt x="6394034" y="204924"/>
                  <a:pt x="6394034" y="211751"/>
                </a:cubicBezTo>
                <a:lnTo>
                  <a:pt x="6394034" y="330937"/>
                </a:lnTo>
                <a:lnTo>
                  <a:pt x="6357991" y="330937"/>
                </a:lnTo>
                <a:lnTo>
                  <a:pt x="6357991" y="186357"/>
                </a:lnTo>
                <a:cubicBezTo>
                  <a:pt x="6357991" y="165059"/>
                  <a:pt x="6357445" y="147174"/>
                  <a:pt x="6356353" y="132703"/>
                </a:cubicBezTo>
                <a:lnTo>
                  <a:pt x="6388300" y="132703"/>
                </a:lnTo>
                <a:lnTo>
                  <a:pt x="6390348" y="165469"/>
                </a:lnTo>
                <a:lnTo>
                  <a:pt x="6391167" y="165469"/>
                </a:lnTo>
                <a:cubicBezTo>
                  <a:pt x="6396628" y="155093"/>
                  <a:pt x="6405093" y="146355"/>
                  <a:pt x="6416560" y="139256"/>
                </a:cubicBezTo>
                <a:cubicBezTo>
                  <a:pt x="6428028" y="132157"/>
                  <a:pt x="6441408" y="128607"/>
                  <a:pt x="6456699" y="128607"/>
                </a:cubicBezTo>
                <a:close/>
                <a:moveTo>
                  <a:pt x="6123324" y="128607"/>
                </a:moveTo>
                <a:cubicBezTo>
                  <a:pt x="6130969" y="128607"/>
                  <a:pt x="6138547" y="129904"/>
                  <a:pt x="6146055" y="132498"/>
                </a:cubicBezTo>
                <a:cubicBezTo>
                  <a:pt x="6153564" y="135092"/>
                  <a:pt x="6161005" y="139324"/>
                  <a:pt x="6168377" y="145195"/>
                </a:cubicBezTo>
                <a:cubicBezTo>
                  <a:pt x="6175750" y="151065"/>
                  <a:pt x="6181757" y="159803"/>
                  <a:pt x="6186398" y="171408"/>
                </a:cubicBezTo>
                <a:cubicBezTo>
                  <a:pt x="6191040" y="183012"/>
                  <a:pt x="6193361" y="196869"/>
                  <a:pt x="6193361" y="212979"/>
                </a:cubicBezTo>
                <a:lnTo>
                  <a:pt x="6193361" y="330937"/>
                </a:lnTo>
                <a:lnTo>
                  <a:pt x="6157319" y="330937"/>
                </a:lnTo>
                <a:lnTo>
                  <a:pt x="6157319" y="216666"/>
                </a:lnTo>
                <a:cubicBezTo>
                  <a:pt x="6157319" y="199190"/>
                  <a:pt x="6153632" y="185060"/>
                  <a:pt x="6146260" y="174275"/>
                </a:cubicBezTo>
                <a:cubicBezTo>
                  <a:pt x="6138888" y="163489"/>
                  <a:pt x="6127283" y="158096"/>
                  <a:pt x="6111446" y="158096"/>
                </a:cubicBezTo>
                <a:cubicBezTo>
                  <a:pt x="6100251" y="158096"/>
                  <a:pt x="6090285" y="161646"/>
                  <a:pt x="6081547" y="168745"/>
                </a:cubicBezTo>
                <a:cubicBezTo>
                  <a:pt x="6072809" y="175845"/>
                  <a:pt x="6066666" y="184582"/>
                  <a:pt x="6063116" y="194958"/>
                </a:cubicBezTo>
                <a:cubicBezTo>
                  <a:pt x="6061478" y="199327"/>
                  <a:pt x="6060659" y="204924"/>
                  <a:pt x="6060659" y="211751"/>
                </a:cubicBezTo>
                <a:lnTo>
                  <a:pt x="6060659" y="330937"/>
                </a:lnTo>
                <a:lnTo>
                  <a:pt x="6024616" y="330937"/>
                </a:lnTo>
                <a:lnTo>
                  <a:pt x="6024616" y="186357"/>
                </a:lnTo>
                <a:cubicBezTo>
                  <a:pt x="6024616" y="165059"/>
                  <a:pt x="6024070" y="147174"/>
                  <a:pt x="6022978" y="132703"/>
                </a:cubicBezTo>
                <a:lnTo>
                  <a:pt x="6054925" y="132703"/>
                </a:lnTo>
                <a:lnTo>
                  <a:pt x="6056973" y="165469"/>
                </a:lnTo>
                <a:lnTo>
                  <a:pt x="6057792" y="165469"/>
                </a:lnTo>
                <a:cubicBezTo>
                  <a:pt x="6063253" y="155093"/>
                  <a:pt x="6071718" y="146355"/>
                  <a:pt x="6083185" y="139256"/>
                </a:cubicBezTo>
                <a:cubicBezTo>
                  <a:pt x="6094653" y="132157"/>
                  <a:pt x="6108033" y="128607"/>
                  <a:pt x="6123324" y="128607"/>
                </a:cubicBezTo>
                <a:close/>
                <a:moveTo>
                  <a:pt x="5893705" y="128607"/>
                </a:moveTo>
                <a:cubicBezTo>
                  <a:pt x="5908996" y="128607"/>
                  <a:pt x="5922307" y="131679"/>
                  <a:pt x="5933638" y="137822"/>
                </a:cubicBezTo>
                <a:cubicBezTo>
                  <a:pt x="5944969" y="143966"/>
                  <a:pt x="5953503" y="151953"/>
                  <a:pt x="5959237" y="161783"/>
                </a:cubicBezTo>
                <a:cubicBezTo>
                  <a:pt x="5964971" y="171612"/>
                  <a:pt x="5969135" y="181510"/>
                  <a:pt x="5971729" y="191477"/>
                </a:cubicBezTo>
                <a:cubicBezTo>
                  <a:pt x="5974323" y="201443"/>
                  <a:pt x="5975619" y="211478"/>
                  <a:pt x="5975619" y="221581"/>
                </a:cubicBezTo>
                <a:cubicBezTo>
                  <a:pt x="5975619" y="228680"/>
                  <a:pt x="5975210" y="234277"/>
                  <a:pt x="5974391" y="238373"/>
                </a:cubicBezTo>
                <a:lnTo>
                  <a:pt x="5835135" y="238373"/>
                </a:lnTo>
                <a:cubicBezTo>
                  <a:pt x="5835409" y="261582"/>
                  <a:pt x="5841893" y="278853"/>
                  <a:pt x="5854590" y="290184"/>
                </a:cubicBezTo>
                <a:cubicBezTo>
                  <a:pt x="5867287" y="301516"/>
                  <a:pt x="5883465" y="307182"/>
                  <a:pt x="5903125" y="307182"/>
                </a:cubicBezTo>
                <a:cubicBezTo>
                  <a:pt x="5924150" y="307182"/>
                  <a:pt x="5942444" y="303769"/>
                  <a:pt x="5958008" y="296942"/>
                </a:cubicBezTo>
                <a:lnTo>
                  <a:pt x="5964561" y="322746"/>
                </a:lnTo>
                <a:cubicBezTo>
                  <a:pt x="5945721" y="331210"/>
                  <a:pt x="5923603" y="335442"/>
                  <a:pt x="5898210" y="335442"/>
                </a:cubicBezTo>
                <a:cubicBezTo>
                  <a:pt x="5868174" y="335442"/>
                  <a:pt x="5844419" y="326295"/>
                  <a:pt x="5826944" y="308001"/>
                </a:cubicBezTo>
                <a:cubicBezTo>
                  <a:pt x="5809468" y="289706"/>
                  <a:pt x="5800731" y="265405"/>
                  <a:pt x="5800731" y="235096"/>
                </a:cubicBezTo>
                <a:cubicBezTo>
                  <a:pt x="5800731" y="204515"/>
                  <a:pt x="5809196" y="179121"/>
                  <a:pt x="5826125" y="158916"/>
                </a:cubicBezTo>
                <a:cubicBezTo>
                  <a:pt x="5843054" y="138710"/>
                  <a:pt x="5865581" y="128607"/>
                  <a:pt x="5893705" y="128607"/>
                </a:cubicBezTo>
                <a:close/>
                <a:moveTo>
                  <a:pt x="5470404" y="128607"/>
                </a:moveTo>
                <a:cubicBezTo>
                  <a:pt x="5498801" y="128607"/>
                  <a:pt x="5521806" y="138027"/>
                  <a:pt x="5539417" y="156868"/>
                </a:cubicBezTo>
                <a:cubicBezTo>
                  <a:pt x="5557029" y="175708"/>
                  <a:pt x="5565835" y="200146"/>
                  <a:pt x="5565835" y="230182"/>
                </a:cubicBezTo>
                <a:cubicBezTo>
                  <a:pt x="5565835" y="264313"/>
                  <a:pt x="5556005" y="290389"/>
                  <a:pt x="5536346" y="308410"/>
                </a:cubicBezTo>
                <a:cubicBezTo>
                  <a:pt x="5516686" y="326432"/>
                  <a:pt x="5493613" y="335442"/>
                  <a:pt x="5467128" y="335442"/>
                </a:cubicBezTo>
                <a:cubicBezTo>
                  <a:pt x="5439822" y="335442"/>
                  <a:pt x="5417159" y="326090"/>
                  <a:pt x="5399138" y="307386"/>
                </a:cubicBezTo>
                <a:cubicBezTo>
                  <a:pt x="5381117" y="288683"/>
                  <a:pt x="5372106" y="264040"/>
                  <a:pt x="5372106" y="233458"/>
                </a:cubicBezTo>
                <a:cubicBezTo>
                  <a:pt x="5372106" y="201511"/>
                  <a:pt x="5381458" y="176049"/>
                  <a:pt x="5400162" y="157072"/>
                </a:cubicBezTo>
                <a:cubicBezTo>
                  <a:pt x="5418866" y="138095"/>
                  <a:pt x="5442280" y="128607"/>
                  <a:pt x="5470404" y="128607"/>
                </a:cubicBezTo>
                <a:close/>
                <a:moveTo>
                  <a:pt x="5350675" y="128607"/>
                </a:moveTo>
                <a:cubicBezTo>
                  <a:pt x="5352859" y="128607"/>
                  <a:pt x="5356136" y="128880"/>
                  <a:pt x="5360505" y="129426"/>
                </a:cubicBezTo>
                <a:lnTo>
                  <a:pt x="5360505" y="163421"/>
                </a:lnTo>
                <a:cubicBezTo>
                  <a:pt x="5358047" y="162875"/>
                  <a:pt x="5353951" y="162602"/>
                  <a:pt x="5348218" y="162602"/>
                </a:cubicBezTo>
                <a:cubicBezTo>
                  <a:pt x="5335657" y="162602"/>
                  <a:pt x="5325076" y="166834"/>
                  <a:pt x="5316475" y="175299"/>
                </a:cubicBezTo>
                <a:cubicBezTo>
                  <a:pt x="5307874" y="183763"/>
                  <a:pt x="5302345" y="194822"/>
                  <a:pt x="5299887" y="208474"/>
                </a:cubicBezTo>
                <a:cubicBezTo>
                  <a:pt x="5299068" y="213389"/>
                  <a:pt x="5298659" y="218987"/>
                  <a:pt x="5298659" y="225267"/>
                </a:cubicBezTo>
                <a:lnTo>
                  <a:pt x="5298659" y="330937"/>
                </a:lnTo>
                <a:lnTo>
                  <a:pt x="5262616" y="330937"/>
                </a:lnTo>
                <a:lnTo>
                  <a:pt x="5262616" y="194549"/>
                </a:lnTo>
                <a:cubicBezTo>
                  <a:pt x="5262616" y="169701"/>
                  <a:pt x="5262070" y="149086"/>
                  <a:pt x="5260978" y="132703"/>
                </a:cubicBezTo>
                <a:lnTo>
                  <a:pt x="5292515" y="132703"/>
                </a:lnTo>
                <a:lnTo>
                  <a:pt x="5294153" y="172022"/>
                </a:lnTo>
                <a:lnTo>
                  <a:pt x="5295382" y="172022"/>
                </a:lnTo>
                <a:cubicBezTo>
                  <a:pt x="5299751" y="158916"/>
                  <a:pt x="5306987" y="148403"/>
                  <a:pt x="5317090" y="140485"/>
                </a:cubicBezTo>
                <a:cubicBezTo>
                  <a:pt x="5327193" y="132566"/>
                  <a:pt x="5338388" y="128607"/>
                  <a:pt x="5350675" y="128607"/>
                </a:cubicBezTo>
                <a:close/>
                <a:moveTo>
                  <a:pt x="4926146" y="128607"/>
                </a:moveTo>
                <a:cubicBezTo>
                  <a:pt x="4946351" y="128607"/>
                  <a:pt x="4963007" y="132157"/>
                  <a:pt x="4976113" y="139256"/>
                </a:cubicBezTo>
                <a:lnTo>
                  <a:pt x="4967922" y="166697"/>
                </a:lnTo>
                <a:cubicBezTo>
                  <a:pt x="4955908" y="160417"/>
                  <a:pt x="4941982" y="157277"/>
                  <a:pt x="4926146" y="157277"/>
                </a:cubicBezTo>
                <a:cubicBezTo>
                  <a:pt x="4904302" y="157277"/>
                  <a:pt x="4887168" y="164445"/>
                  <a:pt x="4874744" y="178780"/>
                </a:cubicBezTo>
                <a:cubicBezTo>
                  <a:pt x="4862320" y="193115"/>
                  <a:pt x="4856108" y="210932"/>
                  <a:pt x="4856108" y="232229"/>
                </a:cubicBezTo>
                <a:cubicBezTo>
                  <a:pt x="4856108" y="254893"/>
                  <a:pt x="4862593" y="272914"/>
                  <a:pt x="4875563" y="286293"/>
                </a:cubicBezTo>
                <a:cubicBezTo>
                  <a:pt x="4888533" y="299673"/>
                  <a:pt x="4904984" y="306363"/>
                  <a:pt x="4924917" y="306363"/>
                </a:cubicBezTo>
                <a:cubicBezTo>
                  <a:pt x="4940208" y="306363"/>
                  <a:pt x="4954953" y="303222"/>
                  <a:pt x="4969151" y="296942"/>
                </a:cubicBezTo>
                <a:lnTo>
                  <a:pt x="4975294" y="323974"/>
                </a:lnTo>
                <a:cubicBezTo>
                  <a:pt x="4959185" y="331620"/>
                  <a:pt x="4940208" y="335442"/>
                  <a:pt x="4918364" y="335442"/>
                </a:cubicBezTo>
                <a:cubicBezTo>
                  <a:pt x="4888601" y="335442"/>
                  <a:pt x="4864709" y="326159"/>
                  <a:pt x="4846688" y="307591"/>
                </a:cubicBezTo>
                <a:cubicBezTo>
                  <a:pt x="4828667" y="289024"/>
                  <a:pt x="4819656" y="264586"/>
                  <a:pt x="4819656" y="234277"/>
                </a:cubicBezTo>
                <a:cubicBezTo>
                  <a:pt x="4819656" y="203423"/>
                  <a:pt x="4829418" y="178097"/>
                  <a:pt x="4848940" y="158301"/>
                </a:cubicBezTo>
                <a:cubicBezTo>
                  <a:pt x="4868464" y="138505"/>
                  <a:pt x="4894199" y="128607"/>
                  <a:pt x="4926146" y="128607"/>
                </a:cubicBezTo>
                <a:close/>
                <a:moveTo>
                  <a:pt x="4183196" y="128607"/>
                </a:moveTo>
                <a:cubicBezTo>
                  <a:pt x="4203401" y="128607"/>
                  <a:pt x="4220057" y="132157"/>
                  <a:pt x="4233164" y="139256"/>
                </a:cubicBezTo>
                <a:lnTo>
                  <a:pt x="4224972" y="166697"/>
                </a:lnTo>
                <a:cubicBezTo>
                  <a:pt x="4212958" y="160417"/>
                  <a:pt x="4199032" y="157277"/>
                  <a:pt x="4183196" y="157277"/>
                </a:cubicBezTo>
                <a:cubicBezTo>
                  <a:pt x="4161352" y="157277"/>
                  <a:pt x="4144218" y="164445"/>
                  <a:pt x="4131794" y="178780"/>
                </a:cubicBezTo>
                <a:cubicBezTo>
                  <a:pt x="4119370" y="193115"/>
                  <a:pt x="4113158" y="210932"/>
                  <a:pt x="4113158" y="232229"/>
                </a:cubicBezTo>
                <a:cubicBezTo>
                  <a:pt x="4113158" y="254893"/>
                  <a:pt x="4119643" y="272914"/>
                  <a:pt x="4132613" y="286293"/>
                </a:cubicBezTo>
                <a:cubicBezTo>
                  <a:pt x="4145583" y="299673"/>
                  <a:pt x="4162034" y="306363"/>
                  <a:pt x="4181967" y="306363"/>
                </a:cubicBezTo>
                <a:cubicBezTo>
                  <a:pt x="4197258" y="306363"/>
                  <a:pt x="4212002" y="303222"/>
                  <a:pt x="4226201" y="296942"/>
                </a:cubicBezTo>
                <a:lnTo>
                  <a:pt x="4232345" y="323974"/>
                </a:lnTo>
                <a:cubicBezTo>
                  <a:pt x="4216235" y="331620"/>
                  <a:pt x="4197258" y="335442"/>
                  <a:pt x="4175414" y="335442"/>
                </a:cubicBezTo>
                <a:cubicBezTo>
                  <a:pt x="4145651" y="335442"/>
                  <a:pt x="4121759" y="326159"/>
                  <a:pt x="4103738" y="307591"/>
                </a:cubicBezTo>
                <a:cubicBezTo>
                  <a:pt x="4085717" y="289024"/>
                  <a:pt x="4076706" y="264586"/>
                  <a:pt x="4076706" y="234277"/>
                </a:cubicBezTo>
                <a:cubicBezTo>
                  <a:pt x="4076706" y="203423"/>
                  <a:pt x="4086468" y="178097"/>
                  <a:pt x="4105991" y="158301"/>
                </a:cubicBezTo>
                <a:cubicBezTo>
                  <a:pt x="4125514" y="138505"/>
                  <a:pt x="4151249" y="128607"/>
                  <a:pt x="4183196" y="128607"/>
                </a:cubicBezTo>
                <a:close/>
                <a:moveTo>
                  <a:pt x="3954910" y="128607"/>
                </a:moveTo>
                <a:cubicBezTo>
                  <a:pt x="3982488" y="128607"/>
                  <a:pt x="4001943" y="136252"/>
                  <a:pt x="4013274" y="151543"/>
                </a:cubicBezTo>
                <a:cubicBezTo>
                  <a:pt x="4024606" y="166834"/>
                  <a:pt x="4030272" y="186084"/>
                  <a:pt x="4030272" y="209293"/>
                </a:cubicBezTo>
                <a:lnTo>
                  <a:pt x="4030272" y="283426"/>
                </a:lnTo>
                <a:cubicBezTo>
                  <a:pt x="4030272" y="302540"/>
                  <a:pt x="4031227" y="318377"/>
                  <a:pt x="4033139" y="330937"/>
                </a:cubicBezTo>
                <a:lnTo>
                  <a:pt x="4000782" y="330937"/>
                </a:lnTo>
                <a:lnTo>
                  <a:pt x="3997915" y="305953"/>
                </a:lnTo>
                <a:lnTo>
                  <a:pt x="3996687" y="305953"/>
                </a:lnTo>
                <a:cubicBezTo>
                  <a:pt x="3990679" y="314418"/>
                  <a:pt x="3982420" y="321449"/>
                  <a:pt x="3971907" y="327046"/>
                </a:cubicBezTo>
                <a:cubicBezTo>
                  <a:pt x="3961395" y="332644"/>
                  <a:pt x="3949449" y="335442"/>
                  <a:pt x="3936069" y="335442"/>
                </a:cubicBezTo>
                <a:cubicBezTo>
                  <a:pt x="3916956" y="335442"/>
                  <a:pt x="3902075" y="329845"/>
                  <a:pt x="3891426" y="318650"/>
                </a:cubicBezTo>
                <a:cubicBezTo>
                  <a:pt x="3880777" y="307455"/>
                  <a:pt x="3875452" y="294075"/>
                  <a:pt x="3875452" y="278511"/>
                </a:cubicBezTo>
                <a:cubicBezTo>
                  <a:pt x="3875452" y="254483"/>
                  <a:pt x="3885760" y="236120"/>
                  <a:pt x="3906375" y="223424"/>
                </a:cubicBezTo>
                <a:cubicBezTo>
                  <a:pt x="3926990" y="210727"/>
                  <a:pt x="3956412" y="204515"/>
                  <a:pt x="3994639" y="204788"/>
                </a:cubicBezTo>
                <a:lnTo>
                  <a:pt x="3994639" y="200692"/>
                </a:lnTo>
                <a:cubicBezTo>
                  <a:pt x="3994639" y="195777"/>
                  <a:pt x="3994161" y="191067"/>
                  <a:pt x="3993205" y="186562"/>
                </a:cubicBezTo>
                <a:cubicBezTo>
                  <a:pt x="3992249" y="182057"/>
                  <a:pt x="3990338" y="177210"/>
                  <a:pt x="3987471" y="172022"/>
                </a:cubicBezTo>
                <a:cubicBezTo>
                  <a:pt x="3984604" y="166834"/>
                  <a:pt x="3979962" y="162738"/>
                  <a:pt x="3973545" y="159735"/>
                </a:cubicBezTo>
                <a:cubicBezTo>
                  <a:pt x="3967129" y="156731"/>
                  <a:pt x="3959142" y="155229"/>
                  <a:pt x="3949585" y="155229"/>
                </a:cubicBezTo>
                <a:cubicBezTo>
                  <a:pt x="3929380" y="155229"/>
                  <a:pt x="3912041" y="160144"/>
                  <a:pt x="3897569" y="169974"/>
                </a:cubicBezTo>
                <a:lnTo>
                  <a:pt x="3889378" y="145809"/>
                </a:lnTo>
                <a:cubicBezTo>
                  <a:pt x="3907672" y="134341"/>
                  <a:pt x="3929516" y="128607"/>
                  <a:pt x="3954910" y="128607"/>
                </a:cubicBezTo>
                <a:close/>
                <a:moveTo>
                  <a:pt x="3802195" y="128607"/>
                </a:moveTo>
                <a:cubicBezTo>
                  <a:pt x="3822401" y="128607"/>
                  <a:pt x="3839057" y="132157"/>
                  <a:pt x="3852164" y="139256"/>
                </a:cubicBezTo>
                <a:lnTo>
                  <a:pt x="3843972" y="166697"/>
                </a:lnTo>
                <a:cubicBezTo>
                  <a:pt x="3831958" y="160417"/>
                  <a:pt x="3818032" y="157277"/>
                  <a:pt x="3802195" y="157277"/>
                </a:cubicBezTo>
                <a:cubicBezTo>
                  <a:pt x="3780351" y="157277"/>
                  <a:pt x="3763218" y="164445"/>
                  <a:pt x="3750794" y="178780"/>
                </a:cubicBezTo>
                <a:cubicBezTo>
                  <a:pt x="3738370" y="193115"/>
                  <a:pt x="3732158" y="210932"/>
                  <a:pt x="3732158" y="232229"/>
                </a:cubicBezTo>
                <a:cubicBezTo>
                  <a:pt x="3732158" y="254893"/>
                  <a:pt x="3738643" y="272914"/>
                  <a:pt x="3751613" y="286293"/>
                </a:cubicBezTo>
                <a:cubicBezTo>
                  <a:pt x="3764583" y="299673"/>
                  <a:pt x="3781034" y="306363"/>
                  <a:pt x="3800967" y="306363"/>
                </a:cubicBezTo>
                <a:cubicBezTo>
                  <a:pt x="3816257" y="306363"/>
                  <a:pt x="3831002" y="303222"/>
                  <a:pt x="3845201" y="296942"/>
                </a:cubicBezTo>
                <a:lnTo>
                  <a:pt x="3851345" y="323974"/>
                </a:lnTo>
                <a:cubicBezTo>
                  <a:pt x="3835234" y="331620"/>
                  <a:pt x="3816257" y="335442"/>
                  <a:pt x="3794414" y="335442"/>
                </a:cubicBezTo>
                <a:cubicBezTo>
                  <a:pt x="3764651" y="335442"/>
                  <a:pt x="3740759" y="326159"/>
                  <a:pt x="3722738" y="307591"/>
                </a:cubicBezTo>
                <a:cubicBezTo>
                  <a:pt x="3704717" y="289024"/>
                  <a:pt x="3695706" y="264586"/>
                  <a:pt x="3695706" y="234277"/>
                </a:cubicBezTo>
                <a:cubicBezTo>
                  <a:pt x="3695706" y="203423"/>
                  <a:pt x="3705467" y="178097"/>
                  <a:pt x="3724991" y="158301"/>
                </a:cubicBezTo>
                <a:cubicBezTo>
                  <a:pt x="3744514" y="138505"/>
                  <a:pt x="3770249" y="128607"/>
                  <a:pt x="3802195" y="128607"/>
                </a:cubicBezTo>
                <a:close/>
                <a:moveTo>
                  <a:pt x="3475374" y="128607"/>
                </a:moveTo>
                <a:cubicBezTo>
                  <a:pt x="3483019" y="128607"/>
                  <a:pt x="3490596" y="129904"/>
                  <a:pt x="3498105" y="132498"/>
                </a:cubicBezTo>
                <a:cubicBezTo>
                  <a:pt x="3505614" y="135092"/>
                  <a:pt x="3513055" y="139324"/>
                  <a:pt x="3520427" y="145195"/>
                </a:cubicBezTo>
                <a:cubicBezTo>
                  <a:pt x="3527799" y="151065"/>
                  <a:pt x="3533806" y="159803"/>
                  <a:pt x="3538448" y="171408"/>
                </a:cubicBezTo>
                <a:cubicBezTo>
                  <a:pt x="3543090" y="183012"/>
                  <a:pt x="3545411" y="196869"/>
                  <a:pt x="3545411" y="212979"/>
                </a:cubicBezTo>
                <a:lnTo>
                  <a:pt x="3545411" y="330937"/>
                </a:lnTo>
                <a:lnTo>
                  <a:pt x="3509368" y="330937"/>
                </a:lnTo>
                <a:lnTo>
                  <a:pt x="3509368" y="216666"/>
                </a:lnTo>
                <a:cubicBezTo>
                  <a:pt x="3509368" y="199190"/>
                  <a:pt x="3505682" y="185060"/>
                  <a:pt x="3498310" y="174275"/>
                </a:cubicBezTo>
                <a:cubicBezTo>
                  <a:pt x="3490937" y="163489"/>
                  <a:pt x="3479333" y="158096"/>
                  <a:pt x="3463496" y="158096"/>
                </a:cubicBezTo>
                <a:cubicBezTo>
                  <a:pt x="3452301" y="158096"/>
                  <a:pt x="3442335" y="161646"/>
                  <a:pt x="3433597" y="168745"/>
                </a:cubicBezTo>
                <a:cubicBezTo>
                  <a:pt x="3424860" y="175845"/>
                  <a:pt x="3418716" y="184582"/>
                  <a:pt x="3415166" y="194958"/>
                </a:cubicBezTo>
                <a:cubicBezTo>
                  <a:pt x="3413528" y="199327"/>
                  <a:pt x="3412709" y="204924"/>
                  <a:pt x="3412709" y="211751"/>
                </a:cubicBezTo>
                <a:lnTo>
                  <a:pt x="3412709" y="330937"/>
                </a:lnTo>
                <a:lnTo>
                  <a:pt x="3376666" y="330937"/>
                </a:lnTo>
                <a:lnTo>
                  <a:pt x="3376666" y="186357"/>
                </a:lnTo>
                <a:cubicBezTo>
                  <a:pt x="3376666" y="165059"/>
                  <a:pt x="3376120" y="147174"/>
                  <a:pt x="3375028" y="132703"/>
                </a:cubicBezTo>
                <a:lnTo>
                  <a:pt x="3406975" y="132703"/>
                </a:lnTo>
                <a:lnTo>
                  <a:pt x="3409022" y="165469"/>
                </a:lnTo>
                <a:lnTo>
                  <a:pt x="3409842" y="165469"/>
                </a:lnTo>
                <a:cubicBezTo>
                  <a:pt x="3415303" y="155093"/>
                  <a:pt x="3423767" y="146355"/>
                  <a:pt x="3435235" y="139256"/>
                </a:cubicBezTo>
                <a:cubicBezTo>
                  <a:pt x="3446704" y="132157"/>
                  <a:pt x="3460083" y="128607"/>
                  <a:pt x="3475374" y="128607"/>
                </a:cubicBezTo>
                <a:close/>
                <a:moveTo>
                  <a:pt x="3240535" y="128607"/>
                </a:moveTo>
                <a:cubicBezTo>
                  <a:pt x="3268113" y="128607"/>
                  <a:pt x="3287568" y="136252"/>
                  <a:pt x="3298899" y="151543"/>
                </a:cubicBezTo>
                <a:cubicBezTo>
                  <a:pt x="3310231" y="166834"/>
                  <a:pt x="3315897" y="186084"/>
                  <a:pt x="3315897" y="209293"/>
                </a:cubicBezTo>
                <a:lnTo>
                  <a:pt x="3315897" y="283426"/>
                </a:lnTo>
                <a:cubicBezTo>
                  <a:pt x="3315897" y="302540"/>
                  <a:pt x="3316852" y="318377"/>
                  <a:pt x="3318764" y="330937"/>
                </a:cubicBezTo>
                <a:lnTo>
                  <a:pt x="3286407" y="330937"/>
                </a:lnTo>
                <a:lnTo>
                  <a:pt x="3283540" y="305953"/>
                </a:lnTo>
                <a:lnTo>
                  <a:pt x="3282312" y="305953"/>
                </a:lnTo>
                <a:cubicBezTo>
                  <a:pt x="3276304" y="314418"/>
                  <a:pt x="3268045" y="321449"/>
                  <a:pt x="3257532" y="327046"/>
                </a:cubicBezTo>
                <a:cubicBezTo>
                  <a:pt x="3247020" y="332644"/>
                  <a:pt x="3235074" y="335442"/>
                  <a:pt x="3221694" y="335442"/>
                </a:cubicBezTo>
                <a:cubicBezTo>
                  <a:pt x="3202581" y="335442"/>
                  <a:pt x="3187700" y="329845"/>
                  <a:pt x="3177051" y="318650"/>
                </a:cubicBezTo>
                <a:cubicBezTo>
                  <a:pt x="3166402" y="307455"/>
                  <a:pt x="3161077" y="294075"/>
                  <a:pt x="3161077" y="278511"/>
                </a:cubicBezTo>
                <a:cubicBezTo>
                  <a:pt x="3161077" y="254483"/>
                  <a:pt x="3171385" y="236120"/>
                  <a:pt x="3192000" y="223424"/>
                </a:cubicBezTo>
                <a:cubicBezTo>
                  <a:pt x="3212615" y="210727"/>
                  <a:pt x="3242037" y="204515"/>
                  <a:pt x="3280264" y="204788"/>
                </a:cubicBezTo>
                <a:lnTo>
                  <a:pt x="3280264" y="200692"/>
                </a:lnTo>
                <a:cubicBezTo>
                  <a:pt x="3280264" y="195777"/>
                  <a:pt x="3279786" y="191067"/>
                  <a:pt x="3278830" y="186562"/>
                </a:cubicBezTo>
                <a:cubicBezTo>
                  <a:pt x="3277874" y="182057"/>
                  <a:pt x="3275963" y="177210"/>
                  <a:pt x="3273096" y="172022"/>
                </a:cubicBezTo>
                <a:cubicBezTo>
                  <a:pt x="3270229" y="166834"/>
                  <a:pt x="3265587" y="162738"/>
                  <a:pt x="3259170" y="159735"/>
                </a:cubicBezTo>
                <a:cubicBezTo>
                  <a:pt x="3252754" y="156731"/>
                  <a:pt x="3244767" y="155229"/>
                  <a:pt x="3235210" y="155229"/>
                </a:cubicBezTo>
                <a:cubicBezTo>
                  <a:pt x="3215005" y="155229"/>
                  <a:pt x="3197666" y="160144"/>
                  <a:pt x="3183194" y="169974"/>
                </a:cubicBezTo>
                <a:lnTo>
                  <a:pt x="3175003" y="145809"/>
                </a:lnTo>
                <a:cubicBezTo>
                  <a:pt x="3193297" y="134341"/>
                  <a:pt x="3215141" y="128607"/>
                  <a:pt x="3240535" y="128607"/>
                </a:cubicBezTo>
                <a:close/>
                <a:moveTo>
                  <a:pt x="2484776" y="128607"/>
                </a:moveTo>
                <a:cubicBezTo>
                  <a:pt x="2492422" y="128607"/>
                  <a:pt x="2499998" y="129904"/>
                  <a:pt x="2507508" y="132498"/>
                </a:cubicBezTo>
                <a:cubicBezTo>
                  <a:pt x="2515016" y="135092"/>
                  <a:pt x="2522457" y="139324"/>
                  <a:pt x="2529829" y="145195"/>
                </a:cubicBezTo>
                <a:cubicBezTo>
                  <a:pt x="2537202" y="151065"/>
                  <a:pt x="2543209" y="159803"/>
                  <a:pt x="2547851" y="171408"/>
                </a:cubicBezTo>
                <a:cubicBezTo>
                  <a:pt x="2552492" y="183012"/>
                  <a:pt x="2554813" y="196869"/>
                  <a:pt x="2554813" y="212979"/>
                </a:cubicBezTo>
                <a:lnTo>
                  <a:pt x="2554813" y="330937"/>
                </a:lnTo>
                <a:lnTo>
                  <a:pt x="2518771" y="330937"/>
                </a:lnTo>
                <a:lnTo>
                  <a:pt x="2518771" y="216666"/>
                </a:lnTo>
                <a:cubicBezTo>
                  <a:pt x="2518771" y="199190"/>
                  <a:pt x="2515085" y="185060"/>
                  <a:pt x="2507713" y="174275"/>
                </a:cubicBezTo>
                <a:cubicBezTo>
                  <a:pt x="2500339" y="163489"/>
                  <a:pt x="2488735" y="158096"/>
                  <a:pt x="2472899" y="158096"/>
                </a:cubicBezTo>
                <a:cubicBezTo>
                  <a:pt x="2461703" y="158096"/>
                  <a:pt x="2451737" y="161646"/>
                  <a:pt x="2442999" y="168745"/>
                </a:cubicBezTo>
                <a:cubicBezTo>
                  <a:pt x="2434262" y="175845"/>
                  <a:pt x="2428118" y="184582"/>
                  <a:pt x="2424568" y="194958"/>
                </a:cubicBezTo>
                <a:cubicBezTo>
                  <a:pt x="2422930" y="199327"/>
                  <a:pt x="2422111" y="204924"/>
                  <a:pt x="2422111" y="211751"/>
                </a:cubicBezTo>
                <a:lnTo>
                  <a:pt x="2422111" y="330937"/>
                </a:lnTo>
                <a:lnTo>
                  <a:pt x="2386069" y="330937"/>
                </a:lnTo>
                <a:lnTo>
                  <a:pt x="2386069" y="186357"/>
                </a:lnTo>
                <a:cubicBezTo>
                  <a:pt x="2386069" y="165059"/>
                  <a:pt x="2385522" y="147174"/>
                  <a:pt x="2384430" y="132703"/>
                </a:cubicBezTo>
                <a:lnTo>
                  <a:pt x="2416377" y="132703"/>
                </a:lnTo>
                <a:lnTo>
                  <a:pt x="2418425" y="165469"/>
                </a:lnTo>
                <a:lnTo>
                  <a:pt x="2419245" y="165469"/>
                </a:lnTo>
                <a:cubicBezTo>
                  <a:pt x="2424705" y="155093"/>
                  <a:pt x="2433169" y="146355"/>
                  <a:pt x="2444638" y="139256"/>
                </a:cubicBezTo>
                <a:cubicBezTo>
                  <a:pt x="2456106" y="132157"/>
                  <a:pt x="2469485" y="128607"/>
                  <a:pt x="2484776" y="128607"/>
                </a:cubicBezTo>
                <a:close/>
                <a:moveTo>
                  <a:pt x="1855107" y="128607"/>
                </a:moveTo>
                <a:cubicBezTo>
                  <a:pt x="1870397" y="128607"/>
                  <a:pt x="1883709" y="131679"/>
                  <a:pt x="1895040" y="137822"/>
                </a:cubicBezTo>
                <a:cubicBezTo>
                  <a:pt x="1906372" y="143966"/>
                  <a:pt x="1914904" y="151953"/>
                  <a:pt x="1920639" y="161783"/>
                </a:cubicBezTo>
                <a:cubicBezTo>
                  <a:pt x="1926373" y="171612"/>
                  <a:pt x="1930537" y="181510"/>
                  <a:pt x="1933131" y="191477"/>
                </a:cubicBezTo>
                <a:cubicBezTo>
                  <a:pt x="1935726" y="201443"/>
                  <a:pt x="1937022" y="211478"/>
                  <a:pt x="1937022" y="221581"/>
                </a:cubicBezTo>
                <a:cubicBezTo>
                  <a:pt x="1937022" y="228680"/>
                  <a:pt x="1936613" y="234277"/>
                  <a:pt x="1935793" y="238373"/>
                </a:cubicBezTo>
                <a:lnTo>
                  <a:pt x="1796538" y="238373"/>
                </a:lnTo>
                <a:cubicBezTo>
                  <a:pt x="1796810" y="261582"/>
                  <a:pt x="1803296" y="278853"/>
                  <a:pt x="1815993" y="290184"/>
                </a:cubicBezTo>
                <a:cubicBezTo>
                  <a:pt x="1828689" y="301516"/>
                  <a:pt x="1844868" y="307182"/>
                  <a:pt x="1864527" y="307182"/>
                </a:cubicBezTo>
                <a:cubicBezTo>
                  <a:pt x="1885552" y="307182"/>
                  <a:pt x="1903847" y="303769"/>
                  <a:pt x="1919411" y="296942"/>
                </a:cubicBezTo>
                <a:lnTo>
                  <a:pt x="1925964" y="322746"/>
                </a:lnTo>
                <a:cubicBezTo>
                  <a:pt x="1907123" y="331210"/>
                  <a:pt x="1885006" y="335442"/>
                  <a:pt x="1859613" y="335442"/>
                </a:cubicBezTo>
                <a:cubicBezTo>
                  <a:pt x="1829576" y="335442"/>
                  <a:pt x="1805822" y="326295"/>
                  <a:pt x="1788347" y="308001"/>
                </a:cubicBezTo>
                <a:cubicBezTo>
                  <a:pt x="1770871" y="289706"/>
                  <a:pt x="1762134" y="265405"/>
                  <a:pt x="1762134" y="235096"/>
                </a:cubicBezTo>
                <a:cubicBezTo>
                  <a:pt x="1762134" y="204515"/>
                  <a:pt x="1770598" y="179121"/>
                  <a:pt x="1787527" y="158916"/>
                </a:cubicBezTo>
                <a:cubicBezTo>
                  <a:pt x="1804456" y="138710"/>
                  <a:pt x="1826983" y="128607"/>
                  <a:pt x="1855107" y="128607"/>
                </a:cubicBezTo>
                <a:close/>
                <a:moveTo>
                  <a:pt x="579776" y="128607"/>
                </a:moveTo>
                <a:cubicBezTo>
                  <a:pt x="587421" y="128607"/>
                  <a:pt x="594998" y="129904"/>
                  <a:pt x="602508" y="132498"/>
                </a:cubicBezTo>
                <a:cubicBezTo>
                  <a:pt x="610016" y="135092"/>
                  <a:pt x="617456" y="139324"/>
                  <a:pt x="624830" y="145195"/>
                </a:cubicBezTo>
                <a:cubicBezTo>
                  <a:pt x="632201" y="151065"/>
                  <a:pt x="638209" y="159803"/>
                  <a:pt x="642850" y="171408"/>
                </a:cubicBezTo>
                <a:cubicBezTo>
                  <a:pt x="647492" y="183012"/>
                  <a:pt x="649813" y="196869"/>
                  <a:pt x="649813" y="212979"/>
                </a:cubicBezTo>
                <a:lnTo>
                  <a:pt x="649813" y="330937"/>
                </a:lnTo>
                <a:lnTo>
                  <a:pt x="613770" y="330937"/>
                </a:lnTo>
                <a:lnTo>
                  <a:pt x="613770" y="216666"/>
                </a:lnTo>
                <a:cubicBezTo>
                  <a:pt x="613770" y="199190"/>
                  <a:pt x="610084" y="185060"/>
                  <a:pt x="602712" y="174275"/>
                </a:cubicBezTo>
                <a:cubicBezTo>
                  <a:pt x="595339" y="163489"/>
                  <a:pt x="583735" y="158096"/>
                  <a:pt x="567898" y="158096"/>
                </a:cubicBezTo>
                <a:cubicBezTo>
                  <a:pt x="556702" y="158096"/>
                  <a:pt x="546736" y="161646"/>
                  <a:pt x="537999" y="168745"/>
                </a:cubicBezTo>
                <a:cubicBezTo>
                  <a:pt x="529261" y="175845"/>
                  <a:pt x="523118" y="184582"/>
                  <a:pt x="519568" y="194958"/>
                </a:cubicBezTo>
                <a:cubicBezTo>
                  <a:pt x="517929" y="199327"/>
                  <a:pt x="517110" y="204924"/>
                  <a:pt x="517110" y="211751"/>
                </a:cubicBezTo>
                <a:lnTo>
                  <a:pt x="517110" y="330937"/>
                </a:lnTo>
                <a:lnTo>
                  <a:pt x="481068" y="330937"/>
                </a:lnTo>
                <a:lnTo>
                  <a:pt x="481068" y="186357"/>
                </a:lnTo>
                <a:cubicBezTo>
                  <a:pt x="481068" y="165059"/>
                  <a:pt x="480523" y="147174"/>
                  <a:pt x="479430" y="132703"/>
                </a:cubicBezTo>
                <a:lnTo>
                  <a:pt x="511377" y="132703"/>
                </a:lnTo>
                <a:lnTo>
                  <a:pt x="513425" y="165469"/>
                </a:lnTo>
                <a:lnTo>
                  <a:pt x="514244" y="165469"/>
                </a:lnTo>
                <a:cubicBezTo>
                  <a:pt x="519705" y="155093"/>
                  <a:pt x="528169" y="146355"/>
                  <a:pt x="539638" y="139256"/>
                </a:cubicBezTo>
                <a:cubicBezTo>
                  <a:pt x="551105" y="132157"/>
                  <a:pt x="564485" y="128607"/>
                  <a:pt x="579776" y="128607"/>
                </a:cubicBezTo>
                <a:close/>
                <a:moveTo>
                  <a:pt x="354462" y="128607"/>
                </a:moveTo>
                <a:cubicBezTo>
                  <a:pt x="382040" y="128607"/>
                  <a:pt x="401495" y="136252"/>
                  <a:pt x="412826" y="151543"/>
                </a:cubicBezTo>
                <a:cubicBezTo>
                  <a:pt x="424158" y="166834"/>
                  <a:pt x="429824" y="186084"/>
                  <a:pt x="429824" y="209293"/>
                </a:cubicBezTo>
                <a:lnTo>
                  <a:pt x="429824" y="283426"/>
                </a:lnTo>
                <a:cubicBezTo>
                  <a:pt x="429824" y="302540"/>
                  <a:pt x="430780" y="318377"/>
                  <a:pt x="432691" y="330937"/>
                </a:cubicBezTo>
                <a:lnTo>
                  <a:pt x="400334" y="330937"/>
                </a:lnTo>
                <a:lnTo>
                  <a:pt x="397467" y="305953"/>
                </a:lnTo>
                <a:lnTo>
                  <a:pt x="396238" y="305953"/>
                </a:lnTo>
                <a:cubicBezTo>
                  <a:pt x="390231" y="314418"/>
                  <a:pt x="381972" y="321449"/>
                  <a:pt x="371459" y="327046"/>
                </a:cubicBezTo>
                <a:cubicBezTo>
                  <a:pt x="360947" y="332644"/>
                  <a:pt x="349001" y="335442"/>
                  <a:pt x="335622" y="335442"/>
                </a:cubicBezTo>
                <a:cubicBezTo>
                  <a:pt x="316508" y="335442"/>
                  <a:pt x="301626" y="329845"/>
                  <a:pt x="290978" y="318650"/>
                </a:cubicBezTo>
                <a:cubicBezTo>
                  <a:pt x="280329" y="307455"/>
                  <a:pt x="275004" y="294075"/>
                  <a:pt x="275004" y="278511"/>
                </a:cubicBezTo>
                <a:cubicBezTo>
                  <a:pt x="275004" y="254483"/>
                  <a:pt x="285312" y="236120"/>
                  <a:pt x="305927" y="223424"/>
                </a:cubicBezTo>
                <a:cubicBezTo>
                  <a:pt x="326542" y="210727"/>
                  <a:pt x="355964" y="204515"/>
                  <a:pt x="394191" y="204788"/>
                </a:cubicBezTo>
                <a:lnTo>
                  <a:pt x="394191" y="200692"/>
                </a:lnTo>
                <a:cubicBezTo>
                  <a:pt x="394191" y="195777"/>
                  <a:pt x="393713" y="191067"/>
                  <a:pt x="392757" y="186562"/>
                </a:cubicBezTo>
                <a:cubicBezTo>
                  <a:pt x="391802" y="182057"/>
                  <a:pt x="389890" y="177210"/>
                  <a:pt x="387023" y="172022"/>
                </a:cubicBezTo>
                <a:cubicBezTo>
                  <a:pt x="384156" y="166834"/>
                  <a:pt x="379514" y="162738"/>
                  <a:pt x="373098" y="159735"/>
                </a:cubicBezTo>
                <a:cubicBezTo>
                  <a:pt x="366681" y="156731"/>
                  <a:pt x="358694" y="155229"/>
                  <a:pt x="349137" y="155229"/>
                </a:cubicBezTo>
                <a:cubicBezTo>
                  <a:pt x="328932" y="155229"/>
                  <a:pt x="311593" y="160144"/>
                  <a:pt x="297121" y="169974"/>
                </a:cubicBezTo>
                <a:lnTo>
                  <a:pt x="288930" y="145809"/>
                </a:lnTo>
                <a:cubicBezTo>
                  <a:pt x="307224" y="134341"/>
                  <a:pt x="329068" y="128607"/>
                  <a:pt x="354462" y="128607"/>
                </a:cubicBezTo>
                <a:close/>
                <a:moveTo>
                  <a:pt x="4689354" y="128197"/>
                </a:moveTo>
                <a:cubicBezTo>
                  <a:pt x="4717751" y="128197"/>
                  <a:pt x="4740756" y="137618"/>
                  <a:pt x="4758367" y="156458"/>
                </a:cubicBezTo>
                <a:cubicBezTo>
                  <a:pt x="4775979" y="175299"/>
                  <a:pt x="4784785" y="199873"/>
                  <a:pt x="4784785" y="230182"/>
                </a:cubicBezTo>
                <a:cubicBezTo>
                  <a:pt x="4784785" y="264313"/>
                  <a:pt x="4774955" y="290389"/>
                  <a:pt x="4755296" y="308410"/>
                </a:cubicBezTo>
                <a:cubicBezTo>
                  <a:pt x="4735636" y="326432"/>
                  <a:pt x="4712563" y="335442"/>
                  <a:pt x="4686077" y="335442"/>
                </a:cubicBezTo>
                <a:cubicBezTo>
                  <a:pt x="4658772" y="335442"/>
                  <a:pt x="4636109" y="326090"/>
                  <a:pt x="4618088" y="307386"/>
                </a:cubicBezTo>
                <a:cubicBezTo>
                  <a:pt x="4600067" y="288683"/>
                  <a:pt x="4591056" y="264040"/>
                  <a:pt x="4591056" y="233458"/>
                </a:cubicBezTo>
                <a:cubicBezTo>
                  <a:pt x="4591056" y="201238"/>
                  <a:pt x="4600408" y="175640"/>
                  <a:pt x="4619112" y="156663"/>
                </a:cubicBezTo>
                <a:cubicBezTo>
                  <a:pt x="4637816" y="137686"/>
                  <a:pt x="4661230" y="128197"/>
                  <a:pt x="4689354" y="128197"/>
                </a:cubicBezTo>
                <a:close/>
                <a:moveTo>
                  <a:pt x="5172681" y="85192"/>
                </a:moveTo>
                <a:lnTo>
                  <a:pt x="5172681" y="132703"/>
                </a:lnTo>
                <a:lnTo>
                  <a:pt x="5224288" y="132703"/>
                </a:lnTo>
                <a:lnTo>
                  <a:pt x="5224288" y="160144"/>
                </a:lnTo>
                <a:lnTo>
                  <a:pt x="5172681" y="160144"/>
                </a:lnTo>
                <a:lnTo>
                  <a:pt x="5172681" y="267043"/>
                </a:lnTo>
                <a:cubicBezTo>
                  <a:pt x="5172681" y="292710"/>
                  <a:pt x="5181692" y="305543"/>
                  <a:pt x="5199713" y="305543"/>
                </a:cubicBezTo>
                <a:cubicBezTo>
                  <a:pt x="5208178" y="305543"/>
                  <a:pt x="5215140" y="304724"/>
                  <a:pt x="5220601" y="303086"/>
                </a:cubicBezTo>
                <a:lnTo>
                  <a:pt x="5222240" y="330527"/>
                </a:lnTo>
                <a:cubicBezTo>
                  <a:pt x="5212956" y="333804"/>
                  <a:pt x="5202307" y="335442"/>
                  <a:pt x="5190293" y="335442"/>
                </a:cubicBezTo>
                <a:cubicBezTo>
                  <a:pt x="5173637" y="335442"/>
                  <a:pt x="5160667" y="330391"/>
                  <a:pt x="5151383" y="320288"/>
                </a:cubicBezTo>
                <a:cubicBezTo>
                  <a:pt x="5142100" y="309912"/>
                  <a:pt x="5137458" y="292574"/>
                  <a:pt x="5137458" y="268272"/>
                </a:cubicBezTo>
                <a:lnTo>
                  <a:pt x="5137458" y="160144"/>
                </a:lnTo>
                <a:lnTo>
                  <a:pt x="5106740" y="160144"/>
                </a:lnTo>
                <a:lnTo>
                  <a:pt x="5106740" y="132703"/>
                </a:lnTo>
                <a:lnTo>
                  <a:pt x="5137458" y="132703"/>
                </a:lnTo>
                <a:lnTo>
                  <a:pt x="5137458" y="95841"/>
                </a:lnTo>
                <a:close/>
                <a:moveTo>
                  <a:pt x="92981" y="81096"/>
                </a:moveTo>
                <a:cubicBezTo>
                  <a:pt x="76325" y="81096"/>
                  <a:pt x="62400" y="82325"/>
                  <a:pt x="51206" y="84782"/>
                </a:cubicBezTo>
                <a:lnTo>
                  <a:pt x="51206" y="303086"/>
                </a:lnTo>
                <a:cubicBezTo>
                  <a:pt x="59123" y="304178"/>
                  <a:pt x="71138" y="304724"/>
                  <a:pt x="87248" y="304724"/>
                </a:cubicBezTo>
                <a:cubicBezTo>
                  <a:pt x="125201" y="304724"/>
                  <a:pt x="154282" y="294553"/>
                  <a:pt x="174487" y="274211"/>
                </a:cubicBezTo>
                <a:cubicBezTo>
                  <a:pt x="194693" y="253869"/>
                  <a:pt x="204796" y="224994"/>
                  <a:pt x="204796" y="187586"/>
                </a:cubicBezTo>
                <a:cubicBezTo>
                  <a:pt x="205069" y="154274"/>
                  <a:pt x="195717" y="128197"/>
                  <a:pt x="176740" y="109357"/>
                </a:cubicBezTo>
                <a:cubicBezTo>
                  <a:pt x="157763" y="90517"/>
                  <a:pt x="129843" y="81096"/>
                  <a:pt x="92981" y="81096"/>
                </a:cubicBezTo>
                <a:close/>
                <a:moveTo>
                  <a:pt x="8817165" y="80277"/>
                </a:moveTo>
                <a:cubicBezTo>
                  <a:pt x="8803785" y="80277"/>
                  <a:pt x="8793273" y="81096"/>
                  <a:pt x="8785628" y="82735"/>
                </a:cubicBezTo>
                <a:lnTo>
                  <a:pt x="8785628" y="172022"/>
                </a:lnTo>
                <a:lnTo>
                  <a:pt x="8817984" y="172022"/>
                </a:lnTo>
                <a:cubicBezTo>
                  <a:pt x="8836279" y="172022"/>
                  <a:pt x="8850750" y="167653"/>
                  <a:pt x="8861399" y="158916"/>
                </a:cubicBezTo>
                <a:cubicBezTo>
                  <a:pt x="8872048" y="150178"/>
                  <a:pt x="8877373" y="138983"/>
                  <a:pt x="8877373" y="125330"/>
                </a:cubicBezTo>
                <a:cubicBezTo>
                  <a:pt x="8877373" y="95295"/>
                  <a:pt x="8857303" y="80277"/>
                  <a:pt x="8817165" y="80277"/>
                </a:cubicBezTo>
                <a:close/>
                <a:moveTo>
                  <a:pt x="9534302" y="79868"/>
                </a:moveTo>
                <a:cubicBezTo>
                  <a:pt x="9517646" y="79868"/>
                  <a:pt x="9503721" y="81096"/>
                  <a:pt x="9492525" y="83554"/>
                </a:cubicBezTo>
                <a:lnTo>
                  <a:pt x="9492525" y="176527"/>
                </a:lnTo>
                <a:lnTo>
                  <a:pt x="9566249" y="176527"/>
                </a:lnTo>
                <a:lnTo>
                  <a:pt x="9566249" y="205198"/>
                </a:lnTo>
                <a:lnTo>
                  <a:pt x="9492525" y="205198"/>
                </a:lnTo>
                <a:lnTo>
                  <a:pt x="9492525" y="303496"/>
                </a:lnTo>
                <a:cubicBezTo>
                  <a:pt x="9500444" y="304588"/>
                  <a:pt x="9512322" y="305134"/>
                  <a:pt x="9528159" y="305134"/>
                </a:cubicBezTo>
                <a:cubicBezTo>
                  <a:pt x="9566385" y="305134"/>
                  <a:pt x="9595534" y="294963"/>
                  <a:pt x="9615603" y="274620"/>
                </a:cubicBezTo>
                <a:cubicBezTo>
                  <a:pt x="9635672" y="254278"/>
                  <a:pt x="9645707" y="224994"/>
                  <a:pt x="9645707" y="186767"/>
                </a:cubicBezTo>
                <a:cubicBezTo>
                  <a:pt x="9645980" y="152908"/>
                  <a:pt x="9636696" y="126627"/>
                  <a:pt x="9617855" y="107923"/>
                </a:cubicBezTo>
                <a:cubicBezTo>
                  <a:pt x="9599015" y="89220"/>
                  <a:pt x="9571164" y="79868"/>
                  <a:pt x="9534302" y="79868"/>
                </a:cubicBezTo>
                <a:close/>
                <a:moveTo>
                  <a:pt x="8982176" y="61846"/>
                </a:moveTo>
                <a:lnTo>
                  <a:pt x="9002655" y="61846"/>
                </a:lnTo>
                <a:cubicBezTo>
                  <a:pt x="9004020" y="70038"/>
                  <a:pt x="9007569" y="76796"/>
                  <a:pt x="9013304" y="82120"/>
                </a:cubicBezTo>
                <a:cubicBezTo>
                  <a:pt x="9019038" y="87445"/>
                  <a:pt x="9026274" y="90107"/>
                  <a:pt x="9035011" y="90107"/>
                </a:cubicBezTo>
                <a:cubicBezTo>
                  <a:pt x="9044841" y="90107"/>
                  <a:pt x="9052623" y="87308"/>
                  <a:pt x="9058357" y="81711"/>
                </a:cubicBezTo>
                <a:cubicBezTo>
                  <a:pt x="9064091" y="76113"/>
                  <a:pt x="9067231" y="69492"/>
                  <a:pt x="9067777" y="61846"/>
                </a:cubicBezTo>
                <a:lnTo>
                  <a:pt x="9088256" y="61846"/>
                </a:lnTo>
                <a:cubicBezTo>
                  <a:pt x="9087983" y="77137"/>
                  <a:pt x="9082932" y="89424"/>
                  <a:pt x="9073102" y="98708"/>
                </a:cubicBezTo>
                <a:cubicBezTo>
                  <a:pt x="9063272" y="107992"/>
                  <a:pt x="9050575" y="112634"/>
                  <a:pt x="9035011" y="112634"/>
                </a:cubicBezTo>
                <a:cubicBezTo>
                  <a:pt x="9018082" y="112634"/>
                  <a:pt x="9005112" y="107650"/>
                  <a:pt x="8996102" y="97684"/>
                </a:cubicBezTo>
                <a:cubicBezTo>
                  <a:pt x="8987091" y="87718"/>
                  <a:pt x="8982449" y="75772"/>
                  <a:pt x="8982176" y="61846"/>
                </a:cubicBezTo>
                <a:close/>
                <a:moveTo>
                  <a:pt x="3231934" y="57751"/>
                </a:moveTo>
                <a:lnTo>
                  <a:pt x="3258556" y="57751"/>
                </a:lnTo>
                <a:lnTo>
                  <a:pt x="3295828" y="105671"/>
                </a:lnTo>
                <a:lnTo>
                  <a:pt x="3267567" y="105671"/>
                </a:lnTo>
                <a:lnTo>
                  <a:pt x="3245450" y="75772"/>
                </a:lnTo>
                <a:lnTo>
                  <a:pt x="3244631" y="75772"/>
                </a:lnTo>
                <a:lnTo>
                  <a:pt x="3222923" y="105671"/>
                </a:lnTo>
                <a:lnTo>
                  <a:pt x="3195482" y="105671"/>
                </a:lnTo>
                <a:close/>
                <a:moveTo>
                  <a:pt x="7899308" y="54883"/>
                </a:moveTo>
                <a:lnTo>
                  <a:pt x="8103685" y="54883"/>
                </a:lnTo>
                <a:lnTo>
                  <a:pt x="8103685" y="85192"/>
                </a:lnTo>
                <a:lnTo>
                  <a:pt x="8019313" y="85192"/>
                </a:lnTo>
                <a:lnTo>
                  <a:pt x="8019313" y="330937"/>
                </a:lnTo>
                <a:lnTo>
                  <a:pt x="7983270" y="330937"/>
                </a:lnTo>
                <a:lnTo>
                  <a:pt x="7983270" y="85192"/>
                </a:lnTo>
                <a:lnTo>
                  <a:pt x="7899308" y="85192"/>
                </a:lnTo>
                <a:close/>
                <a:moveTo>
                  <a:pt x="7025970" y="54883"/>
                </a:moveTo>
                <a:lnTo>
                  <a:pt x="7065288" y="54883"/>
                </a:lnTo>
                <a:lnTo>
                  <a:pt x="7153348" y="194549"/>
                </a:lnTo>
                <a:cubicBezTo>
                  <a:pt x="7174646" y="228953"/>
                  <a:pt x="7191028" y="258852"/>
                  <a:pt x="7202496" y="284245"/>
                </a:cubicBezTo>
                <a:lnTo>
                  <a:pt x="7203726" y="283836"/>
                </a:lnTo>
                <a:cubicBezTo>
                  <a:pt x="7200995" y="252981"/>
                  <a:pt x="7199630" y="215164"/>
                  <a:pt x="7199630" y="170384"/>
                </a:cubicBezTo>
                <a:lnTo>
                  <a:pt x="7199630" y="54883"/>
                </a:lnTo>
                <a:lnTo>
                  <a:pt x="7233214" y="54883"/>
                </a:lnTo>
                <a:lnTo>
                  <a:pt x="7233214" y="330937"/>
                </a:lnTo>
                <a:lnTo>
                  <a:pt x="7197172" y="330937"/>
                </a:lnTo>
                <a:lnTo>
                  <a:pt x="7109523" y="190862"/>
                </a:lnTo>
                <a:cubicBezTo>
                  <a:pt x="7086586" y="154547"/>
                  <a:pt x="7069521" y="123829"/>
                  <a:pt x="7058326" y="98708"/>
                </a:cubicBezTo>
                <a:lnTo>
                  <a:pt x="7057098" y="99118"/>
                </a:lnTo>
                <a:cubicBezTo>
                  <a:pt x="7058736" y="126969"/>
                  <a:pt x="7059554" y="164923"/>
                  <a:pt x="7059554" y="212979"/>
                </a:cubicBezTo>
                <a:lnTo>
                  <a:pt x="7059554" y="330937"/>
                </a:lnTo>
                <a:lnTo>
                  <a:pt x="7025970" y="330937"/>
                </a:lnTo>
                <a:close/>
                <a:moveTo>
                  <a:pt x="2060485" y="54883"/>
                </a:moveTo>
                <a:lnTo>
                  <a:pt x="2264863" y="54883"/>
                </a:lnTo>
                <a:lnTo>
                  <a:pt x="2264863" y="68980"/>
                </a:lnTo>
                <a:lnTo>
                  <a:pt x="2265425" y="67580"/>
                </a:lnTo>
                <a:cubicBezTo>
                  <a:pt x="2270340" y="59935"/>
                  <a:pt x="2277303" y="56112"/>
                  <a:pt x="2286313" y="56112"/>
                </a:cubicBezTo>
                <a:cubicBezTo>
                  <a:pt x="2291774" y="56112"/>
                  <a:pt x="2300239" y="59116"/>
                  <a:pt x="2311707" y="65123"/>
                </a:cubicBezTo>
                <a:cubicBezTo>
                  <a:pt x="2319899" y="69765"/>
                  <a:pt x="2325769" y="72086"/>
                  <a:pt x="2329318" y="72086"/>
                </a:cubicBezTo>
                <a:cubicBezTo>
                  <a:pt x="2335873" y="72086"/>
                  <a:pt x="2339557" y="66352"/>
                  <a:pt x="2340377" y="54883"/>
                </a:cubicBezTo>
                <a:lnTo>
                  <a:pt x="2359627" y="54883"/>
                </a:lnTo>
                <a:cubicBezTo>
                  <a:pt x="2360173" y="82462"/>
                  <a:pt x="2350889" y="96251"/>
                  <a:pt x="2331776" y="96251"/>
                </a:cubicBezTo>
                <a:cubicBezTo>
                  <a:pt x="2325496" y="96251"/>
                  <a:pt x="2317031" y="93247"/>
                  <a:pt x="2306382" y="87240"/>
                </a:cubicBezTo>
                <a:cubicBezTo>
                  <a:pt x="2297918" y="82598"/>
                  <a:pt x="2292048" y="80277"/>
                  <a:pt x="2288770" y="80277"/>
                </a:cubicBezTo>
                <a:cubicBezTo>
                  <a:pt x="2282491" y="80277"/>
                  <a:pt x="2278941" y="86421"/>
                  <a:pt x="2278122" y="98708"/>
                </a:cubicBezTo>
                <a:lnTo>
                  <a:pt x="2258462" y="98708"/>
                </a:lnTo>
                <a:lnTo>
                  <a:pt x="2259641" y="85192"/>
                </a:lnTo>
                <a:lnTo>
                  <a:pt x="2180490" y="85192"/>
                </a:lnTo>
                <a:lnTo>
                  <a:pt x="2180490" y="330937"/>
                </a:lnTo>
                <a:lnTo>
                  <a:pt x="2144448" y="330937"/>
                </a:lnTo>
                <a:lnTo>
                  <a:pt x="2144448" y="85192"/>
                </a:lnTo>
                <a:lnTo>
                  <a:pt x="2060485" y="85192"/>
                </a:lnTo>
                <a:close/>
                <a:moveTo>
                  <a:pt x="1327060" y="54883"/>
                </a:moveTo>
                <a:lnTo>
                  <a:pt x="1531438" y="54883"/>
                </a:lnTo>
                <a:lnTo>
                  <a:pt x="1531438" y="85192"/>
                </a:lnTo>
                <a:lnTo>
                  <a:pt x="1447065" y="85192"/>
                </a:lnTo>
                <a:lnTo>
                  <a:pt x="1447065" y="330937"/>
                </a:lnTo>
                <a:lnTo>
                  <a:pt x="1411022" y="330937"/>
                </a:lnTo>
                <a:lnTo>
                  <a:pt x="1411022" y="85192"/>
                </a:lnTo>
                <a:lnTo>
                  <a:pt x="1327060" y="85192"/>
                </a:lnTo>
                <a:close/>
                <a:moveTo>
                  <a:pt x="6833212" y="54474"/>
                </a:moveTo>
                <a:cubicBezTo>
                  <a:pt x="6839765" y="54474"/>
                  <a:pt x="6845090" y="56590"/>
                  <a:pt x="6849186" y="60822"/>
                </a:cubicBezTo>
                <a:cubicBezTo>
                  <a:pt x="6853281" y="65055"/>
                  <a:pt x="6855330" y="70447"/>
                  <a:pt x="6855330" y="77001"/>
                </a:cubicBezTo>
                <a:cubicBezTo>
                  <a:pt x="6855330" y="83281"/>
                  <a:pt x="6853281" y="88537"/>
                  <a:pt x="6849186" y="92769"/>
                </a:cubicBezTo>
                <a:cubicBezTo>
                  <a:pt x="6845090" y="97001"/>
                  <a:pt x="6839492" y="99118"/>
                  <a:pt x="6832393" y="99118"/>
                </a:cubicBezTo>
                <a:cubicBezTo>
                  <a:pt x="6825840" y="99118"/>
                  <a:pt x="6820584" y="97001"/>
                  <a:pt x="6816624" y="92769"/>
                </a:cubicBezTo>
                <a:cubicBezTo>
                  <a:pt x="6812665" y="88537"/>
                  <a:pt x="6810686" y="83281"/>
                  <a:pt x="6810686" y="77001"/>
                </a:cubicBezTo>
                <a:cubicBezTo>
                  <a:pt x="6810686" y="70720"/>
                  <a:pt x="6812802" y="65396"/>
                  <a:pt x="6817034" y="61027"/>
                </a:cubicBezTo>
                <a:cubicBezTo>
                  <a:pt x="6821266" y="56658"/>
                  <a:pt x="6826659" y="54474"/>
                  <a:pt x="6833212" y="54474"/>
                </a:cubicBezTo>
                <a:close/>
                <a:moveTo>
                  <a:pt x="8815117" y="52836"/>
                </a:moveTo>
                <a:cubicBezTo>
                  <a:pt x="8849248" y="52836"/>
                  <a:pt x="8874369" y="59525"/>
                  <a:pt x="8890479" y="72905"/>
                </a:cubicBezTo>
                <a:cubicBezTo>
                  <a:pt x="8906043" y="84373"/>
                  <a:pt x="8913825" y="100619"/>
                  <a:pt x="8913825" y="121644"/>
                </a:cubicBezTo>
                <a:cubicBezTo>
                  <a:pt x="8913825" y="135024"/>
                  <a:pt x="8909661" y="147174"/>
                  <a:pt x="8901333" y="158096"/>
                </a:cubicBezTo>
                <a:cubicBezTo>
                  <a:pt x="8893004" y="169018"/>
                  <a:pt x="8881605" y="177073"/>
                  <a:pt x="8867133" y="182261"/>
                </a:cubicBezTo>
                <a:lnTo>
                  <a:pt x="8867133" y="183490"/>
                </a:lnTo>
                <a:cubicBezTo>
                  <a:pt x="8882424" y="187040"/>
                  <a:pt x="8895735" y="194685"/>
                  <a:pt x="8907067" y="206426"/>
                </a:cubicBezTo>
                <a:cubicBezTo>
                  <a:pt x="8918398" y="218167"/>
                  <a:pt x="8924064" y="233458"/>
                  <a:pt x="8924064" y="252299"/>
                </a:cubicBezTo>
                <a:cubicBezTo>
                  <a:pt x="8924064" y="274689"/>
                  <a:pt x="8916145" y="293120"/>
                  <a:pt x="8900309" y="307591"/>
                </a:cubicBezTo>
                <a:cubicBezTo>
                  <a:pt x="8882014" y="324793"/>
                  <a:pt x="8850341" y="333394"/>
                  <a:pt x="8805287" y="333394"/>
                </a:cubicBezTo>
                <a:cubicBezTo>
                  <a:pt x="8784263" y="333394"/>
                  <a:pt x="8765831" y="332302"/>
                  <a:pt x="8749995" y="330118"/>
                </a:cubicBezTo>
                <a:lnTo>
                  <a:pt x="8749995" y="58979"/>
                </a:lnTo>
                <a:cubicBezTo>
                  <a:pt x="8767197" y="54883"/>
                  <a:pt x="8788904" y="52836"/>
                  <a:pt x="8815117" y="52836"/>
                </a:cubicBezTo>
                <a:close/>
                <a:moveTo>
                  <a:pt x="91343" y="52836"/>
                </a:moveTo>
                <a:cubicBezTo>
                  <a:pt x="140765" y="52836"/>
                  <a:pt x="178037" y="64304"/>
                  <a:pt x="203157" y="87240"/>
                </a:cubicBezTo>
                <a:cubicBezTo>
                  <a:pt x="229370" y="110995"/>
                  <a:pt x="242476" y="144034"/>
                  <a:pt x="242476" y="186357"/>
                </a:cubicBezTo>
                <a:cubicBezTo>
                  <a:pt x="242476" y="231410"/>
                  <a:pt x="229234" y="267180"/>
                  <a:pt x="202748" y="293666"/>
                </a:cubicBezTo>
                <a:cubicBezTo>
                  <a:pt x="175716" y="320152"/>
                  <a:pt x="134895" y="333394"/>
                  <a:pt x="80285" y="333394"/>
                </a:cubicBezTo>
                <a:cubicBezTo>
                  <a:pt x="56257" y="333394"/>
                  <a:pt x="34685" y="332302"/>
                  <a:pt x="15572" y="330118"/>
                </a:cubicBezTo>
                <a:lnTo>
                  <a:pt x="15572" y="58979"/>
                </a:lnTo>
                <a:cubicBezTo>
                  <a:pt x="39600" y="54883"/>
                  <a:pt x="64858" y="52836"/>
                  <a:pt x="91343" y="52836"/>
                </a:cubicBezTo>
                <a:close/>
                <a:moveTo>
                  <a:pt x="9532664" y="51607"/>
                </a:moveTo>
                <a:cubicBezTo>
                  <a:pt x="9582632" y="51607"/>
                  <a:pt x="9619767" y="63075"/>
                  <a:pt x="9644068" y="86011"/>
                </a:cubicBezTo>
                <a:cubicBezTo>
                  <a:pt x="9670281" y="109220"/>
                  <a:pt x="9683388" y="142669"/>
                  <a:pt x="9683388" y="186357"/>
                </a:cubicBezTo>
                <a:cubicBezTo>
                  <a:pt x="9683388" y="231137"/>
                  <a:pt x="9670145" y="267043"/>
                  <a:pt x="9643659" y="294075"/>
                </a:cubicBezTo>
                <a:cubicBezTo>
                  <a:pt x="9616627" y="320561"/>
                  <a:pt x="9575942" y="333804"/>
                  <a:pt x="9521606" y="333804"/>
                </a:cubicBezTo>
                <a:cubicBezTo>
                  <a:pt x="9499488" y="333804"/>
                  <a:pt x="9477918" y="332848"/>
                  <a:pt x="9456893" y="330937"/>
                </a:cubicBezTo>
                <a:lnTo>
                  <a:pt x="9456893" y="205198"/>
                </a:lnTo>
                <a:lnTo>
                  <a:pt x="9423307" y="205198"/>
                </a:lnTo>
                <a:lnTo>
                  <a:pt x="9423307" y="176527"/>
                </a:lnTo>
                <a:lnTo>
                  <a:pt x="9456893" y="176527"/>
                </a:lnTo>
                <a:lnTo>
                  <a:pt x="9456893" y="57751"/>
                </a:lnTo>
                <a:cubicBezTo>
                  <a:pt x="9480921" y="53655"/>
                  <a:pt x="9506178" y="51607"/>
                  <a:pt x="9532664" y="51607"/>
                </a:cubicBezTo>
                <a:close/>
                <a:moveTo>
                  <a:pt x="9771513" y="47102"/>
                </a:moveTo>
                <a:lnTo>
                  <a:pt x="9798136" y="47102"/>
                </a:lnTo>
                <a:lnTo>
                  <a:pt x="9833359" y="105671"/>
                </a:lnTo>
                <a:lnTo>
                  <a:pt x="9805917" y="105671"/>
                </a:lnTo>
                <a:lnTo>
                  <a:pt x="9785028" y="67171"/>
                </a:lnTo>
                <a:lnTo>
                  <a:pt x="9784210" y="67171"/>
                </a:lnTo>
                <a:lnTo>
                  <a:pt x="9763322" y="105671"/>
                </a:lnTo>
                <a:lnTo>
                  <a:pt x="9737108" y="105671"/>
                </a:lnTo>
                <a:close/>
                <a:moveTo>
                  <a:pt x="8138652" y="47102"/>
                </a:moveTo>
                <a:lnTo>
                  <a:pt x="8177970" y="47102"/>
                </a:lnTo>
                <a:lnTo>
                  <a:pt x="8214014" y="105671"/>
                </a:lnTo>
                <a:lnTo>
                  <a:pt x="8188620" y="105671"/>
                </a:lnTo>
                <a:close/>
                <a:moveTo>
                  <a:pt x="6688166" y="47102"/>
                </a:moveTo>
                <a:lnTo>
                  <a:pt x="6727485" y="47102"/>
                </a:lnTo>
                <a:lnTo>
                  <a:pt x="6677517" y="105671"/>
                </a:lnTo>
                <a:lnTo>
                  <a:pt x="6652123" y="105671"/>
                </a:lnTo>
                <a:close/>
                <a:moveTo>
                  <a:pt x="5879779" y="47102"/>
                </a:moveTo>
                <a:lnTo>
                  <a:pt x="5904763" y="47102"/>
                </a:lnTo>
                <a:lnTo>
                  <a:pt x="5944082" y="105671"/>
                </a:lnTo>
                <a:lnTo>
                  <a:pt x="5916641" y="105671"/>
                </a:lnTo>
                <a:lnTo>
                  <a:pt x="5892885" y="67171"/>
                </a:lnTo>
                <a:lnTo>
                  <a:pt x="5892066" y="67171"/>
                </a:lnTo>
                <a:lnTo>
                  <a:pt x="5868311" y="105671"/>
                </a:lnTo>
                <a:lnTo>
                  <a:pt x="5841279" y="105671"/>
                </a:lnTo>
                <a:close/>
                <a:moveTo>
                  <a:pt x="5415931" y="47102"/>
                </a:moveTo>
                <a:lnTo>
                  <a:pt x="5455250" y="47102"/>
                </a:lnTo>
                <a:lnTo>
                  <a:pt x="5491293" y="105671"/>
                </a:lnTo>
                <a:lnTo>
                  <a:pt x="5465899" y="105671"/>
                </a:lnTo>
                <a:close/>
                <a:moveTo>
                  <a:pt x="3973750" y="47102"/>
                </a:moveTo>
                <a:lnTo>
                  <a:pt x="4013479" y="47102"/>
                </a:lnTo>
                <a:lnTo>
                  <a:pt x="3963511" y="105671"/>
                </a:lnTo>
                <a:lnTo>
                  <a:pt x="3938117" y="105671"/>
                </a:lnTo>
                <a:close/>
                <a:moveTo>
                  <a:pt x="1836267" y="47102"/>
                </a:moveTo>
                <a:lnTo>
                  <a:pt x="1861250" y="47102"/>
                </a:lnTo>
                <a:lnTo>
                  <a:pt x="1900570" y="105671"/>
                </a:lnTo>
                <a:lnTo>
                  <a:pt x="1873128" y="105671"/>
                </a:lnTo>
                <a:lnTo>
                  <a:pt x="1849373" y="67171"/>
                </a:lnTo>
                <a:lnTo>
                  <a:pt x="1848554" y="67171"/>
                </a:lnTo>
                <a:lnTo>
                  <a:pt x="1824799" y="105671"/>
                </a:lnTo>
                <a:lnTo>
                  <a:pt x="1797767" y="105671"/>
                </a:lnTo>
                <a:close/>
                <a:moveTo>
                  <a:pt x="5729341" y="40139"/>
                </a:moveTo>
                <a:lnTo>
                  <a:pt x="5765384" y="40139"/>
                </a:lnTo>
                <a:lnTo>
                  <a:pt x="5765384" y="330937"/>
                </a:lnTo>
                <a:lnTo>
                  <a:pt x="5729341" y="330937"/>
                </a:lnTo>
                <a:close/>
                <a:moveTo>
                  <a:pt x="4376791" y="40139"/>
                </a:moveTo>
                <a:lnTo>
                  <a:pt x="4412834" y="40139"/>
                </a:lnTo>
                <a:lnTo>
                  <a:pt x="4412834" y="164240"/>
                </a:lnTo>
                <a:lnTo>
                  <a:pt x="4413653" y="164240"/>
                </a:lnTo>
                <a:cubicBezTo>
                  <a:pt x="4419933" y="153045"/>
                  <a:pt x="4428534" y="144444"/>
                  <a:pt x="4439456" y="138437"/>
                </a:cubicBezTo>
                <a:cubicBezTo>
                  <a:pt x="4450924" y="131884"/>
                  <a:pt x="4463212" y="128607"/>
                  <a:pt x="4476318" y="128607"/>
                </a:cubicBezTo>
                <a:cubicBezTo>
                  <a:pt x="4482052" y="128607"/>
                  <a:pt x="4487854" y="129358"/>
                  <a:pt x="4493725" y="130860"/>
                </a:cubicBezTo>
                <a:cubicBezTo>
                  <a:pt x="4499595" y="132361"/>
                  <a:pt x="4505739" y="135024"/>
                  <a:pt x="4512156" y="138846"/>
                </a:cubicBezTo>
                <a:cubicBezTo>
                  <a:pt x="4518573" y="142669"/>
                  <a:pt x="4524170" y="147652"/>
                  <a:pt x="4528948" y="153796"/>
                </a:cubicBezTo>
                <a:cubicBezTo>
                  <a:pt x="4533727" y="159939"/>
                  <a:pt x="4537686" y="168063"/>
                  <a:pt x="4540826" y="178166"/>
                </a:cubicBezTo>
                <a:cubicBezTo>
                  <a:pt x="4543966" y="188268"/>
                  <a:pt x="4545536" y="199873"/>
                  <a:pt x="4545536" y="212979"/>
                </a:cubicBezTo>
                <a:lnTo>
                  <a:pt x="4545536" y="330937"/>
                </a:lnTo>
                <a:lnTo>
                  <a:pt x="4509493" y="330937"/>
                </a:lnTo>
                <a:lnTo>
                  <a:pt x="4509493" y="217075"/>
                </a:lnTo>
                <a:cubicBezTo>
                  <a:pt x="4509493" y="199600"/>
                  <a:pt x="4505807" y="185470"/>
                  <a:pt x="4498435" y="174684"/>
                </a:cubicBezTo>
                <a:cubicBezTo>
                  <a:pt x="4491063" y="163899"/>
                  <a:pt x="4479458" y="158506"/>
                  <a:pt x="4463621" y="158506"/>
                </a:cubicBezTo>
                <a:cubicBezTo>
                  <a:pt x="4452426" y="158506"/>
                  <a:pt x="4442460" y="161919"/>
                  <a:pt x="4433722" y="168745"/>
                </a:cubicBezTo>
                <a:cubicBezTo>
                  <a:pt x="4424985" y="175572"/>
                  <a:pt x="4418841" y="184036"/>
                  <a:pt x="4415291" y="194139"/>
                </a:cubicBezTo>
                <a:cubicBezTo>
                  <a:pt x="4413653" y="198508"/>
                  <a:pt x="4412834" y="204242"/>
                  <a:pt x="4412834" y="211341"/>
                </a:cubicBezTo>
                <a:lnTo>
                  <a:pt x="4412834" y="330937"/>
                </a:lnTo>
                <a:lnTo>
                  <a:pt x="4376791" y="330937"/>
                </a:lnTo>
                <a:close/>
                <a:moveTo>
                  <a:pt x="3083201" y="40139"/>
                </a:moveTo>
                <a:lnTo>
                  <a:pt x="3118834" y="40139"/>
                </a:lnTo>
                <a:lnTo>
                  <a:pt x="3118834" y="279740"/>
                </a:lnTo>
                <a:cubicBezTo>
                  <a:pt x="3118834" y="295850"/>
                  <a:pt x="3119380" y="312916"/>
                  <a:pt x="3120472" y="330937"/>
                </a:cubicBezTo>
                <a:lnTo>
                  <a:pt x="3088525" y="330937"/>
                </a:lnTo>
                <a:lnTo>
                  <a:pt x="3086887" y="296533"/>
                </a:lnTo>
                <a:lnTo>
                  <a:pt x="3085658" y="296533"/>
                </a:lnTo>
                <a:cubicBezTo>
                  <a:pt x="3080197" y="308001"/>
                  <a:pt x="3071596" y="317353"/>
                  <a:pt x="3059855" y="324589"/>
                </a:cubicBezTo>
                <a:cubicBezTo>
                  <a:pt x="3048114" y="331824"/>
                  <a:pt x="3034462" y="335442"/>
                  <a:pt x="3018898" y="335442"/>
                </a:cubicBezTo>
                <a:cubicBezTo>
                  <a:pt x="2994596" y="335442"/>
                  <a:pt x="2974322" y="326090"/>
                  <a:pt x="2958076" y="307386"/>
                </a:cubicBezTo>
                <a:cubicBezTo>
                  <a:pt x="2941829" y="288683"/>
                  <a:pt x="2933706" y="264449"/>
                  <a:pt x="2933706" y="234687"/>
                </a:cubicBezTo>
                <a:cubicBezTo>
                  <a:pt x="2933433" y="202740"/>
                  <a:pt x="2941966" y="177073"/>
                  <a:pt x="2959304" y="157687"/>
                </a:cubicBezTo>
                <a:cubicBezTo>
                  <a:pt x="2976643" y="138300"/>
                  <a:pt x="2997736" y="128607"/>
                  <a:pt x="3022584" y="128607"/>
                </a:cubicBezTo>
                <a:cubicBezTo>
                  <a:pt x="3037055" y="128607"/>
                  <a:pt x="3049411" y="131474"/>
                  <a:pt x="3059650" y="137208"/>
                </a:cubicBezTo>
                <a:cubicBezTo>
                  <a:pt x="3069890" y="142942"/>
                  <a:pt x="3077467" y="150041"/>
                  <a:pt x="3082382" y="158506"/>
                </a:cubicBezTo>
                <a:lnTo>
                  <a:pt x="3083201" y="158506"/>
                </a:lnTo>
                <a:close/>
                <a:moveTo>
                  <a:pt x="2614666" y="40139"/>
                </a:moveTo>
                <a:lnTo>
                  <a:pt x="2650709" y="40139"/>
                </a:lnTo>
                <a:lnTo>
                  <a:pt x="2650709" y="164240"/>
                </a:lnTo>
                <a:lnTo>
                  <a:pt x="2651528" y="164240"/>
                </a:lnTo>
                <a:cubicBezTo>
                  <a:pt x="2657808" y="153045"/>
                  <a:pt x="2666409" y="144444"/>
                  <a:pt x="2677331" y="138437"/>
                </a:cubicBezTo>
                <a:cubicBezTo>
                  <a:pt x="2688799" y="131884"/>
                  <a:pt x="2701087" y="128607"/>
                  <a:pt x="2714193" y="128607"/>
                </a:cubicBezTo>
                <a:cubicBezTo>
                  <a:pt x="2719927" y="128607"/>
                  <a:pt x="2725729" y="129358"/>
                  <a:pt x="2731600" y="130860"/>
                </a:cubicBezTo>
                <a:cubicBezTo>
                  <a:pt x="2737470" y="132361"/>
                  <a:pt x="2743614" y="135024"/>
                  <a:pt x="2750031" y="138846"/>
                </a:cubicBezTo>
                <a:cubicBezTo>
                  <a:pt x="2756447" y="142669"/>
                  <a:pt x="2762045" y="147652"/>
                  <a:pt x="2766823" y="153796"/>
                </a:cubicBezTo>
                <a:cubicBezTo>
                  <a:pt x="2771602" y="159939"/>
                  <a:pt x="2775561" y="168063"/>
                  <a:pt x="2778701" y="178166"/>
                </a:cubicBezTo>
                <a:cubicBezTo>
                  <a:pt x="2781841" y="188268"/>
                  <a:pt x="2783411" y="199873"/>
                  <a:pt x="2783411" y="212979"/>
                </a:cubicBezTo>
                <a:lnTo>
                  <a:pt x="2783411" y="330937"/>
                </a:lnTo>
                <a:lnTo>
                  <a:pt x="2747368" y="330937"/>
                </a:lnTo>
                <a:lnTo>
                  <a:pt x="2747368" y="217075"/>
                </a:lnTo>
                <a:cubicBezTo>
                  <a:pt x="2747368" y="199600"/>
                  <a:pt x="2743682" y="185470"/>
                  <a:pt x="2736310" y="174684"/>
                </a:cubicBezTo>
                <a:cubicBezTo>
                  <a:pt x="2728937" y="163899"/>
                  <a:pt x="2717333" y="158506"/>
                  <a:pt x="2701496" y="158506"/>
                </a:cubicBezTo>
                <a:cubicBezTo>
                  <a:pt x="2690301" y="158506"/>
                  <a:pt x="2680335" y="161919"/>
                  <a:pt x="2671597" y="168745"/>
                </a:cubicBezTo>
                <a:cubicBezTo>
                  <a:pt x="2662860" y="175572"/>
                  <a:pt x="2656716" y="184036"/>
                  <a:pt x="2653166" y="194139"/>
                </a:cubicBezTo>
                <a:cubicBezTo>
                  <a:pt x="2651528" y="198508"/>
                  <a:pt x="2650709" y="204242"/>
                  <a:pt x="2650709" y="211341"/>
                </a:cubicBezTo>
                <a:lnTo>
                  <a:pt x="2650709" y="330937"/>
                </a:lnTo>
                <a:lnTo>
                  <a:pt x="2614666" y="330937"/>
                </a:lnTo>
                <a:close/>
                <a:moveTo>
                  <a:pt x="709668" y="40139"/>
                </a:moveTo>
                <a:lnTo>
                  <a:pt x="745710" y="40139"/>
                </a:lnTo>
                <a:lnTo>
                  <a:pt x="745710" y="164240"/>
                </a:lnTo>
                <a:lnTo>
                  <a:pt x="746529" y="164240"/>
                </a:lnTo>
                <a:cubicBezTo>
                  <a:pt x="752810" y="153045"/>
                  <a:pt x="761412" y="144444"/>
                  <a:pt x="772333" y="138437"/>
                </a:cubicBezTo>
                <a:cubicBezTo>
                  <a:pt x="783801" y="131884"/>
                  <a:pt x="796089" y="128607"/>
                  <a:pt x="809195" y="128607"/>
                </a:cubicBezTo>
                <a:cubicBezTo>
                  <a:pt x="814929" y="128607"/>
                  <a:pt x="820731" y="129358"/>
                  <a:pt x="826601" y="130860"/>
                </a:cubicBezTo>
                <a:cubicBezTo>
                  <a:pt x="832473" y="132361"/>
                  <a:pt x="838616" y="135024"/>
                  <a:pt x="845033" y="138846"/>
                </a:cubicBezTo>
                <a:cubicBezTo>
                  <a:pt x="851449" y="142669"/>
                  <a:pt x="857047" y="147652"/>
                  <a:pt x="861825" y="153796"/>
                </a:cubicBezTo>
                <a:cubicBezTo>
                  <a:pt x="866604" y="159939"/>
                  <a:pt x="870563" y="168063"/>
                  <a:pt x="873703" y="178166"/>
                </a:cubicBezTo>
                <a:cubicBezTo>
                  <a:pt x="876843" y="188268"/>
                  <a:pt x="878413" y="199873"/>
                  <a:pt x="878413" y="212979"/>
                </a:cubicBezTo>
                <a:lnTo>
                  <a:pt x="878413" y="330937"/>
                </a:lnTo>
                <a:lnTo>
                  <a:pt x="842370" y="330937"/>
                </a:lnTo>
                <a:lnTo>
                  <a:pt x="842370" y="217075"/>
                </a:lnTo>
                <a:cubicBezTo>
                  <a:pt x="842370" y="199600"/>
                  <a:pt x="838684" y="185470"/>
                  <a:pt x="831312" y="174684"/>
                </a:cubicBezTo>
                <a:cubicBezTo>
                  <a:pt x="823940" y="163899"/>
                  <a:pt x="812335" y="158506"/>
                  <a:pt x="796498" y="158506"/>
                </a:cubicBezTo>
                <a:cubicBezTo>
                  <a:pt x="785303" y="158506"/>
                  <a:pt x="775337" y="161919"/>
                  <a:pt x="766599" y="168745"/>
                </a:cubicBezTo>
                <a:cubicBezTo>
                  <a:pt x="757861" y="175572"/>
                  <a:pt x="751718" y="184036"/>
                  <a:pt x="748169" y="194139"/>
                </a:cubicBezTo>
                <a:cubicBezTo>
                  <a:pt x="746529" y="198508"/>
                  <a:pt x="745710" y="204242"/>
                  <a:pt x="745710" y="211341"/>
                </a:cubicBezTo>
                <a:lnTo>
                  <a:pt x="745710" y="330937"/>
                </a:lnTo>
                <a:lnTo>
                  <a:pt x="709668" y="330937"/>
                </a:lnTo>
                <a:close/>
                <a:moveTo>
                  <a:pt x="9052623" y="13926"/>
                </a:moveTo>
                <a:lnTo>
                  <a:pt x="9087027" y="13926"/>
                </a:lnTo>
                <a:lnTo>
                  <a:pt x="9041565" y="67990"/>
                </a:lnTo>
                <a:lnTo>
                  <a:pt x="9019857" y="67990"/>
                </a:lnTo>
                <a:close/>
                <a:moveTo>
                  <a:pt x="3277806" y="12697"/>
                </a:moveTo>
                <a:lnTo>
                  <a:pt x="3297056" y="12697"/>
                </a:lnTo>
                <a:cubicBezTo>
                  <a:pt x="3297602" y="38910"/>
                  <a:pt x="3288318" y="52016"/>
                  <a:pt x="3269205" y="52016"/>
                </a:cubicBezTo>
                <a:cubicBezTo>
                  <a:pt x="3263471" y="52016"/>
                  <a:pt x="3255143" y="49149"/>
                  <a:pt x="3244221" y="43415"/>
                </a:cubicBezTo>
                <a:cubicBezTo>
                  <a:pt x="3235483" y="39047"/>
                  <a:pt x="3229613" y="36862"/>
                  <a:pt x="3226609" y="36862"/>
                </a:cubicBezTo>
                <a:cubicBezTo>
                  <a:pt x="3220329" y="36862"/>
                  <a:pt x="3216779" y="42187"/>
                  <a:pt x="3215960" y="52836"/>
                </a:cubicBezTo>
                <a:lnTo>
                  <a:pt x="3196301" y="52836"/>
                </a:lnTo>
                <a:cubicBezTo>
                  <a:pt x="3196028" y="41094"/>
                  <a:pt x="3198417" y="31674"/>
                  <a:pt x="3203468" y="24575"/>
                </a:cubicBezTo>
                <a:cubicBezTo>
                  <a:pt x="3208520" y="17476"/>
                  <a:pt x="3215414" y="13926"/>
                  <a:pt x="3224152" y="13926"/>
                </a:cubicBezTo>
                <a:cubicBezTo>
                  <a:pt x="3229067" y="13926"/>
                  <a:pt x="3237531" y="16930"/>
                  <a:pt x="3249546" y="22937"/>
                </a:cubicBezTo>
                <a:cubicBezTo>
                  <a:pt x="3258283" y="27305"/>
                  <a:pt x="3264017" y="29490"/>
                  <a:pt x="3266748" y="29490"/>
                </a:cubicBezTo>
                <a:cubicBezTo>
                  <a:pt x="3273301" y="29490"/>
                  <a:pt x="3276987" y="23892"/>
                  <a:pt x="3277806" y="12697"/>
                </a:cubicBezTo>
                <a:close/>
                <a:moveTo>
                  <a:pt x="9840731" y="0"/>
                </a:moveTo>
                <a:cubicBezTo>
                  <a:pt x="9849742" y="0"/>
                  <a:pt x="9857387" y="2799"/>
                  <a:pt x="9863668" y="8397"/>
                </a:cubicBezTo>
                <a:cubicBezTo>
                  <a:pt x="9869948" y="13994"/>
                  <a:pt x="9873087" y="20889"/>
                  <a:pt x="9873087" y="29080"/>
                </a:cubicBezTo>
                <a:cubicBezTo>
                  <a:pt x="9873087" y="35087"/>
                  <a:pt x="9871586" y="40139"/>
                  <a:pt x="9868583" y="44235"/>
                </a:cubicBezTo>
                <a:cubicBezTo>
                  <a:pt x="9865578" y="48330"/>
                  <a:pt x="9861619" y="52699"/>
                  <a:pt x="9856704" y="57341"/>
                </a:cubicBezTo>
                <a:cubicBezTo>
                  <a:pt x="9851789" y="61983"/>
                  <a:pt x="9847966" y="66625"/>
                  <a:pt x="9845236" y="71266"/>
                </a:cubicBezTo>
                <a:lnTo>
                  <a:pt x="9827215" y="66352"/>
                </a:lnTo>
                <a:cubicBezTo>
                  <a:pt x="9829127" y="61164"/>
                  <a:pt x="9833086" y="55430"/>
                  <a:pt x="9839093" y="49149"/>
                </a:cubicBezTo>
                <a:cubicBezTo>
                  <a:pt x="9845100" y="42869"/>
                  <a:pt x="9848104" y="37408"/>
                  <a:pt x="9848104" y="32766"/>
                </a:cubicBezTo>
                <a:cubicBezTo>
                  <a:pt x="9848104" y="28944"/>
                  <a:pt x="9846806" y="25804"/>
                  <a:pt x="9844212" y="23346"/>
                </a:cubicBezTo>
                <a:cubicBezTo>
                  <a:pt x="9841618" y="20889"/>
                  <a:pt x="9838410" y="19660"/>
                  <a:pt x="9834587" y="19660"/>
                </a:cubicBezTo>
                <a:cubicBezTo>
                  <a:pt x="9827761" y="19660"/>
                  <a:pt x="9821208" y="24575"/>
                  <a:pt x="9814928" y="34405"/>
                </a:cubicBezTo>
                <a:lnTo>
                  <a:pt x="9801822" y="26213"/>
                </a:lnTo>
                <a:cubicBezTo>
                  <a:pt x="9810559" y="8738"/>
                  <a:pt x="9823528" y="0"/>
                  <a:pt x="984073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99331" y="575405"/>
            <a:ext cx="307791" cy="776611"/>
          </a:xfrm>
          <a:custGeom>
            <a:avLst/>
            <a:gdLst/>
            <a:ahLst/>
            <a:cxnLst/>
            <a:rect l="l" t="t" r="r" b="b"/>
            <a:pathLst>
              <a:path w="307791" h="776611">
                <a:moveTo>
                  <a:pt x="67266" y="0"/>
                </a:moveTo>
                <a:lnTo>
                  <a:pt x="307791" y="0"/>
                </a:lnTo>
                <a:lnTo>
                  <a:pt x="199758" y="776611"/>
                </a:lnTo>
                <a:lnTo>
                  <a:pt x="10192" y="776611"/>
                </a:lnTo>
                <a:lnTo>
                  <a:pt x="55036" y="309829"/>
                </a:lnTo>
                <a:lnTo>
                  <a:pt x="0" y="309829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0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FU Jamaica" panose="000004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0" y="3720921"/>
            <a:ext cx="3137079" cy="3137079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>
          <a:xfrm>
            <a:off x="640548" y="2010783"/>
            <a:ext cx="10448340" cy="1873412"/>
          </a:xfrm>
          <a:custGeom>
            <a:avLst/>
            <a:gdLst/>
            <a:ahLst/>
            <a:cxnLst/>
            <a:rect l="l" t="t" r="r" b="b"/>
            <a:pathLst>
              <a:path w="10448340" h="1873412">
                <a:moveTo>
                  <a:pt x="7138789" y="1820618"/>
                </a:moveTo>
                <a:cubicBezTo>
                  <a:pt x="7144635" y="1820771"/>
                  <a:pt x="7149407" y="1822817"/>
                  <a:pt x="7153106" y="1826754"/>
                </a:cubicBezTo>
                <a:cubicBezTo>
                  <a:pt x="7156804" y="1830691"/>
                  <a:pt x="7158714" y="1835600"/>
                  <a:pt x="7158833" y="1841481"/>
                </a:cubicBezTo>
                <a:cubicBezTo>
                  <a:pt x="7158740" y="1847378"/>
                  <a:pt x="7156881" y="1852356"/>
                  <a:pt x="7153259" y="1856412"/>
                </a:cubicBezTo>
                <a:cubicBezTo>
                  <a:pt x="7149638" y="1860469"/>
                  <a:pt x="7144814" y="1862582"/>
                  <a:pt x="7138789" y="1862753"/>
                </a:cubicBezTo>
                <a:cubicBezTo>
                  <a:pt x="7132551" y="1862582"/>
                  <a:pt x="7127540" y="1860469"/>
                  <a:pt x="7123756" y="1856412"/>
                </a:cubicBezTo>
                <a:cubicBezTo>
                  <a:pt x="7119972" y="1852356"/>
                  <a:pt x="7118029" y="1847378"/>
                  <a:pt x="7117927" y="1841481"/>
                </a:cubicBezTo>
                <a:cubicBezTo>
                  <a:pt x="7118081" y="1835600"/>
                  <a:pt x="7120125" y="1830691"/>
                  <a:pt x="7124063" y="1826754"/>
                </a:cubicBezTo>
                <a:cubicBezTo>
                  <a:pt x="7128000" y="1822817"/>
                  <a:pt x="7132908" y="1820771"/>
                  <a:pt x="7138789" y="1820618"/>
                </a:cubicBezTo>
                <a:close/>
                <a:moveTo>
                  <a:pt x="413730" y="1820618"/>
                </a:moveTo>
                <a:cubicBezTo>
                  <a:pt x="419576" y="1820771"/>
                  <a:pt x="424348" y="1822817"/>
                  <a:pt x="428047" y="1826754"/>
                </a:cubicBezTo>
                <a:cubicBezTo>
                  <a:pt x="431746" y="1830691"/>
                  <a:pt x="433655" y="1835600"/>
                  <a:pt x="433774" y="1841481"/>
                </a:cubicBezTo>
                <a:cubicBezTo>
                  <a:pt x="433689" y="1847378"/>
                  <a:pt x="431814" y="1852356"/>
                  <a:pt x="428149" y="1856412"/>
                </a:cubicBezTo>
                <a:cubicBezTo>
                  <a:pt x="424485" y="1860469"/>
                  <a:pt x="419542" y="1862582"/>
                  <a:pt x="413321" y="1862753"/>
                </a:cubicBezTo>
                <a:cubicBezTo>
                  <a:pt x="407279" y="1862582"/>
                  <a:pt x="402387" y="1860469"/>
                  <a:pt x="398646" y="1856412"/>
                </a:cubicBezTo>
                <a:cubicBezTo>
                  <a:pt x="394904" y="1852356"/>
                  <a:pt x="392978" y="1847378"/>
                  <a:pt x="392868" y="1841481"/>
                </a:cubicBezTo>
                <a:cubicBezTo>
                  <a:pt x="392995" y="1835600"/>
                  <a:pt x="394990" y="1830691"/>
                  <a:pt x="398850" y="1826754"/>
                </a:cubicBezTo>
                <a:cubicBezTo>
                  <a:pt x="402711" y="1822817"/>
                  <a:pt x="407671" y="1820771"/>
                  <a:pt x="413730" y="1820618"/>
                </a:cubicBezTo>
                <a:close/>
                <a:moveTo>
                  <a:pt x="7726995" y="1740751"/>
                </a:moveTo>
                <a:cubicBezTo>
                  <a:pt x="7734036" y="1740879"/>
                  <a:pt x="7739593" y="1743180"/>
                  <a:pt x="7743667" y="1747655"/>
                </a:cubicBezTo>
                <a:cubicBezTo>
                  <a:pt x="7747742" y="1752131"/>
                  <a:pt x="7749822" y="1758012"/>
                  <a:pt x="7749906" y="1765301"/>
                </a:cubicBezTo>
                <a:cubicBezTo>
                  <a:pt x="7749787" y="1772870"/>
                  <a:pt x="7747367" y="1779212"/>
                  <a:pt x="7742645" y="1784327"/>
                </a:cubicBezTo>
                <a:cubicBezTo>
                  <a:pt x="7737923" y="1789442"/>
                  <a:pt x="7731614" y="1792101"/>
                  <a:pt x="7723722" y="1792306"/>
                </a:cubicBezTo>
                <a:cubicBezTo>
                  <a:pt x="7716877" y="1792144"/>
                  <a:pt x="7711439" y="1789808"/>
                  <a:pt x="7707407" y="1785299"/>
                </a:cubicBezTo>
                <a:cubicBezTo>
                  <a:pt x="7703375" y="1780790"/>
                  <a:pt x="7701312" y="1775078"/>
                  <a:pt x="7701219" y="1768165"/>
                </a:cubicBezTo>
                <a:cubicBezTo>
                  <a:pt x="7701347" y="1760399"/>
                  <a:pt x="7703751" y="1753938"/>
                  <a:pt x="7708430" y="1748781"/>
                </a:cubicBezTo>
                <a:cubicBezTo>
                  <a:pt x="7713110" y="1743623"/>
                  <a:pt x="7719297" y="1740947"/>
                  <a:pt x="7726995" y="1740751"/>
                </a:cubicBezTo>
                <a:close/>
                <a:moveTo>
                  <a:pt x="2688341" y="1736245"/>
                </a:moveTo>
                <a:cubicBezTo>
                  <a:pt x="2683296" y="1748072"/>
                  <a:pt x="2677469" y="1760398"/>
                  <a:pt x="2670862" y="1773225"/>
                </a:cubicBezTo>
                <a:cubicBezTo>
                  <a:pt x="2664255" y="1786052"/>
                  <a:pt x="2657670" y="1798015"/>
                  <a:pt x="2651109" y="1809113"/>
                </a:cubicBezTo>
                <a:cubicBezTo>
                  <a:pt x="2644547" y="1820212"/>
                  <a:pt x="2638812" y="1829081"/>
                  <a:pt x="2633902" y="1835722"/>
                </a:cubicBezTo>
                <a:lnTo>
                  <a:pt x="2607706" y="1838178"/>
                </a:lnTo>
                <a:cubicBezTo>
                  <a:pt x="2612030" y="1829920"/>
                  <a:pt x="2616709" y="1820100"/>
                  <a:pt x="2621744" y="1808719"/>
                </a:cubicBezTo>
                <a:cubicBezTo>
                  <a:pt x="2626780" y="1797337"/>
                  <a:pt x="2631611" y="1785638"/>
                  <a:pt x="2636237" y="1773619"/>
                </a:cubicBezTo>
                <a:cubicBezTo>
                  <a:pt x="2640864" y="1761601"/>
                  <a:pt x="2644724" y="1750508"/>
                  <a:pt x="2647819" y="1740339"/>
                </a:cubicBezTo>
                <a:close/>
                <a:moveTo>
                  <a:pt x="783341" y="1736245"/>
                </a:moveTo>
                <a:cubicBezTo>
                  <a:pt x="778296" y="1748072"/>
                  <a:pt x="772469" y="1760398"/>
                  <a:pt x="765862" y="1773225"/>
                </a:cubicBezTo>
                <a:cubicBezTo>
                  <a:pt x="759255" y="1786052"/>
                  <a:pt x="752670" y="1798015"/>
                  <a:pt x="746109" y="1809113"/>
                </a:cubicBezTo>
                <a:cubicBezTo>
                  <a:pt x="739547" y="1820212"/>
                  <a:pt x="733812" y="1829081"/>
                  <a:pt x="728902" y="1835722"/>
                </a:cubicBezTo>
                <a:lnTo>
                  <a:pt x="702706" y="1838178"/>
                </a:lnTo>
                <a:cubicBezTo>
                  <a:pt x="707029" y="1829920"/>
                  <a:pt x="711709" y="1820100"/>
                  <a:pt x="716744" y="1808719"/>
                </a:cubicBezTo>
                <a:cubicBezTo>
                  <a:pt x="721780" y="1797337"/>
                  <a:pt x="726611" y="1785638"/>
                  <a:pt x="731237" y="1773619"/>
                </a:cubicBezTo>
                <a:cubicBezTo>
                  <a:pt x="735863" y="1761601"/>
                  <a:pt x="739724" y="1750508"/>
                  <a:pt x="742819" y="1740339"/>
                </a:cubicBezTo>
                <a:close/>
                <a:moveTo>
                  <a:pt x="4660546" y="1613322"/>
                </a:moveTo>
                <a:cubicBezTo>
                  <a:pt x="4645350" y="1613612"/>
                  <a:pt x="4631282" y="1620611"/>
                  <a:pt x="4618341" y="1634319"/>
                </a:cubicBezTo>
                <a:cubicBezTo>
                  <a:pt x="4605399" y="1648028"/>
                  <a:pt x="4596248" y="1666704"/>
                  <a:pt x="4590887" y="1690348"/>
                </a:cubicBezTo>
                <a:lnTo>
                  <a:pt x="4586380" y="1711243"/>
                </a:lnTo>
                <a:cubicBezTo>
                  <a:pt x="4585535" y="1714512"/>
                  <a:pt x="4584869" y="1718217"/>
                  <a:pt x="4584382" y="1722356"/>
                </a:cubicBezTo>
                <a:cubicBezTo>
                  <a:pt x="4583896" y="1726496"/>
                  <a:pt x="4583742" y="1731123"/>
                  <a:pt x="4583921" y="1736235"/>
                </a:cubicBezTo>
                <a:cubicBezTo>
                  <a:pt x="4583921" y="1745710"/>
                  <a:pt x="4586585" y="1752982"/>
                  <a:pt x="4591912" y="1758053"/>
                </a:cubicBezTo>
                <a:cubicBezTo>
                  <a:pt x="4597238" y="1763123"/>
                  <a:pt x="4605228" y="1765684"/>
                  <a:pt x="4615882" y="1765735"/>
                </a:cubicBezTo>
                <a:cubicBezTo>
                  <a:pt x="4633023" y="1765252"/>
                  <a:pt x="4647729" y="1759435"/>
                  <a:pt x="4659999" y="1748284"/>
                </a:cubicBezTo>
                <a:cubicBezTo>
                  <a:pt x="4672269" y="1737133"/>
                  <a:pt x="4681694" y="1723547"/>
                  <a:pt x="4688273" y="1707525"/>
                </a:cubicBezTo>
                <a:cubicBezTo>
                  <a:pt x="4694851" y="1691503"/>
                  <a:pt x="4698175" y="1675945"/>
                  <a:pt x="4698244" y="1660848"/>
                </a:cubicBezTo>
                <a:cubicBezTo>
                  <a:pt x="4698363" y="1648113"/>
                  <a:pt x="4695461" y="1637119"/>
                  <a:pt x="4689536" y="1627867"/>
                </a:cubicBezTo>
                <a:cubicBezTo>
                  <a:pt x="4683611" y="1618614"/>
                  <a:pt x="4673948" y="1613765"/>
                  <a:pt x="4660546" y="1613322"/>
                </a:cubicBezTo>
                <a:close/>
                <a:moveTo>
                  <a:pt x="2917079" y="1613322"/>
                </a:moveTo>
                <a:cubicBezTo>
                  <a:pt x="2903136" y="1613449"/>
                  <a:pt x="2889346" y="1620876"/>
                  <a:pt x="2875711" y="1635603"/>
                </a:cubicBezTo>
                <a:cubicBezTo>
                  <a:pt x="2862076" y="1650329"/>
                  <a:pt x="2852383" y="1671589"/>
                  <a:pt x="2846631" y="1699384"/>
                </a:cubicBezTo>
                <a:lnTo>
                  <a:pt x="2836802" y="1754672"/>
                </a:lnTo>
                <a:cubicBezTo>
                  <a:pt x="2841136" y="1758181"/>
                  <a:pt x="2846495" y="1760895"/>
                  <a:pt x="2852877" y="1762816"/>
                </a:cubicBezTo>
                <a:cubicBezTo>
                  <a:pt x="2859260" y="1764736"/>
                  <a:pt x="2866462" y="1765709"/>
                  <a:pt x="2874482" y="1765735"/>
                </a:cubicBezTo>
                <a:cubicBezTo>
                  <a:pt x="2889275" y="1765383"/>
                  <a:pt x="2902741" y="1760032"/>
                  <a:pt x="2914879" y="1749680"/>
                </a:cubicBezTo>
                <a:cubicBezTo>
                  <a:pt x="2927017" y="1739328"/>
                  <a:pt x="2936721" y="1726086"/>
                  <a:pt x="2943989" y="1709953"/>
                </a:cubicBezTo>
                <a:cubicBezTo>
                  <a:pt x="2951258" y="1693820"/>
                  <a:pt x="2954984" y="1676906"/>
                  <a:pt x="2955169" y="1659210"/>
                </a:cubicBezTo>
                <a:cubicBezTo>
                  <a:pt x="2955374" y="1648156"/>
                  <a:pt x="2952609" y="1637896"/>
                  <a:pt x="2946875" y="1628430"/>
                </a:cubicBezTo>
                <a:cubicBezTo>
                  <a:pt x="2941141" y="1618964"/>
                  <a:pt x="2931209" y="1613928"/>
                  <a:pt x="2917079" y="1613322"/>
                </a:cubicBezTo>
                <a:close/>
                <a:moveTo>
                  <a:pt x="7615719" y="1612502"/>
                </a:moveTo>
                <a:cubicBezTo>
                  <a:pt x="7599088" y="1612836"/>
                  <a:pt x="7584520" y="1617905"/>
                  <a:pt x="7572015" y="1627707"/>
                </a:cubicBezTo>
                <a:cubicBezTo>
                  <a:pt x="7559511" y="1637510"/>
                  <a:pt x="7549737" y="1650044"/>
                  <a:pt x="7542693" y="1665310"/>
                </a:cubicBezTo>
                <a:cubicBezTo>
                  <a:pt x="7535649" y="1680576"/>
                  <a:pt x="7532003" y="1696570"/>
                  <a:pt x="7531756" y="1713292"/>
                </a:cubicBezTo>
                <a:cubicBezTo>
                  <a:pt x="7531449" y="1724773"/>
                  <a:pt x="7534009" y="1735409"/>
                  <a:pt x="7539436" y="1745199"/>
                </a:cubicBezTo>
                <a:cubicBezTo>
                  <a:pt x="7544863" y="1754990"/>
                  <a:pt x="7554999" y="1760197"/>
                  <a:pt x="7569847" y="1760820"/>
                </a:cubicBezTo>
                <a:cubicBezTo>
                  <a:pt x="7579679" y="1760605"/>
                  <a:pt x="7589139" y="1756938"/>
                  <a:pt x="7598228" y="1749818"/>
                </a:cubicBezTo>
                <a:cubicBezTo>
                  <a:pt x="7607317" y="1742699"/>
                  <a:pt x="7615201" y="1733417"/>
                  <a:pt x="7621878" y="1721972"/>
                </a:cubicBezTo>
                <a:cubicBezTo>
                  <a:pt x="7628555" y="1710528"/>
                  <a:pt x="7633192" y="1698211"/>
                  <a:pt x="7635788" y="1685022"/>
                </a:cubicBezTo>
                <a:lnTo>
                  <a:pt x="7648485" y="1619057"/>
                </a:lnTo>
                <a:cubicBezTo>
                  <a:pt x="7645327" y="1617529"/>
                  <a:pt x="7640890" y="1616078"/>
                  <a:pt x="7635174" y="1614704"/>
                </a:cubicBezTo>
                <a:cubicBezTo>
                  <a:pt x="7629456" y="1613330"/>
                  <a:pt x="7622971" y="1612596"/>
                  <a:pt x="7615719" y="1612502"/>
                </a:cubicBezTo>
                <a:close/>
                <a:moveTo>
                  <a:pt x="4062894" y="1612502"/>
                </a:moveTo>
                <a:cubicBezTo>
                  <a:pt x="4046263" y="1612836"/>
                  <a:pt x="4031696" y="1617905"/>
                  <a:pt x="4019191" y="1627707"/>
                </a:cubicBezTo>
                <a:cubicBezTo>
                  <a:pt x="4006686" y="1637510"/>
                  <a:pt x="3996912" y="1650044"/>
                  <a:pt x="3989868" y="1665310"/>
                </a:cubicBezTo>
                <a:cubicBezTo>
                  <a:pt x="3982824" y="1680576"/>
                  <a:pt x="3979179" y="1696570"/>
                  <a:pt x="3978931" y="1713292"/>
                </a:cubicBezTo>
                <a:cubicBezTo>
                  <a:pt x="3978624" y="1724773"/>
                  <a:pt x="3981184" y="1735409"/>
                  <a:pt x="3986611" y="1745199"/>
                </a:cubicBezTo>
                <a:cubicBezTo>
                  <a:pt x="3992038" y="1754990"/>
                  <a:pt x="4002174" y="1760197"/>
                  <a:pt x="4017021" y="1760820"/>
                </a:cubicBezTo>
                <a:cubicBezTo>
                  <a:pt x="4026854" y="1760605"/>
                  <a:pt x="4036314" y="1756938"/>
                  <a:pt x="4045403" y="1749818"/>
                </a:cubicBezTo>
                <a:cubicBezTo>
                  <a:pt x="4054492" y="1742699"/>
                  <a:pt x="4062376" y="1733417"/>
                  <a:pt x="4069053" y="1721972"/>
                </a:cubicBezTo>
                <a:cubicBezTo>
                  <a:pt x="4075730" y="1710528"/>
                  <a:pt x="4080366" y="1698211"/>
                  <a:pt x="4082963" y="1685022"/>
                </a:cubicBezTo>
                <a:lnTo>
                  <a:pt x="4095660" y="1619057"/>
                </a:lnTo>
                <a:cubicBezTo>
                  <a:pt x="4092503" y="1617529"/>
                  <a:pt x="4088066" y="1616078"/>
                  <a:pt x="4082349" y="1614704"/>
                </a:cubicBezTo>
                <a:cubicBezTo>
                  <a:pt x="4076632" y="1613330"/>
                  <a:pt x="4070147" y="1612596"/>
                  <a:pt x="4062894" y="1612502"/>
                </a:cubicBezTo>
                <a:close/>
                <a:moveTo>
                  <a:pt x="3786669" y="1612502"/>
                </a:moveTo>
                <a:cubicBezTo>
                  <a:pt x="3770038" y="1612836"/>
                  <a:pt x="3755471" y="1617905"/>
                  <a:pt x="3742966" y="1627707"/>
                </a:cubicBezTo>
                <a:cubicBezTo>
                  <a:pt x="3730461" y="1637510"/>
                  <a:pt x="3720687" y="1650044"/>
                  <a:pt x="3713643" y="1665310"/>
                </a:cubicBezTo>
                <a:cubicBezTo>
                  <a:pt x="3706599" y="1680576"/>
                  <a:pt x="3702954" y="1696570"/>
                  <a:pt x="3702706" y="1713292"/>
                </a:cubicBezTo>
                <a:cubicBezTo>
                  <a:pt x="3702399" y="1724773"/>
                  <a:pt x="3704959" y="1735409"/>
                  <a:pt x="3710386" y="1745199"/>
                </a:cubicBezTo>
                <a:cubicBezTo>
                  <a:pt x="3715812" y="1754990"/>
                  <a:pt x="3725950" y="1760197"/>
                  <a:pt x="3740796" y="1760820"/>
                </a:cubicBezTo>
                <a:cubicBezTo>
                  <a:pt x="3750629" y="1760605"/>
                  <a:pt x="3760090" y="1756938"/>
                  <a:pt x="3769178" y="1749818"/>
                </a:cubicBezTo>
                <a:cubicBezTo>
                  <a:pt x="3778267" y="1742699"/>
                  <a:pt x="3786151" y="1733417"/>
                  <a:pt x="3792828" y="1721972"/>
                </a:cubicBezTo>
                <a:cubicBezTo>
                  <a:pt x="3799505" y="1710528"/>
                  <a:pt x="3804142" y="1698211"/>
                  <a:pt x="3806738" y="1685022"/>
                </a:cubicBezTo>
                <a:lnTo>
                  <a:pt x="3819435" y="1619057"/>
                </a:lnTo>
                <a:cubicBezTo>
                  <a:pt x="3816278" y="1617529"/>
                  <a:pt x="3811840" y="1616078"/>
                  <a:pt x="3806124" y="1614704"/>
                </a:cubicBezTo>
                <a:cubicBezTo>
                  <a:pt x="3800407" y="1613330"/>
                  <a:pt x="3793922" y="1612596"/>
                  <a:pt x="3786669" y="1612502"/>
                </a:cubicBezTo>
                <a:close/>
                <a:moveTo>
                  <a:pt x="7174820" y="1612093"/>
                </a:moveTo>
                <a:cubicBezTo>
                  <a:pt x="7160534" y="1612455"/>
                  <a:pt x="7148072" y="1617513"/>
                  <a:pt x="7137433" y="1627267"/>
                </a:cubicBezTo>
                <a:cubicBezTo>
                  <a:pt x="7126793" y="1637022"/>
                  <a:pt x="7118543" y="1649303"/>
                  <a:pt x="7112681" y="1664111"/>
                </a:cubicBezTo>
                <a:cubicBezTo>
                  <a:pt x="7106818" y="1678919"/>
                  <a:pt x="7103908" y="1694083"/>
                  <a:pt x="7103950" y="1709604"/>
                </a:cubicBezTo>
                <a:cubicBezTo>
                  <a:pt x="7104081" y="1726087"/>
                  <a:pt x="7108234" y="1739419"/>
                  <a:pt x="7116409" y="1749602"/>
                </a:cubicBezTo>
                <a:cubicBezTo>
                  <a:pt x="7124585" y="1759785"/>
                  <a:pt x="7135999" y="1765026"/>
                  <a:pt x="7150651" y="1765325"/>
                </a:cubicBezTo>
                <a:cubicBezTo>
                  <a:pt x="7164163" y="1764974"/>
                  <a:pt x="7176203" y="1759941"/>
                  <a:pt x="7186773" y="1750226"/>
                </a:cubicBezTo>
                <a:cubicBezTo>
                  <a:pt x="7197342" y="1740512"/>
                  <a:pt x="7205681" y="1728226"/>
                  <a:pt x="7211788" y="1713368"/>
                </a:cubicBezTo>
                <a:cubicBezTo>
                  <a:pt x="7217896" y="1698509"/>
                  <a:pt x="7221013" y="1683188"/>
                  <a:pt x="7221140" y="1667404"/>
                </a:cubicBezTo>
                <a:cubicBezTo>
                  <a:pt x="7221228" y="1659498"/>
                  <a:pt x="7219867" y="1651319"/>
                  <a:pt x="7217056" y="1642867"/>
                </a:cubicBezTo>
                <a:cubicBezTo>
                  <a:pt x="7214244" y="1634415"/>
                  <a:pt x="7209452" y="1627237"/>
                  <a:pt x="7202678" y="1621334"/>
                </a:cubicBezTo>
                <a:cubicBezTo>
                  <a:pt x="7195904" y="1615431"/>
                  <a:pt x="7186619" y="1612351"/>
                  <a:pt x="7174820" y="1612093"/>
                </a:cubicBezTo>
                <a:close/>
                <a:moveTo>
                  <a:pt x="6433744" y="1612093"/>
                </a:moveTo>
                <a:cubicBezTo>
                  <a:pt x="6416473" y="1612417"/>
                  <a:pt x="6400840" y="1617733"/>
                  <a:pt x="6386846" y="1628041"/>
                </a:cubicBezTo>
                <a:cubicBezTo>
                  <a:pt x="6372852" y="1638350"/>
                  <a:pt x="6361681" y="1651709"/>
                  <a:pt x="6353334" y="1668117"/>
                </a:cubicBezTo>
                <a:cubicBezTo>
                  <a:pt x="6344986" y="1684526"/>
                  <a:pt x="6340645" y="1702042"/>
                  <a:pt x="6340312" y="1720667"/>
                </a:cubicBezTo>
                <a:cubicBezTo>
                  <a:pt x="6340090" y="1732173"/>
                  <a:pt x="6342480" y="1742245"/>
                  <a:pt x="6347483" y="1750883"/>
                </a:cubicBezTo>
                <a:cubicBezTo>
                  <a:pt x="6352486" y="1759521"/>
                  <a:pt x="6361433" y="1764062"/>
                  <a:pt x="6374325" y="1764506"/>
                </a:cubicBezTo>
                <a:cubicBezTo>
                  <a:pt x="6389069" y="1764071"/>
                  <a:pt x="6403325" y="1755722"/>
                  <a:pt x="6417093" y="1739460"/>
                </a:cubicBezTo>
                <a:cubicBezTo>
                  <a:pt x="6430861" y="1723197"/>
                  <a:pt x="6440503" y="1701630"/>
                  <a:pt x="6446016" y="1674758"/>
                </a:cubicBezTo>
                <a:lnTo>
                  <a:pt x="6457466" y="1614961"/>
                </a:lnTo>
                <a:cubicBezTo>
                  <a:pt x="6455046" y="1614304"/>
                  <a:pt x="6451911" y="1613672"/>
                  <a:pt x="6448060" y="1613066"/>
                </a:cubicBezTo>
                <a:cubicBezTo>
                  <a:pt x="6444209" y="1612460"/>
                  <a:pt x="6439437" y="1612136"/>
                  <a:pt x="6433744" y="1612093"/>
                </a:cubicBezTo>
                <a:close/>
                <a:moveTo>
                  <a:pt x="5852720" y="1612093"/>
                </a:moveTo>
                <a:cubicBezTo>
                  <a:pt x="5835448" y="1612417"/>
                  <a:pt x="5819814" y="1617733"/>
                  <a:pt x="5805821" y="1628041"/>
                </a:cubicBezTo>
                <a:cubicBezTo>
                  <a:pt x="5791827" y="1638350"/>
                  <a:pt x="5780656" y="1651709"/>
                  <a:pt x="5772309" y="1668117"/>
                </a:cubicBezTo>
                <a:cubicBezTo>
                  <a:pt x="5763961" y="1684526"/>
                  <a:pt x="5759620" y="1702042"/>
                  <a:pt x="5759287" y="1720667"/>
                </a:cubicBezTo>
                <a:cubicBezTo>
                  <a:pt x="5759065" y="1732173"/>
                  <a:pt x="5761455" y="1742245"/>
                  <a:pt x="5766458" y="1750883"/>
                </a:cubicBezTo>
                <a:cubicBezTo>
                  <a:pt x="5771461" y="1759521"/>
                  <a:pt x="5780408" y="1764062"/>
                  <a:pt x="5793299" y="1764506"/>
                </a:cubicBezTo>
                <a:cubicBezTo>
                  <a:pt x="5808044" y="1764071"/>
                  <a:pt x="5822300" y="1755722"/>
                  <a:pt x="5836068" y="1739460"/>
                </a:cubicBezTo>
                <a:cubicBezTo>
                  <a:pt x="5849836" y="1723197"/>
                  <a:pt x="5859477" y="1701630"/>
                  <a:pt x="5864991" y="1674758"/>
                </a:cubicBezTo>
                <a:lnTo>
                  <a:pt x="5876441" y="1614961"/>
                </a:lnTo>
                <a:cubicBezTo>
                  <a:pt x="5874021" y="1614304"/>
                  <a:pt x="5870886" y="1613672"/>
                  <a:pt x="5867035" y="1613066"/>
                </a:cubicBezTo>
                <a:cubicBezTo>
                  <a:pt x="5863184" y="1612460"/>
                  <a:pt x="5858412" y="1612136"/>
                  <a:pt x="5852720" y="1612093"/>
                </a:cubicBezTo>
                <a:close/>
                <a:moveTo>
                  <a:pt x="5317463" y="1612093"/>
                </a:moveTo>
                <a:cubicBezTo>
                  <a:pt x="5303165" y="1612455"/>
                  <a:pt x="5290695" y="1617513"/>
                  <a:pt x="5280054" y="1627267"/>
                </a:cubicBezTo>
                <a:cubicBezTo>
                  <a:pt x="5269413" y="1637022"/>
                  <a:pt x="5261163" y="1649303"/>
                  <a:pt x="5255302" y="1664111"/>
                </a:cubicBezTo>
                <a:cubicBezTo>
                  <a:pt x="5249441" y="1678919"/>
                  <a:pt x="5246533" y="1694083"/>
                  <a:pt x="5246575" y="1709604"/>
                </a:cubicBezTo>
                <a:cubicBezTo>
                  <a:pt x="5246703" y="1726087"/>
                  <a:pt x="5250852" y="1739419"/>
                  <a:pt x="5259021" y="1749602"/>
                </a:cubicBezTo>
                <a:cubicBezTo>
                  <a:pt x="5267191" y="1759785"/>
                  <a:pt x="5278613" y="1765026"/>
                  <a:pt x="5293287" y="1765325"/>
                </a:cubicBezTo>
                <a:cubicBezTo>
                  <a:pt x="5306799" y="1764974"/>
                  <a:pt x="5318839" y="1759941"/>
                  <a:pt x="5329406" y="1750226"/>
                </a:cubicBezTo>
                <a:cubicBezTo>
                  <a:pt x="5339974" y="1740512"/>
                  <a:pt x="5348311" y="1728226"/>
                  <a:pt x="5354416" y="1713368"/>
                </a:cubicBezTo>
                <a:cubicBezTo>
                  <a:pt x="5360522" y="1698509"/>
                  <a:pt x="5363638" y="1683188"/>
                  <a:pt x="5363765" y="1667404"/>
                </a:cubicBezTo>
                <a:cubicBezTo>
                  <a:pt x="5363853" y="1659498"/>
                  <a:pt x="5362492" y="1651319"/>
                  <a:pt x="5359682" y="1642867"/>
                </a:cubicBezTo>
                <a:cubicBezTo>
                  <a:pt x="5356872" y="1634415"/>
                  <a:pt x="5352082" y="1627237"/>
                  <a:pt x="5345311" y="1621334"/>
                </a:cubicBezTo>
                <a:cubicBezTo>
                  <a:pt x="5338540" y="1615431"/>
                  <a:pt x="5329257" y="1612351"/>
                  <a:pt x="5317463" y="1612093"/>
                </a:cubicBezTo>
                <a:close/>
                <a:moveTo>
                  <a:pt x="4869788" y="1612093"/>
                </a:moveTo>
                <a:cubicBezTo>
                  <a:pt x="4855490" y="1612455"/>
                  <a:pt x="4843020" y="1617513"/>
                  <a:pt x="4832379" y="1627267"/>
                </a:cubicBezTo>
                <a:cubicBezTo>
                  <a:pt x="4821738" y="1637022"/>
                  <a:pt x="4813488" y="1649303"/>
                  <a:pt x="4807627" y="1664111"/>
                </a:cubicBezTo>
                <a:cubicBezTo>
                  <a:pt x="4801767" y="1678919"/>
                  <a:pt x="4798858" y="1694083"/>
                  <a:pt x="4798900" y="1709604"/>
                </a:cubicBezTo>
                <a:cubicBezTo>
                  <a:pt x="4799029" y="1726087"/>
                  <a:pt x="4803177" y="1739419"/>
                  <a:pt x="4811346" y="1749602"/>
                </a:cubicBezTo>
                <a:cubicBezTo>
                  <a:pt x="4819516" y="1759785"/>
                  <a:pt x="4830938" y="1765026"/>
                  <a:pt x="4845612" y="1765325"/>
                </a:cubicBezTo>
                <a:cubicBezTo>
                  <a:pt x="4859124" y="1764974"/>
                  <a:pt x="4871164" y="1759941"/>
                  <a:pt x="4881732" y="1750226"/>
                </a:cubicBezTo>
                <a:cubicBezTo>
                  <a:pt x="4892299" y="1740512"/>
                  <a:pt x="4900636" y="1728226"/>
                  <a:pt x="4906741" y="1713368"/>
                </a:cubicBezTo>
                <a:cubicBezTo>
                  <a:pt x="4912847" y="1698509"/>
                  <a:pt x="4915963" y="1683188"/>
                  <a:pt x="4916090" y="1667404"/>
                </a:cubicBezTo>
                <a:cubicBezTo>
                  <a:pt x="4916178" y="1659498"/>
                  <a:pt x="4914817" y="1651319"/>
                  <a:pt x="4912008" y="1642867"/>
                </a:cubicBezTo>
                <a:cubicBezTo>
                  <a:pt x="4909197" y="1634415"/>
                  <a:pt x="4904407" y="1627237"/>
                  <a:pt x="4897636" y="1621334"/>
                </a:cubicBezTo>
                <a:cubicBezTo>
                  <a:pt x="4890865" y="1615431"/>
                  <a:pt x="4881582" y="1612351"/>
                  <a:pt x="4869788" y="1612093"/>
                </a:cubicBezTo>
                <a:close/>
                <a:moveTo>
                  <a:pt x="3345788" y="1612093"/>
                </a:moveTo>
                <a:cubicBezTo>
                  <a:pt x="3331490" y="1612455"/>
                  <a:pt x="3319020" y="1617513"/>
                  <a:pt x="3308379" y="1627267"/>
                </a:cubicBezTo>
                <a:cubicBezTo>
                  <a:pt x="3297738" y="1637022"/>
                  <a:pt x="3289488" y="1649303"/>
                  <a:pt x="3283627" y="1664111"/>
                </a:cubicBezTo>
                <a:cubicBezTo>
                  <a:pt x="3277767" y="1678919"/>
                  <a:pt x="3274858" y="1694083"/>
                  <a:pt x="3274901" y="1709604"/>
                </a:cubicBezTo>
                <a:cubicBezTo>
                  <a:pt x="3275028" y="1726087"/>
                  <a:pt x="3279178" y="1739419"/>
                  <a:pt x="3287347" y="1749602"/>
                </a:cubicBezTo>
                <a:cubicBezTo>
                  <a:pt x="3295516" y="1759785"/>
                  <a:pt x="3306938" y="1765026"/>
                  <a:pt x="3321613" y="1765325"/>
                </a:cubicBezTo>
                <a:cubicBezTo>
                  <a:pt x="3335125" y="1764974"/>
                  <a:pt x="3347165" y="1759941"/>
                  <a:pt x="3357732" y="1750226"/>
                </a:cubicBezTo>
                <a:cubicBezTo>
                  <a:pt x="3368300" y="1740512"/>
                  <a:pt x="3376636" y="1728226"/>
                  <a:pt x="3382742" y="1713368"/>
                </a:cubicBezTo>
                <a:cubicBezTo>
                  <a:pt x="3388847" y="1698509"/>
                  <a:pt x="3391964" y="1683188"/>
                  <a:pt x="3392090" y="1667404"/>
                </a:cubicBezTo>
                <a:cubicBezTo>
                  <a:pt x="3392179" y="1659498"/>
                  <a:pt x="3390818" y="1651319"/>
                  <a:pt x="3388008" y="1642867"/>
                </a:cubicBezTo>
                <a:cubicBezTo>
                  <a:pt x="3385198" y="1634415"/>
                  <a:pt x="3380407" y="1627237"/>
                  <a:pt x="3373636" y="1621334"/>
                </a:cubicBezTo>
                <a:cubicBezTo>
                  <a:pt x="3366865" y="1615431"/>
                  <a:pt x="3357583" y="1612351"/>
                  <a:pt x="3345788" y="1612093"/>
                </a:cubicBezTo>
                <a:close/>
                <a:moveTo>
                  <a:pt x="1555088" y="1612093"/>
                </a:moveTo>
                <a:cubicBezTo>
                  <a:pt x="1540790" y="1612455"/>
                  <a:pt x="1528320" y="1617513"/>
                  <a:pt x="1517680" y="1627267"/>
                </a:cubicBezTo>
                <a:cubicBezTo>
                  <a:pt x="1507039" y="1637022"/>
                  <a:pt x="1498788" y="1649303"/>
                  <a:pt x="1492927" y="1664111"/>
                </a:cubicBezTo>
                <a:cubicBezTo>
                  <a:pt x="1487067" y="1678919"/>
                  <a:pt x="1484158" y="1694083"/>
                  <a:pt x="1484201" y="1709604"/>
                </a:cubicBezTo>
                <a:cubicBezTo>
                  <a:pt x="1484329" y="1726087"/>
                  <a:pt x="1488477" y="1739419"/>
                  <a:pt x="1496647" y="1749602"/>
                </a:cubicBezTo>
                <a:cubicBezTo>
                  <a:pt x="1504817" y="1759785"/>
                  <a:pt x="1516239" y="1765026"/>
                  <a:pt x="1530913" y="1765325"/>
                </a:cubicBezTo>
                <a:cubicBezTo>
                  <a:pt x="1544424" y="1764974"/>
                  <a:pt x="1556465" y="1759941"/>
                  <a:pt x="1567032" y="1750226"/>
                </a:cubicBezTo>
                <a:cubicBezTo>
                  <a:pt x="1577600" y="1740512"/>
                  <a:pt x="1585936" y="1728226"/>
                  <a:pt x="1592042" y="1713368"/>
                </a:cubicBezTo>
                <a:cubicBezTo>
                  <a:pt x="1598147" y="1698509"/>
                  <a:pt x="1601264" y="1683188"/>
                  <a:pt x="1601390" y="1667404"/>
                </a:cubicBezTo>
                <a:cubicBezTo>
                  <a:pt x="1601479" y="1659498"/>
                  <a:pt x="1600118" y="1651319"/>
                  <a:pt x="1597308" y="1642867"/>
                </a:cubicBezTo>
                <a:cubicBezTo>
                  <a:pt x="1594498" y="1634415"/>
                  <a:pt x="1589707" y="1627237"/>
                  <a:pt x="1582937" y="1621334"/>
                </a:cubicBezTo>
                <a:cubicBezTo>
                  <a:pt x="1576166" y="1615431"/>
                  <a:pt x="1566883" y="1612351"/>
                  <a:pt x="1555088" y="1612093"/>
                </a:cubicBezTo>
                <a:close/>
                <a:moveTo>
                  <a:pt x="2341980" y="1611683"/>
                </a:moveTo>
                <a:cubicBezTo>
                  <a:pt x="2325632" y="1612349"/>
                  <a:pt x="2311818" y="1618908"/>
                  <a:pt x="2300540" y="1631359"/>
                </a:cubicBezTo>
                <a:cubicBezTo>
                  <a:pt x="2289262" y="1643810"/>
                  <a:pt x="2281493" y="1658157"/>
                  <a:pt x="2277233" y="1674400"/>
                </a:cubicBezTo>
                <a:cubicBezTo>
                  <a:pt x="2304501" y="1674946"/>
                  <a:pt x="2327006" y="1672623"/>
                  <a:pt x="2344747" y="1667431"/>
                </a:cubicBezTo>
                <a:cubicBezTo>
                  <a:pt x="2362488" y="1662239"/>
                  <a:pt x="2371674" y="1652128"/>
                  <a:pt x="2372306" y="1637097"/>
                </a:cubicBezTo>
                <a:cubicBezTo>
                  <a:pt x="2372169" y="1628865"/>
                  <a:pt x="2369369" y="1622580"/>
                  <a:pt x="2363905" y="1618242"/>
                </a:cubicBezTo>
                <a:cubicBezTo>
                  <a:pt x="2358441" y="1613904"/>
                  <a:pt x="2351133" y="1611717"/>
                  <a:pt x="2341980" y="1611683"/>
                </a:cubicBezTo>
                <a:close/>
                <a:moveTo>
                  <a:pt x="5456176" y="1589618"/>
                </a:moveTo>
                <a:lnTo>
                  <a:pt x="5490137" y="1589618"/>
                </a:lnTo>
                <a:lnTo>
                  <a:pt x="5452081" y="1787801"/>
                </a:lnTo>
                <a:lnTo>
                  <a:pt x="5418086" y="1787801"/>
                </a:lnTo>
                <a:close/>
                <a:moveTo>
                  <a:pt x="4198876" y="1589618"/>
                </a:moveTo>
                <a:lnTo>
                  <a:pt x="4232838" y="1589618"/>
                </a:lnTo>
                <a:lnTo>
                  <a:pt x="4194781" y="1787801"/>
                </a:lnTo>
                <a:lnTo>
                  <a:pt x="4160786" y="1787801"/>
                </a:lnTo>
                <a:close/>
                <a:moveTo>
                  <a:pt x="1261453" y="1589618"/>
                </a:moveTo>
                <a:lnTo>
                  <a:pt x="1295434" y="1589618"/>
                </a:lnTo>
                <a:lnTo>
                  <a:pt x="1274546" y="1700203"/>
                </a:lnTo>
                <a:cubicBezTo>
                  <a:pt x="1273317" y="1705715"/>
                  <a:pt x="1272396" y="1710869"/>
                  <a:pt x="1271781" y="1715664"/>
                </a:cubicBezTo>
                <a:cubicBezTo>
                  <a:pt x="1271167" y="1720460"/>
                  <a:pt x="1270860" y="1724999"/>
                  <a:pt x="1270860" y="1729283"/>
                </a:cubicBezTo>
                <a:cubicBezTo>
                  <a:pt x="1270732" y="1739676"/>
                  <a:pt x="1273138" y="1747969"/>
                  <a:pt x="1278078" y="1754164"/>
                </a:cubicBezTo>
                <a:cubicBezTo>
                  <a:pt x="1283019" y="1760359"/>
                  <a:pt x="1291261" y="1763533"/>
                  <a:pt x="1302807" y="1763687"/>
                </a:cubicBezTo>
                <a:cubicBezTo>
                  <a:pt x="1315725" y="1763405"/>
                  <a:pt x="1328490" y="1756801"/>
                  <a:pt x="1341102" y="1743874"/>
                </a:cubicBezTo>
                <a:cubicBezTo>
                  <a:pt x="1353713" y="1730946"/>
                  <a:pt x="1362383" y="1713386"/>
                  <a:pt x="1367110" y="1691192"/>
                </a:cubicBezTo>
                <a:lnTo>
                  <a:pt x="1386360" y="1589618"/>
                </a:lnTo>
                <a:lnTo>
                  <a:pt x="1420354" y="1589618"/>
                </a:lnTo>
                <a:lnTo>
                  <a:pt x="1393732" y="1730065"/>
                </a:lnTo>
                <a:cubicBezTo>
                  <a:pt x="1389705" y="1752177"/>
                  <a:pt x="1386701" y="1771422"/>
                  <a:pt x="1384721" y="1787801"/>
                </a:cubicBezTo>
                <a:lnTo>
                  <a:pt x="1354003" y="1787801"/>
                </a:lnTo>
                <a:lnTo>
                  <a:pt x="1359328" y="1750581"/>
                </a:lnTo>
                <a:lnTo>
                  <a:pt x="1358509" y="1750581"/>
                </a:lnTo>
                <a:cubicBezTo>
                  <a:pt x="1349524" y="1763598"/>
                  <a:pt x="1338926" y="1773775"/>
                  <a:pt x="1326715" y="1781111"/>
                </a:cubicBezTo>
                <a:cubicBezTo>
                  <a:pt x="1314505" y="1788447"/>
                  <a:pt x="1301757" y="1792179"/>
                  <a:pt x="1288471" y="1792306"/>
                </a:cubicBezTo>
                <a:cubicBezTo>
                  <a:pt x="1275201" y="1792733"/>
                  <a:pt x="1263368" y="1788813"/>
                  <a:pt x="1252970" y="1780545"/>
                </a:cubicBezTo>
                <a:cubicBezTo>
                  <a:pt x="1242573" y="1772278"/>
                  <a:pt x="1237085" y="1757102"/>
                  <a:pt x="1236507" y="1735017"/>
                </a:cubicBezTo>
                <a:cubicBezTo>
                  <a:pt x="1236507" y="1730332"/>
                  <a:pt x="1236813" y="1725264"/>
                  <a:pt x="1237427" y="1719811"/>
                </a:cubicBezTo>
                <a:cubicBezTo>
                  <a:pt x="1238040" y="1714359"/>
                  <a:pt x="1238960" y="1708369"/>
                  <a:pt x="1240187" y="1701841"/>
                </a:cubicBezTo>
                <a:close/>
                <a:moveTo>
                  <a:pt x="6256510" y="1585522"/>
                </a:moveTo>
                <a:cubicBezTo>
                  <a:pt x="6265914" y="1585675"/>
                  <a:pt x="6274344" y="1586698"/>
                  <a:pt x="6281802" y="1588590"/>
                </a:cubicBezTo>
                <a:cubicBezTo>
                  <a:pt x="6289260" y="1590482"/>
                  <a:pt x="6294619" y="1592327"/>
                  <a:pt x="6297878" y="1594123"/>
                </a:cubicBezTo>
                <a:lnTo>
                  <a:pt x="6288048" y="1621107"/>
                </a:lnTo>
                <a:cubicBezTo>
                  <a:pt x="6284165" y="1619186"/>
                  <a:pt x="6279439" y="1617496"/>
                  <a:pt x="6273866" y="1616036"/>
                </a:cubicBezTo>
                <a:cubicBezTo>
                  <a:pt x="6268295" y="1614576"/>
                  <a:pt x="6261827" y="1613808"/>
                  <a:pt x="6254463" y="1613731"/>
                </a:cubicBezTo>
                <a:cubicBezTo>
                  <a:pt x="6237180" y="1614070"/>
                  <a:pt x="6222278" y="1619037"/>
                  <a:pt x="6209758" y="1628633"/>
                </a:cubicBezTo>
                <a:cubicBezTo>
                  <a:pt x="6197239" y="1638228"/>
                  <a:pt x="6187586" y="1650419"/>
                  <a:pt x="6180800" y="1665204"/>
                </a:cubicBezTo>
                <a:cubicBezTo>
                  <a:pt x="6174014" y="1679989"/>
                  <a:pt x="6170581" y="1695335"/>
                  <a:pt x="6170500" y="1711244"/>
                </a:cubicBezTo>
                <a:cubicBezTo>
                  <a:pt x="6170526" y="1727427"/>
                  <a:pt x="6174672" y="1740231"/>
                  <a:pt x="6182941" y="1749654"/>
                </a:cubicBezTo>
                <a:cubicBezTo>
                  <a:pt x="6191209" y="1759078"/>
                  <a:pt x="6203445" y="1763892"/>
                  <a:pt x="6219649" y="1764096"/>
                </a:cubicBezTo>
                <a:cubicBezTo>
                  <a:pt x="6229700" y="1763943"/>
                  <a:pt x="6238574" y="1762714"/>
                  <a:pt x="6246272" y="1760409"/>
                </a:cubicBezTo>
                <a:cubicBezTo>
                  <a:pt x="6253968" y="1758104"/>
                  <a:pt x="6260385" y="1755646"/>
                  <a:pt x="6265522" y="1753034"/>
                </a:cubicBezTo>
                <a:lnTo>
                  <a:pt x="6268798" y="1780040"/>
                </a:lnTo>
                <a:cubicBezTo>
                  <a:pt x="6263593" y="1782681"/>
                  <a:pt x="6256084" y="1785270"/>
                  <a:pt x="6246272" y="1787808"/>
                </a:cubicBezTo>
                <a:cubicBezTo>
                  <a:pt x="6236459" y="1790346"/>
                  <a:pt x="6224854" y="1791709"/>
                  <a:pt x="6211457" y="1791896"/>
                </a:cubicBezTo>
                <a:cubicBezTo>
                  <a:pt x="6185893" y="1791344"/>
                  <a:pt x="6166807" y="1783860"/>
                  <a:pt x="6154199" y="1769444"/>
                </a:cubicBezTo>
                <a:cubicBezTo>
                  <a:pt x="6141591" y="1755027"/>
                  <a:pt x="6135301" y="1736993"/>
                  <a:pt x="6135328" y="1715341"/>
                </a:cubicBezTo>
                <a:cubicBezTo>
                  <a:pt x="6135504" y="1692456"/>
                  <a:pt x="6140698" y="1671222"/>
                  <a:pt x="6150909" y="1651638"/>
                </a:cubicBezTo>
                <a:cubicBezTo>
                  <a:pt x="6161120" y="1632055"/>
                  <a:pt x="6175290" y="1616228"/>
                  <a:pt x="6193419" y="1604156"/>
                </a:cubicBezTo>
                <a:cubicBezTo>
                  <a:pt x="6211549" y="1592084"/>
                  <a:pt x="6232579" y="1585873"/>
                  <a:pt x="6256510" y="1585522"/>
                </a:cubicBezTo>
                <a:close/>
                <a:moveTo>
                  <a:pt x="5161135" y="1585522"/>
                </a:moveTo>
                <a:cubicBezTo>
                  <a:pt x="5170539" y="1585675"/>
                  <a:pt x="5178969" y="1586698"/>
                  <a:pt x="5186427" y="1588590"/>
                </a:cubicBezTo>
                <a:cubicBezTo>
                  <a:pt x="5193885" y="1590482"/>
                  <a:pt x="5199243" y="1592327"/>
                  <a:pt x="5202503" y="1594123"/>
                </a:cubicBezTo>
                <a:lnTo>
                  <a:pt x="5192673" y="1621107"/>
                </a:lnTo>
                <a:cubicBezTo>
                  <a:pt x="5188791" y="1619186"/>
                  <a:pt x="5184063" y="1617496"/>
                  <a:pt x="5178491" y="1616036"/>
                </a:cubicBezTo>
                <a:cubicBezTo>
                  <a:pt x="5172920" y="1614576"/>
                  <a:pt x="5166451" y="1613808"/>
                  <a:pt x="5159088" y="1613731"/>
                </a:cubicBezTo>
                <a:cubicBezTo>
                  <a:pt x="5141805" y="1614070"/>
                  <a:pt x="5126903" y="1619037"/>
                  <a:pt x="5114384" y="1628633"/>
                </a:cubicBezTo>
                <a:cubicBezTo>
                  <a:pt x="5101864" y="1638228"/>
                  <a:pt x="5092211" y="1650419"/>
                  <a:pt x="5085425" y="1665204"/>
                </a:cubicBezTo>
                <a:cubicBezTo>
                  <a:pt x="5078639" y="1679989"/>
                  <a:pt x="5075206" y="1695335"/>
                  <a:pt x="5075125" y="1711244"/>
                </a:cubicBezTo>
                <a:cubicBezTo>
                  <a:pt x="5075151" y="1727427"/>
                  <a:pt x="5079297" y="1740231"/>
                  <a:pt x="5087566" y="1749654"/>
                </a:cubicBezTo>
                <a:cubicBezTo>
                  <a:pt x="5095834" y="1759078"/>
                  <a:pt x="5108070" y="1763892"/>
                  <a:pt x="5124274" y="1764096"/>
                </a:cubicBezTo>
                <a:cubicBezTo>
                  <a:pt x="5134325" y="1763943"/>
                  <a:pt x="5143200" y="1762714"/>
                  <a:pt x="5150896" y="1760409"/>
                </a:cubicBezTo>
                <a:cubicBezTo>
                  <a:pt x="5158593" y="1758104"/>
                  <a:pt x="5165010" y="1755646"/>
                  <a:pt x="5170146" y="1753034"/>
                </a:cubicBezTo>
                <a:lnTo>
                  <a:pt x="5173423" y="1780040"/>
                </a:lnTo>
                <a:cubicBezTo>
                  <a:pt x="5168218" y="1782681"/>
                  <a:pt x="5160709" y="1785270"/>
                  <a:pt x="5150896" y="1787808"/>
                </a:cubicBezTo>
                <a:cubicBezTo>
                  <a:pt x="5141084" y="1790346"/>
                  <a:pt x="5129479" y="1791709"/>
                  <a:pt x="5116082" y="1791896"/>
                </a:cubicBezTo>
                <a:cubicBezTo>
                  <a:pt x="5090518" y="1791344"/>
                  <a:pt x="5071432" y="1783860"/>
                  <a:pt x="5058824" y="1769444"/>
                </a:cubicBezTo>
                <a:cubicBezTo>
                  <a:pt x="5046216" y="1755027"/>
                  <a:pt x="5039926" y="1736993"/>
                  <a:pt x="5039953" y="1715341"/>
                </a:cubicBezTo>
                <a:cubicBezTo>
                  <a:pt x="5040129" y="1692456"/>
                  <a:pt x="5045323" y="1671222"/>
                  <a:pt x="5055534" y="1651638"/>
                </a:cubicBezTo>
                <a:cubicBezTo>
                  <a:pt x="5065745" y="1632055"/>
                  <a:pt x="5079914" y="1616228"/>
                  <a:pt x="5098044" y="1604156"/>
                </a:cubicBezTo>
                <a:cubicBezTo>
                  <a:pt x="5116174" y="1592084"/>
                  <a:pt x="5137204" y="1585873"/>
                  <a:pt x="5161135" y="1585522"/>
                </a:cubicBezTo>
                <a:close/>
                <a:moveTo>
                  <a:pt x="1779762" y="1585522"/>
                </a:moveTo>
                <a:cubicBezTo>
                  <a:pt x="1789165" y="1585675"/>
                  <a:pt x="1797595" y="1586698"/>
                  <a:pt x="1805052" y="1588590"/>
                </a:cubicBezTo>
                <a:cubicBezTo>
                  <a:pt x="1812510" y="1590482"/>
                  <a:pt x="1817869" y="1592327"/>
                  <a:pt x="1821129" y="1594123"/>
                </a:cubicBezTo>
                <a:lnTo>
                  <a:pt x="1811299" y="1621107"/>
                </a:lnTo>
                <a:cubicBezTo>
                  <a:pt x="1807417" y="1619186"/>
                  <a:pt x="1802689" y="1617496"/>
                  <a:pt x="1797117" y="1616036"/>
                </a:cubicBezTo>
                <a:cubicBezTo>
                  <a:pt x="1791545" y="1614576"/>
                  <a:pt x="1785077" y="1613808"/>
                  <a:pt x="1777714" y="1613731"/>
                </a:cubicBezTo>
                <a:cubicBezTo>
                  <a:pt x="1760430" y="1614070"/>
                  <a:pt x="1745529" y="1619037"/>
                  <a:pt x="1733009" y="1628633"/>
                </a:cubicBezTo>
                <a:cubicBezTo>
                  <a:pt x="1720490" y="1638228"/>
                  <a:pt x="1710836" y="1650419"/>
                  <a:pt x="1704050" y="1665204"/>
                </a:cubicBezTo>
                <a:cubicBezTo>
                  <a:pt x="1697265" y="1679989"/>
                  <a:pt x="1693831" y="1695335"/>
                  <a:pt x="1693751" y="1711244"/>
                </a:cubicBezTo>
                <a:cubicBezTo>
                  <a:pt x="1693776" y="1727427"/>
                  <a:pt x="1697923" y="1740231"/>
                  <a:pt x="1706192" y="1749654"/>
                </a:cubicBezTo>
                <a:cubicBezTo>
                  <a:pt x="1714460" y="1759078"/>
                  <a:pt x="1726696" y="1763892"/>
                  <a:pt x="1742900" y="1764096"/>
                </a:cubicBezTo>
                <a:cubicBezTo>
                  <a:pt x="1752951" y="1763943"/>
                  <a:pt x="1761826" y="1762714"/>
                  <a:pt x="1769522" y="1760409"/>
                </a:cubicBezTo>
                <a:cubicBezTo>
                  <a:pt x="1777219" y="1758104"/>
                  <a:pt x="1783635" y="1755646"/>
                  <a:pt x="1788772" y="1753034"/>
                </a:cubicBezTo>
                <a:lnTo>
                  <a:pt x="1792048" y="1780040"/>
                </a:lnTo>
                <a:cubicBezTo>
                  <a:pt x="1786843" y="1782681"/>
                  <a:pt x="1779335" y="1785270"/>
                  <a:pt x="1769522" y="1787808"/>
                </a:cubicBezTo>
                <a:cubicBezTo>
                  <a:pt x="1759709" y="1790346"/>
                  <a:pt x="1748105" y="1791709"/>
                  <a:pt x="1734708" y="1791896"/>
                </a:cubicBezTo>
                <a:cubicBezTo>
                  <a:pt x="1709144" y="1791344"/>
                  <a:pt x="1690058" y="1783860"/>
                  <a:pt x="1677450" y="1769444"/>
                </a:cubicBezTo>
                <a:cubicBezTo>
                  <a:pt x="1664842" y="1755027"/>
                  <a:pt x="1658552" y="1736993"/>
                  <a:pt x="1658578" y="1715341"/>
                </a:cubicBezTo>
                <a:cubicBezTo>
                  <a:pt x="1658755" y="1692456"/>
                  <a:pt x="1663948" y="1671222"/>
                  <a:pt x="1674159" y="1651638"/>
                </a:cubicBezTo>
                <a:cubicBezTo>
                  <a:pt x="1684370" y="1632055"/>
                  <a:pt x="1698541" y="1616228"/>
                  <a:pt x="1716669" y="1604156"/>
                </a:cubicBezTo>
                <a:cubicBezTo>
                  <a:pt x="1734799" y="1592084"/>
                  <a:pt x="1755830" y="1585873"/>
                  <a:pt x="1779762" y="1585522"/>
                </a:cubicBezTo>
                <a:close/>
                <a:moveTo>
                  <a:pt x="684386" y="1585522"/>
                </a:moveTo>
                <a:cubicBezTo>
                  <a:pt x="693789" y="1585675"/>
                  <a:pt x="702220" y="1586698"/>
                  <a:pt x="709677" y="1588590"/>
                </a:cubicBezTo>
                <a:cubicBezTo>
                  <a:pt x="717135" y="1590482"/>
                  <a:pt x="722494" y="1592327"/>
                  <a:pt x="725753" y="1594123"/>
                </a:cubicBezTo>
                <a:lnTo>
                  <a:pt x="715924" y="1621107"/>
                </a:lnTo>
                <a:cubicBezTo>
                  <a:pt x="712041" y="1619186"/>
                  <a:pt x="707314" y="1617496"/>
                  <a:pt x="701742" y="1616036"/>
                </a:cubicBezTo>
                <a:cubicBezTo>
                  <a:pt x="696170" y="1614576"/>
                  <a:pt x="689702" y="1613808"/>
                  <a:pt x="682338" y="1613731"/>
                </a:cubicBezTo>
                <a:cubicBezTo>
                  <a:pt x="665056" y="1614070"/>
                  <a:pt x="650154" y="1619037"/>
                  <a:pt x="637634" y="1628633"/>
                </a:cubicBezTo>
                <a:cubicBezTo>
                  <a:pt x="625114" y="1638228"/>
                  <a:pt x="615461" y="1650419"/>
                  <a:pt x="608676" y="1665204"/>
                </a:cubicBezTo>
                <a:cubicBezTo>
                  <a:pt x="601890" y="1679989"/>
                  <a:pt x="598457" y="1695335"/>
                  <a:pt x="598375" y="1711244"/>
                </a:cubicBezTo>
                <a:cubicBezTo>
                  <a:pt x="598401" y="1727427"/>
                  <a:pt x="602548" y="1740231"/>
                  <a:pt x="610816" y="1749654"/>
                </a:cubicBezTo>
                <a:cubicBezTo>
                  <a:pt x="619084" y="1759078"/>
                  <a:pt x="631321" y="1763892"/>
                  <a:pt x="647524" y="1764096"/>
                </a:cubicBezTo>
                <a:cubicBezTo>
                  <a:pt x="657576" y="1763943"/>
                  <a:pt x="666450" y="1762714"/>
                  <a:pt x="674147" y="1760409"/>
                </a:cubicBezTo>
                <a:cubicBezTo>
                  <a:pt x="681843" y="1758104"/>
                  <a:pt x="688260" y="1755646"/>
                  <a:pt x="693397" y="1753034"/>
                </a:cubicBezTo>
                <a:lnTo>
                  <a:pt x="696674" y="1780040"/>
                </a:lnTo>
                <a:cubicBezTo>
                  <a:pt x="691468" y="1782681"/>
                  <a:pt x="683960" y="1785270"/>
                  <a:pt x="674147" y="1787808"/>
                </a:cubicBezTo>
                <a:cubicBezTo>
                  <a:pt x="664334" y="1790346"/>
                  <a:pt x="652730" y="1791709"/>
                  <a:pt x="639333" y="1791896"/>
                </a:cubicBezTo>
                <a:cubicBezTo>
                  <a:pt x="613769" y="1791344"/>
                  <a:pt x="594683" y="1783860"/>
                  <a:pt x="582075" y="1769444"/>
                </a:cubicBezTo>
                <a:cubicBezTo>
                  <a:pt x="569467" y="1755027"/>
                  <a:pt x="563176" y="1736993"/>
                  <a:pt x="563203" y="1715341"/>
                </a:cubicBezTo>
                <a:cubicBezTo>
                  <a:pt x="563380" y="1692456"/>
                  <a:pt x="568573" y="1671222"/>
                  <a:pt x="578784" y="1651638"/>
                </a:cubicBezTo>
                <a:cubicBezTo>
                  <a:pt x="588995" y="1632055"/>
                  <a:pt x="603165" y="1616228"/>
                  <a:pt x="621295" y="1604156"/>
                </a:cubicBezTo>
                <a:cubicBezTo>
                  <a:pt x="639424" y="1592084"/>
                  <a:pt x="660454" y="1585873"/>
                  <a:pt x="684386" y="1585522"/>
                </a:cubicBezTo>
                <a:close/>
                <a:moveTo>
                  <a:pt x="7622272" y="1585112"/>
                </a:moveTo>
                <a:cubicBezTo>
                  <a:pt x="7633979" y="1585231"/>
                  <a:pt x="7645481" y="1586628"/>
                  <a:pt x="7656779" y="1589302"/>
                </a:cubicBezTo>
                <a:cubicBezTo>
                  <a:pt x="7668075" y="1591977"/>
                  <a:pt x="7677735" y="1595213"/>
                  <a:pt x="7685756" y="1599012"/>
                </a:cubicBezTo>
                <a:lnTo>
                  <a:pt x="7655448" y="1762864"/>
                </a:lnTo>
                <a:cubicBezTo>
                  <a:pt x="7651497" y="1783712"/>
                  <a:pt x="7646394" y="1801472"/>
                  <a:pt x="7640140" y="1816144"/>
                </a:cubicBezTo>
                <a:cubicBezTo>
                  <a:pt x="7633885" y="1830816"/>
                  <a:pt x="7625608" y="1842544"/>
                  <a:pt x="7615310" y="1851326"/>
                </a:cubicBezTo>
                <a:cubicBezTo>
                  <a:pt x="7605257" y="1859758"/>
                  <a:pt x="7594131" y="1865583"/>
                  <a:pt x="7581929" y="1868803"/>
                </a:cubicBezTo>
                <a:cubicBezTo>
                  <a:pt x="7569727" y="1872022"/>
                  <a:pt x="7557781" y="1873555"/>
                  <a:pt x="7546091" y="1873402"/>
                </a:cubicBezTo>
                <a:cubicBezTo>
                  <a:pt x="7533846" y="1873334"/>
                  <a:pt x="7522524" y="1872039"/>
                  <a:pt x="7512125" y="1869518"/>
                </a:cubicBezTo>
                <a:cubicBezTo>
                  <a:pt x="7501727" y="1866997"/>
                  <a:pt x="7493270" y="1863658"/>
                  <a:pt x="7486754" y="1859502"/>
                </a:cubicBezTo>
                <a:lnTo>
                  <a:pt x="7496584" y="1832893"/>
                </a:lnTo>
                <a:cubicBezTo>
                  <a:pt x="7502650" y="1836668"/>
                  <a:pt x="7510251" y="1839777"/>
                  <a:pt x="7519387" y="1842220"/>
                </a:cubicBezTo>
                <a:cubicBezTo>
                  <a:pt x="7528524" y="1844662"/>
                  <a:pt x="7538381" y="1845926"/>
                  <a:pt x="7548958" y="1846011"/>
                </a:cubicBezTo>
                <a:cubicBezTo>
                  <a:pt x="7565700" y="1846412"/>
                  <a:pt x="7580240" y="1841306"/>
                  <a:pt x="7592578" y="1830695"/>
                </a:cubicBezTo>
                <a:cubicBezTo>
                  <a:pt x="7604917" y="1820083"/>
                  <a:pt x="7614132" y="1801560"/>
                  <a:pt x="7620224" y="1775128"/>
                </a:cubicBezTo>
                <a:lnTo>
                  <a:pt x="7626777" y="1745660"/>
                </a:lnTo>
                <a:lnTo>
                  <a:pt x="7625549" y="1745660"/>
                </a:lnTo>
                <a:cubicBezTo>
                  <a:pt x="7616871" y="1759772"/>
                  <a:pt x="7606683" y="1770325"/>
                  <a:pt x="7594984" y="1777321"/>
                </a:cubicBezTo>
                <a:cubicBezTo>
                  <a:pt x="7583286" y="1784317"/>
                  <a:pt x="7570538" y="1787810"/>
                  <a:pt x="7556740" y="1787801"/>
                </a:cubicBezTo>
                <a:cubicBezTo>
                  <a:pt x="7536861" y="1787137"/>
                  <a:pt x="7521872" y="1780080"/>
                  <a:pt x="7511772" y="1766628"/>
                </a:cubicBezTo>
                <a:cubicBezTo>
                  <a:pt x="7501671" y="1753176"/>
                  <a:pt x="7496609" y="1737310"/>
                  <a:pt x="7496584" y="1719029"/>
                </a:cubicBezTo>
                <a:cubicBezTo>
                  <a:pt x="7496588" y="1696222"/>
                  <a:pt x="7501715" y="1674694"/>
                  <a:pt x="7511968" y="1654446"/>
                </a:cubicBezTo>
                <a:cubicBezTo>
                  <a:pt x="7522219" y="1634197"/>
                  <a:pt x="7536748" y="1617682"/>
                  <a:pt x="7555554" y="1604899"/>
                </a:cubicBezTo>
                <a:cubicBezTo>
                  <a:pt x="7574361" y="1592117"/>
                  <a:pt x="7596601" y="1585521"/>
                  <a:pt x="7622272" y="1585112"/>
                </a:cubicBezTo>
                <a:close/>
                <a:moveTo>
                  <a:pt x="7411030" y="1585112"/>
                </a:moveTo>
                <a:cubicBezTo>
                  <a:pt x="7423515" y="1584804"/>
                  <a:pt x="7434870" y="1588793"/>
                  <a:pt x="7445097" y="1597077"/>
                </a:cubicBezTo>
                <a:cubicBezTo>
                  <a:pt x="7455324" y="1605361"/>
                  <a:pt x="7460743" y="1619786"/>
                  <a:pt x="7461356" y="1640354"/>
                </a:cubicBezTo>
                <a:cubicBezTo>
                  <a:pt x="7461331" y="1644782"/>
                  <a:pt x="7460973" y="1649851"/>
                  <a:pt x="7460283" y="1655559"/>
                </a:cubicBezTo>
                <a:cubicBezTo>
                  <a:pt x="7459593" y="1661268"/>
                  <a:pt x="7458724" y="1666848"/>
                  <a:pt x="7457676" y="1672300"/>
                </a:cubicBezTo>
                <a:lnTo>
                  <a:pt x="7435591" y="1787801"/>
                </a:lnTo>
                <a:lnTo>
                  <a:pt x="7401610" y="1787801"/>
                </a:lnTo>
                <a:lnTo>
                  <a:pt x="7423317" y="1673529"/>
                </a:lnTo>
                <a:cubicBezTo>
                  <a:pt x="7424154" y="1669578"/>
                  <a:pt x="7424836" y="1665397"/>
                  <a:pt x="7425365" y="1660986"/>
                </a:cubicBezTo>
                <a:cubicBezTo>
                  <a:pt x="7425894" y="1656574"/>
                  <a:pt x="7426168" y="1652291"/>
                  <a:pt x="7426184" y="1648135"/>
                </a:cubicBezTo>
                <a:cubicBezTo>
                  <a:pt x="7426347" y="1637905"/>
                  <a:pt x="7424077" y="1629594"/>
                  <a:pt x="7419375" y="1623203"/>
                </a:cubicBezTo>
                <a:cubicBezTo>
                  <a:pt x="7414674" y="1616812"/>
                  <a:pt x="7406568" y="1613518"/>
                  <a:pt x="7395057" y="1613322"/>
                </a:cubicBezTo>
                <a:cubicBezTo>
                  <a:pt x="7386782" y="1613377"/>
                  <a:pt x="7378029" y="1616497"/>
                  <a:pt x="7368798" y="1622681"/>
                </a:cubicBezTo>
                <a:cubicBezTo>
                  <a:pt x="7359568" y="1628865"/>
                  <a:pt x="7351179" y="1637780"/>
                  <a:pt x="7343633" y="1649425"/>
                </a:cubicBezTo>
                <a:cubicBezTo>
                  <a:pt x="7336086" y="1661070"/>
                  <a:pt x="7330700" y="1675112"/>
                  <a:pt x="7327477" y="1691550"/>
                </a:cubicBezTo>
                <a:lnTo>
                  <a:pt x="7309456" y="1787801"/>
                </a:lnTo>
                <a:lnTo>
                  <a:pt x="7275461" y="1787801"/>
                </a:lnTo>
                <a:lnTo>
                  <a:pt x="7302083" y="1647353"/>
                </a:lnTo>
                <a:cubicBezTo>
                  <a:pt x="7304293" y="1636297"/>
                  <a:pt x="7306120" y="1625958"/>
                  <a:pt x="7307561" y="1616336"/>
                </a:cubicBezTo>
                <a:cubicBezTo>
                  <a:pt x="7309003" y="1606713"/>
                  <a:pt x="7310318" y="1597807"/>
                  <a:pt x="7311503" y="1589618"/>
                </a:cubicBezTo>
                <a:lnTo>
                  <a:pt x="7341812" y="1589618"/>
                </a:lnTo>
                <a:lnTo>
                  <a:pt x="7336897" y="1628476"/>
                </a:lnTo>
                <a:lnTo>
                  <a:pt x="7337716" y="1628476"/>
                </a:lnTo>
                <a:cubicBezTo>
                  <a:pt x="7346658" y="1614494"/>
                  <a:pt x="7357444" y="1603788"/>
                  <a:pt x="7370072" y="1596359"/>
                </a:cubicBezTo>
                <a:cubicBezTo>
                  <a:pt x="7382701" y="1588928"/>
                  <a:pt x="7396354" y="1585180"/>
                  <a:pt x="7411030" y="1585112"/>
                </a:cubicBezTo>
                <a:close/>
                <a:moveTo>
                  <a:pt x="7178509" y="1585112"/>
                </a:moveTo>
                <a:cubicBezTo>
                  <a:pt x="7196361" y="1585352"/>
                  <a:pt x="7211001" y="1589373"/>
                  <a:pt x="7222429" y="1597175"/>
                </a:cubicBezTo>
                <a:cubicBezTo>
                  <a:pt x="7233856" y="1604978"/>
                  <a:pt x="7242301" y="1615125"/>
                  <a:pt x="7247765" y="1627617"/>
                </a:cubicBezTo>
                <a:cubicBezTo>
                  <a:pt x="7253228" y="1640108"/>
                  <a:pt x="7255941" y="1653507"/>
                  <a:pt x="7255902" y="1667814"/>
                </a:cubicBezTo>
                <a:cubicBezTo>
                  <a:pt x="7255777" y="1688569"/>
                  <a:pt x="7251209" y="1708372"/>
                  <a:pt x="7242199" y="1727221"/>
                </a:cubicBezTo>
                <a:cubicBezTo>
                  <a:pt x="7233190" y="1746071"/>
                  <a:pt x="7220493" y="1761529"/>
                  <a:pt x="7204108" y="1773596"/>
                </a:cubicBezTo>
                <a:cubicBezTo>
                  <a:pt x="7187723" y="1785663"/>
                  <a:pt x="7168404" y="1791900"/>
                  <a:pt x="7146153" y="1792306"/>
                </a:cubicBezTo>
                <a:cubicBezTo>
                  <a:pt x="7121244" y="1791702"/>
                  <a:pt x="7102152" y="1783706"/>
                  <a:pt x="7088878" y="1768317"/>
                </a:cubicBezTo>
                <a:cubicBezTo>
                  <a:pt x="7075604" y="1752927"/>
                  <a:pt x="7068905" y="1733766"/>
                  <a:pt x="7068778" y="1710833"/>
                </a:cubicBezTo>
                <a:cubicBezTo>
                  <a:pt x="7068942" y="1688773"/>
                  <a:pt x="7073664" y="1668257"/>
                  <a:pt x="7082942" y="1649286"/>
                </a:cubicBezTo>
                <a:cubicBezTo>
                  <a:pt x="7092220" y="1630315"/>
                  <a:pt x="7105069" y="1614963"/>
                  <a:pt x="7121491" y="1603230"/>
                </a:cubicBezTo>
                <a:cubicBezTo>
                  <a:pt x="7137911" y="1591497"/>
                  <a:pt x="7156917" y="1585458"/>
                  <a:pt x="7178509" y="1585112"/>
                </a:cubicBezTo>
                <a:close/>
                <a:moveTo>
                  <a:pt x="7053334" y="1585112"/>
                </a:moveTo>
                <a:cubicBezTo>
                  <a:pt x="7054827" y="1585121"/>
                  <a:pt x="7056448" y="1585206"/>
                  <a:pt x="7058198" y="1585368"/>
                </a:cubicBezTo>
                <a:cubicBezTo>
                  <a:pt x="7059947" y="1585530"/>
                  <a:pt x="7061465" y="1585717"/>
                  <a:pt x="7062754" y="1585930"/>
                </a:cubicBezTo>
                <a:lnTo>
                  <a:pt x="7056201" y="1619465"/>
                </a:lnTo>
                <a:cubicBezTo>
                  <a:pt x="7055161" y="1619252"/>
                  <a:pt x="7053863" y="1619064"/>
                  <a:pt x="7052310" y="1618902"/>
                </a:cubicBezTo>
                <a:cubicBezTo>
                  <a:pt x="7050757" y="1618740"/>
                  <a:pt x="7049050" y="1618655"/>
                  <a:pt x="7047191" y="1618646"/>
                </a:cubicBezTo>
                <a:cubicBezTo>
                  <a:pt x="7032147" y="1619167"/>
                  <a:pt x="7018821" y="1627034"/>
                  <a:pt x="7007212" y="1642248"/>
                </a:cubicBezTo>
                <a:cubicBezTo>
                  <a:pt x="6995603" y="1657462"/>
                  <a:pt x="6987503" y="1676900"/>
                  <a:pt x="6982911" y="1700561"/>
                </a:cubicBezTo>
                <a:lnTo>
                  <a:pt x="6966556" y="1787801"/>
                </a:lnTo>
                <a:lnTo>
                  <a:pt x="6932561" y="1787801"/>
                </a:lnTo>
                <a:lnTo>
                  <a:pt x="6956725" y="1660046"/>
                </a:lnTo>
                <a:cubicBezTo>
                  <a:pt x="6959174" y="1646977"/>
                  <a:pt x="6961240" y="1634318"/>
                  <a:pt x="6962920" y="1622068"/>
                </a:cubicBezTo>
                <a:cubicBezTo>
                  <a:pt x="6964601" y="1609818"/>
                  <a:pt x="6965950" y="1599001"/>
                  <a:pt x="6966965" y="1589618"/>
                </a:cubicBezTo>
                <a:lnTo>
                  <a:pt x="6996813" y="1589618"/>
                </a:lnTo>
                <a:cubicBezTo>
                  <a:pt x="6996004" y="1596554"/>
                  <a:pt x="6995169" y="1603564"/>
                  <a:pt x="6994309" y="1610649"/>
                </a:cubicBezTo>
                <a:cubicBezTo>
                  <a:pt x="6993448" y="1617734"/>
                  <a:pt x="6992511" y="1625041"/>
                  <a:pt x="6991498" y="1632572"/>
                </a:cubicBezTo>
                <a:lnTo>
                  <a:pt x="6992724" y="1632572"/>
                </a:lnTo>
                <a:cubicBezTo>
                  <a:pt x="6999137" y="1618777"/>
                  <a:pt x="7007498" y="1607490"/>
                  <a:pt x="7017804" y="1598712"/>
                </a:cubicBezTo>
                <a:cubicBezTo>
                  <a:pt x="7028112" y="1589935"/>
                  <a:pt x="7039955" y="1585401"/>
                  <a:pt x="7053334" y="1585112"/>
                </a:cubicBezTo>
                <a:close/>
                <a:moveTo>
                  <a:pt x="6649030" y="1585112"/>
                </a:moveTo>
                <a:cubicBezTo>
                  <a:pt x="6661514" y="1584804"/>
                  <a:pt x="6672870" y="1588793"/>
                  <a:pt x="6683097" y="1597077"/>
                </a:cubicBezTo>
                <a:cubicBezTo>
                  <a:pt x="6693324" y="1605361"/>
                  <a:pt x="6698744" y="1619786"/>
                  <a:pt x="6699357" y="1640354"/>
                </a:cubicBezTo>
                <a:cubicBezTo>
                  <a:pt x="6699331" y="1644782"/>
                  <a:pt x="6698974" y="1649851"/>
                  <a:pt x="6698283" y="1655559"/>
                </a:cubicBezTo>
                <a:cubicBezTo>
                  <a:pt x="6697593" y="1661268"/>
                  <a:pt x="6696724" y="1666848"/>
                  <a:pt x="6695676" y="1672300"/>
                </a:cubicBezTo>
                <a:lnTo>
                  <a:pt x="6673591" y="1787801"/>
                </a:lnTo>
                <a:lnTo>
                  <a:pt x="6639610" y="1787801"/>
                </a:lnTo>
                <a:lnTo>
                  <a:pt x="6661317" y="1673529"/>
                </a:lnTo>
                <a:cubicBezTo>
                  <a:pt x="6662154" y="1669578"/>
                  <a:pt x="6662836" y="1665397"/>
                  <a:pt x="6663365" y="1660986"/>
                </a:cubicBezTo>
                <a:cubicBezTo>
                  <a:pt x="6663894" y="1656574"/>
                  <a:pt x="6664168" y="1652291"/>
                  <a:pt x="6664184" y="1648135"/>
                </a:cubicBezTo>
                <a:cubicBezTo>
                  <a:pt x="6664347" y="1637905"/>
                  <a:pt x="6662077" y="1629594"/>
                  <a:pt x="6657375" y="1623203"/>
                </a:cubicBezTo>
                <a:cubicBezTo>
                  <a:pt x="6652674" y="1616812"/>
                  <a:pt x="6644568" y="1613518"/>
                  <a:pt x="6633057" y="1613322"/>
                </a:cubicBezTo>
                <a:cubicBezTo>
                  <a:pt x="6624782" y="1613377"/>
                  <a:pt x="6616029" y="1616497"/>
                  <a:pt x="6606798" y="1622681"/>
                </a:cubicBezTo>
                <a:cubicBezTo>
                  <a:pt x="6597568" y="1628865"/>
                  <a:pt x="6589179" y="1637780"/>
                  <a:pt x="6581632" y="1649425"/>
                </a:cubicBezTo>
                <a:cubicBezTo>
                  <a:pt x="6574085" y="1661070"/>
                  <a:pt x="6568700" y="1675112"/>
                  <a:pt x="6565477" y="1691550"/>
                </a:cubicBezTo>
                <a:lnTo>
                  <a:pt x="6547456" y="1787801"/>
                </a:lnTo>
                <a:lnTo>
                  <a:pt x="6513461" y="1787801"/>
                </a:lnTo>
                <a:lnTo>
                  <a:pt x="6540083" y="1647353"/>
                </a:lnTo>
                <a:cubicBezTo>
                  <a:pt x="6542293" y="1636297"/>
                  <a:pt x="6544119" y="1625958"/>
                  <a:pt x="6545561" y="1616336"/>
                </a:cubicBezTo>
                <a:cubicBezTo>
                  <a:pt x="6547003" y="1606713"/>
                  <a:pt x="6548317" y="1597807"/>
                  <a:pt x="6549503" y="1589618"/>
                </a:cubicBezTo>
                <a:lnTo>
                  <a:pt x="6579812" y="1589618"/>
                </a:lnTo>
                <a:lnTo>
                  <a:pt x="6574897" y="1628476"/>
                </a:lnTo>
                <a:lnTo>
                  <a:pt x="6575716" y="1628476"/>
                </a:lnTo>
                <a:cubicBezTo>
                  <a:pt x="6584658" y="1614494"/>
                  <a:pt x="6595444" y="1603788"/>
                  <a:pt x="6608073" y="1596359"/>
                </a:cubicBezTo>
                <a:cubicBezTo>
                  <a:pt x="6620701" y="1588928"/>
                  <a:pt x="6634354" y="1585180"/>
                  <a:pt x="6649030" y="1585112"/>
                </a:cubicBezTo>
                <a:close/>
                <a:moveTo>
                  <a:pt x="6442336" y="1585112"/>
                </a:moveTo>
                <a:cubicBezTo>
                  <a:pt x="6451938" y="1585154"/>
                  <a:pt x="6461472" y="1585888"/>
                  <a:pt x="6470939" y="1587311"/>
                </a:cubicBezTo>
                <a:cubicBezTo>
                  <a:pt x="6480404" y="1588735"/>
                  <a:pt x="6488621" y="1590596"/>
                  <a:pt x="6495587" y="1592893"/>
                </a:cubicBezTo>
                <a:lnTo>
                  <a:pt x="6475485" y="1696080"/>
                </a:lnTo>
                <a:cubicBezTo>
                  <a:pt x="6472204" y="1713567"/>
                  <a:pt x="6469845" y="1730390"/>
                  <a:pt x="6468410" y="1746547"/>
                </a:cubicBezTo>
                <a:cubicBezTo>
                  <a:pt x="6466975" y="1762704"/>
                  <a:pt x="6466462" y="1776455"/>
                  <a:pt x="6466870" y="1787801"/>
                </a:cubicBezTo>
                <a:lnTo>
                  <a:pt x="6435384" y="1787801"/>
                </a:lnTo>
                <a:cubicBezTo>
                  <a:pt x="6435418" y="1781750"/>
                  <a:pt x="6435861" y="1774294"/>
                  <a:pt x="6436713" y="1765433"/>
                </a:cubicBezTo>
                <a:cubicBezTo>
                  <a:pt x="6437565" y="1756572"/>
                  <a:pt x="6438621" y="1746976"/>
                  <a:pt x="6439882" y="1736646"/>
                </a:cubicBezTo>
                <a:lnTo>
                  <a:pt x="6439064" y="1736646"/>
                </a:lnTo>
                <a:cubicBezTo>
                  <a:pt x="6428123" y="1756877"/>
                  <a:pt x="6416105" y="1771272"/>
                  <a:pt x="6403009" y="1779829"/>
                </a:cubicBezTo>
                <a:cubicBezTo>
                  <a:pt x="6389914" y="1788387"/>
                  <a:pt x="6376254" y="1792546"/>
                  <a:pt x="6362031" y="1792306"/>
                </a:cubicBezTo>
                <a:cubicBezTo>
                  <a:pt x="6344432" y="1791933"/>
                  <a:pt x="6330600" y="1785729"/>
                  <a:pt x="6320533" y="1773694"/>
                </a:cubicBezTo>
                <a:cubicBezTo>
                  <a:pt x="6310465" y="1761659"/>
                  <a:pt x="6305335" y="1746032"/>
                  <a:pt x="6305139" y="1726812"/>
                </a:cubicBezTo>
                <a:cubicBezTo>
                  <a:pt x="6305232" y="1703394"/>
                  <a:pt x="6310685" y="1680951"/>
                  <a:pt x="6321497" y="1659483"/>
                </a:cubicBezTo>
                <a:cubicBezTo>
                  <a:pt x="6332310" y="1638016"/>
                  <a:pt x="6347925" y="1620373"/>
                  <a:pt x="6368343" y="1606553"/>
                </a:cubicBezTo>
                <a:cubicBezTo>
                  <a:pt x="6388762" y="1592734"/>
                  <a:pt x="6413425" y="1585587"/>
                  <a:pt x="6442336" y="1585112"/>
                </a:cubicBezTo>
                <a:close/>
                <a:moveTo>
                  <a:pt x="5861311" y="1585112"/>
                </a:moveTo>
                <a:cubicBezTo>
                  <a:pt x="5870913" y="1585154"/>
                  <a:pt x="5880442" y="1585888"/>
                  <a:pt x="5889899" y="1587311"/>
                </a:cubicBezTo>
                <a:cubicBezTo>
                  <a:pt x="5899356" y="1588735"/>
                  <a:pt x="5907561" y="1590596"/>
                  <a:pt x="5914516" y="1592893"/>
                </a:cubicBezTo>
                <a:lnTo>
                  <a:pt x="5894447" y="1696080"/>
                </a:lnTo>
                <a:cubicBezTo>
                  <a:pt x="5891170" y="1713567"/>
                  <a:pt x="5888815" y="1730390"/>
                  <a:pt x="5887382" y="1746547"/>
                </a:cubicBezTo>
                <a:cubicBezTo>
                  <a:pt x="5885949" y="1762704"/>
                  <a:pt x="5885437" y="1776455"/>
                  <a:pt x="5885845" y="1787801"/>
                </a:cubicBezTo>
                <a:lnTo>
                  <a:pt x="5854359" y="1787801"/>
                </a:lnTo>
                <a:cubicBezTo>
                  <a:pt x="5854393" y="1781750"/>
                  <a:pt x="5854836" y="1774294"/>
                  <a:pt x="5855688" y="1765433"/>
                </a:cubicBezTo>
                <a:cubicBezTo>
                  <a:pt x="5856540" y="1756572"/>
                  <a:pt x="5857596" y="1746976"/>
                  <a:pt x="5858857" y="1736646"/>
                </a:cubicBezTo>
                <a:lnTo>
                  <a:pt x="5858039" y="1736646"/>
                </a:lnTo>
                <a:cubicBezTo>
                  <a:pt x="5847098" y="1756877"/>
                  <a:pt x="5835080" y="1771272"/>
                  <a:pt x="5821984" y="1779829"/>
                </a:cubicBezTo>
                <a:cubicBezTo>
                  <a:pt x="5808888" y="1788387"/>
                  <a:pt x="5795229" y="1792546"/>
                  <a:pt x="5781006" y="1792306"/>
                </a:cubicBezTo>
                <a:cubicBezTo>
                  <a:pt x="5763407" y="1791933"/>
                  <a:pt x="5749575" y="1785729"/>
                  <a:pt x="5739508" y="1773694"/>
                </a:cubicBezTo>
                <a:cubicBezTo>
                  <a:pt x="5729440" y="1761659"/>
                  <a:pt x="5724310" y="1746032"/>
                  <a:pt x="5724114" y="1726812"/>
                </a:cubicBezTo>
                <a:cubicBezTo>
                  <a:pt x="5724207" y="1703394"/>
                  <a:pt x="5729660" y="1680951"/>
                  <a:pt x="5740472" y="1659483"/>
                </a:cubicBezTo>
                <a:cubicBezTo>
                  <a:pt x="5751285" y="1638016"/>
                  <a:pt x="5766900" y="1620373"/>
                  <a:pt x="5787318" y="1606553"/>
                </a:cubicBezTo>
                <a:cubicBezTo>
                  <a:pt x="5807737" y="1592734"/>
                  <a:pt x="5832400" y="1585587"/>
                  <a:pt x="5861311" y="1585112"/>
                </a:cubicBezTo>
                <a:close/>
                <a:moveTo>
                  <a:pt x="5710310" y="1585112"/>
                </a:moveTo>
                <a:cubicBezTo>
                  <a:pt x="5711802" y="1585121"/>
                  <a:pt x="5713423" y="1585206"/>
                  <a:pt x="5715173" y="1585368"/>
                </a:cubicBezTo>
                <a:cubicBezTo>
                  <a:pt x="5716922" y="1585530"/>
                  <a:pt x="5718441" y="1585717"/>
                  <a:pt x="5719729" y="1585930"/>
                </a:cubicBezTo>
                <a:lnTo>
                  <a:pt x="5713176" y="1619465"/>
                </a:lnTo>
                <a:cubicBezTo>
                  <a:pt x="5712135" y="1619252"/>
                  <a:pt x="5710838" y="1619064"/>
                  <a:pt x="5709285" y="1618902"/>
                </a:cubicBezTo>
                <a:cubicBezTo>
                  <a:pt x="5707732" y="1618740"/>
                  <a:pt x="5706025" y="1618655"/>
                  <a:pt x="5704166" y="1618646"/>
                </a:cubicBezTo>
                <a:cubicBezTo>
                  <a:pt x="5689122" y="1619167"/>
                  <a:pt x="5675796" y="1627034"/>
                  <a:pt x="5664187" y="1642248"/>
                </a:cubicBezTo>
                <a:cubicBezTo>
                  <a:pt x="5652578" y="1657462"/>
                  <a:pt x="5644478" y="1676900"/>
                  <a:pt x="5639886" y="1700561"/>
                </a:cubicBezTo>
                <a:lnTo>
                  <a:pt x="5623531" y="1787801"/>
                </a:lnTo>
                <a:lnTo>
                  <a:pt x="5589536" y="1787801"/>
                </a:lnTo>
                <a:lnTo>
                  <a:pt x="5613701" y="1660046"/>
                </a:lnTo>
                <a:cubicBezTo>
                  <a:pt x="5616150" y="1646977"/>
                  <a:pt x="5618215" y="1634318"/>
                  <a:pt x="5619896" y="1622068"/>
                </a:cubicBezTo>
                <a:cubicBezTo>
                  <a:pt x="5621577" y="1609818"/>
                  <a:pt x="5622925" y="1599001"/>
                  <a:pt x="5623940" y="1589618"/>
                </a:cubicBezTo>
                <a:lnTo>
                  <a:pt x="5653788" y="1589618"/>
                </a:lnTo>
                <a:cubicBezTo>
                  <a:pt x="5652979" y="1596554"/>
                  <a:pt x="5652144" y="1603564"/>
                  <a:pt x="5651283" y="1610649"/>
                </a:cubicBezTo>
                <a:cubicBezTo>
                  <a:pt x="5650423" y="1617734"/>
                  <a:pt x="5649486" y="1625041"/>
                  <a:pt x="5648473" y="1632572"/>
                </a:cubicBezTo>
                <a:lnTo>
                  <a:pt x="5649699" y="1632572"/>
                </a:lnTo>
                <a:cubicBezTo>
                  <a:pt x="5656113" y="1618777"/>
                  <a:pt x="5664472" y="1607490"/>
                  <a:pt x="5674780" y="1598712"/>
                </a:cubicBezTo>
                <a:cubicBezTo>
                  <a:pt x="5685087" y="1589935"/>
                  <a:pt x="5696930" y="1585401"/>
                  <a:pt x="5710310" y="1585112"/>
                </a:cubicBezTo>
                <a:close/>
                <a:moveTo>
                  <a:pt x="5321151" y="1585112"/>
                </a:moveTo>
                <a:cubicBezTo>
                  <a:pt x="5338997" y="1585352"/>
                  <a:pt x="5353634" y="1589373"/>
                  <a:pt x="5365059" y="1597175"/>
                </a:cubicBezTo>
                <a:cubicBezTo>
                  <a:pt x="5376483" y="1604978"/>
                  <a:pt x="5384927" y="1615125"/>
                  <a:pt x="5390391" y="1627617"/>
                </a:cubicBezTo>
                <a:cubicBezTo>
                  <a:pt x="5395853" y="1640108"/>
                  <a:pt x="5398566" y="1653507"/>
                  <a:pt x="5398527" y="1667814"/>
                </a:cubicBezTo>
                <a:cubicBezTo>
                  <a:pt x="5398401" y="1688569"/>
                  <a:pt x="5393835" y="1708372"/>
                  <a:pt x="5384825" y="1727221"/>
                </a:cubicBezTo>
                <a:cubicBezTo>
                  <a:pt x="5375817" y="1746071"/>
                  <a:pt x="5363120" y="1761529"/>
                  <a:pt x="5346735" y="1773596"/>
                </a:cubicBezTo>
                <a:cubicBezTo>
                  <a:pt x="5330351" y="1785663"/>
                  <a:pt x="5311032" y="1791900"/>
                  <a:pt x="5288780" y="1792306"/>
                </a:cubicBezTo>
                <a:cubicBezTo>
                  <a:pt x="5263870" y="1791702"/>
                  <a:pt x="5244779" y="1783706"/>
                  <a:pt x="5231504" y="1768317"/>
                </a:cubicBezTo>
                <a:cubicBezTo>
                  <a:pt x="5218229" y="1752927"/>
                  <a:pt x="5211529" y="1733766"/>
                  <a:pt x="5211403" y="1710833"/>
                </a:cubicBezTo>
                <a:cubicBezTo>
                  <a:pt x="5211567" y="1688773"/>
                  <a:pt x="5216286" y="1668257"/>
                  <a:pt x="5225560" y="1649286"/>
                </a:cubicBezTo>
                <a:cubicBezTo>
                  <a:pt x="5234834" y="1630315"/>
                  <a:pt x="5247683" y="1614963"/>
                  <a:pt x="5264106" y="1603230"/>
                </a:cubicBezTo>
                <a:cubicBezTo>
                  <a:pt x="5280528" y="1591497"/>
                  <a:pt x="5299543" y="1585458"/>
                  <a:pt x="5321151" y="1585112"/>
                </a:cubicBezTo>
                <a:close/>
                <a:moveTo>
                  <a:pt x="4069447" y="1585112"/>
                </a:moveTo>
                <a:cubicBezTo>
                  <a:pt x="4081154" y="1585231"/>
                  <a:pt x="4092656" y="1586628"/>
                  <a:pt x="4103954" y="1589302"/>
                </a:cubicBezTo>
                <a:cubicBezTo>
                  <a:pt x="4115251" y="1591977"/>
                  <a:pt x="4124910" y="1595213"/>
                  <a:pt x="4132931" y="1599012"/>
                </a:cubicBezTo>
                <a:lnTo>
                  <a:pt x="4102623" y="1762864"/>
                </a:lnTo>
                <a:cubicBezTo>
                  <a:pt x="4098672" y="1783712"/>
                  <a:pt x="4093570" y="1801472"/>
                  <a:pt x="4087315" y="1816144"/>
                </a:cubicBezTo>
                <a:cubicBezTo>
                  <a:pt x="4081060" y="1830816"/>
                  <a:pt x="4072783" y="1842544"/>
                  <a:pt x="4062484" y="1851326"/>
                </a:cubicBezTo>
                <a:cubicBezTo>
                  <a:pt x="4052433" y="1859758"/>
                  <a:pt x="4041306" y="1865583"/>
                  <a:pt x="4029104" y="1868803"/>
                </a:cubicBezTo>
                <a:cubicBezTo>
                  <a:pt x="4016902" y="1872022"/>
                  <a:pt x="4004956" y="1873555"/>
                  <a:pt x="3993266" y="1873402"/>
                </a:cubicBezTo>
                <a:cubicBezTo>
                  <a:pt x="3981021" y="1873334"/>
                  <a:pt x="3969699" y="1872039"/>
                  <a:pt x="3959301" y="1869518"/>
                </a:cubicBezTo>
                <a:cubicBezTo>
                  <a:pt x="3948902" y="1866997"/>
                  <a:pt x="3940445" y="1863658"/>
                  <a:pt x="3933929" y="1859502"/>
                </a:cubicBezTo>
                <a:lnTo>
                  <a:pt x="3943759" y="1832893"/>
                </a:lnTo>
                <a:cubicBezTo>
                  <a:pt x="3949825" y="1836668"/>
                  <a:pt x="3957426" y="1839777"/>
                  <a:pt x="3966563" y="1842220"/>
                </a:cubicBezTo>
                <a:cubicBezTo>
                  <a:pt x="3975699" y="1844662"/>
                  <a:pt x="3985556" y="1845926"/>
                  <a:pt x="3996133" y="1846011"/>
                </a:cubicBezTo>
                <a:cubicBezTo>
                  <a:pt x="4012875" y="1846412"/>
                  <a:pt x="4027414" y="1841306"/>
                  <a:pt x="4039753" y="1830695"/>
                </a:cubicBezTo>
                <a:cubicBezTo>
                  <a:pt x="4052091" y="1820083"/>
                  <a:pt x="4061307" y="1801560"/>
                  <a:pt x="4067399" y="1775128"/>
                </a:cubicBezTo>
                <a:lnTo>
                  <a:pt x="4073953" y="1745660"/>
                </a:lnTo>
                <a:lnTo>
                  <a:pt x="4072724" y="1745660"/>
                </a:lnTo>
                <a:cubicBezTo>
                  <a:pt x="4064046" y="1759772"/>
                  <a:pt x="4053858" y="1770325"/>
                  <a:pt x="4042159" y="1777321"/>
                </a:cubicBezTo>
                <a:cubicBezTo>
                  <a:pt x="4030461" y="1784317"/>
                  <a:pt x="4017713" y="1787810"/>
                  <a:pt x="4003915" y="1787801"/>
                </a:cubicBezTo>
                <a:cubicBezTo>
                  <a:pt x="3984037" y="1787137"/>
                  <a:pt x="3969047" y="1780080"/>
                  <a:pt x="3958947" y="1766628"/>
                </a:cubicBezTo>
                <a:cubicBezTo>
                  <a:pt x="3948846" y="1753176"/>
                  <a:pt x="3943784" y="1737310"/>
                  <a:pt x="3943759" y="1719029"/>
                </a:cubicBezTo>
                <a:cubicBezTo>
                  <a:pt x="3943763" y="1696222"/>
                  <a:pt x="3948891" y="1674694"/>
                  <a:pt x="3959142" y="1654446"/>
                </a:cubicBezTo>
                <a:cubicBezTo>
                  <a:pt x="3969394" y="1634197"/>
                  <a:pt x="3983923" y="1617682"/>
                  <a:pt x="4002730" y="1604899"/>
                </a:cubicBezTo>
                <a:cubicBezTo>
                  <a:pt x="4021537" y="1592117"/>
                  <a:pt x="4043776" y="1585521"/>
                  <a:pt x="4069447" y="1585112"/>
                </a:cubicBezTo>
                <a:close/>
                <a:moveTo>
                  <a:pt x="3793222" y="1585112"/>
                </a:moveTo>
                <a:cubicBezTo>
                  <a:pt x="3804929" y="1585231"/>
                  <a:pt x="3816431" y="1586628"/>
                  <a:pt x="3827729" y="1589302"/>
                </a:cubicBezTo>
                <a:cubicBezTo>
                  <a:pt x="3839026" y="1591977"/>
                  <a:pt x="3848686" y="1595213"/>
                  <a:pt x="3856706" y="1599012"/>
                </a:cubicBezTo>
                <a:lnTo>
                  <a:pt x="3826398" y="1762864"/>
                </a:lnTo>
                <a:cubicBezTo>
                  <a:pt x="3822447" y="1783712"/>
                  <a:pt x="3817344" y="1801472"/>
                  <a:pt x="3811090" y="1816144"/>
                </a:cubicBezTo>
                <a:cubicBezTo>
                  <a:pt x="3804836" y="1830816"/>
                  <a:pt x="3796558" y="1842544"/>
                  <a:pt x="3786259" y="1851326"/>
                </a:cubicBezTo>
                <a:cubicBezTo>
                  <a:pt x="3776207" y="1859758"/>
                  <a:pt x="3765081" y="1865583"/>
                  <a:pt x="3752879" y="1868803"/>
                </a:cubicBezTo>
                <a:cubicBezTo>
                  <a:pt x="3740677" y="1872022"/>
                  <a:pt x="3728732" y="1873555"/>
                  <a:pt x="3717041" y="1873402"/>
                </a:cubicBezTo>
                <a:cubicBezTo>
                  <a:pt x="3704796" y="1873334"/>
                  <a:pt x="3693475" y="1872039"/>
                  <a:pt x="3683076" y="1869518"/>
                </a:cubicBezTo>
                <a:cubicBezTo>
                  <a:pt x="3672678" y="1866997"/>
                  <a:pt x="3664220" y="1863658"/>
                  <a:pt x="3657704" y="1859502"/>
                </a:cubicBezTo>
                <a:lnTo>
                  <a:pt x="3667534" y="1832893"/>
                </a:lnTo>
                <a:cubicBezTo>
                  <a:pt x="3673600" y="1836668"/>
                  <a:pt x="3681201" y="1839777"/>
                  <a:pt x="3690338" y="1842220"/>
                </a:cubicBezTo>
                <a:cubicBezTo>
                  <a:pt x="3699474" y="1844662"/>
                  <a:pt x="3709331" y="1845926"/>
                  <a:pt x="3719909" y="1846011"/>
                </a:cubicBezTo>
                <a:cubicBezTo>
                  <a:pt x="3736650" y="1846412"/>
                  <a:pt x="3751189" y="1841306"/>
                  <a:pt x="3763528" y="1830695"/>
                </a:cubicBezTo>
                <a:cubicBezTo>
                  <a:pt x="3775867" y="1820083"/>
                  <a:pt x="3785082" y="1801560"/>
                  <a:pt x="3791175" y="1775128"/>
                </a:cubicBezTo>
                <a:lnTo>
                  <a:pt x="3797727" y="1745660"/>
                </a:lnTo>
                <a:lnTo>
                  <a:pt x="3796499" y="1745660"/>
                </a:lnTo>
                <a:cubicBezTo>
                  <a:pt x="3787821" y="1759772"/>
                  <a:pt x="3777633" y="1770325"/>
                  <a:pt x="3765934" y="1777321"/>
                </a:cubicBezTo>
                <a:cubicBezTo>
                  <a:pt x="3754236" y="1784317"/>
                  <a:pt x="3741488" y="1787810"/>
                  <a:pt x="3727690" y="1787801"/>
                </a:cubicBezTo>
                <a:cubicBezTo>
                  <a:pt x="3707812" y="1787137"/>
                  <a:pt x="3692822" y="1780080"/>
                  <a:pt x="3682722" y="1766628"/>
                </a:cubicBezTo>
                <a:cubicBezTo>
                  <a:pt x="3672621" y="1753176"/>
                  <a:pt x="3667559" y="1737310"/>
                  <a:pt x="3667534" y="1719029"/>
                </a:cubicBezTo>
                <a:cubicBezTo>
                  <a:pt x="3667538" y="1696222"/>
                  <a:pt x="3672666" y="1674694"/>
                  <a:pt x="3682917" y="1654446"/>
                </a:cubicBezTo>
                <a:cubicBezTo>
                  <a:pt x="3693169" y="1634197"/>
                  <a:pt x="3707698" y="1617682"/>
                  <a:pt x="3726505" y="1604899"/>
                </a:cubicBezTo>
                <a:cubicBezTo>
                  <a:pt x="3745312" y="1592117"/>
                  <a:pt x="3767551" y="1585521"/>
                  <a:pt x="3793222" y="1585112"/>
                </a:cubicBezTo>
                <a:close/>
                <a:moveTo>
                  <a:pt x="3581980" y="1585112"/>
                </a:moveTo>
                <a:cubicBezTo>
                  <a:pt x="3594465" y="1584804"/>
                  <a:pt x="3605820" y="1588793"/>
                  <a:pt x="3616047" y="1597077"/>
                </a:cubicBezTo>
                <a:cubicBezTo>
                  <a:pt x="3626274" y="1605361"/>
                  <a:pt x="3631694" y="1619786"/>
                  <a:pt x="3632307" y="1640354"/>
                </a:cubicBezTo>
                <a:cubicBezTo>
                  <a:pt x="3632281" y="1644782"/>
                  <a:pt x="3631924" y="1649851"/>
                  <a:pt x="3631233" y="1655559"/>
                </a:cubicBezTo>
                <a:cubicBezTo>
                  <a:pt x="3630543" y="1661268"/>
                  <a:pt x="3629674" y="1666848"/>
                  <a:pt x="3628626" y="1672300"/>
                </a:cubicBezTo>
                <a:lnTo>
                  <a:pt x="3606541" y="1787801"/>
                </a:lnTo>
                <a:lnTo>
                  <a:pt x="3572560" y="1787801"/>
                </a:lnTo>
                <a:lnTo>
                  <a:pt x="3594267" y="1673529"/>
                </a:lnTo>
                <a:cubicBezTo>
                  <a:pt x="3595104" y="1669578"/>
                  <a:pt x="3595786" y="1665397"/>
                  <a:pt x="3596315" y="1660986"/>
                </a:cubicBezTo>
                <a:cubicBezTo>
                  <a:pt x="3596845" y="1656574"/>
                  <a:pt x="3597118" y="1652291"/>
                  <a:pt x="3597134" y="1648135"/>
                </a:cubicBezTo>
                <a:cubicBezTo>
                  <a:pt x="3597297" y="1637905"/>
                  <a:pt x="3595027" y="1629594"/>
                  <a:pt x="3590325" y="1623203"/>
                </a:cubicBezTo>
                <a:cubicBezTo>
                  <a:pt x="3585624" y="1616812"/>
                  <a:pt x="3577517" y="1613518"/>
                  <a:pt x="3566007" y="1613322"/>
                </a:cubicBezTo>
                <a:cubicBezTo>
                  <a:pt x="3557732" y="1613377"/>
                  <a:pt x="3548979" y="1616497"/>
                  <a:pt x="3539749" y="1622681"/>
                </a:cubicBezTo>
                <a:cubicBezTo>
                  <a:pt x="3530519" y="1628865"/>
                  <a:pt x="3522130" y="1637780"/>
                  <a:pt x="3514583" y="1649425"/>
                </a:cubicBezTo>
                <a:cubicBezTo>
                  <a:pt x="3507036" y="1661070"/>
                  <a:pt x="3501651" y="1675112"/>
                  <a:pt x="3498428" y="1691550"/>
                </a:cubicBezTo>
                <a:lnTo>
                  <a:pt x="3480406" y="1787801"/>
                </a:lnTo>
                <a:lnTo>
                  <a:pt x="3446411" y="1787801"/>
                </a:lnTo>
                <a:lnTo>
                  <a:pt x="3473034" y="1647353"/>
                </a:lnTo>
                <a:cubicBezTo>
                  <a:pt x="3475243" y="1636297"/>
                  <a:pt x="3477070" y="1625958"/>
                  <a:pt x="3478512" y="1616336"/>
                </a:cubicBezTo>
                <a:cubicBezTo>
                  <a:pt x="3479954" y="1606713"/>
                  <a:pt x="3481268" y="1597807"/>
                  <a:pt x="3482454" y="1589618"/>
                </a:cubicBezTo>
                <a:lnTo>
                  <a:pt x="3512762" y="1589618"/>
                </a:lnTo>
                <a:lnTo>
                  <a:pt x="3507848" y="1628476"/>
                </a:lnTo>
                <a:lnTo>
                  <a:pt x="3508667" y="1628476"/>
                </a:lnTo>
                <a:cubicBezTo>
                  <a:pt x="3517609" y="1614494"/>
                  <a:pt x="3528395" y="1603788"/>
                  <a:pt x="3541023" y="1596359"/>
                </a:cubicBezTo>
                <a:cubicBezTo>
                  <a:pt x="3553652" y="1588928"/>
                  <a:pt x="3567304" y="1585180"/>
                  <a:pt x="3581980" y="1585112"/>
                </a:cubicBezTo>
                <a:close/>
                <a:moveTo>
                  <a:pt x="3349476" y="1585112"/>
                </a:moveTo>
                <a:cubicBezTo>
                  <a:pt x="3367323" y="1585352"/>
                  <a:pt x="3381960" y="1589373"/>
                  <a:pt x="3393384" y="1597175"/>
                </a:cubicBezTo>
                <a:cubicBezTo>
                  <a:pt x="3404809" y="1604978"/>
                  <a:pt x="3413253" y="1615125"/>
                  <a:pt x="3418716" y="1627617"/>
                </a:cubicBezTo>
                <a:cubicBezTo>
                  <a:pt x="3424179" y="1640108"/>
                  <a:pt x="3426891" y="1653507"/>
                  <a:pt x="3426853" y="1667814"/>
                </a:cubicBezTo>
                <a:cubicBezTo>
                  <a:pt x="3426727" y="1688569"/>
                  <a:pt x="3422160" y="1708372"/>
                  <a:pt x="3413151" y="1727221"/>
                </a:cubicBezTo>
                <a:cubicBezTo>
                  <a:pt x="3404143" y="1746071"/>
                  <a:pt x="3391446" y="1761529"/>
                  <a:pt x="3375061" y="1773596"/>
                </a:cubicBezTo>
                <a:cubicBezTo>
                  <a:pt x="3358677" y="1785663"/>
                  <a:pt x="3339358" y="1791900"/>
                  <a:pt x="3317106" y="1792306"/>
                </a:cubicBezTo>
                <a:cubicBezTo>
                  <a:pt x="3292196" y="1791702"/>
                  <a:pt x="3273104" y="1783706"/>
                  <a:pt x="3259830" y="1768317"/>
                </a:cubicBezTo>
                <a:cubicBezTo>
                  <a:pt x="3246555" y="1752927"/>
                  <a:pt x="3239854" y="1733766"/>
                  <a:pt x="3239728" y="1710833"/>
                </a:cubicBezTo>
                <a:cubicBezTo>
                  <a:pt x="3239892" y="1688773"/>
                  <a:pt x="3244611" y="1668257"/>
                  <a:pt x="3253885" y="1649286"/>
                </a:cubicBezTo>
                <a:cubicBezTo>
                  <a:pt x="3263160" y="1630315"/>
                  <a:pt x="3276009" y="1614963"/>
                  <a:pt x="3292431" y="1603230"/>
                </a:cubicBezTo>
                <a:cubicBezTo>
                  <a:pt x="3308854" y="1591497"/>
                  <a:pt x="3327869" y="1585458"/>
                  <a:pt x="3349476" y="1585112"/>
                </a:cubicBezTo>
                <a:close/>
                <a:moveTo>
                  <a:pt x="2929365" y="1585112"/>
                </a:moveTo>
                <a:cubicBezTo>
                  <a:pt x="2943650" y="1585321"/>
                  <a:pt x="2955287" y="1588811"/>
                  <a:pt x="2964276" y="1595582"/>
                </a:cubicBezTo>
                <a:cubicBezTo>
                  <a:pt x="2973267" y="1602353"/>
                  <a:pt x="2979869" y="1611149"/>
                  <a:pt x="2984084" y="1621972"/>
                </a:cubicBezTo>
                <a:cubicBezTo>
                  <a:pt x="2988298" y="1632794"/>
                  <a:pt x="2990384" y="1644387"/>
                  <a:pt x="2990341" y="1656751"/>
                </a:cubicBezTo>
                <a:cubicBezTo>
                  <a:pt x="2990132" y="1680352"/>
                  <a:pt x="2985004" y="1702385"/>
                  <a:pt x="2974957" y="1722851"/>
                </a:cubicBezTo>
                <a:cubicBezTo>
                  <a:pt x="2964911" y="1743317"/>
                  <a:pt x="2951201" y="1759913"/>
                  <a:pt x="2933828" y="1772640"/>
                </a:cubicBezTo>
                <a:cubicBezTo>
                  <a:pt x="2916454" y="1785367"/>
                  <a:pt x="2896672" y="1791922"/>
                  <a:pt x="2874482" y="1792306"/>
                </a:cubicBezTo>
                <a:cubicBezTo>
                  <a:pt x="2863859" y="1792212"/>
                  <a:pt x="2855003" y="1791275"/>
                  <a:pt x="2847912" y="1789495"/>
                </a:cubicBezTo>
                <a:cubicBezTo>
                  <a:pt x="2840821" y="1787716"/>
                  <a:pt x="2835343" y="1785655"/>
                  <a:pt x="2831477" y="1783313"/>
                </a:cubicBezTo>
                <a:lnTo>
                  <a:pt x="2830658" y="1783313"/>
                </a:lnTo>
                <a:lnTo>
                  <a:pt x="2814685" y="1868896"/>
                </a:lnTo>
                <a:lnTo>
                  <a:pt x="2781100" y="1868896"/>
                </a:lnTo>
                <a:lnTo>
                  <a:pt x="2820829" y="1660064"/>
                </a:lnTo>
                <a:cubicBezTo>
                  <a:pt x="2822901" y="1647990"/>
                  <a:pt x="2824898" y="1635789"/>
                  <a:pt x="2826818" y="1623459"/>
                </a:cubicBezTo>
                <a:cubicBezTo>
                  <a:pt x="2828738" y="1611129"/>
                  <a:pt x="2830428" y="1599848"/>
                  <a:pt x="2831887" y="1589618"/>
                </a:cubicBezTo>
                <a:lnTo>
                  <a:pt x="2863015" y="1589618"/>
                </a:lnTo>
                <a:lnTo>
                  <a:pt x="2857280" y="1626842"/>
                </a:lnTo>
                <a:lnTo>
                  <a:pt x="2858099" y="1626842"/>
                </a:lnTo>
                <a:cubicBezTo>
                  <a:pt x="2867264" y="1613822"/>
                  <a:pt x="2878015" y="1603644"/>
                  <a:pt x="2890354" y="1596308"/>
                </a:cubicBezTo>
                <a:cubicBezTo>
                  <a:pt x="2902692" y="1588971"/>
                  <a:pt x="2915696" y="1585239"/>
                  <a:pt x="2929365" y="1585112"/>
                </a:cubicBezTo>
                <a:close/>
                <a:moveTo>
                  <a:pt x="2553281" y="1585112"/>
                </a:moveTo>
                <a:cubicBezTo>
                  <a:pt x="2565765" y="1584804"/>
                  <a:pt x="2577120" y="1588793"/>
                  <a:pt x="2587348" y="1597077"/>
                </a:cubicBezTo>
                <a:cubicBezTo>
                  <a:pt x="2597574" y="1605361"/>
                  <a:pt x="2602994" y="1619786"/>
                  <a:pt x="2603607" y="1640354"/>
                </a:cubicBezTo>
                <a:cubicBezTo>
                  <a:pt x="2603582" y="1644782"/>
                  <a:pt x="2603223" y="1649851"/>
                  <a:pt x="2602533" y="1655559"/>
                </a:cubicBezTo>
                <a:cubicBezTo>
                  <a:pt x="2601844" y="1661268"/>
                  <a:pt x="2600974" y="1666848"/>
                  <a:pt x="2599926" y="1672300"/>
                </a:cubicBezTo>
                <a:lnTo>
                  <a:pt x="2577842" y="1787801"/>
                </a:lnTo>
                <a:lnTo>
                  <a:pt x="2543860" y="1787801"/>
                </a:lnTo>
                <a:lnTo>
                  <a:pt x="2565568" y="1673529"/>
                </a:lnTo>
                <a:cubicBezTo>
                  <a:pt x="2566404" y="1669578"/>
                  <a:pt x="2567087" y="1665397"/>
                  <a:pt x="2567616" y="1660986"/>
                </a:cubicBezTo>
                <a:cubicBezTo>
                  <a:pt x="2568145" y="1656574"/>
                  <a:pt x="2568418" y="1652291"/>
                  <a:pt x="2568435" y="1648135"/>
                </a:cubicBezTo>
                <a:cubicBezTo>
                  <a:pt x="2568597" y="1637905"/>
                  <a:pt x="2566327" y="1629594"/>
                  <a:pt x="2561625" y="1623203"/>
                </a:cubicBezTo>
                <a:cubicBezTo>
                  <a:pt x="2556924" y="1616812"/>
                  <a:pt x="2548818" y="1613518"/>
                  <a:pt x="2537307" y="1613322"/>
                </a:cubicBezTo>
                <a:cubicBezTo>
                  <a:pt x="2529032" y="1613377"/>
                  <a:pt x="2520279" y="1616497"/>
                  <a:pt x="2511049" y="1622681"/>
                </a:cubicBezTo>
                <a:cubicBezTo>
                  <a:pt x="2501818" y="1628865"/>
                  <a:pt x="2493430" y="1637780"/>
                  <a:pt x="2485883" y="1649425"/>
                </a:cubicBezTo>
                <a:cubicBezTo>
                  <a:pt x="2478336" y="1661070"/>
                  <a:pt x="2472951" y="1675112"/>
                  <a:pt x="2469727" y="1691550"/>
                </a:cubicBezTo>
                <a:lnTo>
                  <a:pt x="2451706" y="1787801"/>
                </a:lnTo>
                <a:lnTo>
                  <a:pt x="2417711" y="1787801"/>
                </a:lnTo>
                <a:lnTo>
                  <a:pt x="2444333" y="1647353"/>
                </a:lnTo>
                <a:cubicBezTo>
                  <a:pt x="2446544" y="1636297"/>
                  <a:pt x="2448370" y="1625958"/>
                  <a:pt x="2449812" y="1616336"/>
                </a:cubicBezTo>
                <a:cubicBezTo>
                  <a:pt x="2451254" y="1606713"/>
                  <a:pt x="2452568" y="1597807"/>
                  <a:pt x="2453754" y="1589618"/>
                </a:cubicBezTo>
                <a:lnTo>
                  <a:pt x="2484062" y="1589618"/>
                </a:lnTo>
                <a:lnTo>
                  <a:pt x="2479148" y="1628476"/>
                </a:lnTo>
                <a:lnTo>
                  <a:pt x="2479966" y="1628476"/>
                </a:lnTo>
                <a:cubicBezTo>
                  <a:pt x="2488909" y="1614494"/>
                  <a:pt x="2499695" y="1603788"/>
                  <a:pt x="2512323" y="1596359"/>
                </a:cubicBezTo>
                <a:cubicBezTo>
                  <a:pt x="2524952" y="1588928"/>
                  <a:pt x="2538604" y="1585180"/>
                  <a:pt x="2553281" y="1585112"/>
                </a:cubicBezTo>
                <a:close/>
                <a:moveTo>
                  <a:pt x="2346898" y="1585112"/>
                </a:moveTo>
                <a:cubicBezTo>
                  <a:pt x="2365803" y="1585460"/>
                  <a:pt x="2380200" y="1590385"/>
                  <a:pt x="2390088" y="1599888"/>
                </a:cubicBezTo>
                <a:cubicBezTo>
                  <a:pt x="2399976" y="1609390"/>
                  <a:pt x="2404954" y="1621384"/>
                  <a:pt x="2405020" y="1635868"/>
                </a:cubicBezTo>
                <a:cubicBezTo>
                  <a:pt x="2404751" y="1653066"/>
                  <a:pt x="2398787" y="1666455"/>
                  <a:pt x="2387129" y="1676034"/>
                </a:cubicBezTo>
                <a:cubicBezTo>
                  <a:pt x="2375471" y="1685613"/>
                  <a:pt x="2359739" y="1692234"/>
                  <a:pt x="2339931" y="1695896"/>
                </a:cubicBezTo>
                <a:cubicBezTo>
                  <a:pt x="2320124" y="1699558"/>
                  <a:pt x="2297861" y="1701113"/>
                  <a:pt x="2273143" y="1700561"/>
                </a:cubicBezTo>
                <a:cubicBezTo>
                  <a:pt x="2272317" y="1705232"/>
                  <a:pt x="2272231" y="1711261"/>
                  <a:pt x="2272887" y="1718648"/>
                </a:cubicBezTo>
                <a:cubicBezTo>
                  <a:pt x="2273544" y="1726035"/>
                  <a:pt x="2274992" y="1732576"/>
                  <a:pt x="2277233" y="1738272"/>
                </a:cubicBezTo>
                <a:cubicBezTo>
                  <a:pt x="2281203" y="1747094"/>
                  <a:pt x="2286991" y="1753737"/>
                  <a:pt x="2294598" y="1758203"/>
                </a:cubicBezTo>
                <a:cubicBezTo>
                  <a:pt x="2302205" y="1762670"/>
                  <a:pt x="2311169" y="1764907"/>
                  <a:pt x="2321491" y="1764916"/>
                </a:cubicBezTo>
                <a:cubicBezTo>
                  <a:pt x="2333161" y="1764745"/>
                  <a:pt x="2343423" y="1763242"/>
                  <a:pt x="2352276" y="1760407"/>
                </a:cubicBezTo>
                <a:cubicBezTo>
                  <a:pt x="2361129" y="1757572"/>
                  <a:pt x="2368623" y="1754429"/>
                  <a:pt x="2374759" y="1750979"/>
                </a:cubicBezTo>
                <a:lnTo>
                  <a:pt x="2379666" y="1776362"/>
                </a:lnTo>
                <a:cubicBezTo>
                  <a:pt x="2372152" y="1780765"/>
                  <a:pt x="2362714" y="1784427"/>
                  <a:pt x="2351353" y="1787348"/>
                </a:cubicBezTo>
                <a:cubicBezTo>
                  <a:pt x="2339991" y="1790270"/>
                  <a:pt x="2327578" y="1791786"/>
                  <a:pt x="2314115" y="1791896"/>
                </a:cubicBezTo>
                <a:cubicBezTo>
                  <a:pt x="2288040" y="1791327"/>
                  <a:pt x="2268932" y="1783568"/>
                  <a:pt x="2256790" y="1768620"/>
                </a:cubicBezTo>
                <a:cubicBezTo>
                  <a:pt x="2244649" y="1753671"/>
                  <a:pt x="2238647" y="1734947"/>
                  <a:pt x="2238784" y="1712448"/>
                </a:cubicBezTo>
                <a:cubicBezTo>
                  <a:pt x="2238935" y="1692059"/>
                  <a:pt x="2243543" y="1672199"/>
                  <a:pt x="2252608" y="1652869"/>
                </a:cubicBezTo>
                <a:cubicBezTo>
                  <a:pt x="2261672" y="1633539"/>
                  <a:pt x="2274289" y="1617530"/>
                  <a:pt x="2290456" y="1604842"/>
                </a:cubicBezTo>
                <a:cubicBezTo>
                  <a:pt x="2306624" y="1592154"/>
                  <a:pt x="2325438" y="1585577"/>
                  <a:pt x="2346898" y="1585112"/>
                </a:cubicBezTo>
                <a:close/>
                <a:moveTo>
                  <a:pt x="2034425" y="1585112"/>
                </a:moveTo>
                <a:cubicBezTo>
                  <a:pt x="2049498" y="1585393"/>
                  <a:pt x="2060784" y="1589636"/>
                  <a:pt x="2068284" y="1597841"/>
                </a:cubicBezTo>
                <a:cubicBezTo>
                  <a:pt x="2075783" y="1606046"/>
                  <a:pt x="2079907" y="1616531"/>
                  <a:pt x="2080656" y="1629295"/>
                </a:cubicBezTo>
                <a:cubicBezTo>
                  <a:pt x="2089536" y="1614947"/>
                  <a:pt x="2100157" y="1604053"/>
                  <a:pt x="2112519" y="1596614"/>
                </a:cubicBezTo>
                <a:cubicBezTo>
                  <a:pt x="2124883" y="1589176"/>
                  <a:pt x="2138577" y="1585342"/>
                  <a:pt x="2153604" y="1585112"/>
                </a:cubicBezTo>
                <a:cubicBezTo>
                  <a:pt x="2165631" y="1584950"/>
                  <a:pt x="2176476" y="1588954"/>
                  <a:pt x="2186141" y="1597127"/>
                </a:cubicBezTo>
                <a:cubicBezTo>
                  <a:pt x="2195806" y="1605300"/>
                  <a:pt x="2200919" y="1618616"/>
                  <a:pt x="2201480" y="1637077"/>
                </a:cubicBezTo>
                <a:cubicBezTo>
                  <a:pt x="2201472" y="1641907"/>
                  <a:pt x="2201183" y="1647299"/>
                  <a:pt x="2200612" y="1653255"/>
                </a:cubicBezTo>
                <a:cubicBezTo>
                  <a:pt x="2200040" y="1659211"/>
                  <a:pt x="2199240" y="1665013"/>
                  <a:pt x="2198209" y="1670662"/>
                </a:cubicBezTo>
                <a:lnTo>
                  <a:pt x="2176125" y="1787801"/>
                </a:lnTo>
                <a:lnTo>
                  <a:pt x="2142948" y="1787801"/>
                </a:lnTo>
                <a:lnTo>
                  <a:pt x="2164259" y="1673529"/>
                </a:lnTo>
                <a:cubicBezTo>
                  <a:pt x="2165096" y="1669741"/>
                  <a:pt x="2165779" y="1665542"/>
                  <a:pt x="2166308" y="1660935"/>
                </a:cubicBezTo>
                <a:cubicBezTo>
                  <a:pt x="2166837" y="1656327"/>
                  <a:pt x="2167111" y="1651924"/>
                  <a:pt x="2167128" y="1647726"/>
                </a:cubicBezTo>
                <a:cubicBezTo>
                  <a:pt x="2167264" y="1637154"/>
                  <a:pt x="2165044" y="1628809"/>
                  <a:pt x="2160468" y="1622691"/>
                </a:cubicBezTo>
                <a:cubicBezTo>
                  <a:pt x="2155892" y="1616573"/>
                  <a:pt x="2148139" y="1613450"/>
                  <a:pt x="2137211" y="1613322"/>
                </a:cubicBezTo>
                <a:cubicBezTo>
                  <a:pt x="2124387" y="1613595"/>
                  <a:pt x="2112025" y="1620216"/>
                  <a:pt x="2100124" y="1633186"/>
                </a:cubicBezTo>
                <a:cubicBezTo>
                  <a:pt x="2088224" y="1646156"/>
                  <a:pt x="2079962" y="1663836"/>
                  <a:pt x="2075340" y="1686226"/>
                </a:cubicBezTo>
                <a:lnTo>
                  <a:pt x="2056120" y="1787801"/>
                </a:lnTo>
                <a:lnTo>
                  <a:pt x="2023367" y="1787801"/>
                </a:lnTo>
                <a:lnTo>
                  <a:pt x="2045484" y="1671481"/>
                </a:lnTo>
                <a:cubicBezTo>
                  <a:pt x="2046303" y="1667198"/>
                  <a:pt x="2046917" y="1663068"/>
                  <a:pt x="2047327" y="1659092"/>
                </a:cubicBezTo>
                <a:cubicBezTo>
                  <a:pt x="2047736" y="1655115"/>
                  <a:pt x="2047941" y="1651190"/>
                  <a:pt x="2047941" y="1647316"/>
                </a:cubicBezTo>
                <a:cubicBezTo>
                  <a:pt x="2048274" y="1638553"/>
                  <a:pt x="2046482" y="1630788"/>
                  <a:pt x="2042566" y="1624022"/>
                </a:cubicBezTo>
                <a:cubicBezTo>
                  <a:pt x="2038649" y="1617255"/>
                  <a:pt x="2030611" y="1613689"/>
                  <a:pt x="2018452" y="1613322"/>
                </a:cubicBezTo>
                <a:cubicBezTo>
                  <a:pt x="2005363" y="1613808"/>
                  <a:pt x="1992631" y="1621027"/>
                  <a:pt x="1980259" y="1634978"/>
                </a:cubicBezTo>
                <a:cubicBezTo>
                  <a:pt x="1967887" y="1648929"/>
                  <a:pt x="1959456" y="1666694"/>
                  <a:pt x="1954967" y="1688274"/>
                </a:cubicBezTo>
                <a:lnTo>
                  <a:pt x="1936537" y="1787801"/>
                </a:lnTo>
                <a:lnTo>
                  <a:pt x="1903362" y="1787801"/>
                </a:lnTo>
                <a:lnTo>
                  <a:pt x="1929984" y="1647353"/>
                </a:lnTo>
                <a:cubicBezTo>
                  <a:pt x="1934011" y="1625242"/>
                  <a:pt x="1937015" y="1605996"/>
                  <a:pt x="1938995" y="1589618"/>
                </a:cubicBezTo>
                <a:lnTo>
                  <a:pt x="1968894" y="1589618"/>
                </a:lnTo>
                <a:lnTo>
                  <a:pt x="1963569" y="1626838"/>
                </a:lnTo>
                <a:lnTo>
                  <a:pt x="1964798" y="1626838"/>
                </a:lnTo>
                <a:cubicBezTo>
                  <a:pt x="1974124" y="1613104"/>
                  <a:pt x="1984756" y="1602723"/>
                  <a:pt x="1996693" y="1595694"/>
                </a:cubicBezTo>
                <a:cubicBezTo>
                  <a:pt x="2008631" y="1588664"/>
                  <a:pt x="2021208" y="1585137"/>
                  <a:pt x="2034425" y="1585112"/>
                </a:cubicBezTo>
                <a:close/>
                <a:moveTo>
                  <a:pt x="1558777" y="1585112"/>
                </a:moveTo>
                <a:cubicBezTo>
                  <a:pt x="1576624" y="1585352"/>
                  <a:pt x="1591259" y="1589373"/>
                  <a:pt x="1602684" y="1597175"/>
                </a:cubicBezTo>
                <a:cubicBezTo>
                  <a:pt x="1614109" y="1604978"/>
                  <a:pt x="1622553" y="1615125"/>
                  <a:pt x="1628016" y="1627617"/>
                </a:cubicBezTo>
                <a:cubicBezTo>
                  <a:pt x="1633479" y="1640108"/>
                  <a:pt x="1636191" y="1653507"/>
                  <a:pt x="1636153" y="1667814"/>
                </a:cubicBezTo>
                <a:cubicBezTo>
                  <a:pt x="1636027" y="1688569"/>
                  <a:pt x="1631460" y="1708372"/>
                  <a:pt x="1622451" y="1727221"/>
                </a:cubicBezTo>
                <a:cubicBezTo>
                  <a:pt x="1613442" y="1746071"/>
                  <a:pt x="1600746" y="1761529"/>
                  <a:pt x="1584361" y="1773596"/>
                </a:cubicBezTo>
                <a:cubicBezTo>
                  <a:pt x="1567977" y="1785663"/>
                  <a:pt x="1548658" y="1791900"/>
                  <a:pt x="1526406" y="1792306"/>
                </a:cubicBezTo>
                <a:cubicBezTo>
                  <a:pt x="1501496" y="1791702"/>
                  <a:pt x="1482404" y="1783706"/>
                  <a:pt x="1469130" y="1768317"/>
                </a:cubicBezTo>
                <a:cubicBezTo>
                  <a:pt x="1455855" y="1752927"/>
                  <a:pt x="1449154" y="1733766"/>
                  <a:pt x="1449028" y="1710833"/>
                </a:cubicBezTo>
                <a:cubicBezTo>
                  <a:pt x="1449192" y="1688773"/>
                  <a:pt x="1453911" y="1668257"/>
                  <a:pt x="1463186" y="1649286"/>
                </a:cubicBezTo>
                <a:cubicBezTo>
                  <a:pt x="1472460" y="1630315"/>
                  <a:pt x="1485309" y="1614963"/>
                  <a:pt x="1501731" y="1603230"/>
                </a:cubicBezTo>
                <a:cubicBezTo>
                  <a:pt x="1518154" y="1591497"/>
                  <a:pt x="1537168" y="1585458"/>
                  <a:pt x="1558777" y="1585112"/>
                </a:cubicBezTo>
                <a:close/>
                <a:moveTo>
                  <a:pt x="4978709" y="1556399"/>
                </a:moveTo>
                <a:cubicBezTo>
                  <a:pt x="4979919" y="1559937"/>
                  <a:pt x="4980770" y="1563708"/>
                  <a:pt x="4981264" y="1567713"/>
                </a:cubicBezTo>
                <a:cubicBezTo>
                  <a:pt x="4981759" y="1571717"/>
                  <a:pt x="4981997" y="1575595"/>
                  <a:pt x="4981980" y="1579347"/>
                </a:cubicBezTo>
                <a:cubicBezTo>
                  <a:pt x="4981870" y="1592819"/>
                  <a:pt x="4978104" y="1603263"/>
                  <a:pt x="4970679" y="1610677"/>
                </a:cubicBezTo>
                <a:cubicBezTo>
                  <a:pt x="4963255" y="1618091"/>
                  <a:pt x="4952828" y="1621567"/>
                  <a:pt x="4939401" y="1621104"/>
                </a:cubicBezTo>
                <a:cubicBezTo>
                  <a:pt x="4943278" y="1627506"/>
                  <a:pt x="4946158" y="1634676"/>
                  <a:pt x="4948040" y="1642614"/>
                </a:cubicBezTo>
                <a:cubicBezTo>
                  <a:pt x="4949924" y="1650553"/>
                  <a:pt x="4950861" y="1658953"/>
                  <a:pt x="4950852" y="1667814"/>
                </a:cubicBezTo>
                <a:cubicBezTo>
                  <a:pt x="4950727" y="1688569"/>
                  <a:pt x="4946160" y="1708372"/>
                  <a:pt x="4937150" y="1727221"/>
                </a:cubicBezTo>
                <a:cubicBezTo>
                  <a:pt x="4928142" y="1746071"/>
                  <a:pt x="4915445" y="1761529"/>
                  <a:pt x="4899060" y="1773596"/>
                </a:cubicBezTo>
                <a:cubicBezTo>
                  <a:pt x="4882676" y="1785663"/>
                  <a:pt x="4863358" y="1791900"/>
                  <a:pt x="4841105" y="1792306"/>
                </a:cubicBezTo>
                <a:cubicBezTo>
                  <a:pt x="4816195" y="1791702"/>
                  <a:pt x="4797104" y="1783706"/>
                  <a:pt x="4783829" y="1768317"/>
                </a:cubicBezTo>
                <a:cubicBezTo>
                  <a:pt x="4770554" y="1752927"/>
                  <a:pt x="4763854" y="1733766"/>
                  <a:pt x="4763728" y="1710833"/>
                </a:cubicBezTo>
                <a:cubicBezTo>
                  <a:pt x="4763892" y="1688773"/>
                  <a:pt x="4768611" y="1668257"/>
                  <a:pt x="4777885" y="1649286"/>
                </a:cubicBezTo>
                <a:cubicBezTo>
                  <a:pt x="4787159" y="1630315"/>
                  <a:pt x="4800008" y="1614963"/>
                  <a:pt x="4816431" y="1603230"/>
                </a:cubicBezTo>
                <a:cubicBezTo>
                  <a:pt x="4832853" y="1591497"/>
                  <a:pt x="4851868" y="1585458"/>
                  <a:pt x="4873476" y="1585112"/>
                </a:cubicBezTo>
                <a:cubicBezTo>
                  <a:pt x="4879810" y="1585121"/>
                  <a:pt x="4885785" y="1585717"/>
                  <a:pt x="4891403" y="1586901"/>
                </a:cubicBezTo>
                <a:cubicBezTo>
                  <a:pt x="4897020" y="1588084"/>
                  <a:pt x="4902380" y="1589805"/>
                  <a:pt x="4907485" y="1592062"/>
                </a:cubicBezTo>
                <a:cubicBezTo>
                  <a:pt x="4911727" y="1594070"/>
                  <a:pt x="4916146" y="1596103"/>
                  <a:pt x="4920740" y="1598163"/>
                </a:cubicBezTo>
                <a:cubicBezTo>
                  <a:pt x="4925334" y="1600222"/>
                  <a:pt x="4930464" y="1601333"/>
                  <a:pt x="4936129" y="1601495"/>
                </a:cubicBezTo>
                <a:cubicBezTo>
                  <a:pt x="4942301" y="1601487"/>
                  <a:pt x="4947047" y="1599761"/>
                  <a:pt x="4950370" y="1596317"/>
                </a:cubicBezTo>
                <a:cubicBezTo>
                  <a:pt x="4953693" y="1592873"/>
                  <a:pt x="4955372" y="1587763"/>
                  <a:pt x="4955409" y="1580987"/>
                </a:cubicBezTo>
                <a:cubicBezTo>
                  <a:pt x="4955409" y="1578073"/>
                  <a:pt x="4955098" y="1574878"/>
                  <a:pt x="4954477" y="1571401"/>
                </a:cubicBezTo>
                <a:cubicBezTo>
                  <a:pt x="4953856" y="1567925"/>
                  <a:pt x="4952924" y="1564424"/>
                  <a:pt x="4951681" y="1560900"/>
                </a:cubicBezTo>
                <a:close/>
                <a:moveTo>
                  <a:pt x="575903" y="1545383"/>
                </a:moveTo>
                <a:cubicBezTo>
                  <a:pt x="576754" y="1548097"/>
                  <a:pt x="577504" y="1551169"/>
                  <a:pt x="578151" y="1554599"/>
                </a:cubicBezTo>
                <a:cubicBezTo>
                  <a:pt x="578798" y="1558029"/>
                  <a:pt x="579139" y="1561510"/>
                  <a:pt x="579173" y="1565043"/>
                </a:cubicBezTo>
                <a:cubicBezTo>
                  <a:pt x="579208" y="1578559"/>
                  <a:pt x="575255" y="1589411"/>
                  <a:pt x="567312" y="1597601"/>
                </a:cubicBezTo>
                <a:cubicBezTo>
                  <a:pt x="559369" y="1605792"/>
                  <a:pt x="547227" y="1610091"/>
                  <a:pt x="530885" y="1610501"/>
                </a:cubicBezTo>
                <a:lnTo>
                  <a:pt x="507939" y="1730065"/>
                </a:lnTo>
                <a:cubicBezTo>
                  <a:pt x="505899" y="1741121"/>
                  <a:pt x="504140" y="1751460"/>
                  <a:pt x="502663" y="1761083"/>
                </a:cubicBezTo>
                <a:cubicBezTo>
                  <a:pt x="501186" y="1770705"/>
                  <a:pt x="499940" y="1779611"/>
                  <a:pt x="498924" y="1787801"/>
                </a:cubicBezTo>
                <a:lnTo>
                  <a:pt x="468193" y="1787801"/>
                </a:lnTo>
                <a:lnTo>
                  <a:pt x="473530" y="1750581"/>
                </a:lnTo>
                <a:lnTo>
                  <a:pt x="472710" y="1750581"/>
                </a:lnTo>
                <a:cubicBezTo>
                  <a:pt x="463723" y="1763598"/>
                  <a:pt x="453121" y="1773775"/>
                  <a:pt x="440907" y="1781111"/>
                </a:cubicBezTo>
                <a:cubicBezTo>
                  <a:pt x="428693" y="1788447"/>
                  <a:pt x="415941" y="1792179"/>
                  <a:pt x="402652" y="1792306"/>
                </a:cubicBezTo>
                <a:cubicBezTo>
                  <a:pt x="389379" y="1792733"/>
                  <a:pt x="377544" y="1788813"/>
                  <a:pt x="367146" y="1780545"/>
                </a:cubicBezTo>
                <a:cubicBezTo>
                  <a:pt x="356748" y="1772278"/>
                  <a:pt x="351260" y="1757102"/>
                  <a:pt x="350681" y="1735017"/>
                </a:cubicBezTo>
                <a:cubicBezTo>
                  <a:pt x="350681" y="1730332"/>
                  <a:pt x="350988" y="1725264"/>
                  <a:pt x="351601" y="1719811"/>
                </a:cubicBezTo>
                <a:cubicBezTo>
                  <a:pt x="352215" y="1714359"/>
                  <a:pt x="353135" y="1708369"/>
                  <a:pt x="354362" y="1701841"/>
                </a:cubicBezTo>
                <a:lnTo>
                  <a:pt x="375628" y="1589618"/>
                </a:lnTo>
                <a:lnTo>
                  <a:pt x="409617" y="1589618"/>
                </a:lnTo>
                <a:lnTo>
                  <a:pt x="388722" y="1700203"/>
                </a:lnTo>
                <a:cubicBezTo>
                  <a:pt x="387493" y="1705715"/>
                  <a:pt x="386571" y="1710869"/>
                  <a:pt x="385956" y="1715664"/>
                </a:cubicBezTo>
                <a:cubicBezTo>
                  <a:pt x="385342" y="1720460"/>
                  <a:pt x="385034" y="1724999"/>
                  <a:pt x="385034" y="1729283"/>
                </a:cubicBezTo>
                <a:cubicBezTo>
                  <a:pt x="384907" y="1739676"/>
                  <a:pt x="387313" y="1747969"/>
                  <a:pt x="392255" y="1754164"/>
                </a:cubicBezTo>
                <a:cubicBezTo>
                  <a:pt x="397198" y="1760359"/>
                  <a:pt x="405443" y="1763533"/>
                  <a:pt x="416991" y="1763687"/>
                </a:cubicBezTo>
                <a:cubicBezTo>
                  <a:pt x="429914" y="1763405"/>
                  <a:pt x="442683" y="1756801"/>
                  <a:pt x="455298" y="1743874"/>
                </a:cubicBezTo>
                <a:cubicBezTo>
                  <a:pt x="467913" y="1730946"/>
                  <a:pt x="476585" y="1713386"/>
                  <a:pt x="481314" y="1691192"/>
                </a:cubicBezTo>
                <a:lnTo>
                  <a:pt x="500570" y="1589618"/>
                </a:lnTo>
                <a:lnTo>
                  <a:pt x="528430" y="1589618"/>
                </a:lnTo>
                <a:cubicBezTo>
                  <a:pt x="536803" y="1589592"/>
                  <a:pt x="543000" y="1587698"/>
                  <a:pt x="547020" y="1583935"/>
                </a:cubicBezTo>
                <a:cubicBezTo>
                  <a:pt x="551040" y="1580172"/>
                  <a:pt x="553037" y="1574694"/>
                  <a:pt x="553011" y="1567500"/>
                </a:cubicBezTo>
                <a:cubicBezTo>
                  <a:pt x="552986" y="1564412"/>
                  <a:pt x="552628" y="1561374"/>
                  <a:pt x="551936" y="1558387"/>
                </a:cubicBezTo>
                <a:cubicBezTo>
                  <a:pt x="551245" y="1555401"/>
                  <a:pt x="550374" y="1552568"/>
                  <a:pt x="549324" y="1549889"/>
                </a:cubicBezTo>
                <a:close/>
                <a:moveTo>
                  <a:pt x="4490678" y="1545341"/>
                </a:moveTo>
                <a:cubicBezTo>
                  <a:pt x="4491529" y="1548057"/>
                  <a:pt x="4492279" y="1551132"/>
                  <a:pt x="4492926" y="1554565"/>
                </a:cubicBezTo>
                <a:cubicBezTo>
                  <a:pt x="4493573" y="1557999"/>
                  <a:pt x="4493914" y="1561483"/>
                  <a:pt x="4493948" y="1565019"/>
                </a:cubicBezTo>
                <a:cubicBezTo>
                  <a:pt x="4493983" y="1578546"/>
                  <a:pt x="4490029" y="1589406"/>
                  <a:pt x="4482084" y="1597599"/>
                </a:cubicBezTo>
                <a:cubicBezTo>
                  <a:pt x="4474139" y="1605791"/>
                  <a:pt x="4461991" y="1610092"/>
                  <a:pt x="4445638" y="1610501"/>
                </a:cubicBezTo>
                <a:lnTo>
                  <a:pt x="4422704" y="1730065"/>
                </a:lnTo>
                <a:cubicBezTo>
                  <a:pt x="4418687" y="1752177"/>
                  <a:pt x="4415691" y="1771422"/>
                  <a:pt x="4413717" y="1787801"/>
                </a:cubicBezTo>
                <a:lnTo>
                  <a:pt x="4382991" y="1787801"/>
                </a:lnTo>
                <a:lnTo>
                  <a:pt x="4388318" y="1750581"/>
                </a:lnTo>
                <a:lnTo>
                  <a:pt x="4387499" y="1750581"/>
                </a:lnTo>
                <a:cubicBezTo>
                  <a:pt x="4378509" y="1763598"/>
                  <a:pt x="4367907" y="1773775"/>
                  <a:pt x="4355691" y="1781111"/>
                </a:cubicBezTo>
                <a:cubicBezTo>
                  <a:pt x="4343475" y="1788447"/>
                  <a:pt x="4330721" y="1792179"/>
                  <a:pt x="4317429" y="1792306"/>
                </a:cubicBezTo>
                <a:cubicBezTo>
                  <a:pt x="4304156" y="1792733"/>
                  <a:pt x="4292319" y="1788813"/>
                  <a:pt x="4281921" y="1780545"/>
                </a:cubicBezTo>
                <a:cubicBezTo>
                  <a:pt x="4271524" y="1772278"/>
                  <a:pt x="4266035" y="1757102"/>
                  <a:pt x="4265456" y="1735017"/>
                </a:cubicBezTo>
                <a:cubicBezTo>
                  <a:pt x="4265456" y="1730332"/>
                  <a:pt x="4265763" y="1725264"/>
                  <a:pt x="4266376" y="1719811"/>
                </a:cubicBezTo>
                <a:cubicBezTo>
                  <a:pt x="4266990" y="1714359"/>
                  <a:pt x="4267910" y="1708369"/>
                  <a:pt x="4269137" y="1701841"/>
                </a:cubicBezTo>
                <a:lnTo>
                  <a:pt x="4290403" y="1589618"/>
                </a:lnTo>
                <a:lnTo>
                  <a:pt x="4324395" y="1589618"/>
                </a:lnTo>
                <a:lnTo>
                  <a:pt x="4303497" y="1700203"/>
                </a:lnTo>
                <a:cubicBezTo>
                  <a:pt x="4302268" y="1705715"/>
                  <a:pt x="4301346" y="1710869"/>
                  <a:pt x="4300731" y="1715664"/>
                </a:cubicBezTo>
                <a:cubicBezTo>
                  <a:pt x="4300117" y="1720460"/>
                  <a:pt x="4299809" y="1724999"/>
                  <a:pt x="4299809" y="1729283"/>
                </a:cubicBezTo>
                <a:cubicBezTo>
                  <a:pt x="4299681" y="1739676"/>
                  <a:pt x="4302089" y="1747969"/>
                  <a:pt x="4307031" y="1754164"/>
                </a:cubicBezTo>
                <a:cubicBezTo>
                  <a:pt x="4311974" y="1760359"/>
                  <a:pt x="4320221" y="1763533"/>
                  <a:pt x="4331771" y="1763687"/>
                </a:cubicBezTo>
                <a:cubicBezTo>
                  <a:pt x="4344695" y="1763405"/>
                  <a:pt x="4357466" y="1756801"/>
                  <a:pt x="4370084" y="1743874"/>
                </a:cubicBezTo>
                <a:cubicBezTo>
                  <a:pt x="4382701" y="1730946"/>
                  <a:pt x="4391374" y="1713386"/>
                  <a:pt x="4396103" y="1691192"/>
                </a:cubicBezTo>
                <a:lnTo>
                  <a:pt x="4415351" y="1589618"/>
                </a:lnTo>
                <a:lnTo>
                  <a:pt x="4443178" y="1589618"/>
                </a:lnTo>
                <a:cubicBezTo>
                  <a:pt x="4451560" y="1589592"/>
                  <a:pt x="4457763" y="1587696"/>
                  <a:pt x="4461788" y="1583929"/>
                </a:cubicBezTo>
                <a:cubicBezTo>
                  <a:pt x="4465812" y="1580163"/>
                  <a:pt x="4467812" y="1574679"/>
                  <a:pt x="4467786" y="1567479"/>
                </a:cubicBezTo>
                <a:cubicBezTo>
                  <a:pt x="4467761" y="1564387"/>
                  <a:pt x="4467402" y="1561347"/>
                  <a:pt x="4466710" y="1558357"/>
                </a:cubicBezTo>
                <a:cubicBezTo>
                  <a:pt x="4466017" y="1555368"/>
                  <a:pt x="4465146" y="1552532"/>
                  <a:pt x="4464095" y="1549850"/>
                </a:cubicBezTo>
                <a:close/>
                <a:moveTo>
                  <a:pt x="6897562" y="1536373"/>
                </a:moveTo>
                <a:lnTo>
                  <a:pt x="6887323" y="1589618"/>
                </a:lnTo>
                <a:lnTo>
                  <a:pt x="6934833" y="1589618"/>
                </a:lnTo>
                <a:lnTo>
                  <a:pt x="6929509" y="1616189"/>
                </a:lnTo>
                <a:lnTo>
                  <a:pt x="6881998" y="1616189"/>
                </a:lnTo>
                <a:lnTo>
                  <a:pt x="6863567" y="1712472"/>
                </a:lnTo>
                <a:cubicBezTo>
                  <a:pt x="6862518" y="1717978"/>
                  <a:pt x="6861647" y="1723355"/>
                  <a:pt x="6860956" y="1728605"/>
                </a:cubicBezTo>
                <a:cubicBezTo>
                  <a:pt x="6860265" y="1733854"/>
                  <a:pt x="6859907" y="1739129"/>
                  <a:pt x="6859881" y="1744430"/>
                </a:cubicBezTo>
                <a:cubicBezTo>
                  <a:pt x="6859847" y="1750414"/>
                  <a:pt x="6861349" y="1755040"/>
                  <a:pt x="6864386" y="1758309"/>
                </a:cubicBezTo>
                <a:cubicBezTo>
                  <a:pt x="6867424" y="1761579"/>
                  <a:pt x="6872203" y="1763235"/>
                  <a:pt x="6878721" y="1763277"/>
                </a:cubicBezTo>
                <a:cubicBezTo>
                  <a:pt x="6881614" y="1763277"/>
                  <a:pt x="6884430" y="1763175"/>
                  <a:pt x="6887169" y="1762970"/>
                </a:cubicBezTo>
                <a:cubicBezTo>
                  <a:pt x="6889908" y="1762765"/>
                  <a:pt x="6892416" y="1762458"/>
                  <a:pt x="6894695" y="1762048"/>
                </a:cubicBezTo>
                <a:lnTo>
                  <a:pt x="6893057" y="1788626"/>
                </a:lnTo>
                <a:cubicBezTo>
                  <a:pt x="6889891" y="1789853"/>
                  <a:pt x="6885984" y="1790773"/>
                  <a:pt x="6881333" y="1791386"/>
                </a:cubicBezTo>
                <a:cubicBezTo>
                  <a:pt x="6876683" y="1791999"/>
                  <a:pt x="6871853" y="1792306"/>
                  <a:pt x="6866844" y="1792306"/>
                </a:cubicBezTo>
                <a:cubicBezTo>
                  <a:pt x="6851861" y="1791957"/>
                  <a:pt x="6841122" y="1788055"/>
                  <a:pt x="6834628" y="1780600"/>
                </a:cubicBezTo>
                <a:cubicBezTo>
                  <a:pt x="6828135" y="1773145"/>
                  <a:pt x="6824965" y="1764229"/>
                  <a:pt x="6825118" y="1753854"/>
                </a:cubicBezTo>
                <a:cubicBezTo>
                  <a:pt x="6825111" y="1748177"/>
                  <a:pt x="6825433" y="1742322"/>
                  <a:pt x="6826090" y="1736287"/>
                </a:cubicBezTo>
                <a:cubicBezTo>
                  <a:pt x="6826746" y="1730252"/>
                  <a:pt x="6827786" y="1723680"/>
                  <a:pt x="6829209" y="1716569"/>
                </a:cubicBezTo>
                <a:lnTo>
                  <a:pt x="6848839" y="1616189"/>
                </a:lnTo>
                <a:lnTo>
                  <a:pt x="6820203" y="1616189"/>
                </a:lnTo>
                <a:lnTo>
                  <a:pt x="6825528" y="1589618"/>
                </a:lnTo>
                <a:lnTo>
                  <a:pt x="6853747" y="1589618"/>
                </a:lnTo>
                <a:lnTo>
                  <a:pt x="6862339" y="1544974"/>
                </a:lnTo>
                <a:close/>
                <a:moveTo>
                  <a:pt x="6021262" y="1536373"/>
                </a:moveTo>
                <a:lnTo>
                  <a:pt x="6011023" y="1589618"/>
                </a:lnTo>
                <a:lnTo>
                  <a:pt x="6058534" y="1589618"/>
                </a:lnTo>
                <a:lnTo>
                  <a:pt x="6053209" y="1616189"/>
                </a:lnTo>
                <a:lnTo>
                  <a:pt x="6005698" y="1616189"/>
                </a:lnTo>
                <a:lnTo>
                  <a:pt x="5987268" y="1712472"/>
                </a:lnTo>
                <a:cubicBezTo>
                  <a:pt x="5986218" y="1717978"/>
                  <a:pt x="5985347" y="1723355"/>
                  <a:pt x="5984657" y="1728605"/>
                </a:cubicBezTo>
                <a:cubicBezTo>
                  <a:pt x="5983965" y="1733854"/>
                  <a:pt x="5983607" y="1739129"/>
                  <a:pt x="5983581" y="1744430"/>
                </a:cubicBezTo>
                <a:cubicBezTo>
                  <a:pt x="5983547" y="1750414"/>
                  <a:pt x="5985049" y="1755040"/>
                  <a:pt x="5988087" y="1758309"/>
                </a:cubicBezTo>
                <a:cubicBezTo>
                  <a:pt x="5991124" y="1761579"/>
                  <a:pt x="5995903" y="1763235"/>
                  <a:pt x="6002422" y="1763277"/>
                </a:cubicBezTo>
                <a:cubicBezTo>
                  <a:pt x="6005314" y="1763277"/>
                  <a:pt x="6008130" y="1763175"/>
                  <a:pt x="6010869" y="1762970"/>
                </a:cubicBezTo>
                <a:cubicBezTo>
                  <a:pt x="6013608" y="1762765"/>
                  <a:pt x="6016117" y="1762458"/>
                  <a:pt x="6018395" y="1762048"/>
                </a:cubicBezTo>
                <a:lnTo>
                  <a:pt x="6016757" y="1788626"/>
                </a:lnTo>
                <a:cubicBezTo>
                  <a:pt x="6013591" y="1789853"/>
                  <a:pt x="6009683" y="1790773"/>
                  <a:pt x="6005033" y="1791386"/>
                </a:cubicBezTo>
                <a:cubicBezTo>
                  <a:pt x="6000383" y="1791999"/>
                  <a:pt x="5995553" y="1792306"/>
                  <a:pt x="5990544" y="1792306"/>
                </a:cubicBezTo>
                <a:cubicBezTo>
                  <a:pt x="5975561" y="1791957"/>
                  <a:pt x="5964822" y="1788055"/>
                  <a:pt x="5958329" y="1780600"/>
                </a:cubicBezTo>
                <a:cubicBezTo>
                  <a:pt x="5951835" y="1773145"/>
                  <a:pt x="5948665" y="1764229"/>
                  <a:pt x="5948819" y="1753854"/>
                </a:cubicBezTo>
                <a:cubicBezTo>
                  <a:pt x="5948810" y="1748177"/>
                  <a:pt x="5949134" y="1742322"/>
                  <a:pt x="5949790" y="1736287"/>
                </a:cubicBezTo>
                <a:cubicBezTo>
                  <a:pt x="5950446" y="1730252"/>
                  <a:pt x="5951486" y="1723680"/>
                  <a:pt x="5952909" y="1716569"/>
                </a:cubicBezTo>
                <a:lnTo>
                  <a:pt x="5972539" y="1616189"/>
                </a:lnTo>
                <a:lnTo>
                  <a:pt x="5943904" y="1616189"/>
                </a:lnTo>
                <a:lnTo>
                  <a:pt x="5949228" y="1589618"/>
                </a:lnTo>
                <a:lnTo>
                  <a:pt x="5977447" y="1589618"/>
                </a:lnTo>
                <a:lnTo>
                  <a:pt x="5986039" y="1544974"/>
                </a:lnTo>
                <a:close/>
                <a:moveTo>
                  <a:pt x="973013" y="1536373"/>
                </a:moveTo>
                <a:lnTo>
                  <a:pt x="962773" y="1589618"/>
                </a:lnTo>
                <a:lnTo>
                  <a:pt x="1010284" y="1589618"/>
                </a:lnTo>
                <a:lnTo>
                  <a:pt x="1004960" y="1616189"/>
                </a:lnTo>
                <a:lnTo>
                  <a:pt x="957449" y="1616189"/>
                </a:lnTo>
                <a:lnTo>
                  <a:pt x="939018" y="1712472"/>
                </a:lnTo>
                <a:cubicBezTo>
                  <a:pt x="937969" y="1717978"/>
                  <a:pt x="937098" y="1723355"/>
                  <a:pt x="936407" y="1728605"/>
                </a:cubicBezTo>
                <a:cubicBezTo>
                  <a:pt x="935716" y="1733854"/>
                  <a:pt x="935357" y="1739129"/>
                  <a:pt x="935332" y="1744430"/>
                </a:cubicBezTo>
                <a:cubicBezTo>
                  <a:pt x="935298" y="1750414"/>
                  <a:pt x="936800" y="1755040"/>
                  <a:pt x="939837" y="1758309"/>
                </a:cubicBezTo>
                <a:cubicBezTo>
                  <a:pt x="942875" y="1761579"/>
                  <a:pt x="947653" y="1763235"/>
                  <a:pt x="954172" y="1763277"/>
                </a:cubicBezTo>
                <a:cubicBezTo>
                  <a:pt x="957065" y="1763277"/>
                  <a:pt x="959881" y="1763175"/>
                  <a:pt x="962620" y="1762970"/>
                </a:cubicBezTo>
                <a:cubicBezTo>
                  <a:pt x="965359" y="1762765"/>
                  <a:pt x="967868" y="1762458"/>
                  <a:pt x="970146" y="1762048"/>
                </a:cubicBezTo>
                <a:lnTo>
                  <a:pt x="968508" y="1788626"/>
                </a:lnTo>
                <a:cubicBezTo>
                  <a:pt x="965342" y="1789853"/>
                  <a:pt x="961434" y="1790773"/>
                  <a:pt x="956783" y="1791386"/>
                </a:cubicBezTo>
                <a:cubicBezTo>
                  <a:pt x="952133" y="1791999"/>
                  <a:pt x="947303" y="1792306"/>
                  <a:pt x="942295" y="1792306"/>
                </a:cubicBezTo>
                <a:cubicBezTo>
                  <a:pt x="927311" y="1791957"/>
                  <a:pt x="916573" y="1788055"/>
                  <a:pt x="910079" y="1780600"/>
                </a:cubicBezTo>
                <a:cubicBezTo>
                  <a:pt x="903586" y="1773145"/>
                  <a:pt x="900416" y="1764229"/>
                  <a:pt x="900569" y="1753854"/>
                </a:cubicBezTo>
                <a:cubicBezTo>
                  <a:pt x="900561" y="1748177"/>
                  <a:pt x="900884" y="1742322"/>
                  <a:pt x="901540" y="1736287"/>
                </a:cubicBezTo>
                <a:cubicBezTo>
                  <a:pt x="902197" y="1730252"/>
                  <a:pt x="903236" y="1723680"/>
                  <a:pt x="904659" y="1716569"/>
                </a:cubicBezTo>
                <a:lnTo>
                  <a:pt x="924290" y="1616189"/>
                </a:lnTo>
                <a:lnTo>
                  <a:pt x="895654" y="1616189"/>
                </a:lnTo>
                <a:lnTo>
                  <a:pt x="900978" y="1589618"/>
                </a:lnTo>
                <a:lnTo>
                  <a:pt x="929198" y="1589618"/>
                </a:lnTo>
                <a:lnTo>
                  <a:pt x="937789" y="1544974"/>
                </a:lnTo>
                <a:close/>
                <a:moveTo>
                  <a:pt x="87188" y="1536373"/>
                </a:moveTo>
                <a:lnTo>
                  <a:pt x="76948" y="1589618"/>
                </a:lnTo>
                <a:lnTo>
                  <a:pt x="124459" y="1589618"/>
                </a:lnTo>
                <a:lnTo>
                  <a:pt x="119135" y="1616189"/>
                </a:lnTo>
                <a:lnTo>
                  <a:pt x="71624" y="1616189"/>
                </a:lnTo>
                <a:lnTo>
                  <a:pt x="53193" y="1712472"/>
                </a:lnTo>
                <a:cubicBezTo>
                  <a:pt x="52143" y="1717978"/>
                  <a:pt x="51273" y="1723355"/>
                  <a:pt x="50582" y="1728605"/>
                </a:cubicBezTo>
                <a:cubicBezTo>
                  <a:pt x="49891" y="1733854"/>
                  <a:pt x="49532" y="1739129"/>
                  <a:pt x="49507" y="1744430"/>
                </a:cubicBezTo>
                <a:cubicBezTo>
                  <a:pt x="49473" y="1750414"/>
                  <a:pt x="50975" y="1755040"/>
                  <a:pt x="54012" y="1758309"/>
                </a:cubicBezTo>
                <a:cubicBezTo>
                  <a:pt x="57050" y="1761579"/>
                  <a:pt x="61828" y="1763235"/>
                  <a:pt x="68347" y="1763277"/>
                </a:cubicBezTo>
                <a:cubicBezTo>
                  <a:pt x="71240" y="1763277"/>
                  <a:pt x="74056" y="1763175"/>
                  <a:pt x="76795" y="1762970"/>
                </a:cubicBezTo>
                <a:cubicBezTo>
                  <a:pt x="79534" y="1762765"/>
                  <a:pt x="82042" y="1762458"/>
                  <a:pt x="84321" y="1762048"/>
                </a:cubicBezTo>
                <a:lnTo>
                  <a:pt x="82682" y="1788626"/>
                </a:lnTo>
                <a:cubicBezTo>
                  <a:pt x="79517" y="1789853"/>
                  <a:pt x="75609" y="1790773"/>
                  <a:pt x="70958" y="1791386"/>
                </a:cubicBezTo>
                <a:cubicBezTo>
                  <a:pt x="66308" y="1791999"/>
                  <a:pt x="61478" y="1792306"/>
                  <a:pt x="56470" y="1792306"/>
                </a:cubicBezTo>
                <a:cubicBezTo>
                  <a:pt x="41486" y="1791957"/>
                  <a:pt x="30748" y="1788055"/>
                  <a:pt x="24254" y="1780600"/>
                </a:cubicBezTo>
                <a:cubicBezTo>
                  <a:pt x="17761" y="1773145"/>
                  <a:pt x="14591" y="1764229"/>
                  <a:pt x="14744" y="1753854"/>
                </a:cubicBezTo>
                <a:cubicBezTo>
                  <a:pt x="14736" y="1748177"/>
                  <a:pt x="15059" y="1742322"/>
                  <a:pt x="15715" y="1736287"/>
                </a:cubicBezTo>
                <a:cubicBezTo>
                  <a:pt x="16372" y="1730252"/>
                  <a:pt x="17411" y="1723680"/>
                  <a:pt x="18834" y="1716569"/>
                </a:cubicBezTo>
                <a:lnTo>
                  <a:pt x="38465" y="1616189"/>
                </a:lnTo>
                <a:lnTo>
                  <a:pt x="9829" y="1616189"/>
                </a:lnTo>
                <a:lnTo>
                  <a:pt x="15153" y="1589618"/>
                </a:lnTo>
                <a:lnTo>
                  <a:pt x="43372" y="1589618"/>
                </a:lnTo>
                <a:lnTo>
                  <a:pt x="51964" y="1544974"/>
                </a:lnTo>
                <a:close/>
                <a:moveTo>
                  <a:pt x="5360488" y="1513027"/>
                </a:moveTo>
                <a:lnTo>
                  <a:pt x="5379277" y="1513027"/>
                </a:lnTo>
                <a:cubicBezTo>
                  <a:pt x="5377730" y="1525765"/>
                  <a:pt x="5374494" y="1535481"/>
                  <a:pt x="5369571" y="1542177"/>
                </a:cubicBezTo>
                <a:cubicBezTo>
                  <a:pt x="5364649" y="1548872"/>
                  <a:pt x="5357523" y="1552245"/>
                  <a:pt x="5348194" y="1552295"/>
                </a:cubicBezTo>
                <a:cubicBezTo>
                  <a:pt x="5343277" y="1552236"/>
                  <a:pt x="5338770" y="1551435"/>
                  <a:pt x="5334673" y="1549893"/>
                </a:cubicBezTo>
                <a:cubicBezTo>
                  <a:pt x="5330575" y="1548351"/>
                  <a:pt x="5326887" y="1546424"/>
                  <a:pt x="5323609" y="1544112"/>
                </a:cubicBezTo>
                <a:cubicBezTo>
                  <a:pt x="5320937" y="1542190"/>
                  <a:pt x="5318188" y="1540498"/>
                  <a:pt x="5315363" y="1539037"/>
                </a:cubicBezTo>
                <a:cubicBezTo>
                  <a:pt x="5312537" y="1537577"/>
                  <a:pt x="5309686" y="1536808"/>
                  <a:pt x="5306809" y="1536731"/>
                </a:cubicBezTo>
                <a:cubicBezTo>
                  <a:pt x="5303198" y="1536808"/>
                  <a:pt x="5300483" y="1538499"/>
                  <a:pt x="5298665" y="1541805"/>
                </a:cubicBezTo>
                <a:cubicBezTo>
                  <a:pt x="5296847" y="1545111"/>
                  <a:pt x="5295464" y="1549570"/>
                  <a:pt x="5294517" y="1555182"/>
                </a:cubicBezTo>
                <a:lnTo>
                  <a:pt x="5274848" y="1555182"/>
                </a:lnTo>
                <a:cubicBezTo>
                  <a:pt x="5276317" y="1543080"/>
                  <a:pt x="5279731" y="1533289"/>
                  <a:pt x="5285092" y="1525808"/>
                </a:cubicBezTo>
                <a:cubicBezTo>
                  <a:pt x="5290453" y="1518326"/>
                  <a:pt x="5297556" y="1514476"/>
                  <a:pt x="5306399" y="1514256"/>
                </a:cubicBezTo>
                <a:cubicBezTo>
                  <a:pt x="5311564" y="1514323"/>
                  <a:pt x="5315986" y="1515210"/>
                  <a:pt x="5319665" y="1516914"/>
                </a:cubicBezTo>
                <a:cubicBezTo>
                  <a:pt x="5323345" y="1518619"/>
                  <a:pt x="5327254" y="1520737"/>
                  <a:pt x="5331394" y="1523266"/>
                </a:cubicBezTo>
                <a:cubicBezTo>
                  <a:pt x="5334450" y="1525169"/>
                  <a:pt x="5337353" y="1526790"/>
                  <a:pt x="5340102" y="1528130"/>
                </a:cubicBezTo>
                <a:cubicBezTo>
                  <a:pt x="5342851" y="1529470"/>
                  <a:pt x="5345548" y="1530169"/>
                  <a:pt x="5348194" y="1530229"/>
                </a:cubicBezTo>
                <a:cubicBezTo>
                  <a:pt x="5351395" y="1530357"/>
                  <a:pt x="5353906" y="1529180"/>
                  <a:pt x="5355724" y="1526697"/>
                </a:cubicBezTo>
                <a:cubicBezTo>
                  <a:pt x="5357543" y="1524214"/>
                  <a:pt x="5359130" y="1519657"/>
                  <a:pt x="5360488" y="1513027"/>
                </a:cubicBezTo>
                <a:close/>
                <a:moveTo>
                  <a:pt x="4411675" y="1513027"/>
                </a:moveTo>
                <a:lnTo>
                  <a:pt x="4430873" y="1513027"/>
                </a:lnTo>
                <a:cubicBezTo>
                  <a:pt x="4429334" y="1525765"/>
                  <a:pt x="4426082" y="1535481"/>
                  <a:pt x="4421116" y="1542177"/>
                </a:cubicBezTo>
                <a:cubicBezTo>
                  <a:pt x="4416150" y="1548872"/>
                  <a:pt x="4408906" y="1552245"/>
                  <a:pt x="4399382" y="1552295"/>
                </a:cubicBezTo>
                <a:cubicBezTo>
                  <a:pt x="4394661" y="1552236"/>
                  <a:pt x="4390273" y="1551435"/>
                  <a:pt x="4386218" y="1549893"/>
                </a:cubicBezTo>
                <a:cubicBezTo>
                  <a:pt x="4382163" y="1548351"/>
                  <a:pt x="4378493" y="1546424"/>
                  <a:pt x="4375206" y="1544111"/>
                </a:cubicBezTo>
                <a:cubicBezTo>
                  <a:pt x="4372363" y="1542189"/>
                  <a:pt x="4369546" y="1540498"/>
                  <a:pt x="4366754" y="1539037"/>
                </a:cubicBezTo>
                <a:cubicBezTo>
                  <a:pt x="4363963" y="1537577"/>
                  <a:pt x="4361043" y="1536808"/>
                  <a:pt x="4357996" y="1536731"/>
                </a:cubicBezTo>
                <a:cubicBezTo>
                  <a:pt x="4354376" y="1536808"/>
                  <a:pt x="4351679" y="1538499"/>
                  <a:pt x="4349903" y="1541805"/>
                </a:cubicBezTo>
                <a:cubicBezTo>
                  <a:pt x="4348127" y="1545110"/>
                  <a:pt x="4346864" y="1549569"/>
                  <a:pt x="4346113" y="1555180"/>
                </a:cubicBezTo>
                <a:lnTo>
                  <a:pt x="4326444" y="1555180"/>
                </a:lnTo>
                <a:cubicBezTo>
                  <a:pt x="4327912" y="1543079"/>
                  <a:pt x="4331327" y="1533288"/>
                  <a:pt x="4336688" y="1525807"/>
                </a:cubicBezTo>
                <a:cubicBezTo>
                  <a:pt x="4342049" y="1518326"/>
                  <a:pt x="4349151" y="1514476"/>
                  <a:pt x="4357996" y="1514256"/>
                </a:cubicBezTo>
                <a:cubicBezTo>
                  <a:pt x="4363160" y="1514323"/>
                  <a:pt x="4367582" y="1515210"/>
                  <a:pt x="4371262" y="1516914"/>
                </a:cubicBezTo>
                <a:cubicBezTo>
                  <a:pt x="4374941" y="1518619"/>
                  <a:pt x="4378851" y="1520737"/>
                  <a:pt x="4382991" y="1523266"/>
                </a:cubicBezTo>
                <a:cubicBezTo>
                  <a:pt x="4385851" y="1525169"/>
                  <a:pt x="4388634" y="1526790"/>
                  <a:pt x="4391340" y="1528130"/>
                </a:cubicBezTo>
                <a:cubicBezTo>
                  <a:pt x="4394046" y="1529470"/>
                  <a:pt x="4396727" y="1530169"/>
                  <a:pt x="4399382" y="1530229"/>
                </a:cubicBezTo>
                <a:cubicBezTo>
                  <a:pt x="4402788" y="1530357"/>
                  <a:pt x="4405400" y="1529180"/>
                  <a:pt x="4407218" y="1526697"/>
                </a:cubicBezTo>
                <a:cubicBezTo>
                  <a:pt x="4409037" y="1524214"/>
                  <a:pt x="4410522" y="1519657"/>
                  <a:pt x="4411675" y="1513027"/>
                </a:cubicBezTo>
                <a:close/>
                <a:moveTo>
                  <a:pt x="5484819" y="1511389"/>
                </a:moveTo>
                <a:cubicBezTo>
                  <a:pt x="5491024" y="1511508"/>
                  <a:pt x="5495899" y="1513519"/>
                  <a:pt x="5499444" y="1517423"/>
                </a:cubicBezTo>
                <a:cubicBezTo>
                  <a:pt x="5502990" y="1521326"/>
                  <a:pt x="5504796" y="1526406"/>
                  <a:pt x="5504865" y="1532662"/>
                </a:cubicBezTo>
                <a:cubicBezTo>
                  <a:pt x="5504549" y="1539523"/>
                  <a:pt x="5502316" y="1545029"/>
                  <a:pt x="5498165" y="1549179"/>
                </a:cubicBezTo>
                <a:cubicBezTo>
                  <a:pt x="5494015" y="1553330"/>
                  <a:pt x="5488612" y="1555461"/>
                  <a:pt x="5481955" y="1555571"/>
                </a:cubicBezTo>
                <a:cubicBezTo>
                  <a:pt x="5475947" y="1555452"/>
                  <a:pt x="5471192" y="1553441"/>
                  <a:pt x="5467689" y="1549537"/>
                </a:cubicBezTo>
                <a:cubicBezTo>
                  <a:pt x="5464186" y="1545634"/>
                  <a:pt x="5462396" y="1540554"/>
                  <a:pt x="5462320" y="1534298"/>
                </a:cubicBezTo>
                <a:cubicBezTo>
                  <a:pt x="5462490" y="1527616"/>
                  <a:pt x="5464706" y="1522162"/>
                  <a:pt x="5468967" y="1517934"/>
                </a:cubicBezTo>
                <a:cubicBezTo>
                  <a:pt x="5473229" y="1513707"/>
                  <a:pt x="5478513" y="1511525"/>
                  <a:pt x="5484819" y="1511389"/>
                </a:cubicBezTo>
                <a:close/>
                <a:moveTo>
                  <a:pt x="4227520" y="1511389"/>
                </a:moveTo>
                <a:cubicBezTo>
                  <a:pt x="4233724" y="1511508"/>
                  <a:pt x="4238599" y="1513519"/>
                  <a:pt x="4242144" y="1517423"/>
                </a:cubicBezTo>
                <a:cubicBezTo>
                  <a:pt x="4245690" y="1521326"/>
                  <a:pt x="4247496" y="1526406"/>
                  <a:pt x="4247565" y="1532662"/>
                </a:cubicBezTo>
                <a:cubicBezTo>
                  <a:pt x="4247249" y="1539523"/>
                  <a:pt x="4245016" y="1545029"/>
                  <a:pt x="4240866" y="1549179"/>
                </a:cubicBezTo>
                <a:cubicBezTo>
                  <a:pt x="4236715" y="1553330"/>
                  <a:pt x="4231312" y="1555461"/>
                  <a:pt x="4224656" y="1555571"/>
                </a:cubicBezTo>
                <a:cubicBezTo>
                  <a:pt x="4218648" y="1555452"/>
                  <a:pt x="4213892" y="1553441"/>
                  <a:pt x="4210389" y="1549537"/>
                </a:cubicBezTo>
                <a:cubicBezTo>
                  <a:pt x="4206886" y="1545634"/>
                  <a:pt x="4205097" y="1540554"/>
                  <a:pt x="4205020" y="1534298"/>
                </a:cubicBezTo>
                <a:cubicBezTo>
                  <a:pt x="4205191" y="1527616"/>
                  <a:pt x="4207406" y="1522162"/>
                  <a:pt x="4211668" y="1517934"/>
                </a:cubicBezTo>
                <a:cubicBezTo>
                  <a:pt x="4215929" y="1513707"/>
                  <a:pt x="4221213" y="1511525"/>
                  <a:pt x="4227520" y="1511389"/>
                </a:cubicBezTo>
                <a:close/>
                <a:moveTo>
                  <a:pt x="4833729" y="1506883"/>
                </a:moveTo>
                <a:lnTo>
                  <a:pt x="4871836" y="1506883"/>
                </a:lnTo>
                <a:lnTo>
                  <a:pt x="4899290" y="1565401"/>
                </a:lnTo>
                <a:lnTo>
                  <a:pt x="4874705" y="1565401"/>
                </a:lnTo>
                <a:close/>
                <a:moveTo>
                  <a:pt x="3305633" y="1506883"/>
                </a:moveTo>
                <a:lnTo>
                  <a:pt x="3344150" y="1506883"/>
                </a:lnTo>
                <a:lnTo>
                  <a:pt x="3371193" y="1565401"/>
                </a:lnTo>
                <a:lnTo>
                  <a:pt x="3347018" y="1565401"/>
                </a:lnTo>
                <a:close/>
                <a:moveTo>
                  <a:pt x="6421041" y="1504016"/>
                </a:moveTo>
                <a:lnTo>
                  <a:pt x="6447242" y="1504016"/>
                </a:lnTo>
                <a:lnTo>
                  <a:pt x="6473024" y="1562534"/>
                </a:lnTo>
                <a:lnTo>
                  <a:pt x="6447242" y="1562534"/>
                </a:lnTo>
                <a:lnTo>
                  <a:pt x="6432106" y="1524068"/>
                </a:lnTo>
                <a:lnTo>
                  <a:pt x="6430876" y="1524068"/>
                </a:lnTo>
                <a:lnTo>
                  <a:pt x="6405059" y="1562534"/>
                </a:lnTo>
                <a:lnTo>
                  <a:pt x="6377193" y="1562534"/>
                </a:lnTo>
                <a:close/>
                <a:moveTo>
                  <a:pt x="5844114" y="1504016"/>
                </a:moveTo>
                <a:lnTo>
                  <a:pt x="5870307" y="1504016"/>
                </a:lnTo>
                <a:lnTo>
                  <a:pt x="5896085" y="1562566"/>
                </a:lnTo>
                <a:lnTo>
                  <a:pt x="5870307" y="1562566"/>
                </a:lnTo>
                <a:lnTo>
                  <a:pt x="5855177" y="1524036"/>
                </a:lnTo>
                <a:lnTo>
                  <a:pt x="5853949" y="1524036"/>
                </a:lnTo>
                <a:lnTo>
                  <a:pt x="5828132" y="1562566"/>
                </a:lnTo>
                <a:lnTo>
                  <a:pt x="5800266" y="1562566"/>
                </a:lnTo>
                <a:close/>
                <a:moveTo>
                  <a:pt x="1557957" y="1504016"/>
                </a:moveTo>
                <a:lnTo>
                  <a:pt x="1584181" y="1504016"/>
                </a:lnTo>
                <a:lnTo>
                  <a:pt x="1609978" y="1562566"/>
                </a:lnTo>
                <a:lnTo>
                  <a:pt x="1584181" y="1562566"/>
                </a:lnTo>
                <a:lnTo>
                  <a:pt x="1569020" y="1524036"/>
                </a:lnTo>
                <a:lnTo>
                  <a:pt x="1568201" y="1524036"/>
                </a:lnTo>
                <a:lnTo>
                  <a:pt x="1541976" y="1562566"/>
                </a:lnTo>
                <a:lnTo>
                  <a:pt x="1514523" y="1562566"/>
                </a:lnTo>
                <a:close/>
                <a:moveTo>
                  <a:pt x="4595394" y="1497054"/>
                </a:moveTo>
                <a:lnTo>
                  <a:pt x="4629404" y="1497054"/>
                </a:lnTo>
                <a:lnTo>
                  <a:pt x="4603179" y="1625613"/>
                </a:lnTo>
                <a:lnTo>
                  <a:pt x="4603999" y="1625613"/>
                </a:lnTo>
                <a:cubicBezTo>
                  <a:pt x="4612945" y="1612288"/>
                  <a:pt x="4623428" y="1602213"/>
                  <a:pt x="4635448" y="1595387"/>
                </a:cubicBezTo>
                <a:cubicBezTo>
                  <a:pt x="4647467" y="1588562"/>
                  <a:pt x="4660204" y="1585137"/>
                  <a:pt x="4673658" y="1585112"/>
                </a:cubicBezTo>
                <a:cubicBezTo>
                  <a:pt x="4688058" y="1585339"/>
                  <a:pt x="4699652" y="1588885"/>
                  <a:pt x="4708439" y="1595749"/>
                </a:cubicBezTo>
                <a:cubicBezTo>
                  <a:pt x="4717226" y="1602613"/>
                  <a:pt x="4723602" y="1611435"/>
                  <a:pt x="4727567" y="1622215"/>
                </a:cubicBezTo>
                <a:cubicBezTo>
                  <a:pt x="4731533" y="1632994"/>
                  <a:pt x="4733482" y="1644370"/>
                  <a:pt x="4733416" y="1656342"/>
                </a:cubicBezTo>
                <a:cubicBezTo>
                  <a:pt x="4733366" y="1677110"/>
                  <a:pt x="4728601" y="1697843"/>
                  <a:pt x="4719122" y="1718541"/>
                </a:cubicBezTo>
                <a:cubicBezTo>
                  <a:pt x="4709642" y="1739240"/>
                  <a:pt x="4695747" y="1756570"/>
                  <a:pt x="4677434" y="1770531"/>
                </a:cubicBezTo>
                <a:cubicBezTo>
                  <a:pt x="4659123" y="1784492"/>
                  <a:pt x="4636693" y="1791750"/>
                  <a:pt x="4610146" y="1792306"/>
                </a:cubicBezTo>
                <a:cubicBezTo>
                  <a:pt x="4592374" y="1792477"/>
                  <a:pt x="4577857" y="1788558"/>
                  <a:pt x="4566597" y="1780546"/>
                </a:cubicBezTo>
                <a:cubicBezTo>
                  <a:pt x="4555336" y="1772535"/>
                  <a:pt x="4549524" y="1759404"/>
                  <a:pt x="4549158" y="1741152"/>
                </a:cubicBezTo>
                <a:cubicBezTo>
                  <a:pt x="4549192" y="1736338"/>
                  <a:pt x="4549533" y="1731216"/>
                  <a:pt x="4550181" y="1725788"/>
                </a:cubicBezTo>
                <a:cubicBezTo>
                  <a:pt x="4550828" y="1720359"/>
                  <a:pt x="4551578" y="1715238"/>
                  <a:pt x="4552430" y="1710424"/>
                </a:cubicBezTo>
                <a:close/>
                <a:moveTo>
                  <a:pt x="3073079" y="1497054"/>
                </a:moveTo>
                <a:lnTo>
                  <a:pt x="3107074" y="1497054"/>
                </a:lnTo>
                <a:lnTo>
                  <a:pt x="3082500" y="1624790"/>
                </a:lnTo>
                <a:lnTo>
                  <a:pt x="3083318" y="1624790"/>
                </a:lnTo>
                <a:cubicBezTo>
                  <a:pt x="3091748" y="1612574"/>
                  <a:pt x="3101920" y="1602944"/>
                  <a:pt x="3113832" y="1595898"/>
                </a:cubicBezTo>
                <a:cubicBezTo>
                  <a:pt x="3125744" y="1588852"/>
                  <a:pt x="3139191" y="1585256"/>
                  <a:pt x="3154175" y="1585112"/>
                </a:cubicBezTo>
                <a:cubicBezTo>
                  <a:pt x="3166071" y="1584873"/>
                  <a:pt x="3177068" y="1588827"/>
                  <a:pt x="3187167" y="1596974"/>
                </a:cubicBezTo>
                <a:cubicBezTo>
                  <a:pt x="3197266" y="1605121"/>
                  <a:pt x="3202634" y="1618899"/>
                  <a:pt x="3203273" y="1638306"/>
                </a:cubicBezTo>
                <a:cubicBezTo>
                  <a:pt x="3203264" y="1643724"/>
                  <a:pt x="3202974" y="1649373"/>
                  <a:pt x="3202404" y="1655252"/>
                </a:cubicBezTo>
                <a:cubicBezTo>
                  <a:pt x="3201833" y="1661131"/>
                  <a:pt x="3201032" y="1666677"/>
                  <a:pt x="3200001" y="1671891"/>
                </a:cubicBezTo>
                <a:lnTo>
                  <a:pt x="3177917" y="1787801"/>
                </a:lnTo>
                <a:lnTo>
                  <a:pt x="3143935" y="1787801"/>
                </a:lnTo>
                <a:lnTo>
                  <a:pt x="3166052" y="1673529"/>
                </a:lnTo>
                <a:cubicBezTo>
                  <a:pt x="3166692" y="1669852"/>
                  <a:pt x="3167256" y="1665739"/>
                  <a:pt x="3167742" y="1661191"/>
                </a:cubicBezTo>
                <a:cubicBezTo>
                  <a:pt x="3168228" y="1656643"/>
                  <a:pt x="3168485" y="1651608"/>
                  <a:pt x="3168510" y="1646088"/>
                </a:cubicBezTo>
                <a:cubicBezTo>
                  <a:pt x="3168612" y="1636659"/>
                  <a:pt x="3166257" y="1628894"/>
                  <a:pt x="3161444" y="1622793"/>
                </a:cubicBezTo>
                <a:cubicBezTo>
                  <a:pt x="3156632" y="1616692"/>
                  <a:pt x="3148748" y="1613535"/>
                  <a:pt x="3137792" y="1613322"/>
                </a:cubicBezTo>
                <a:cubicBezTo>
                  <a:pt x="3124020" y="1613671"/>
                  <a:pt x="3110504" y="1620651"/>
                  <a:pt x="3097244" y="1634261"/>
                </a:cubicBezTo>
                <a:cubicBezTo>
                  <a:pt x="3083984" y="1647871"/>
                  <a:pt x="3074973" y="1666012"/>
                  <a:pt x="3070212" y="1688683"/>
                </a:cubicBezTo>
                <a:lnTo>
                  <a:pt x="3051781" y="1787801"/>
                </a:lnTo>
                <a:lnTo>
                  <a:pt x="3017787" y="1787801"/>
                </a:lnTo>
                <a:close/>
                <a:moveTo>
                  <a:pt x="1063304" y="1497054"/>
                </a:moveTo>
                <a:lnTo>
                  <a:pt x="1097298" y="1497054"/>
                </a:lnTo>
                <a:lnTo>
                  <a:pt x="1072724" y="1624790"/>
                </a:lnTo>
                <a:lnTo>
                  <a:pt x="1073543" y="1624790"/>
                </a:lnTo>
                <a:cubicBezTo>
                  <a:pt x="1081974" y="1612574"/>
                  <a:pt x="1092145" y="1602944"/>
                  <a:pt x="1104056" y="1595898"/>
                </a:cubicBezTo>
                <a:cubicBezTo>
                  <a:pt x="1115968" y="1588852"/>
                  <a:pt x="1129416" y="1585256"/>
                  <a:pt x="1144400" y="1585112"/>
                </a:cubicBezTo>
                <a:cubicBezTo>
                  <a:pt x="1156296" y="1584873"/>
                  <a:pt x="1167293" y="1588827"/>
                  <a:pt x="1177392" y="1596974"/>
                </a:cubicBezTo>
                <a:cubicBezTo>
                  <a:pt x="1187490" y="1605121"/>
                  <a:pt x="1192859" y="1618899"/>
                  <a:pt x="1193498" y="1638306"/>
                </a:cubicBezTo>
                <a:cubicBezTo>
                  <a:pt x="1193489" y="1643724"/>
                  <a:pt x="1193199" y="1649373"/>
                  <a:pt x="1192628" y="1655252"/>
                </a:cubicBezTo>
                <a:cubicBezTo>
                  <a:pt x="1192058" y="1661131"/>
                  <a:pt x="1191257" y="1666677"/>
                  <a:pt x="1190226" y="1671891"/>
                </a:cubicBezTo>
                <a:lnTo>
                  <a:pt x="1168141" y="1787801"/>
                </a:lnTo>
                <a:lnTo>
                  <a:pt x="1134160" y="1787801"/>
                </a:lnTo>
                <a:lnTo>
                  <a:pt x="1156277" y="1673529"/>
                </a:lnTo>
                <a:cubicBezTo>
                  <a:pt x="1156917" y="1669852"/>
                  <a:pt x="1157481" y="1665739"/>
                  <a:pt x="1157967" y="1661191"/>
                </a:cubicBezTo>
                <a:cubicBezTo>
                  <a:pt x="1158453" y="1656643"/>
                  <a:pt x="1158709" y="1651608"/>
                  <a:pt x="1158735" y="1646088"/>
                </a:cubicBezTo>
                <a:cubicBezTo>
                  <a:pt x="1158837" y="1636659"/>
                  <a:pt x="1156482" y="1628894"/>
                  <a:pt x="1151670" y="1622793"/>
                </a:cubicBezTo>
                <a:cubicBezTo>
                  <a:pt x="1146857" y="1616692"/>
                  <a:pt x="1138973" y="1613535"/>
                  <a:pt x="1128017" y="1613322"/>
                </a:cubicBezTo>
                <a:cubicBezTo>
                  <a:pt x="1114245" y="1613671"/>
                  <a:pt x="1100729" y="1620651"/>
                  <a:pt x="1087469" y="1634261"/>
                </a:cubicBezTo>
                <a:cubicBezTo>
                  <a:pt x="1074209" y="1647871"/>
                  <a:pt x="1065198" y="1666012"/>
                  <a:pt x="1060437" y="1688683"/>
                </a:cubicBezTo>
                <a:lnTo>
                  <a:pt x="1042006" y="1787801"/>
                </a:lnTo>
                <a:lnTo>
                  <a:pt x="1008011" y="1787801"/>
                </a:lnTo>
                <a:close/>
                <a:moveTo>
                  <a:pt x="177479" y="1497054"/>
                </a:moveTo>
                <a:lnTo>
                  <a:pt x="211474" y="1497054"/>
                </a:lnTo>
                <a:lnTo>
                  <a:pt x="186899" y="1624790"/>
                </a:lnTo>
                <a:lnTo>
                  <a:pt x="187718" y="1624790"/>
                </a:lnTo>
                <a:cubicBezTo>
                  <a:pt x="196149" y="1612574"/>
                  <a:pt x="206320" y="1602944"/>
                  <a:pt x="218231" y="1595898"/>
                </a:cubicBezTo>
                <a:cubicBezTo>
                  <a:pt x="230143" y="1588852"/>
                  <a:pt x="243591" y="1585256"/>
                  <a:pt x="258575" y="1585112"/>
                </a:cubicBezTo>
                <a:cubicBezTo>
                  <a:pt x="270470" y="1584873"/>
                  <a:pt x="281468" y="1588827"/>
                  <a:pt x="291567" y="1596974"/>
                </a:cubicBezTo>
                <a:cubicBezTo>
                  <a:pt x="301665" y="1605121"/>
                  <a:pt x="307034" y="1618899"/>
                  <a:pt x="307672" y="1638306"/>
                </a:cubicBezTo>
                <a:cubicBezTo>
                  <a:pt x="307664" y="1643724"/>
                  <a:pt x="307374" y="1649373"/>
                  <a:pt x="306803" y="1655252"/>
                </a:cubicBezTo>
                <a:cubicBezTo>
                  <a:pt x="306233" y="1661131"/>
                  <a:pt x="305432" y="1666677"/>
                  <a:pt x="304401" y="1671891"/>
                </a:cubicBezTo>
                <a:lnTo>
                  <a:pt x="282316" y="1787801"/>
                </a:lnTo>
                <a:lnTo>
                  <a:pt x="248335" y="1787801"/>
                </a:lnTo>
                <a:lnTo>
                  <a:pt x="270452" y="1673529"/>
                </a:lnTo>
                <a:cubicBezTo>
                  <a:pt x="271092" y="1669852"/>
                  <a:pt x="271655" y="1665739"/>
                  <a:pt x="272142" y="1661191"/>
                </a:cubicBezTo>
                <a:cubicBezTo>
                  <a:pt x="272628" y="1656643"/>
                  <a:pt x="272884" y="1651608"/>
                  <a:pt x="272910" y="1646088"/>
                </a:cubicBezTo>
                <a:cubicBezTo>
                  <a:pt x="273012" y="1636659"/>
                  <a:pt x="270657" y="1628894"/>
                  <a:pt x="265845" y="1622793"/>
                </a:cubicBezTo>
                <a:cubicBezTo>
                  <a:pt x="261032" y="1616692"/>
                  <a:pt x="253148" y="1613535"/>
                  <a:pt x="242192" y="1613322"/>
                </a:cubicBezTo>
                <a:cubicBezTo>
                  <a:pt x="228420" y="1613671"/>
                  <a:pt x="214904" y="1620651"/>
                  <a:pt x="201644" y="1634261"/>
                </a:cubicBezTo>
                <a:cubicBezTo>
                  <a:pt x="188384" y="1647871"/>
                  <a:pt x="179373" y="1666012"/>
                  <a:pt x="174612" y="1688683"/>
                </a:cubicBezTo>
                <a:lnTo>
                  <a:pt x="156181" y="1787801"/>
                </a:lnTo>
                <a:lnTo>
                  <a:pt x="122186" y="1787801"/>
                </a:lnTo>
                <a:close/>
                <a:moveTo>
                  <a:pt x="5927213" y="1471660"/>
                </a:moveTo>
                <a:lnTo>
                  <a:pt x="5961207" y="1471660"/>
                </a:lnTo>
                <a:lnTo>
                  <a:pt x="5911648" y="1524853"/>
                </a:lnTo>
                <a:lnTo>
                  <a:pt x="5890760" y="1524853"/>
                </a:lnTo>
                <a:close/>
                <a:moveTo>
                  <a:pt x="1641478" y="1471660"/>
                </a:moveTo>
                <a:lnTo>
                  <a:pt x="1675063" y="1471660"/>
                </a:lnTo>
                <a:lnTo>
                  <a:pt x="1625520" y="1524853"/>
                </a:lnTo>
                <a:lnTo>
                  <a:pt x="1604662" y="1524853"/>
                </a:lnTo>
                <a:close/>
                <a:moveTo>
                  <a:pt x="6492305" y="1457325"/>
                </a:moveTo>
                <a:cubicBezTo>
                  <a:pt x="6501461" y="1457503"/>
                  <a:pt x="6508825" y="1460108"/>
                  <a:pt x="6514396" y="1465142"/>
                </a:cubicBezTo>
                <a:cubicBezTo>
                  <a:pt x="6519968" y="1470175"/>
                  <a:pt x="6522829" y="1476567"/>
                  <a:pt x="6522982" y="1484319"/>
                </a:cubicBezTo>
                <a:cubicBezTo>
                  <a:pt x="6522778" y="1491281"/>
                  <a:pt x="6520734" y="1497048"/>
                  <a:pt x="6516850" y="1501621"/>
                </a:cubicBezTo>
                <a:cubicBezTo>
                  <a:pt x="6512966" y="1506193"/>
                  <a:pt x="6508468" y="1510466"/>
                  <a:pt x="6503354" y="1514442"/>
                </a:cubicBezTo>
                <a:cubicBezTo>
                  <a:pt x="6498241" y="1518417"/>
                  <a:pt x="6493737" y="1522989"/>
                  <a:pt x="6489844" y="1528160"/>
                </a:cubicBezTo>
                <a:lnTo>
                  <a:pt x="6473024" y="1520794"/>
                </a:lnTo>
                <a:cubicBezTo>
                  <a:pt x="6477853" y="1513463"/>
                  <a:pt x="6483169" y="1507765"/>
                  <a:pt x="6488972" y="1503701"/>
                </a:cubicBezTo>
                <a:cubicBezTo>
                  <a:pt x="6494776" y="1499638"/>
                  <a:pt x="6497938" y="1494545"/>
                  <a:pt x="6498459" y="1488423"/>
                </a:cubicBezTo>
                <a:cubicBezTo>
                  <a:pt x="6498399" y="1485251"/>
                  <a:pt x="6497185" y="1482567"/>
                  <a:pt x="6494818" y="1480370"/>
                </a:cubicBezTo>
                <a:cubicBezTo>
                  <a:pt x="6492450" y="1478173"/>
                  <a:pt x="6489288" y="1477027"/>
                  <a:pt x="6485331" y="1476933"/>
                </a:cubicBezTo>
                <a:cubicBezTo>
                  <a:pt x="6481160" y="1477087"/>
                  <a:pt x="6477195" y="1478421"/>
                  <a:pt x="6473436" y="1480934"/>
                </a:cubicBezTo>
                <a:cubicBezTo>
                  <a:pt x="6469676" y="1483448"/>
                  <a:pt x="6466534" y="1486217"/>
                  <a:pt x="6464008" y="1489244"/>
                </a:cubicBezTo>
                <a:lnTo>
                  <a:pt x="6452968" y="1478164"/>
                </a:lnTo>
                <a:cubicBezTo>
                  <a:pt x="6457108" y="1472826"/>
                  <a:pt x="6462533" y="1468075"/>
                  <a:pt x="6469242" y="1463913"/>
                </a:cubicBezTo>
                <a:cubicBezTo>
                  <a:pt x="6475951" y="1459750"/>
                  <a:pt x="6483639" y="1457555"/>
                  <a:pt x="6492305" y="1457325"/>
                </a:cubicBezTo>
                <a:close/>
                <a:moveTo>
                  <a:pt x="9334368" y="1334843"/>
                </a:moveTo>
                <a:cubicBezTo>
                  <a:pt x="9340214" y="1334996"/>
                  <a:pt x="9344987" y="1337042"/>
                  <a:pt x="9348685" y="1340979"/>
                </a:cubicBezTo>
                <a:cubicBezTo>
                  <a:pt x="9352384" y="1344916"/>
                  <a:pt x="9354293" y="1349825"/>
                  <a:pt x="9354412" y="1355706"/>
                </a:cubicBezTo>
                <a:cubicBezTo>
                  <a:pt x="9354318" y="1361603"/>
                  <a:pt x="9352461" y="1366581"/>
                  <a:pt x="9348838" y="1370637"/>
                </a:cubicBezTo>
                <a:cubicBezTo>
                  <a:pt x="9345216" y="1374694"/>
                  <a:pt x="9340392" y="1376807"/>
                  <a:pt x="9334368" y="1376978"/>
                </a:cubicBezTo>
                <a:cubicBezTo>
                  <a:pt x="9328309" y="1376807"/>
                  <a:pt x="9323349" y="1374694"/>
                  <a:pt x="9319488" y="1370637"/>
                </a:cubicBezTo>
                <a:cubicBezTo>
                  <a:pt x="9315628" y="1366581"/>
                  <a:pt x="9313634" y="1361603"/>
                  <a:pt x="9313506" y="1355706"/>
                </a:cubicBezTo>
                <a:cubicBezTo>
                  <a:pt x="9313659" y="1349825"/>
                  <a:pt x="9315704" y="1344916"/>
                  <a:pt x="9319642" y="1340979"/>
                </a:cubicBezTo>
                <a:cubicBezTo>
                  <a:pt x="9323578" y="1337042"/>
                  <a:pt x="9328488" y="1334996"/>
                  <a:pt x="9334368" y="1334843"/>
                </a:cubicBezTo>
                <a:close/>
                <a:moveTo>
                  <a:pt x="6073732" y="1334843"/>
                </a:moveTo>
                <a:cubicBezTo>
                  <a:pt x="6079578" y="1334996"/>
                  <a:pt x="6084351" y="1337042"/>
                  <a:pt x="6088049" y="1340979"/>
                </a:cubicBezTo>
                <a:cubicBezTo>
                  <a:pt x="6091748" y="1344916"/>
                  <a:pt x="6093656" y="1349825"/>
                  <a:pt x="6093776" y="1355706"/>
                </a:cubicBezTo>
                <a:cubicBezTo>
                  <a:pt x="6093682" y="1361603"/>
                  <a:pt x="6091825" y="1366581"/>
                  <a:pt x="6088203" y="1370637"/>
                </a:cubicBezTo>
                <a:cubicBezTo>
                  <a:pt x="6084581" y="1374694"/>
                  <a:pt x="6079757" y="1376807"/>
                  <a:pt x="6073732" y="1376978"/>
                </a:cubicBezTo>
                <a:cubicBezTo>
                  <a:pt x="6067494" y="1376807"/>
                  <a:pt x="6062483" y="1374694"/>
                  <a:pt x="6058699" y="1370637"/>
                </a:cubicBezTo>
                <a:cubicBezTo>
                  <a:pt x="6054915" y="1366581"/>
                  <a:pt x="6052972" y="1361603"/>
                  <a:pt x="6052870" y="1355706"/>
                </a:cubicBezTo>
                <a:cubicBezTo>
                  <a:pt x="6052997" y="1349825"/>
                  <a:pt x="6054992" y="1344916"/>
                  <a:pt x="6058852" y="1340979"/>
                </a:cubicBezTo>
                <a:cubicBezTo>
                  <a:pt x="6062713" y="1337042"/>
                  <a:pt x="6067673" y="1334996"/>
                  <a:pt x="6073732" y="1334843"/>
                </a:cubicBezTo>
                <a:close/>
                <a:moveTo>
                  <a:pt x="4454787" y="1334843"/>
                </a:moveTo>
                <a:cubicBezTo>
                  <a:pt x="4460454" y="1334996"/>
                  <a:pt x="4465176" y="1337042"/>
                  <a:pt x="4468951" y="1340979"/>
                </a:cubicBezTo>
                <a:cubicBezTo>
                  <a:pt x="4472727" y="1344916"/>
                  <a:pt x="4474686" y="1349825"/>
                  <a:pt x="4474831" y="1355706"/>
                </a:cubicBezTo>
                <a:cubicBezTo>
                  <a:pt x="4474721" y="1361603"/>
                  <a:pt x="4472795" y="1366581"/>
                  <a:pt x="4469053" y="1370637"/>
                </a:cubicBezTo>
                <a:cubicBezTo>
                  <a:pt x="4465312" y="1374694"/>
                  <a:pt x="4460420" y="1376807"/>
                  <a:pt x="4454378" y="1376978"/>
                </a:cubicBezTo>
                <a:cubicBezTo>
                  <a:pt x="4448319" y="1376807"/>
                  <a:pt x="4443359" y="1374694"/>
                  <a:pt x="4439498" y="1370637"/>
                </a:cubicBezTo>
                <a:cubicBezTo>
                  <a:pt x="4435637" y="1366581"/>
                  <a:pt x="4433643" y="1361603"/>
                  <a:pt x="4433516" y="1355706"/>
                </a:cubicBezTo>
                <a:cubicBezTo>
                  <a:pt x="4433661" y="1349825"/>
                  <a:pt x="4435723" y="1344916"/>
                  <a:pt x="4439702" y="1340979"/>
                </a:cubicBezTo>
                <a:cubicBezTo>
                  <a:pt x="4443683" y="1337042"/>
                  <a:pt x="4448711" y="1334996"/>
                  <a:pt x="4454787" y="1334843"/>
                </a:cubicBezTo>
                <a:close/>
                <a:moveTo>
                  <a:pt x="3854407" y="1334843"/>
                </a:moveTo>
                <a:cubicBezTo>
                  <a:pt x="3860253" y="1334996"/>
                  <a:pt x="3865026" y="1337042"/>
                  <a:pt x="3868724" y="1340979"/>
                </a:cubicBezTo>
                <a:cubicBezTo>
                  <a:pt x="3872423" y="1344916"/>
                  <a:pt x="3874332" y="1349825"/>
                  <a:pt x="3874451" y="1355706"/>
                </a:cubicBezTo>
                <a:cubicBezTo>
                  <a:pt x="3874358" y="1361603"/>
                  <a:pt x="3872499" y="1366581"/>
                  <a:pt x="3868878" y="1370637"/>
                </a:cubicBezTo>
                <a:cubicBezTo>
                  <a:pt x="3865256" y="1374694"/>
                  <a:pt x="3860432" y="1376807"/>
                  <a:pt x="3854407" y="1376978"/>
                </a:cubicBezTo>
                <a:cubicBezTo>
                  <a:pt x="3848169" y="1376807"/>
                  <a:pt x="3843158" y="1374694"/>
                  <a:pt x="3839374" y="1370637"/>
                </a:cubicBezTo>
                <a:cubicBezTo>
                  <a:pt x="3835590" y="1366581"/>
                  <a:pt x="3833647" y="1361603"/>
                  <a:pt x="3833545" y="1355706"/>
                </a:cubicBezTo>
                <a:cubicBezTo>
                  <a:pt x="3833673" y="1349825"/>
                  <a:pt x="3835667" y="1344916"/>
                  <a:pt x="3839528" y="1340979"/>
                </a:cubicBezTo>
                <a:cubicBezTo>
                  <a:pt x="3843388" y="1337042"/>
                  <a:pt x="3848348" y="1334996"/>
                  <a:pt x="3854407" y="1334843"/>
                </a:cubicBezTo>
                <a:close/>
                <a:moveTo>
                  <a:pt x="6241166" y="1250470"/>
                </a:moveTo>
                <a:cubicBezTo>
                  <a:pt x="6236120" y="1262297"/>
                  <a:pt x="6230293" y="1274623"/>
                  <a:pt x="6223686" y="1287450"/>
                </a:cubicBezTo>
                <a:cubicBezTo>
                  <a:pt x="6217079" y="1300277"/>
                  <a:pt x="6210495" y="1312240"/>
                  <a:pt x="6203933" y="1323338"/>
                </a:cubicBezTo>
                <a:cubicBezTo>
                  <a:pt x="6197372" y="1334437"/>
                  <a:pt x="6191637" y="1343306"/>
                  <a:pt x="6186727" y="1349947"/>
                </a:cubicBezTo>
                <a:lnTo>
                  <a:pt x="6160531" y="1352403"/>
                </a:lnTo>
                <a:cubicBezTo>
                  <a:pt x="6164854" y="1344145"/>
                  <a:pt x="6169533" y="1334325"/>
                  <a:pt x="6174569" y="1322944"/>
                </a:cubicBezTo>
                <a:cubicBezTo>
                  <a:pt x="6179604" y="1311562"/>
                  <a:pt x="6184435" y="1299863"/>
                  <a:pt x="6189062" y="1287844"/>
                </a:cubicBezTo>
                <a:cubicBezTo>
                  <a:pt x="6193688" y="1275826"/>
                  <a:pt x="6197548" y="1264733"/>
                  <a:pt x="6200644" y="1254564"/>
                </a:cubicBezTo>
                <a:close/>
                <a:moveTo>
                  <a:pt x="9223020" y="1127547"/>
                </a:moveTo>
                <a:cubicBezTo>
                  <a:pt x="9207825" y="1127837"/>
                  <a:pt x="9193757" y="1134836"/>
                  <a:pt x="9180815" y="1148544"/>
                </a:cubicBezTo>
                <a:cubicBezTo>
                  <a:pt x="9167874" y="1162253"/>
                  <a:pt x="9158722" y="1180929"/>
                  <a:pt x="9153362" y="1204573"/>
                </a:cubicBezTo>
                <a:lnTo>
                  <a:pt x="9148854" y="1225468"/>
                </a:lnTo>
                <a:cubicBezTo>
                  <a:pt x="9148009" y="1228737"/>
                  <a:pt x="9147344" y="1232442"/>
                  <a:pt x="9146856" y="1236581"/>
                </a:cubicBezTo>
                <a:cubicBezTo>
                  <a:pt x="9146370" y="1240721"/>
                  <a:pt x="9146216" y="1245348"/>
                  <a:pt x="9146395" y="1250460"/>
                </a:cubicBezTo>
                <a:cubicBezTo>
                  <a:pt x="9146395" y="1259935"/>
                  <a:pt x="9149059" y="1267207"/>
                  <a:pt x="9154386" y="1272278"/>
                </a:cubicBezTo>
                <a:cubicBezTo>
                  <a:pt x="9159713" y="1277348"/>
                  <a:pt x="9167703" y="1279909"/>
                  <a:pt x="9178356" y="1279960"/>
                </a:cubicBezTo>
                <a:cubicBezTo>
                  <a:pt x="9195498" y="1279477"/>
                  <a:pt x="9210204" y="1273660"/>
                  <a:pt x="9222473" y="1262509"/>
                </a:cubicBezTo>
                <a:cubicBezTo>
                  <a:pt x="9234744" y="1251358"/>
                  <a:pt x="9244168" y="1237772"/>
                  <a:pt x="9250747" y="1221750"/>
                </a:cubicBezTo>
                <a:cubicBezTo>
                  <a:pt x="9257326" y="1205728"/>
                  <a:pt x="9260650" y="1190170"/>
                  <a:pt x="9260718" y="1175073"/>
                </a:cubicBezTo>
                <a:cubicBezTo>
                  <a:pt x="9260837" y="1162338"/>
                  <a:pt x="9257935" y="1151344"/>
                  <a:pt x="9252011" y="1142092"/>
                </a:cubicBezTo>
                <a:cubicBezTo>
                  <a:pt x="9246085" y="1132839"/>
                  <a:pt x="9236422" y="1127990"/>
                  <a:pt x="9223020" y="1127547"/>
                </a:cubicBezTo>
                <a:close/>
                <a:moveTo>
                  <a:pt x="4707778" y="1127547"/>
                </a:moveTo>
                <a:cubicBezTo>
                  <a:pt x="4693836" y="1127674"/>
                  <a:pt x="4680047" y="1135101"/>
                  <a:pt x="4666411" y="1149828"/>
                </a:cubicBezTo>
                <a:cubicBezTo>
                  <a:pt x="4652776" y="1164554"/>
                  <a:pt x="4643082" y="1185814"/>
                  <a:pt x="4637331" y="1213609"/>
                </a:cubicBezTo>
                <a:lnTo>
                  <a:pt x="4627502" y="1268898"/>
                </a:lnTo>
                <a:cubicBezTo>
                  <a:pt x="4631836" y="1272406"/>
                  <a:pt x="4637195" y="1275120"/>
                  <a:pt x="4643578" y="1277041"/>
                </a:cubicBezTo>
                <a:cubicBezTo>
                  <a:pt x="4649960" y="1278961"/>
                  <a:pt x="4657162" y="1279934"/>
                  <a:pt x="4665183" y="1279960"/>
                </a:cubicBezTo>
                <a:cubicBezTo>
                  <a:pt x="4679976" y="1279608"/>
                  <a:pt x="4693441" y="1274257"/>
                  <a:pt x="4705579" y="1263905"/>
                </a:cubicBezTo>
                <a:cubicBezTo>
                  <a:pt x="4717717" y="1253553"/>
                  <a:pt x="4727420" y="1240311"/>
                  <a:pt x="4734689" y="1224178"/>
                </a:cubicBezTo>
                <a:cubicBezTo>
                  <a:pt x="4741958" y="1208045"/>
                  <a:pt x="4745684" y="1191131"/>
                  <a:pt x="4745869" y="1173435"/>
                </a:cubicBezTo>
                <a:cubicBezTo>
                  <a:pt x="4746074" y="1162381"/>
                  <a:pt x="4743309" y="1152121"/>
                  <a:pt x="4737575" y="1142655"/>
                </a:cubicBezTo>
                <a:cubicBezTo>
                  <a:pt x="4731841" y="1133189"/>
                  <a:pt x="4721909" y="1128153"/>
                  <a:pt x="4707778" y="1127547"/>
                </a:cubicBezTo>
                <a:close/>
                <a:moveTo>
                  <a:pt x="10358919" y="1126727"/>
                </a:moveTo>
                <a:cubicBezTo>
                  <a:pt x="10342287" y="1127061"/>
                  <a:pt x="10327720" y="1132130"/>
                  <a:pt x="10315215" y="1141932"/>
                </a:cubicBezTo>
                <a:cubicBezTo>
                  <a:pt x="10302710" y="1151735"/>
                  <a:pt x="10292937" y="1164269"/>
                  <a:pt x="10285893" y="1179535"/>
                </a:cubicBezTo>
                <a:cubicBezTo>
                  <a:pt x="10278849" y="1194801"/>
                  <a:pt x="10275204" y="1210795"/>
                  <a:pt x="10274955" y="1227517"/>
                </a:cubicBezTo>
                <a:cubicBezTo>
                  <a:pt x="10274648" y="1238998"/>
                  <a:pt x="10277208" y="1249634"/>
                  <a:pt x="10282635" y="1259424"/>
                </a:cubicBezTo>
                <a:cubicBezTo>
                  <a:pt x="10288062" y="1269215"/>
                  <a:pt x="10298199" y="1274422"/>
                  <a:pt x="10313046" y="1275045"/>
                </a:cubicBezTo>
                <a:cubicBezTo>
                  <a:pt x="10322878" y="1274830"/>
                  <a:pt x="10332339" y="1271163"/>
                  <a:pt x="10341428" y="1264043"/>
                </a:cubicBezTo>
                <a:cubicBezTo>
                  <a:pt x="10350518" y="1256924"/>
                  <a:pt x="10358400" y="1247642"/>
                  <a:pt x="10365077" y="1236197"/>
                </a:cubicBezTo>
                <a:cubicBezTo>
                  <a:pt x="10371755" y="1224753"/>
                  <a:pt x="10376391" y="1212436"/>
                  <a:pt x="10378987" y="1199247"/>
                </a:cubicBezTo>
                <a:lnTo>
                  <a:pt x="10391684" y="1133282"/>
                </a:lnTo>
                <a:cubicBezTo>
                  <a:pt x="10388527" y="1131754"/>
                  <a:pt x="10384090" y="1130303"/>
                  <a:pt x="10378373" y="1128929"/>
                </a:cubicBezTo>
                <a:cubicBezTo>
                  <a:pt x="10372656" y="1127555"/>
                  <a:pt x="10366172" y="1126821"/>
                  <a:pt x="10358919" y="1126727"/>
                </a:cubicBezTo>
                <a:close/>
                <a:moveTo>
                  <a:pt x="5691669" y="1126727"/>
                </a:moveTo>
                <a:cubicBezTo>
                  <a:pt x="5675038" y="1127061"/>
                  <a:pt x="5660470" y="1132130"/>
                  <a:pt x="5647966" y="1141932"/>
                </a:cubicBezTo>
                <a:cubicBezTo>
                  <a:pt x="5635461" y="1151735"/>
                  <a:pt x="5625687" y="1164269"/>
                  <a:pt x="5618643" y="1179535"/>
                </a:cubicBezTo>
                <a:cubicBezTo>
                  <a:pt x="5611599" y="1194801"/>
                  <a:pt x="5607954" y="1210795"/>
                  <a:pt x="5607706" y="1227517"/>
                </a:cubicBezTo>
                <a:cubicBezTo>
                  <a:pt x="5607399" y="1238998"/>
                  <a:pt x="5609959" y="1249634"/>
                  <a:pt x="5615386" y="1259424"/>
                </a:cubicBezTo>
                <a:cubicBezTo>
                  <a:pt x="5620812" y="1269215"/>
                  <a:pt x="5630949" y="1274422"/>
                  <a:pt x="5645797" y="1275045"/>
                </a:cubicBezTo>
                <a:cubicBezTo>
                  <a:pt x="5655629" y="1274830"/>
                  <a:pt x="5665089" y="1271163"/>
                  <a:pt x="5674178" y="1264043"/>
                </a:cubicBezTo>
                <a:cubicBezTo>
                  <a:pt x="5683268" y="1256924"/>
                  <a:pt x="5691150" y="1247642"/>
                  <a:pt x="5697828" y="1236197"/>
                </a:cubicBezTo>
                <a:cubicBezTo>
                  <a:pt x="5704505" y="1224753"/>
                  <a:pt x="5709142" y="1212436"/>
                  <a:pt x="5711738" y="1199247"/>
                </a:cubicBezTo>
                <a:lnTo>
                  <a:pt x="5724435" y="1133282"/>
                </a:lnTo>
                <a:cubicBezTo>
                  <a:pt x="5721277" y="1131754"/>
                  <a:pt x="5716841" y="1130303"/>
                  <a:pt x="5711123" y="1128929"/>
                </a:cubicBezTo>
                <a:cubicBezTo>
                  <a:pt x="5705406" y="1127555"/>
                  <a:pt x="5698922" y="1126821"/>
                  <a:pt x="5691669" y="1126727"/>
                </a:cubicBezTo>
                <a:close/>
                <a:moveTo>
                  <a:pt x="2167010" y="1126727"/>
                </a:moveTo>
                <a:cubicBezTo>
                  <a:pt x="2151798" y="1126983"/>
                  <a:pt x="2137897" y="1131844"/>
                  <a:pt x="2125309" y="1141310"/>
                </a:cubicBezTo>
                <a:cubicBezTo>
                  <a:pt x="2112721" y="1150777"/>
                  <a:pt x="2102613" y="1163316"/>
                  <a:pt x="2094986" y="1178928"/>
                </a:cubicBezTo>
                <a:cubicBezTo>
                  <a:pt x="2087358" y="1194540"/>
                  <a:pt x="2083378" y="1211692"/>
                  <a:pt x="2083047" y="1230385"/>
                </a:cubicBezTo>
                <a:cubicBezTo>
                  <a:pt x="2083175" y="1245843"/>
                  <a:pt x="2086298" y="1257742"/>
                  <a:pt x="2092416" y="1266081"/>
                </a:cubicBezTo>
                <a:cubicBezTo>
                  <a:pt x="2098534" y="1274420"/>
                  <a:pt x="2106879" y="1278637"/>
                  <a:pt x="2117451" y="1278731"/>
                </a:cubicBezTo>
                <a:cubicBezTo>
                  <a:pt x="2133843" y="1278074"/>
                  <a:pt x="2148468" y="1270375"/>
                  <a:pt x="2161327" y="1255633"/>
                </a:cubicBezTo>
                <a:cubicBezTo>
                  <a:pt x="2174186" y="1240892"/>
                  <a:pt x="2182770" y="1223053"/>
                  <a:pt x="2187079" y="1202115"/>
                </a:cubicBezTo>
                <a:lnTo>
                  <a:pt x="2200185" y="1133693"/>
                </a:lnTo>
                <a:cubicBezTo>
                  <a:pt x="2196884" y="1131789"/>
                  <a:pt x="2192429" y="1130168"/>
                  <a:pt x="2186823" y="1128827"/>
                </a:cubicBezTo>
                <a:cubicBezTo>
                  <a:pt x="2181217" y="1127487"/>
                  <a:pt x="2174613" y="1126787"/>
                  <a:pt x="2167010" y="1126727"/>
                </a:cubicBezTo>
                <a:close/>
                <a:moveTo>
                  <a:pt x="9908512" y="1126318"/>
                </a:moveTo>
                <a:cubicBezTo>
                  <a:pt x="9894214" y="1126680"/>
                  <a:pt x="9881744" y="1131738"/>
                  <a:pt x="9871103" y="1141492"/>
                </a:cubicBezTo>
                <a:cubicBezTo>
                  <a:pt x="9860463" y="1151247"/>
                  <a:pt x="9852212" y="1163528"/>
                  <a:pt x="9846351" y="1178336"/>
                </a:cubicBezTo>
                <a:cubicBezTo>
                  <a:pt x="9840491" y="1193144"/>
                  <a:pt x="9837582" y="1208308"/>
                  <a:pt x="9837625" y="1223829"/>
                </a:cubicBezTo>
                <a:cubicBezTo>
                  <a:pt x="9837753" y="1240312"/>
                  <a:pt x="9841901" y="1253644"/>
                  <a:pt x="9850072" y="1263827"/>
                </a:cubicBezTo>
                <a:cubicBezTo>
                  <a:pt x="9858240" y="1274010"/>
                  <a:pt x="9869662" y="1279251"/>
                  <a:pt x="9884337" y="1279550"/>
                </a:cubicBezTo>
                <a:cubicBezTo>
                  <a:pt x="9897849" y="1279199"/>
                  <a:pt x="9909888" y="1274166"/>
                  <a:pt x="9920457" y="1264451"/>
                </a:cubicBezTo>
                <a:cubicBezTo>
                  <a:pt x="9931024" y="1254737"/>
                  <a:pt x="9939360" y="1242451"/>
                  <a:pt x="9945466" y="1227593"/>
                </a:cubicBezTo>
                <a:cubicBezTo>
                  <a:pt x="9951572" y="1212734"/>
                  <a:pt x="9954687" y="1197413"/>
                  <a:pt x="9954814" y="1181629"/>
                </a:cubicBezTo>
                <a:cubicBezTo>
                  <a:pt x="9954904" y="1173723"/>
                  <a:pt x="9953542" y="1165544"/>
                  <a:pt x="9950732" y="1157092"/>
                </a:cubicBezTo>
                <a:cubicBezTo>
                  <a:pt x="9947922" y="1148640"/>
                  <a:pt x="9943132" y="1141462"/>
                  <a:pt x="9936361" y="1135559"/>
                </a:cubicBezTo>
                <a:cubicBezTo>
                  <a:pt x="9929589" y="1129656"/>
                  <a:pt x="9920307" y="1126576"/>
                  <a:pt x="9908512" y="1126318"/>
                </a:cubicBezTo>
                <a:close/>
                <a:moveTo>
                  <a:pt x="8729269" y="1126318"/>
                </a:moveTo>
                <a:cubicBezTo>
                  <a:pt x="8711998" y="1126642"/>
                  <a:pt x="8696365" y="1131958"/>
                  <a:pt x="8682370" y="1142266"/>
                </a:cubicBezTo>
                <a:cubicBezTo>
                  <a:pt x="8668377" y="1152575"/>
                  <a:pt x="8657206" y="1165934"/>
                  <a:pt x="8648859" y="1182342"/>
                </a:cubicBezTo>
                <a:cubicBezTo>
                  <a:pt x="8640511" y="1198751"/>
                  <a:pt x="8636170" y="1216267"/>
                  <a:pt x="8635837" y="1234892"/>
                </a:cubicBezTo>
                <a:cubicBezTo>
                  <a:pt x="8635615" y="1246398"/>
                  <a:pt x="8638005" y="1256470"/>
                  <a:pt x="8643008" y="1265108"/>
                </a:cubicBezTo>
                <a:cubicBezTo>
                  <a:pt x="8648011" y="1273746"/>
                  <a:pt x="8656957" y="1278287"/>
                  <a:pt x="8669850" y="1278731"/>
                </a:cubicBezTo>
                <a:cubicBezTo>
                  <a:pt x="8684593" y="1278296"/>
                  <a:pt x="8698850" y="1269947"/>
                  <a:pt x="8712618" y="1253685"/>
                </a:cubicBezTo>
                <a:cubicBezTo>
                  <a:pt x="8726386" y="1237422"/>
                  <a:pt x="8736027" y="1215855"/>
                  <a:pt x="8741541" y="1188983"/>
                </a:cubicBezTo>
                <a:lnTo>
                  <a:pt x="8752990" y="1129186"/>
                </a:lnTo>
                <a:cubicBezTo>
                  <a:pt x="8750571" y="1128529"/>
                  <a:pt x="8747436" y="1127897"/>
                  <a:pt x="8743585" y="1127291"/>
                </a:cubicBezTo>
                <a:cubicBezTo>
                  <a:pt x="8739734" y="1126685"/>
                  <a:pt x="8734962" y="1126361"/>
                  <a:pt x="8729269" y="1126318"/>
                </a:cubicBezTo>
                <a:close/>
                <a:moveTo>
                  <a:pt x="5184113" y="1126318"/>
                </a:moveTo>
                <a:cubicBezTo>
                  <a:pt x="5169814" y="1126680"/>
                  <a:pt x="5157344" y="1131738"/>
                  <a:pt x="5146704" y="1141492"/>
                </a:cubicBezTo>
                <a:cubicBezTo>
                  <a:pt x="5136063" y="1151247"/>
                  <a:pt x="5127812" y="1163528"/>
                  <a:pt x="5121952" y="1178336"/>
                </a:cubicBezTo>
                <a:cubicBezTo>
                  <a:pt x="5116091" y="1193144"/>
                  <a:pt x="5113182" y="1208308"/>
                  <a:pt x="5113225" y="1223829"/>
                </a:cubicBezTo>
                <a:cubicBezTo>
                  <a:pt x="5113353" y="1240312"/>
                  <a:pt x="5117502" y="1253644"/>
                  <a:pt x="5125671" y="1263827"/>
                </a:cubicBezTo>
                <a:cubicBezTo>
                  <a:pt x="5133841" y="1274010"/>
                  <a:pt x="5145263" y="1279251"/>
                  <a:pt x="5159937" y="1279550"/>
                </a:cubicBezTo>
                <a:cubicBezTo>
                  <a:pt x="5173449" y="1279199"/>
                  <a:pt x="5185489" y="1274166"/>
                  <a:pt x="5196056" y="1264451"/>
                </a:cubicBezTo>
                <a:cubicBezTo>
                  <a:pt x="5206624" y="1254737"/>
                  <a:pt x="5214961" y="1242451"/>
                  <a:pt x="5221066" y="1227593"/>
                </a:cubicBezTo>
                <a:cubicBezTo>
                  <a:pt x="5227172" y="1212734"/>
                  <a:pt x="5230288" y="1197413"/>
                  <a:pt x="5230414" y="1181629"/>
                </a:cubicBezTo>
                <a:cubicBezTo>
                  <a:pt x="5230503" y="1173723"/>
                  <a:pt x="5229142" y="1165544"/>
                  <a:pt x="5226333" y="1157092"/>
                </a:cubicBezTo>
                <a:cubicBezTo>
                  <a:pt x="5223522" y="1148640"/>
                  <a:pt x="5218732" y="1141462"/>
                  <a:pt x="5211961" y="1135559"/>
                </a:cubicBezTo>
                <a:cubicBezTo>
                  <a:pt x="5205190" y="1129656"/>
                  <a:pt x="5195907" y="1126576"/>
                  <a:pt x="5184113" y="1126318"/>
                </a:cubicBezTo>
                <a:close/>
                <a:moveTo>
                  <a:pt x="4509694" y="1126318"/>
                </a:moveTo>
                <a:cubicBezTo>
                  <a:pt x="4492422" y="1126642"/>
                  <a:pt x="4476789" y="1131958"/>
                  <a:pt x="4462796" y="1142266"/>
                </a:cubicBezTo>
                <a:cubicBezTo>
                  <a:pt x="4448802" y="1152575"/>
                  <a:pt x="4437632" y="1165934"/>
                  <a:pt x="4429285" y="1182342"/>
                </a:cubicBezTo>
                <a:cubicBezTo>
                  <a:pt x="4420937" y="1198751"/>
                  <a:pt x="4416596" y="1216267"/>
                  <a:pt x="4416262" y="1234892"/>
                </a:cubicBezTo>
                <a:cubicBezTo>
                  <a:pt x="4416041" y="1246398"/>
                  <a:pt x="4418435" y="1256470"/>
                  <a:pt x="4423442" y="1265108"/>
                </a:cubicBezTo>
                <a:cubicBezTo>
                  <a:pt x="4428450" y="1273746"/>
                  <a:pt x="4437398" y="1278287"/>
                  <a:pt x="4450287" y="1278731"/>
                </a:cubicBezTo>
                <a:cubicBezTo>
                  <a:pt x="4465014" y="1278296"/>
                  <a:pt x="4479263" y="1269947"/>
                  <a:pt x="4493035" y="1253685"/>
                </a:cubicBezTo>
                <a:cubicBezTo>
                  <a:pt x="4506807" y="1237422"/>
                  <a:pt x="4516451" y="1215855"/>
                  <a:pt x="4521966" y="1188983"/>
                </a:cubicBezTo>
                <a:lnTo>
                  <a:pt x="4533416" y="1129186"/>
                </a:lnTo>
                <a:cubicBezTo>
                  <a:pt x="4530997" y="1128529"/>
                  <a:pt x="4527862" y="1127897"/>
                  <a:pt x="4524011" y="1127291"/>
                </a:cubicBezTo>
                <a:cubicBezTo>
                  <a:pt x="4520159" y="1126685"/>
                  <a:pt x="4515387" y="1126361"/>
                  <a:pt x="4509694" y="1126318"/>
                </a:cubicBezTo>
                <a:close/>
                <a:moveTo>
                  <a:pt x="2614220" y="1126318"/>
                </a:moveTo>
                <a:cubicBezTo>
                  <a:pt x="2596949" y="1126642"/>
                  <a:pt x="2581316" y="1131958"/>
                  <a:pt x="2567322" y="1142266"/>
                </a:cubicBezTo>
                <a:cubicBezTo>
                  <a:pt x="2553328" y="1152575"/>
                  <a:pt x="2542158" y="1165934"/>
                  <a:pt x="2533810" y="1182342"/>
                </a:cubicBezTo>
                <a:cubicBezTo>
                  <a:pt x="2525462" y="1198751"/>
                  <a:pt x="2521121" y="1216267"/>
                  <a:pt x="2520787" y="1234892"/>
                </a:cubicBezTo>
                <a:cubicBezTo>
                  <a:pt x="2520566" y="1246398"/>
                  <a:pt x="2522956" y="1256470"/>
                  <a:pt x="2527959" y="1265108"/>
                </a:cubicBezTo>
                <a:cubicBezTo>
                  <a:pt x="2532962" y="1273746"/>
                  <a:pt x="2541909" y="1278287"/>
                  <a:pt x="2554800" y="1278731"/>
                </a:cubicBezTo>
                <a:cubicBezTo>
                  <a:pt x="2569545" y="1278296"/>
                  <a:pt x="2583801" y="1269947"/>
                  <a:pt x="2597569" y="1253685"/>
                </a:cubicBezTo>
                <a:cubicBezTo>
                  <a:pt x="2611338" y="1237422"/>
                  <a:pt x="2620978" y="1215855"/>
                  <a:pt x="2626492" y="1188983"/>
                </a:cubicBezTo>
                <a:lnTo>
                  <a:pt x="2637941" y="1129186"/>
                </a:lnTo>
                <a:cubicBezTo>
                  <a:pt x="2635522" y="1128529"/>
                  <a:pt x="2632387" y="1127897"/>
                  <a:pt x="2628536" y="1127291"/>
                </a:cubicBezTo>
                <a:cubicBezTo>
                  <a:pt x="2624685" y="1126685"/>
                  <a:pt x="2619913" y="1126361"/>
                  <a:pt x="2614220" y="1126318"/>
                </a:cubicBezTo>
                <a:close/>
                <a:moveTo>
                  <a:pt x="432995" y="1126318"/>
                </a:moveTo>
                <a:cubicBezTo>
                  <a:pt x="415723" y="1126642"/>
                  <a:pt x="400090" y="1131958"/>
                  <a:pt x="386097" y="1142266"/>
                </a:cubicBezTo>
                <a:cubicBezTo>
                  <a:pt x="372103" y="1152575"/>
                  <a:pt x="360932" y="1165934"/>
                  <a:pt x="352585" y="1182342"/>
                </a:cubicBezTo>
                <a:cubicBezTo>
                  <a:pt x="344237" y="1198751"/>
                  <a:pt x="339896" y="1216267"/>
                  <a:pt x="339562" y="1234892"/>
                </a:cubicBezTo>
                <a:cubicBezTo>
                  <a:pt x="339340" y="1246398"/>
                  <a:pt x="341731" y="1256470"/>
                  <a:pt x="346734" y="1265108"/>
                </a:cubicBezTo>
                <a:cubicBezTo>
                  <a:pt x="351736" y="1273746"/>
                  <a:pt x="360684" y="1278287"/>
                  <a:pt x="373575" y="1278731"/>
                </a:cubicBezTo>
                <a:cubicBezTo>
                  <a:pt x="388320" y="1278296"/>
                  <a:pt x="402576" y="1269947"/>
                  <a:pt x="416344" y="1253685"/>
                </a:cubicBezTo>
                <a:cubicBezTo>
                  <a:pt x="430112" y="1237422"/>
                  <a:pt x="439753" y="1215855"/>
                  <a:pt x="445267" y="1188983"/>
                </a:cubicBezTo>
                <a:lnTo>
                  <a:pt x="456716" y="1129186"/>
                </a:lnTo>
                <a:cubicBezTo>
                  <a:pt x="454297" y="1128529"/>
                  <a:pt x="451162" y="1127897"/>
                  <a:pt x="447311" y="1127291"/>
                </a:cubicBezTo>
                <a:cubicBezTo>
                  <a:pt x="443460" y="1126685"/>
                  <a:pt x="438688" y="1126361"/>
                  <a:pt x="432995" y="1126318"/>
                </a:cubicBezTo>
                <a:close/>
                <a:moveTo>
                  <a:pt x="6580605" y="1125908"/>
                </a:moveTo>
                <a:cubicBezTo>
                  <a:pt x="6564256" y="1126574"/>
                  <a:pt x="6550443" y="1133133"/>
                  <a:pt x="6539164" y="1145584"/>
                </a:cubicBezTo>
                <a:cubicBezTo>
                  <a:pt x="6527886" y="1158035"/>
                  <a:pt x="6520118" y="1172382"/>
                  <a:pt x="6515857" y="1188625"/>
                </a:cubicBezTo>
                <a:cubicBezTo>
                  <a:pt x="6543126" y="1189171"/>
                  <a:pt x="6565630" y="1186848"/>
                  <a:pt x="6583371" y="1181656"/>
                </a:cubicBezTo>
                <a:cubicBezTo>
                  <a:pt x="6601112" y="1176464"/>
                  <a:pt x="6610298" y="1166353"/>
                  <a:pt x="6610930" y="1151322"/>
                </a:cubicBezTo>
                <a:cubicBezTo>
                  <a:pt x="6610794" y="1143090"/>
                  <a:pt x="6607993" y="1136805"/>
                  <a:pt x="6602529" y="1132467"/>
                </a:cubicBezTo>
                <a:cubicBezTo>
                  <a:pt x="6597065" y="1128129"/>
                  <a:pt x="6589757" y="1125942"/>
                  <a:pt x="6580605" y="1125908"/>
                </a:cubicBezTo>
                <a:close/>
                <a:moveTo>
                  <a:pt x="6113880" y="1125908"/>
                </a:moveTo>
                <a:cubicBezTo>
                  <a:pt x="6097531" y="1126574"/>
                  <a:pt x="6083718" y="1133133"/>
                  <a:pt x="6072440" y="1145584"/>
                </a:cubicBezTo>
                <a:cubicBezTo>
                  <a:pt x="6061161" y="1158035"/>
                  <a:pt x="6053393" y="1172382"/>
                  <a:pt x="6049132" y="1188625"/>
                </a:cubicBezTo>
                <a:cubicBezTo>
                  <a:pt x="6076401" y="1189171"/>
                  <a:pt x="6098906" y="1186848"/>
                  <a:pt x="6116646" y="1181656"/>
                </a:cubicBezTo>
                <a:cubicBezTo>
                  <a:pt x="6134387" y="1176464"/>
                  <a:pt x="6143573" y="1166353"/>
                  <a:pt x="6144205" y="1151322"/>
                </a:cubicBezTo>
                <a:cubicBezTo>
                  <a:pt x="6144069" y="1143090"/>
                  <a:pt x="6141268" y="1136805"/>
                  <a:pt x="6135804" y="1132467"/>
                </a:cubicBezTo>
                <a:cubicBezTo>
                  <a:pt x="6130340" y="1128129"/>
                  <a:pt x="6123032" y="1125942"/>
                  <a:pt x="6113880" y="1125908"/>
                </a:cubicBezTo>
                <a:close/>
                <a:moveTo>
                  <a:pt x="3894555" y="1125908"/>
                </a:moveTo>
                <a:cubicBezTo>
                  <a:pt x="3878206" y="1126574"/>
                  <a:pt x="3864393" y="1133133"/>
                  <a:pt x="3853115" y="1145584"/>
                </a:cubicBezTo>
                <a:cubicBezTo>
                  <a:pt x="3841837" y="1158035"/>
                  <a:pt x="3834068" y="1172382"/>
                  <a:pt x="3829808" y="1188625"/>
                </a:cubicBezTo>
                <a:cubicBezTo>
                  <a:pt x="3857076" y="1189171"/>
                  <a:pt x="3879580" y="1186848"/>
                  <a:pt x="3897322" y="1181656"/>
                </a:cubicBezTo>
                <a:cubicBezTo>
                  <a:pt x="3915062" y="1176464"/>
                  <a:pt x="3924248" y="1166353"/>
                  <a:pt x="3924880" y="1151322"/>
                </a:cubicBezTo>
                <a:cubicBezTo>
                  <a:pt x="3924744" y="1143090"/>
                  <a:pt x="3921944" y="1136805"/>
                  <a:pt x="3916480" y="1132467"/>
                </a:cubicBezTo>
                <a:cubicBezTo>
                  <a:pt x="3911015" y="1128129"/>
                  <a:pt x="3903707" y="1125942"/>
                  <a:pt x="3894555" y="1125908"/>
                </a:cubicBezTo>
                <a:close/>
                <a:moveTo>
                  <a:pt x="9361402" y="1103842"/>
                </a:moveTo>
                <a:lnTo>
                  <a:pt x="9395387" y="1103842"/>
                </a:lnTo>
                <a:lnTo>
                  <a:pt x="9357290" y="1302026"/>
                </a:lnTo>
                <a:lnTo>
                  <a:pt x="9323323" y="1302026"/>
                </a:lnTo>
                <a:close/>
                <a:moveTo>
                  <a:pt x="8414727" y="1103842"/>
                </a:moveTo>
                <a:lnTo>
                  <a:pt x="8448708" y="1103842"/>
                </a:lnTo>
                <a:lnTo>
                  <a:pt x="8427820" y="1214428"/>
                </a:lnTo>
                <a:cubicBezTo>
                  <a:pt x="8426592" y="1219940"/>
                  <a:pt x="8425670" y="1225094"/>
                  <a:pt x="8425056" y="1229889"/>
                </a:cubicBezTo>
                <a:cubicBezTo>
                  <a:pt x="8424441" y="1234685"/>
                  <a:pt x="8424134" y="1239224"/>
                  <a:pt x="8424134" y="1243508"/>
                </a:cubicBezTo>
                <a:cubicBezTo>
                  <a:pt x="8424006" y="1253901"/>
                  <a:pt x="8426413" y="1262194"/>
                  <a:pt x="8431353" y="1268389"/>
                </a:cubicBezTo>
                <a:cubicBezTo>
                  <a:pt x="8436293" y="1274584"/>
                  <a:pt x="8444536" y="1277758"/>
                  <a:pt x="8456081" y="1277912"/>
                </a:cubicBezTo>
                <a:cubicBezTo>
                  <a:pt x="8469000" y="1277630"/>
                  <a:pt x="8481765" y="1271026"/>
                  <a:pt x="8494377" y="1258099"/>
                </a:cubicBezTo>
                <a:cubicBezTo>
                  <a:pt x="8506987" y="1245171"/>
                  <a:pt x="8515657" y="1227611"/>
                  <a:pt x="8520384" y="1205417"/>
                </a:cubicBezTo>
                <a:lnTo>
                  <a:pt x="8539634" y="1103842"/>
                </a:lnTo>
                <a:lnTo>
                  <a:pt x="8573629" y="1103842"/>
                </a:lnTo>
                <a:lnTo>
                  <a:pt x="8547006" y="1244290"/>
                </a:lnTo>
                <a:cubicBezTo>
                  <a:pt x="8542979" y="1266402"/>
                  <a:pt x="8539975" y="1285647"/>
                  <a:pt x="8537996" y="1302026"/>
                </a:cubicBezTo>
                <a:lnTo>
                  <a:pt x="8507278" y="1302026"/>
                </a:lnTo>
                <a:lnTo>
                  <a:pt x="8512602" y="1264806"/>
                </a:lnTo>
                <a:lnTo>
                  <a:pt x="8511783" y="1264806"/>
                </a:lnTo>
                <a:cubicBezTo>
                  <a:pt x="8502798" y="1277823"/>
                  <a:pt x="8492201" y="1288000"/>
                  <a:pt x="8479990" y="1295336"/>
                </a:cubicBezTo>
                <a:cubicBezTo>
                  <a:pt x="8467779" y="1302672"/>
                  <a:pt x="8455031" y="1306404"/>
                  <a:pt x="8441746" y="1306531"/>
                </a:cubicBezTo>
                <a:cubicBezTo>
                  <a:pt x="8428475" y="1306958"/>
                  <a:pt x="8416642" y="1303038"/>
                  <a:pt x="8406245" y="1294770"/>
                </a:cubicBezTo>
                <a:cubicBezTo>
                  <a:pt x="8395848" y="1286503"/>
                  <a:pt x="8390360" y="1271327"/>
                  <a:pt x="8389781" y="1249242"/>
                </a:cubicBezTo>
                <a:cubicBezTo>
                  <a:pt x="8389781" y="1244557"/>
                  <a:pt x="8390088" y="1239489"/>
                  <a:pt x="8390701" y="1234036"/>
                </a:cubicBezTo>
                <a:cubicBezTo>
                  <a:pt x="8391315" y="1228584"/>
                  <a:pt x="8392235" y="1222594"/>
                  <a:pt x="8393462" y="1216066"/>
                </a:cubicBezTo>
                <a:close/>
                <a:moveTo>
                  <a:pt x="7865986" y="1103842"/>
                </a:moveTo>
                <a:lnTo>
                  <a:pt x="7899964" y="1103842"/>
                </a:lnTo>
                <a:lnTo>
                  <a:pt x="7861890" y="1302026"/>
                </a:lnTo>
                <a:lnTo>
                  <a:pt x="7827911" y="1302026"/>
                </a:lnTo>
                <a:close/>
                <a:moveTo>
                  <a:pt x="7166953" y="1103842"/>
                </a:moveTo>
                <a:lnTo>
                  <a:pt x="7200944" y="1103842"/>
                </a:lnTo>
                <a:lnTo>
                  <a:pt x="7180047" y="1214428"/>
                </a:lnTo>
                <a:cubicBezTo>
                  <a:pt x="7178818" y="1219940"/>
                  <a:pt x="7177896" y="1225094"/>
                  <a:pt x="7177281" y="1229889"/>
                </a:cubicBezTo>
                <a:cubicBezTo>
                  <a:pt x="7176667" y="1234685"/>
                  <a:pt x="7176360" y="1239224"/>
                  <a:pt x="7176360" y="1243508"/>
                </a:cubicBezTo>
                <a:cubicBezTo>
                  <a:pt x="7176232" y="1253901"/>
                  <a:pt x="7178639" y="1262194"/>
                  <a:pt x="7183581" y="1268389"/>
                </a:cubicBezTo>
                <a:cubicBezTo>
                  <a:pt x="7188523" y="1274584"/>
                  <a:pt x="7196770" y="1277758"/>
                  <a:pt x="7208320" y="1277912"/>
                </a:cubicBezTo>
                <a:cubicBezTo>
                  <a:pt x="7221245" y="1277630"/>
                  <a:pt x="7234015" y="1271026"/>
                  <a:pt x="7246632" y="1258099"/>
                </a:cubicBezTo>
                <a:cubicBezTo>
                  <a:pt x="7259249" y="1245171"/>
                  <a:pt x="7267923" y="1227611"/>
                  <a:pt x="7272652" y="1205417"/>
                </a:cubicBezTo>
                <a:lnTo>
                  <a:pt x="7291910" y="1103842"/>
                </a:lnTo>
                <a:lnTo>
                  <a:pt x="7325855" y="1103842"/>
                </a:lnTo>
                <a:lnTo>
                  <a:pt x="7299265" y="1244290"/>
                </a:lnTo>
                <a:cubicBezTo>
                  <a:pt x="7297231" y="1255346"/>
                  <a:pt x="7295478" y="1265685"/>
                  <a:pt x="7294005" y="1275308"/>
                </a:cubicBezTo>
                <a:cubicBezTo>
                  <a:pt x="7292532" y="1284930"/>
                  <a:pt x="7291287" y="1293836"/>
                  <a:pt x="7290272" y="1302026"/>
                </a:cubicBezTo>
                <a:lnTo>
                  <a:pt x="7259540" y="1302026"/>
                </a:lnTo>
                <a:lnTo>
                  <a:pt x="7264867" y="1264806"/>
                </a:lnTo>
                <a:lnTo>
                  <a:pt x="7264047" y="1264806"/>
                </a:lnTo>
                <a:cubicBezTo>
                  <a:pt x="7255058" y="1277823"/>
                  <a:pt x="7244455" y="1288000"/>
                  <a:pt x="7232239" y="1295336"/>
                </a:cubicBezTo>
                <a:cubicBezTo>
                  <a:pt x="7220024" y="1302672"/>
                  <a:pt x="7207270" y="1306404"/>
                  <a:pt x="7193978" y="1306531"/>
                </a:cubicBezTo>
                <a:cubicBezTo>
                  <a:pt x="7180705" y="1306958"/>
                  <a:pt x="7168869" y="1303038"/>
                  <a:pt x="7158471" y="1294770"/>
                </a:cubicBezTo>
                <a:cubicBezTo>
                  <a:pt x="7148073" y="1286503"/>
                  <a:pt x="7142585" y="1271327"/>
                  <a:pt x="7142006" y="1249242"/>
                </a:cubicBezTo>
                <a:cubicBezTo>
                  <a:pt x="7142006" y="1244557"/>
                  <a:pt x="7142313" y="1239489"/>
                  <a:pt x="7142926" y="1234036"/>
                </a:cubicBezTo>
                <a:cubicBezTo>
                  <a:pt x="7143540" y="1228584"/>
                  <a:pt x="7144460" y="1222594"/>
                  <a:pt x="7145687" y="1216066"/>
                </a:cubicBezTo>
                <a:close/>
                <a:moveTo>
                  <a:pt x="6951506" y="1103842"/>
                </a:moveTo>
                <a:lnTo>
                  <a:pt x="6986310" y="1103842"/>
                </a:lnTo>
                <a:lnTo>
                  <a:pt x="7003507" y="1216885"/>
                </a:lnTo>
                <a:cubicBezTo>
                  <a:pt x="7004966" y="1228080"/>
                  <a:pt x="7006245" y="1237637"/>
                  <a:pt x="7007345" y="1245555"/>
                </a:cubicBezTo>
                <a:cubicBezTo>
                  <a:pt x="7008445" y="1253474"/>
                  <a:pt x="7009213" y="1260164"/>
                  <a:pt x="7009649" y="1265625"/>
                </a:cubicBezTo>
                <a:lnTo>
                  <a:pt x="7010877" y="1265625"/>
                </a:lnTo>
                <a:cubicBezTo>
                  <a:pt x="7012822" y="1260446"/>
                  <a:pt x="7015381" y="1254216"/>
                  <a:pt x="7018555" y="1246934"/>
                </a:cubicBezTo>
                <a:cubicBezTo>
                  <a:pt x="7021728" y="1239652"/>
                  <a:pt x="7026129" y="1230445"/>
                  <a:pt x="7031760" y="1219313"/>
                </a:cubicBezTo>
                <a:lnTo>
                  <a:pt x="7092359" y="1103842"/>
                </a:lnTo>
                <a:lnTo>
                  <a:pt x="7129620" y="1103842"/>
                </a:lnTo>
                <a:lnTo>
                  <a:pt x="7019476" y="1302026"/>
                </a:lnTo>
                <a:lnTo>
                  <a:pt x="6985901" y="1302026"/>
                </a:lnTo>
                <a:close/>
                <a:moveTo>
                  <a:pt x="4894106" y="1103842"/>
                </a:moveTo>
                <a:lnTo>
                  <a:pt x="4928910" y="1103842"/>
                </a:lnTo>
                <a:lnTo>
                  <a:pt x="4946107" y="1216885"/>
                </a:lnTo>
                <a:cubicBezTo>
                  <a:pt x="4947565" y="1228080"/>
                  <a:pt x="4948845" y="1237637"/>
                  <a:pt x="4949945" y="1245555"/>
                </a:cubicBezTo>
                <a:cubicBezTo>
                  <a:pt x="4951046" y="1253474"/>
                  <a:pt x="4951813" y="1260164"/>
                  <a:pt x="4952249" y="1265625"/>
                </a:cubicBezTo>
                <a:lnTo>
                  <a:pt x="4953477" y="1265625"/>
                </a:lnTo>
                <a:cubicBezTo>
                  <a:pt x="4955422" y="1260446"/>
                  <a:pt x="4957981" y="1254216"/>
                  <a:pt x="4961155" y="1246934"/>
                </a:cubicBezTo>
                <a:cubicBezTo>
                  <a:pt x="4964328" y="1239652"/>
                  <a:pt x="4968729" y="1230445"/>
                  <a:pt x="4974359" y="1219313"/>
                </a:cubicBezTo>
                <a:lnTo>
                  <a:pt x="5034959" y="1103842"/>
                </a:lnTo>
                <a:lnTo>
                  <a:pt x="5072220" y="1103842"/>
                </a:lnTo>
                <a:lnTo>
                  <a:pt x="4962076" y="1302026"/>
                </a:lnTo>
                <a:lnTo>
                  <a:pt x="4928500" y="1302026"/>
                </a:lnTo>
                <a:close/>
                <a:moveTo>
                  <a:pt x="3616518" y="1103842"/>
                </a:moveTo>
                <a:lnTo>
                  <a:pt x="3651734" y="1103842"/>
                </a:lnTo>
                <a:lnTo>
                  <a:pt x="3671388" y="1210742"/>
                </a:lnTo>
                <a:cubicBezTo>
                  <a:pt x="3673606" y="1221843"/>
                  <a:pt x="3675415" y="1231485"/>
                  <a:pt x="3676814" y="1239668"/>
                </a:cubicBezTo>
                <a:cubicBezTo>
                  <a:pt x="3678213" y="1247851"/>
                  <a:pt x="3679407" y="1255547"/>
                  <a:pt x="3680397" y="1262758"/>
                </a:cubicBezTo>
                <a:lnTo>
                  <a:pt x="3681216" y="1262758"/>
                </a:lnTo>
                <a:cubicBezTo>
                  <a:pt x="3683792" y="1256546"/>
                  <a:pt x="3686727" y="1249617"/>
                  <a:pt x="3690019" y="1241972"/>
                </a:cubicBezTo>
                <a:cubicBezTo>
                  <a:pt x="3693312" y="1234326"/>
                  <a:pt x="3697475" y="1225145"/>
                  <a:pt x="3702508" y="1214428"/>
                </a:cubicBezTo>
                <a:lnTo>
                  <a:pt x="3752874" y="1103842"/>
                </a:lnTo>
                <a:lnTo>
                  <a:pt x="3788907" y="1103842"/>
                </a:lnTo>
                <a:lnTo>
                  <a:pt x="3714793" y="1254566"/>
                </a:lnTo>
                <a:cubicBezTo>
                  <a:pt x="3704317" y="1276077"/>
                  <a:pt x="3693637" y="1295515"/>
                  <a:pt x="3682751" y="1312879"/>
                </a:cubicBezTo>
                <a:cubicBezTo>
                  <a:pt x="3671866" y="1330244"/>
                  <a:pt x="3659753" y="1345483"/>
                  <a:pt x="3646410" y="1358598"/>
                </a:cubicBezTo>
                <a:cubicBezTo>
                  <a:pt x="3635048" y="1369733"/>
                  <a:pt x="3624094" y="1377976"/>
                  <a:pt x="3613550" y="1383326"/>
                </a:cubicBezTo>
                <a:cubicBezTo>
                  <a:pt x="3603006" y="1388676"/>
                  <a:pt x="3594714" y="1391902"/>
                  <a:pt x="3588674" y="1393002"/>
                </a:cubicBezTo>
                <a:lnTo>
                  <a:pt x="3580485" y="1363923"/>
                </a:lnTo>
                <a:cubicBezTo>
                  <a:pt x="3584921" y="1362353"/>
                  <a:pt x="3590381" y="1360066"/>
                  <a:pt x="3596864" y="1357062"/>
                </a:cubicBezTo>
                <a:cubicBezTo>
                  <a:pt x="3603348" y="1354059"/>
                  <a:pt x="3610036" y="1349929"/>
                  <a:pt x="3616928" y="1344673"/>
                </a:cubicBezTo>
                <a:cubicBezTo>
                  <a:pt x="3623582" y="1339502"/>
                  <a:pt x="3630236" y="1333051"/>
                  <a:pt x="3636890" y="1325320"/>
                </a:cubicBezTo>
                <a:cubicBezTo>
                  <a:pt x="3643544" y="1317589"/>
                  <a:pt x="3649584" y="1308886"/>
                  <a:pt x="3655010" y="1299210"/>
                </a:cubicBezTo>
                <a:cubicBezTo>
                  <a:pt x="3655803" y="1297606"/>
                  <a:pt x="3656263" y="1296104"/>
                  <a:pt x="3656391" y="1294704"/>
                </a:cubicBezTo>
                <a:cubicBezTo>
                  <a:pt x="3656519" y="1293305"/>
                  <a:pt x="3656468" y="1291803"/>
                  <a:pt x="3656238" y="1290199"/>
                </a:cubicBezTo>
                <a:close/>
                <a:moveTo>
                  <a:pt x="3423629" y="1103842"/>
                </a:moveTo>
                <a:lnTo>
                  <a:pt x="3457609" y="1103842"/>
                </a:lnTo>
                <a:lnTo>
                  <a:pt x="3436721" y="1214428"/>
                </a:lnTo>
                <a:cubicBezTo>
                  <a:pt x="3435492" y="1219940"/>
                  <a:pt x="3434570" y="1225094"/>
                  <a:pt x="3433956" y="1229889"/>
                </a:cubicBezTo>
                <a:cubicBezTo>
                  <a:pt x="3433342" y="1234685"/>
                  <a:pt x="3433035" y="1239224"/>
                  <a:pt x="3433035" y="1243508"/>
                </a:cubicBezTo>
                <a:cubicBezTo>
                  <a:pt x="3432907" y="1253901"/>
                  <a:pt x="3435313" y="1262194"/>
                  <a:pt x="3440253" y="1268389"/>
                </a:cubicBezTo>
                <a:cubicBezTo>
                  <a:pt x="3445194" y="1274584"/>
                  <a:pt x="3453437" y="1277758"/>
                  <a:pt x="3464982" y="1277912"/>
                </a:cubicBezTo>
                <a:cubicBezTo>
                  <a:pt x="3477901" y="1277630"/>
                  <a:pt x="3490666" y="1271026"/>
                  <a:pt x="3503277" y="1258099"/>
                </a:cubicBezTo>
                <a:cubicBezTo>
                  <a:pt x="3515889" y="1245171"/>
                  <a:pt x="3524558" y="1227611"/>
                  <a:pt x="3529285" y="1205417"/>
                </a:cubicBezTo>
                <a:lnTo>
                  <a:pt x="3548535" y="1103842"/>
                </a:lnTo>
                <a:lnTo>
                  <a:pt x="3582529" y="1103842"/>
                </a:lnTo>
                <a:lnTo>
                  <a:pt x="3555907" y="1244290"/>
                </a:lnTo>
                <a:cubicBezTo>
                  <a:pt x="3551879" y="1266402"/>
                  <a:pt x="3548876" y="1285647"/>
                  <a:pt x="3546897" y="1302026"/>
                </a:cubicBezTo>
                <a:lnTo>
                  <a:pt x="3516178" y="1302026"/>
                </a:lnTo>
                <a:lnTo>
                  <a:pt x="3521503" y="1264806"/>
                </a:lnTo>
                <a:lnTo>
                  <a:pt x="3520684" y="1264806"/>
                </a:lnTo>
                <a:cubicBezTo>
                  <a:pt x="3511699" y="1277823"/>
                  <a:pt x="3501101" y="1288000"/>
                  <a:pt x="3488891" y="1295336"/>
                </a:cubicBezTo>
                <a:cubicBezTo>
                  <a:pt x="3476680" y="1302672"/>
                  <a:pt x="3463932" y="1306404"/>
                  <a:pt x="3450646" y="1306531"/>
                </a:cubicBezTo>
                <a:cubicBezTo>
                  <a:pt x="3437377" y="1306958"/>
                  <a:pt x="3425544" y="1303038"/>
                  <a:pt x="3415146" y="1294770"/>
                </a:cubicBezTo>
                <a:cubicBezTo>
                  <a:pt x="3404749" y="1286503"/>
                  <a:pt x="3399261" y="1271327"/>
                  <a:pt x="3398682" y="1249242"/>
                </a:cubicBezTo>
                <a:cubicBezTo>
                  <a:pt x="3398682" y="1244557"/>
                  <a:pt x="3398989" y="1239489"/>
                  <a:pt x="3399602" y="1234036"/>
                </a:cubicBezTo>
                <a:cubicBezTo>
                  <a:pt x="3400216" y="1228584"/>
                  <a:pt x="3401135" y="1222594"/>
                  <a:pt x="3402363" y="1216066"/>
                </a:cubicBezTo>
                <a:close/>
                <a:moveTo>
                  <a:pt x="3160652" y="1103842"/>
                </a:moveTo>
                <a:lnTo>
                  <a:pt x="3194647" y="1103842"/>
                </a:lnTo>
                <a:lnTo>
                  <a:pt x="3156556" y="1302026"/>
                </a:lnTo>
                <a:lnTo>
                  <a:pt x="3122561" y="1302026"/>
                </a:lnTo>
                <a:close/>
                <a:moveTo>
                  <a:pt x="2299679" y="1103842"/>
                </a:moveTo>
                <a:lnTo>
                  <a:pt x="2333659" y="1103842"/>
                </a:lnTo>
                <a:lnTo>
                  <a:pt x="2312771" y="1214428"/>
                </a:lnTo>
                <a:cubicBezTo>
                  <a:pt x="2311542" y="1219940"/>
                  <a:pt x="2310621" y="1225094"/>
                  <a:pt x="2310007" y="1229889"/>
                </a:cubicBezTo>
                <a:cubicBezTo>
                  <a:pt x="2309392" y="1234685"/>
                  <a:pt x="2309085" y="1239224"/>
                  <a:pt x="2309085" y="1243508"/>
                </a:cubicBezTo>
                <a:cubicBezTo>
                  <a:pt x="2308957" y="1253901"/>
                  <a:pt x="2311363" y="1262194"/>
                  <a:pt x="2316304" y="1268389"/>
                </a:cubicBezTo>
                <a:cubicBezTo>
                  <a:pt x="2321244" y="1274584"/>
                  <a:pt x="2329487" y="1277758"/>
                  <a:pt x="2341032" y="1277912"/>
                </a:cubicBezTo>
                <a:cubicBezTo>
                  <a:pt x="2353950" y="1277630"/>
                  <a:pt x="2366715" y="1271026"/>
                  <a:pt x="2379327" y="1258099"/>
                </a:cubicBezTo>
                <a:cubicBezTo>
                  <a:pt x="2391939" y="1245171"/>
                  <a:pt x="2400608" y="1227611"/>
                  <a:pt x="2405335" y="1205417"/>
                </a:cubicBezTo>
                <a:lnTo>
                  <a:pt x="2424585" y="1103842"/>
                </a:lnTo>
                <a:lnTo>
                  <a:pt x="2458580" y="1103842"/>
                </a:lnTo>
                <a:lnTo>
                  <a:pt x="2431957" y="1244290"/>
                </a:lnTo>
                <a:cubicBezTo>
                  <a:pt x="2427930" y="1266402"/>
                  <a:pt x="2424927" y="1285647"/>
                  <a:pt x="2422946" y="1302026"/>
                </a:cubicBezTo>
                <a:lnTo>
                  <a:pt x="2392229" y="1302026"/>
                </a:lnTo>
                <a:lnTo>
                  <a:pt x="2397553" y="1264806"/>
                </a:lnTo>
                <a:lnTo>
                  <a:pt x="2396734" y="1264806"/>
                </a:lnTo>
                <a:cubicBezTo>
                  <a:pt x="2387749" y="1277823"/>
                  <a:pt x="2377151" y="1288000"/>
                  <a:pt x="2364941" y="1295336"/>
                </a:cubicBezTo>
                <a:cubicBezTo>
                  <a:pt x="2352731" y="1302672"/>
                  <a:pt x="2339982" y="1306404"/>
                  <a:pt x="2326697" y="1306531"/>
                </a:cubicBezTo>
                <a:cubicBezTo>
                  <a:pt x="2313427" y="1306958"/>
                  <a:pt x="2301593" y="1303038"/>
                  <a:pt x="2291196" y="1294770"/>
                </a:cubicBezTo>
                <a:cubicBezTo>
                  <a:pt x="2280799" y="1286503"/>
                  <a:pt x="2275311" y="1271327"/>
                  <a:pt x="2274732" y="1249242"/>
                </a:cubicBezTo>
                <a:cubicBezTo>
                  <a:pt x="2274732" y="1244557"/>
                  <a:pt x="2275039" y="1239489"/>
                  <a:pt x="2275652" y="1234036"/>
                </a:cubicBezTo>
                <a:cubicBezTo>
                  <a:pt x="2276266" y="1228584"/>
                  <a:pt x="2277185" y="1222594"/>
                  <a:pt x="2278412" y="1216066"/>
                </a:cubicBezTo>
                <a:close/>
                <a:moveTo>
                  <a:pt x="1806769" y="1103842"/>
                </a:moveTo>
                <a:lnTo>
                  <a:pt x="1841984" y="1103842"/>
                </a:lnTo>
                <a:lnTo>
                  <a:pt x="1861639" y="1210742"/>
                </a:lnTo>
                <a:cubicBezTo>
                  <a:pt x="1863857" y="1221843"/>
                  <a:pt x="1865666" y="1231485"/>
                  <a:pt x="1867064" y="1239668"/>
                </a:cubicBezTo>
                <a:cubicBezTo>
                  <a:pt x="1868464" y="1247851"/>
                  <a:pt x="1869658" y="1255547"/>
                  <a:pt x="1870647" y="1262758"/>
                </a:cubicBezTo>
                <a:lnTo>
                  <a:pt x="1871466" y="1262758"/>
                </a:lnTo>
                <a:cubicBezTo>
                  <a:pt x="1874043" y="1256546"/>
                  <a:pt x="1876977" y="1249617"/>
                  <a:pt x="1880270" y="1241972"/>
                </a:cubicBezTo>
                <a:cubicBezTo>
                  <a:pt x="1883562" y="1234326"/>
                  <a:pt x="1887726" y="1225145"/>
                  <a:pt x="1892759" y="1214428"/>
                </a:cubicBezTo>
                <a:lnTo>
                  <a:pt x="1943125" y="1103842"/>
                </a:lnTo>
                <a:lnTo>
                  <a:pt x="1979158" y="1103842"/>
                </a:lnTo>
                <a:lnTo>
                  <a:pt x="1905043" y="1254566"/>
                </a:lnTo>
                <a:cubicBezTo>
                  <a:pt x="1894568" y="1276077"/>
                  <a:pt x="1883887" y="1295515"/>
                  <a:pt x="1873002" y="1312879"/>
                </a:cubicBezTo>
                <a:cubicBezTo>
                  <a:pt x="1862117" y="1330244"/>
                  <a:pt x="1850003" y="1345483"/>
                  <a:pt x="1836661" y="1358598"/>
                </a:cubicBezTo>
                <a:cubicBezTo>
                  <a:pt x="1825298" y="1369733"/>
                  <a:pt x="1814345" y="1377976"/>
                  <a:pt x="1803800" y="1383326"/>
                </a:cubicBezTo>
                <a:cubicBezTo>
                  <a:pt x="1793256" y="1388676"/>
                  <a:pt x="1784965" y="1391902"/>
                  <a:pt x="1778925" y="1393002"/>
                </a:cubicBezTo>
                <a:lnTo>
                  <a:pt x="1770736" y="1363923"/>
                </a:lnTo>
                <a:cubicBezTo>
                  <a:pt x="1775172" y="1362353"/>
                  <a:pt x="1780631" y="1360066"/>
                  <a:pt x="1787114" y="1357062"/>
                </a:cubicBezTo>
                <a:cubicBezTo>
                  <a:pt x="1793598" y="1354059"/>
                  <a:pt x="1800286" y="1349929"/>
                  <a:pt x="1807179" y="1344673"/>
                </a:cubicBezTo>
                <a:cubicBezTo>
                  <a:pt x="1813832" y="1339502"/>
                  <a:pt x="1820486" y="1333051"/>
                  <a:pt x="1827141" y="1325320"/>
                </a:cubicBezTo>
                <a:cubicBezTo>
                  <a:pt x="1833794" y="1317589"/>
                  <a:pt x="1839834" y="1308886"/>
                  <a:pt x="1845259" y="1299210"/>
                </a:cubicBezTo>
                <a:cubicBezTo>
                  <a:pt x="1846053" y="1297606"/>
                  <a:pt x="1846514" y="1296104"/>
                  <a:pt x="1846642" y="1294704"/>
                </a:cubicBezTo>
                <a:cubicBezTo>
                  <a:pt x="1846770" y="1293305"/>
                  <a:pt x="1846719" y="1291803"/>
                  <a:pt x="1846488" y="1290199"/>
                </a:cubicBezTo>
                <a:close/>
                <a:moveTo>
                  <a:pt x="1613879" y="1103842"/>
                </a:moveTo>
                <a:lnTo>
                  <a:pt x="1647859" y="1103842"/>
                </a:lnTo>
                <a:lnTo>
                  <a:pt x="1626971" y="1214428"/>
                </a:lnTo>
                <a:cubicBezTo>
                  <a:pt x="1625742" y="1219940"/>
                  <a:pt x="1624821" y="1225094"/>
                  <a:pt x="1624206" y="1229889"/>
                </a:cubicBezTo>
                <a:cubicBezTo>
                  <a:pt x="1623592" y="1234685"/>
                  <a:pt x="1623285" y="1239224"/>
                  <a:pt x="1623285" y="1243508"/>
                </a:cubicBezTo>
                <a:cubicBezTo>
                  <a:pt x="1623157" y="1253901"/>
                  <a:pt x="1625563" y="1262194"/>
                  <a:pt x="1630503" y="1268389"/>
                </a:cubicBezTo>
                <a:cubicBezTo>
                  <a:pt x="1635444" y="1274584"/>
                  <a:pt x="1643687" y="1277758"/>
                  <a:pt x="1655231" y="1277912"/>
                </a:cubicBezTo>
                <a:cubicBezTo>
                  <a:pt x="1668151" y="1277630"/>
                  <a:pt x="1680916" y="1271026"/>
                  <a:pt x="1693527" y="1258099"/>
                </a:cubicBezTo>
                <a:cubicBezTo>
                  <a:pt x="1706138" y="1245171"/>
                  <a:pt x="1714808" y="1227611"/>
                  <a:pt x="1719535" y="1205417"/>
                </a:cubicBezTo>
                <a:lnTo>
                  <a:pt x="1738785" y="1103842"/>
                </a:lnTo>
                <a:lnTo>
                  <a:pt x="1772780" y="1103842"/>
                </a:lnTo>
                <a:lnTo>
                  <a:pt x="1746157" y="1244290"/>
                </a:lnTo>
                <a:cubicBezTo>
                  <a:pt x="1742130" y="1266402"/>
                  <a:pt x="1739126" y="1285647"/>
                  <a:pt x="1737147" y="1302026"/>
                </a:cubicBezTo>
                <a:lnTo>
                  <a:pt x="1706429" y="1302026"/>
                </a:lnTo>
                <a:lnTo>
                  <a:pt x="1711753" y="1264806"/>
                </a:lnTo>
                <a:lnTo>
                  <a:pt x="1710934" y="1264806"/>
                </a:lnTo>
                <a:cubicBezTo>
                  <a:pt x="1701949" y="1277823"/>
                  <a:pt x="1691351" y="1288000"/>
                  <a:pt x="1679140" y="1295336"/>
                </a:cubicBezTo>
                <a:cubicBezTo>
                  <a:pt x="1666930" y="1302672"/>
                  <a:pt x="1654182" y="1306404"/>
                  <a:pt x="1640897" y="1306531"/>
                </a:cubicBezTo>
                <a:cubicBezTo>
                  <a:pt x="1627627" y="1306958"/>
                  <a:pt x="1615793" y="1303038"/>
                  <a:pt x="1605396" y="1294770"/>
                </a:cubicBezTo>
                <a:cubicBezTo>
                  <a:pt x="1594999" y="1286503"/>
                  <a:pt x="1589511" y="1271327"/>
                  <a:pt x="1588932" y="1249242"/>
                </a:cubicBezTo>
                <a:cubicBezTo>
                  <a:pt x="1588932" y="1244557"/>
                  <a:pt x="1589239" y="1239489"/>
                  <a:pt x="1589852" y="1234036"/>
                </a:cubicBezTo>
                <a:cubicBezTo>
                  <a:pt x="1590465" y="1228584"/>
                  <a:pt x="1591386" y="1222594"/>
                  <a:pt x="1592612" y="1216066"/>
                </a:cubicBezTo>
                <a:close/>
                <a:moveTo>
                  <a:pt x="1227077" y="1103842"/>
                </a:moveTo>
                <a:lnTo>
                  <a:pt x="1261072" y="1103842"/>
                </a:lnTo>
                <a:lnTo>
                  <a:pt x="1222981" y="1302026"/>
                </a:lnTo>
                <a:lnTo>
                  <a:pt x="1188986" y="1302026"/>
                </a:lnTo>
                <a:close/>
                <a:moveTo>
                  <a:pt x="8113885" y="1099747"/>
                </a:moveTo>
                <a:cubicBezTo>
                  <a:pt x="8123288" y="1099900"/>
                  <a:pt x="8131719" y="1100922"/>
                  <a:pt x="8139176" y="1102815"/>
                </a:cubicBezTo>
                <a:cubicBezTo>
                  <a:pt x="8146634" y="1104707"/>
                  <a:pt x="8151994" y="1106552"/>
                  <a:pt x="8155252" y="1108348"/>
                </a:cubicBezTo>
                <a:lnTo>
                  <a:pt x="8145422" y="1135332"/>
                </a:lnTo>
                <a:cubicBezTo>
                  <a:pt x="8141540" y="1133411"/>
                  <a:pt x="8136814" y="1131721"/>
                  <a:pt x="8131240" y="1130261"/>
                </a:cubicBezTo>
                <a:cubicBezTo>
                  <a:pt x="8125670" y="1128801"/>
                  <a:pt x="8119202" y="1128033"/>
                  <a:pt x="8111837" y="1127956"/>
                </a:cubicBezTo>
                <a:cubicBezTo>
                  <a:pt x="8094554" y="1128295"/>
                  <a:pt x="8079653" y="1133262"/>
                  <a:pt x="8067134" y="1142858"/>
                </a:cubicBezTo>
                <a:cubicBezTo>
                  <a:pt x="8054614" y="1152453"/>
                  <a:pt x="8044960" y="1164644"/>
                  <a:pt x="8038174" y="1179429"/>
                </a:cubicBezTo>
                <a:cubicBezTo>
                  <a:pt x="8031389" y="1194214"/>
                  <a:pt x="8027956" y="1209560"/>
                  <a:pt x="8027874" y="1225469"/>
                </a:cubicBezTo>
                <a:cubicBezTo>
                  <a:pt x="8027900" y="1241652"/>
                  <a:pt x="8032046" y="1254456"/>
                  <a:pt x="8040316" y="1263879"/>
                </a:cubicBezTo>
                <a:cubicBezTo>
                  <a:pt x="8048584" y="1273302"/>
                  <a:pt x="8060820" y="1278117"/>
                  <a:pt x="8077024" y="1278321"/>
                </a:cubicBezTo>
                <a:cubicBezTo>
                  <a:pt x="8087076" y="1278168"/>
                  <a:pt x="8095949" y="1276939"/>
                  <a:pt x="8103646" y="1274634"/>
                </a:cubicBezTo>
                <a:cubicBezTo>
                  <a:pt x="8111343" y="1272329"/>
                  <a:pt x="8117760" y="1269871"/>
                  <a:pt x="8122896" y="1267259"/>
                </a:cubicBezTo>
                <a:lnTo>
                  <a:pt x="8126172" y="1294265"/>
                </a:lnTo>
                <a:cubicBezTo>
                  <a:pt x="8120968" y="1296906"/>
                  <a:pt x="8113458" y="1299495"/>
                  <a:pt x="8103646" y="1302033"/>
                </a:cubicBezTo>
                <a:cubicBezTo>
                  <a:pt x="8093834" y="1304571"/>
                  <a:pt x="8082228" y="1305934"/>
                  <a:pt x="8068832" y="1306121"/>
                </a:cubicBezTo>
                <a:cubicBezTo>
                  <a:pt x="8043268" y="1305569"/>
                  <a:pt x="8024182" y="1298085"/>
                  <a:pt x="8011574" y="1283669"/>
                </a:cubicBezTo>
                <a:cubicBezTo>
                  <a:pt x="7998966" y="1269252"/>
                  <a:pt x="7992676" y="1251218"/>
                  <a:pt x="7992702" y="1229566"/>
                </a:cubicBezTo>
                <a:cubicBezTo>
                  <a:pt x="7992878" y="1206681"/>
                  <a:pt x="7998072" y="1185447"/>
                  <a:pt x="8008284" y="1165863"/>
                </a:cubicBezTo>
                <a:cubicBezTo>
                  <a:pt x="8018494" y="1146280"/>
                  <a:pt x="8032664" y="1130453"/>
                  <a:pt x="8050794" y="1118381"/>
                </a:cubicBezTo>
                <a:cubicBezTo>
                  <a:pt x="8068923" y="1106309"/>
                  <a:pt x="8089954" y="1100098"/>
                  <a:pt x="8113885" y="1099747"/>
                </a:cubicBezTo>
                <a:close/>
                <a:moveTo>
                  <a:pt x="922511" y="1099747"/>
                </a:moveTo>
                <a:cubicBezTo>
                  <a:pt x="931915" y="1099900"/>
                  <a:pt x="940345" y="1100922"/>
                  <a:pt x="947803" y="1102815"/>
                </a:cubicBezTo>
                <a:cubicBezTo>
                  <a:pt x="955260" y="1104707"/>
                  <a:pt x="960619" y="1106552"/>
                  <a:pt x="963878" y="1108348"/>
                </a:cubicBezTo>
                <a:lnTo>
                  <a:pt x="954049" y="1135332"/>
                </a:lnTo>
                <a:cubicBezTo>
                  <a:pt x="950166" y="1133411"/>
                  <a:pt x="945439" y="1131721"/>
                  <a:pt x="939867" y="1130261"/>
                </a:cubicBezTo>
                <a:cubicBezTo>
                  <a:pt x="934295" y="1128801"/>
                  <a:pt x="927827" y="1128033"/>
                  <a:pt x="920463" y="1127956"/>
                </a:cubicBezTo>
                <a:cubicBezTo>
                  <a:pt x="903180" y="1128295"/>
                  <a:pt x="888279" y="1133262"/>
                  <a:pt x="875759" y="1142858"/>
                </a:cubicBezTo>
                <a:cubicBezTo>
                  <a:pt x="863239" y="1152453"/>
                  <a:pt x="853586" y="1164644"/>
                  <a:pt x="846801" y="1179429"/>
                </a:cubicBezTo>
                <a:cubicBezTo>
                  <a:pt x="840015" y="1194214"/>
                  <a:pt x="836582" y="1209560"/>
                  <a:pt x="836501" y="1225469"/>
                </a:cubicBezTo>
                <a:cubicBezTo>
                  <a:pt x="836526" y="1241652"/>
                  <a:pt x="840673" y="1254456"/>
                  <a:pt x="848941" y="1263879"/>
                </a:cubicBezTo>
                <a:cubicBezTo>
                  <a:pt x="857210" y="1273302"/>
                  <a:pt x="869446" y="1278117"/>
                  <a:pt x="885650" y="1278321"/>
                </a:cubicBezTo>
                <a:cubicBezTo>
                  <a:pt x="895701" y="1278168"/>
                  <a:pt x="904576" y="1276939"/>
                  <a:pt x="912272" y="1274634"/>
                </a:cubicBezTo>
                <a:cubicBezTo>
                  <a:pt x="919969" y="1272329"/>
                  <a:pt x="926385" y="1269871"/>
                  <a:pt x="931522" y="1267259"/>
                </a:cubicBezTo>
                <a:lnTo>
                  <a:pt x="934799" y="1294265"/>
                </a:lnTo>
                <a:cubicBezTo>
                  <a:pt x="929593" y="1296906"/>
                  <a:pt x="922085" y="1299495"/>
                  <a:pt x="912272" y="1302033"/>
                </a:cubicBezTo>
                <a:cubicBezTo>
                  <a:pt x="902459" y="1304571"/>
                  <a:pt x="890855" y="1305934"/>
                  <a:pt x="877458" y="1306121"/>
                </a:cubicBezTo>
                <a:cubicBezTo>
                  <a:pt x="851894" y="1305569"/>
                  <a:pt x="832808" y="1298085"/>
                  <a:pt x="820200" y="1283669"/>
                </a:cubicBezTo>
                <a:cubicBezTo>
                  <a:pt x="807592" y="1269252"/>
                  <a:pt x="801301" y="1251218"/>
                  <a:pt x="801328" y="1229566"/>
                </a:cubicBezTo>
                <a:cubicBezTo>
                  <a:pt x="801505" y="1206681"/>
                  <a:pt x="806698" y="1185447"/>
                  <a:pt x="816909" y="1165863"/>
                </a:cubicBezTo>
                <a:cubicBezTo>
                  <a:pt x="827120" y="1146280"/>
                  <a:pt x="841290" y="1130453"/>
                  <a:pt x="859420" y="1118381"/>
                </a:cubicBezTo>
                <a:cubicBezTo>
                  <a:pt x="877549" y="1106309"/>
                  <a:pt x="898580" y="1100098"/>
                  <a:pt x="922511" y="1099747"/>
                </a:cubicBezTo>
                <a:close/>
                <a:moveTo>
                  <a:pt x="10365472" y="1099337"/>
                </a:moveTo>
                <a:cubicBezTo>
                  <a:pt x="10377179" y="1099456"/>
                  <a:pt x="10388681" y="1100853"/>
                  <a:pt x="10399979" y="1103527"/>
                </a:cubicBezTo>
                <a:cubicBezTo>
                  <a:pt x="10411276" y="1106202"/>
                  <a:pt x="10420935" y="1109438"/>
                  <a:pt x="10428956" y="1113237"/>
                </a:cubicBezTo>
                <a:lnTo>
                  <a:pt x="10398648" y="1277089"/>
                </a:lnTo>
                <a:cubicBezTo>
                  <a:pt x="10394697" y="1297937"/>
                  <a:pt x="10389595" y="1315697"/>
                  <a:pt x="10383339" y="1330369"/>
                </a:cubicBezTo>
                <a:cubicBezTo>
                  <a:pt x="10377085" y="1345041"/>
                  <a:pt x="10368809" y="1356769"/>
                  <a:pt x="10358509" y="1365551"/>
                </a:cubicBezTo>
                <a:cubicBezTo>
                  <a:pt x="10348458" y="1373983"/>
                  <a:pt x="10337330" y="1379808"/>
                  <a:pt x="10325129" y="1383028"/>
                </a:cubicBezTo>
                <a:cubicBezTo>
                  <a:pt x="10312927" y="1386247"/>
                  <a:pt x="10300980" y="1387780"/>
                  <a:pt x="10289290" y="1387627"/>
                </a:cubicBezTo>
                <a:cubicBezTo>
                  <a:pt x="10277046" y="1387559"/>
                  <a:pt x="10265724" y="1386264"/>
                  <a:pt x="10255326" y="1383743"/>
                </a:cubicBezTo>
                <a:cubicBezTo>
                  <a:pt x="10244927" y="1381222"/>
                  <a:pt x="10236470" y="1377883"/>
                  <a:pt x="10229953" y="1373727"/>
                </a:cubicBezTo>
                <a:lnTo>
                  <a:pt x="10239783" y="1347118"/>
                </a:lnTo>
                <a:cubicBezTo>
                  <a:pt x="10245850" y="1350893"/>
                  <a:pt x="10253451" y="1354002"/>
                  <a:pt x="10262587" y="1356445"/>
                </a:cubicBezTo>
                <a:cubicBezTo>
                  <a:pt x="10271724" y="1358887"/>
                  <a:pt x="10281580" y="1360151"/>
                  <a:pt x="10292158" y="1360236"/>
                </a:cubicBezTo>
                <a:cubicBezTo>
                  <a:pt x="10308900" y="1360637"/>
                  <a:pt x="10323439" y="1355531"/>
                  <a:pt x="10335777" y="1344919"/>
                </a:cubicBezTo>
                <a:cubicBezTo>
                  <a:pt x="10348116" y="1334308"/>
                  <a:pt x="10357331" y="1315785"/>
                  <a:pt x="10363424" y="1289353"/>
                </a:cubicBezTo>
                <a:lnTo>
                  <a:pt x="10369977" y="1259885"/>
                </a:lnTo>
                <a:lnTo>
                  <a:pt x="10368748" y="1259885"/>
                </a:lnTo>
                <a:cubicBezTo>
                  <a:pt x="10360071" y="1273997"/>
                  <a:pt x="10349882" y="1284550"/>
                  <a:pt x="10338184" y="1291546"/>
                </a:cubicBezTo>
                <a:cubicBezTo>
                  <a:pt x="10326486" y="1298542"/>
                  <a:pt x="10313738" y="1302035"/>
                  <a:pt x="10299940" y="1302026"/>
                </a:cubicBezTo>
                <a:cubicBezTo>
                  <a:pt x="10280061" y="1301362"/>
                  <a:pt x="10265072" y="1294305"/>
                  <a:pt x="10254971" y="1280853"/>
                </a:cubicBezTo>
                <a:cubicBezTo>
                  <a:pt x="10244871" y="1267401"/>
                  <a:pt x="10239808" y="1251535"/>
                  <a:pt x="10239783" y="1233254"/>
                </a:cubicBezTo>
                <a:cubicBezTo>
                  <a:pt x="10239789" y="1210447"/>
                  <a:pt x="10244916" y="1188919"/>
                  <a:pt x="10255167" y="1168671"/>
                </a:cubicBezTo>
                <a:cubicBezTo>
                  <a:pt x="10265418" y="1148422"/>
                  <a:pt x="10279948" y="1131907"/>
                  <a:pt x="10298755" y="1119124"/>
                </a:cubicBezTo>
                <a:cubicBezTo>
                  <a:pt x="10317562" y="1106342"/>
                  <a:pt x="10339800" y="1099746"/>
                  <a:pt x="10365472" y="1099337"/>
                </a:cubicBezTo>
                <a:close/>
                <a:moveTo>
                  <a:pt x="10154230" y="1099337"/>
                </a:moveTo>
                <a:cubicBezTo>
                  <a:pt x="10166714" y="1099030"/>
                  <a:pt x="10178069" y="1103018"/>
                  <a:pt x="10188296" y="1111302"/>
                </a:cubicBezTo>
                <a:cubicBezTo>
                  <a:pt x="10198524" y="1119586"/>
                  <a:pt x="10203943" y="1134011"/>
                  <a:pt x="10204557" y="1154579"/>
                </a:cubicBezTo>
                <a:cubicBezTo>
                  <a:pt x="10204531" y="1159007"/>
                  <a:pt x="10204172" y="1164076"/>
                  <a:pt x="10203483" y="1169784"/>
                </a:cubicBezTo>
                <a:cubicBezTo>
                  <a:pt x="10202793" y="1175493"/>
                  <a:pt x="10201923" y="1181073"/>
                  <a:pt x="10200876" y="1186525"/>
                </a:cubicBezTo>
                <a:lnTo>
                  <a:pt x="10178790" y="1302026"/>
                </a:lnTo>
                <a:lnTo>
                  <a:pt x="10144810" y="1302026"/>
                </a:lnTo>
                <a:lnTo>
                  <a:pt x="10166518" y="1187754"/>
                </a:lnTo>
                <a:cubicBezTo>
                  <a:pt x="10167354" y="1183803"/>
                  <a:pt x="10168036" y="1179622"/>
                  <a:pt x="10168565" y="1175211"/>
                </a:cubicBezTo>
                <a:cubicBezTo>
                  <a:pt x="10169094" y="1170799"/>
                  <a:pt x="10169367" y="1166516"/>
                  <a:pt x="10169385" y="1162360"/>
                </a:cubicBezTo>
                <a:cubicBezTo>
                  <a:pt x="10169546" y="1152130"/>
                  <a:pt x="10167277" y="1143819"/>
                  <a:pt x="10162575" y="1137428"/>
                </a:cubicBezTo>
                <a:cubicBezTo>
                  <a:pt x="10157873" y="1131037"/>
                  <a:pt x="10149767" y="1127743"/>
                  <a:pt x="10138256" y="1127547"/>
                </a:cubicBezTo>
                <a:cubicBezTo>
                  <a:pt x="10129981" y="1127602"/>
                  <a:pt x="10121228" y="1130722"/>
                  <a:pt x="10111999" y="1136906"/>
                </a:cubicBezTo>
                <a:cubicBezTo>
                  <a:pt x="10102768" y="1143090"/>
                  <a:pt x="10094379" y="1152005"/>
                  <a:pt x="10086832" y="1163650"/>
                </a:cubicBezTo>
                <a:cubicBezTo>
                  <a:pt x="10079286" y="1175295"/>
                  <a:pt x="10073900" y="1189337"/>
                  <a:pt x="10070677" y="1205775"/>
                </a:cubicBezTo>
                <a:lnTo>
                  <a:pt x="10052656" y="1302026"/>
                </a:lnTo>
                <a:lnTo>
                  <a:pt x="10018661" y="1302026"/>
                </a:lnTo>
                <a:lnTo>
                  <a:pt x="10045283" y="1161578"/>
                </a:lnTo>
                <a:cubicBezTo>
                  <a:pt x="10047492" y="1150522"/>
                  <a:pt x="10049319" y="1140183"/>
                  <a:pt x="10050762" y="1130561"/>
                </a:cubicBezTo>
                <a:cubicBezTo>
                  <a:pt x="10052202" y="1120938"/>
                  <a:pt x="10053517" y="1112032"/>
                  <a:pt x="10054703" y="1103842"/>
                </a:cubicBezTo>
                <a:lnTo>
                  <a:pt x="10085012" y="1103842"/>
                </a:lnTo>
                <a:lnTo>
                  <a:pt x="10080097" y="1142701"/>
                </a:lnTo>
                <a:lnTo>
                  <a:pt x="10080916" y="1142701"/>
                </a:lnTo>
                <a:cubicBezTo>
                  <a:pt x="10089858" y="1128719"/>
                  <a:pt x="10100644" y="1118013"/>
                  <a:pt x="10113273" y="1110584"/>
                </a:cubicBezTo>
                <a:cubicBezTo>
                  <a:pt x="10125900" y="1103154"/>
                  <a:pt x="10139554" y="1099405"/>
                  <a:pt x="10154230" y="1099337"/>
                </a:cubicBezTo>
                <a:close/>
                <a:moveTo>
                  <a:pt x="8944554" y="1099337"/>
                </a:moveTo>
                <a:cubicBezTo>
                  <a:pt x="8957039" y="1099030"/>
                  <a:pt x="8968395" y="1103018"/>
                  <a:pt x="8978622" y="1111302"/>
                </a:cubicBezTo>
                <a:cubicBezTo>
                  <a:pt x="8988849" y="1119586"/>
                  <a:pt x="8994268" y="1134011"/>
                  <a:pt x="8994881" y="1154579"/>
                </a:cubicBezTo>
                <a:cubicBezTo>
                  <a:pt x="8994856" y="1159007"/>
                  <a:pt x="8994498" y="1164076"/>
                  <a:pt x="8993808" y="1169784"/>
                </a:cubicBezTo>
                <a:cubicBezTo>
                  <a:pt x="8993118" y="1175493"/>
                  <a:pt x="8992248" y="1181073"/>
                  <a:pt x="8991200" y="1186525"/>
                </a:cubicBezTo>
                <a:lnTo>
                  <a:pt x="8969115" y="1302026"/>
                </a:lnTo>
                <a:lnTo>
                  <a:pt x="8935134" y="1302026"/>
                </a:lnTo>
                <a:lnTo>
                  <a:pt x="8956842" y="1187754"/>
                </a:lnTo>
                <a:cubicBezTo>
                  <a:pt x="8957679" y="1183803"/>
                  <a:pt x="8958361" y="1179622"/>
                  <a:pt x="8958889" y="1175211"/>
                </a:cubicBezTo>
                <a:cubicBezTo>
                  <a:pt x="8959419" y="1170799"/>
                  <a:pt x="8959692" y="1166516"/>
                  <a:pt x="8959709" y="1162360"/>
                </a:cubicBezTo>
                <a:cubicBezTo>
                  <a:pt x="8959871" y="1152130"/>
                  <a:pt x="8957602" y="1143819"/>
                  <a:pt x="8952900" y="1137428"/>
                </a:cubicBezTo>
                <a:cubicBezTo>
                  <a:pt x="8948198" y="1131037"/>
                  <a:pt x="8940092" y="1127743"/>
                  <a:pt x="8928581" y="1127547"/>
                </a:cubicBezTo>
                <a:cubicBezTo>
                  <a:pt x="8920306" y="1127602"/>
                  <a:pt x="8911554" y="1130722"/>
                  <a:pt x="8902323" y="1136906"/>
                </a:cubicBezTo>
                <a:cubicBezTo>
                  <a:pt x="8893093" y="1143090"/>
                  <a:pt x="8884704" y="1152005"/>
                  <a:pt x="8877157" y="1163650"/>
                </a:cubicBezTo>
                <a:cubicBezTo>
                  <a:pt x="8869610" y="1175295"/>
                  <a:pt x="8864225" y="1189337"/>
                  <a:pt x="8861001" y="1205775"/>
                </a:cubicBezTo>
                <a:lnTo>
                  <a:pt x="8842980" y="1302026"/>
                </a:lnTo>
                <a:lnTo>
                  <a:pt x="8808985" y="1302026"/>
                </a:lnTo>
                <a:lnTo>
                  <a:pt x="8835607" y="1161578"/>
                </a:lnTo>
                <a:cubicBezTo>
                  <a:pt x="8837818" y="1150522"/>
                  <a:pt x="8839644" y="1140183"/>
                  <a:pt x="8841086" y="1130561"/>
                </a:cubicBezTo>
                <a:cubicBezTo>
                  <a:pt x="8842528" y="1120938"/>
                  <a:pt x="8843842" y="1112032"/>
                  <a:pt x="8845028" y="1103842"/>
                </a:cubicBezTo>
                <a:lnTo>
                  <a:pt x="8875336" y="1103842"/>
                </a:lnTo>
                <a:lnTo>
                  <a:pt x="8870421" y="1142701"/>
                </a:lnTo>
                <a:lnTo>
                  <a:pt x="8871241" y="1142701"/>
                </a:lnTo>
                <a:cubicBezTo>
                  <a:pt x="8880183" y="1128719"/>
                  <a:pt x="8890969" y="1118013"/>
                  <a:pt x="8903597" y="1110584"/>
                </a:cubicBezTo>
                <a:cubicBezTo>
                  <a:pt x="8916226" y="1103154"/>
                  <a:pt x="8929878" y="1099405"/>
                  <a:pt x="8944554" y="1099337"/>
                </a:cubicBezTo>
                <a:close/>
                <a:moveTo>
                  <a:pt x="8737861" y="1099337"/>
                </a:moveTo>
                <a:cubicBezTo>
                  <a:pt x="8747462" y="1099379"/>
                  <a:pt x="8756997" y="1100112"/>
                  <a:pt x="8766463" y="1101536"/>
                </a:cubicBezTo>
                <a:cubicBezTo>
                  <a:pt x="8775930" y="1102960"/>
                  <a:pt x="8784146" y="1104821"/>
                  <a:pt x="8791112" y="1107118"/>
                </a:cubicBezTo>
                <a:lnTo>
                  <a:pt x="8771010" y="1210305"/>
                </a:lnTo>
                <a:cubicBezTo>
                  <a:pt x="8767728" y="1227792"/>
                  <a:pt x="8765370" y="1244615"/>
                  <a:pt x="8763935" y="1260772"/>
                </a:cubicBezTo>
                <a:cubicBezTo>
                  <a:pt x="8762499" y="1276929"/>
                  <a:pt x="8761986" y="1290680"/>
                  <a:pt x="8762395" y="1302026"/>
                </a:cubicBezTo>
                <a:lnTo>
                  <a:pt x="8730909" y="1302026"/>
                </a:lnTo>
                <a:cubicBezTo>
                  <a:pt x="8730944" y="1295975"/>
                  <a:pt x="8731386" y="1288519"/>
                  <a:pt x="8732238" y="1279658"/>
                </a:cubicBezTo>
                <a:cubicBezTo>
                  <a:pt x="8733090" y="1270797"/>
                  <a:pt x="8734146" y="1261201"/>
                  <a:pt x="8735407" y="1250871"/>
                </a:cubicBezTo>
                <a:lnTo>
                  <a:pt x="8734590" y="1250871"/>
                </a:lnTo>
                <a:cubicBezTo>
                  <a:pt x="8723648" y="1271102"/>
                  <a:pt x="8711630" y="1285497"/>
                  <a:pt x="8698534" y="1294054"/>
                </a:cubicBezTo>
                <a:cubicBezTo>
                  <a:pt x="8685438" y="1302612"/>
                  <a:pt x="8671779" y="1306771"/>
                  <a:pt x="8657555" y="1306531"/>
                </a:cubicBezTo>
                <a:cubicBezTo>
                  <a:pt x="8639957" y="1306158"/>
                  <a:pt x="8626124" y="1299954"/>
                  <a:pt x="8616057" y="1287919"/>
                </a:cubicBezTo>
                <a:cubicBezTo>
                  <a:pt x="8605990" y="1275884"/>
                  <a:pt x="8600860" y="1260257"/>
                  <a:pt x="8600664" y="1241037"/>
                </a:cubicBezTo>
                <a:cubicBezTo>
                  <a:pt x="8600757" y="1217619"/>
                  <a:pt x="8606209" y="1195176"/>
                  <a:pt x="8617023" y="1173708"/>
                </a:cubicBezTo>
                <a:cubicBezTo>
                  <a:pt x="8627835" y="1152241"/>
                  <a:pt x="8643449" y="1134598"/>
                  <a:pt x="8663869" y="1120778"/>
                </a:cubicBezTo>
                <a:cubicBezTo>
                  <a:pt x="8684286" y="1106959"/>
                  <a:pt x="8708951" y="1099812"/>
                  <a:pt x="8737861" y="1099337"/>
                </a:cubicBezTo>
                <a:close/>
                <a:moveTo>
                  <a:pt x="6791905" y="1099337"/>
                </a:moveTo>
                <a:cubicBezTo>
                  <a:pt x="6804389" y="1099030"/>
                  <a:pt x="6815746" y="1103018"/>
                  <a:pt x="6825972" y="1111302"/>
                </a:cubicBezTo>
                <a:cubicBezTo>
                  <a:pt x="6836198" y="1119586"/>
                  <a:pt x="6841618" y="1134011"/>
                  <a:pt x="6842232" y="1154579"/>
                </a:cubicBezTo>
                <a:cubicBezTo>
                  <a:pt x="6842206" y="1159007"/>
                  <a:pt x="6841848" y="1164076"/>
                  <a:pt x="6841159" y="1169784"/>
                </a:cubicBezTo>
                <a:cubicBezTo>
                  <a:pt x="6840468" y="1175493"/>
                  <a:pt x="6839599" y="1181073"/>
                  <a:pt x="6838551" y="1186525"/>
                </a:cubicBezTo>
                <a:lnTo>
                  <a:pt x="6816466" y="1302026"/>
                </a:lnTo>
                <a:lnTo>
                  <a:pt x="6782485" y="1302026"/>
                </a:lnTo>
                <a:lnTo>
                  <a:pt x="6804193" y="1187754"/>
                </a:lnTo>
                <a:cubicBezTo>
                  <a:pt x="6805028" y="1183803"/>
                  <a:pt x="6805711" y="1179622"/>
                  <a:pt x="6806240" y="1175211"/>
                </a:cubicBezTo>
                <a:cubicBezTo>
                  <a:pt x="6806769" y="1170799"/>
                  <a:pt x="6807042" y="1166516"/>
                  <a:pt x="6807059" y="1162360"/>
                </a:cubicBezTo>
                <a:cubicBezTo>
                  <a:pt x="6807221" y="1152130"/>
                  <a:pt x="6804951" y="1143819"/>
                  <a:pt x="6800251" y="1137428"/>
                </a:cubicBezTo>
                <a:cubicBezTo>
                  <a:pt x="6795548" y="1131037"/>
                  <a:pt x="6787442" y="1127743"/>
                  <a:pt x="6775932" y="1127547"/>
                </a:cubicBezTo>
                <a:cubicBezTo>
                  <a:pt x="6767657" y="1127602"/>
                  <a:pt x="6758904" y="1130722"/>
                  <a:pt x="6749673" y="1136906"/>
                </a:cubicBezTo>
                <a:cubicBezTo>
                  <a:pt x="6740443" y="1143090"/>
                  <a:pt x="6732054" y="1152005"/>
                  <a:pt x="6724507" y="1163650"/>
                </a:cubicBezTo>
                <a:cubicBezTo>
                  <a:pt x="6716960" y="1175295"/>
                  <a:pt x="6711575" y="1189337"/>
                  <a:pt x="6708352" y="1205775"/>
                </a:cubicBezTo>
                <a:lnTo>
                  <a:pt x="6690331" y="1302026"/>
                </a:lnTo>
                <a:lnTo>
                  <a:pt x="6656336" y="1302026"/>
                </a:lnTo>
                <a:lnTo>
                  <a:pt x="6682958" y="1161578"/>
                </a:lnTo>
                <a:cubicBezTo>
                  <a:pt x="6685168" y="1150522"/>
                  <a:pt x="6686994" y="1140183"/>
                  <a:pt x="6688436" y="1130561"/>
                </a:cubicBezTo>
                <a:cubicBezTo>
                  <a:pt x="6689878" y="1120938"/>
                  <a:pt x="6691192" y="1112032"/>
                  <a:pt x="6692378" y="1103842"/>
                </a:cubicBezTo>
                <a:lnTo>
                  <a:pt x="6722687" y="1103842"/>
                </a:lnTo>
                <a:lnTo>
                  <a:pt x="6717772" y="1142701"/>
                </a:lnTo>
                <a:lnTo>
                  <a:pt x="6718592" y="1142701"/>
                </a:lnTo>
                <a:cubicBezTo>
                  <a:pt x="6727533" y="1128719"/>
                  <a:pt x="6738319" y="1118013"/>
                  <a:pt x="6750948" y="1110584"/>
                </a:cubicBezTo>
                <a:cubicBezTo>
                  <a:pt x="6763576" y="1103154"/>
                  <a:pt x="6777229" y="1099405"/>
                  <a:pt x="6791905" y="1099337"/>
                </a:cubicBezTo>
                <a:close/>
                <a:moveTo>
                  <a:pt x="6585522" y="1099337"/>
                </a:moveTo>
                <a:cubicBezTo>
                  <a:pt x="6604428" y="1099685"/>
                  <a:pt x="6618824" y="1104610"/>
                  <a:pt x="6628712" y="1114113"/>
                </a:cubicBezTo>
                <a:cubicBezTo>
                  <a:pt x="6638600" y="1123615"/>
                  <a:pt x="6643578" y="1135609"/>
                  <a:pt x="6643644" y="1150093"/>
                </a:cubicBezTo>
                <a:cubicBezTo>
                  <a:pt x="6643375" y="1167291"/>
                  <a:pt x="6637411" y="1180680"/>
                  <a:pt x="6625754" y="1190259"/>
                </a:cubicBezTo>
                <a:cubicBezTo>
                  <a:pt x="6614095" y="1199838"/>
                  <a:pt x="6598363" y="1206459"/>
                  <a:pt x="6578555" y="1210121"/>
                </a:cubicBezTo>
                <a:cubicBezTo>
                  <a:pt x="6558748" y="1213783"/>
                  <a:pt x="6536486" y="1215338"/>
                  <a:pt x="6511767" y="1214786"/>
                </a:cubicBezTo>
                <a:cubicBezTo>
                  <a:pt x="6510941" y="1219457"/>
                  <a:pt x="6510855" y="1225486"/>
                  <a:pt x="6511512" y="1232873"/>
                </a:cubicBezTo>
                <a:cubicBezTo>
                  <a:pt x="6512168" y="1240260"/>
                  <a:pt x="6513616" y="1246801"/>
                  <a:pt x="6515857" y="1252497"/>
                </a:cubicBezTo>
                <a:cubicBezTo>
                  <a:pt x="6519828" y="1261319"/>
                  <a:pt x="6525616" y="1267962"/>
                  <a:pt x="6533223" y="1272428"/>
                </a:cubicBezTo>
                <a:cubicBezTo>
                  <a:pt x="6540829" y="1276895"/>
                  <a:pt x="6549794" y="1279132"/>
                  <a:pt x="6560115" y="1279141"/>
                </a:cubicBezTo>
                <a:cubicBezTo>
                  <a:pt x="6571786" y="1278970"/>
                  <a:pt x="6582048" y="1277467"/>
                  <a:pt x="6590901" y="1274632"/>
                </a:cubicBezTo>
                <a:cubicBezTo>
                  <a:pt x="6599753" y="1271797"/>
                  <a:pt x="6607248" y="1268654"/>
                  <a:pt x="6613383" y="1265204"/>
                </a:cubicBezTo>
                <a:lnTo>
                  <a:pt x="6618291" y="1290587"/>
                </a:lnTo>
                <a:cubicBezTo>
                  <a:pt x="6610777" y="1294990"/>
                  <a:pt x="6601339" y="1298652"/>
                  <a:pt x="6589977" y="1301573"/>
                </a:cubicBezTo>
                <a:cubicBezTo>
                  <a:pt x="6578615" y="1304495"/>
                  <a:pt x="6566203" y="1306011"/>
                  <a:pt x="6552739" y="1306121"/>
                </a:cubicBezTo>
                <a:cubicBezTo>
                  <a:pt x="6526664" y="1305552"/>
                  <a:pt x="6507556" y="1297793"/>
                  <a:pt x="6495415" y="1282845"/>
                </a:cubicBezTo>
                <a:cubicBezTo>
                  <a:pt x="6483273" y="1267896"/>
                  <a:pt x="6477271" y="1249172"/>
                  <a:pt x="6477409" y="1226673"/>
                </a:cubicBezTo>
                <a:cubicBezTo>
                  <a:pt x="6477560" y="1206284"/>
                  <a:pt x="6482167" y="1186424"/>
                  <a:pt x="6491232" y="1167094"/>
                </a:cubicBezTo>
                <a:cubicBezTo>
                  <a:pt x="6500297" y="1147764"/>
                  <a:pt x="6512913" y="1131755"/>
                  <a:pt x="6529080" y="1119067"/>
                </a:cubicBezTo>
                <a:cubicBezTo>
                  <a:pt x="6545248" y="1106379"/>
                  <a:pt x="6564062" y="1099802"/>
                  <a:pt x="6585522" y="1099337"/>
                </a:cubicBezTo>
                <a:close/>
                <a:moveTo>
                  <a:pt x="6462784" y="1099337"/>
                </a:moveTo>
                <a:cubicBezTo>
                  <a:pt x="6464277" y="1099346"/>
                  <a:pt x="6465899" y="1099431"/>
                  <a:pt x="6467648" y="1099593"/>
                </a:cubicBezTo>
                <a:cubicBezTo>
                  <a:pt x="6469397" y="1099755"/>
                  <a:pt x="6470916" y="1099942"/>
                  <a:pt x="6472204" y="1100155"/>
                </a:cubicBezTo>
                <a:lnTo>
                  <a:pt x="6465651" y="1133690"/>
                </a:lnTo>
                <a:cubicBezTo>
                  <a:pt x="6464610" y="1133477"/>
                  <a:pt x="6463314" y="1133289"/>
                  <a:pt x="6461760" y="1133127"/>
                </a:cubicBezTo>
                <a:cubicBezTo>
                  <a:pt x="6460207" y="1132965"/>
                  <a:pt x="6458501" y="1132880"/>
                  <a:pt x="6456641" y="1132871"/>
                </a:cubicBezTo>
                <a:cubicBezTo>
                  <a:pt x="6441597" y="1133392"/>
                  <a:pt x="6428271" y="1141259"/>
                  <a:pt x="6416662" y="1156473"/>
                </a:cubicBezTo>
                <a:cubicBezTo>
                  <a:pt x="6405053" y="1171687"/>
                  <a:pt x="6396953" y="1191125"/>
                  <a:pt x="6392361" y="1214786"/>
                </a:cubicBezTo>
                <a:lnTo>
                  <a:pt x="6376006" y="1302026"/>
                </a:lnTo>
                <a:lnTo>
                  <a:pt x="6342011" y="1302026"/>
                </a:lnTo>
                <a:lnTo>
                  <a:pt x="6366176" y="1174271"/>
                </a:lnTo>
                <a:cubicBezTo>
                  <a:pt x="6368625" y="1161202"/>
                  <a:pt x="6370690" y="1148543"/>
                  <a:pt x="6372370" y="1136293"/>
                </a:cubicBezTo>
                <a:cubicBezTo>
                  <a:pt x="6374052" y="1124043"/>
                  <a:pt x="6375400" y="1113226"/>
                  <a:pt x="6376415" y="1103842"/>
                </a:cubicBezTo>
                <a:lnTo>
                  <a:pt x="6406263" y="1103842"/>
                </a:lnTo>
                <a:cubicBezTo>
                  <a:pt x="6405454" y="1110779"/>
                  <a:pt x="6404619" y="1117789"/>
                  <a:pt x="6403758" y="1124874"/>
                </a:cubicBezTo>
                <a:cubicBezTo>
                  <a:pt x="6402898" y="1131959"/>
                  <a:pt x="6401961" y="1139266"/>
                  <a:pt x="6400948" y="1146797"/>
                </a:cubicBezTo>
                <a:lnTo>
                  <a:pt x="6402174" y="1146797"/>
                </a:lnTo>
                <a:cubicBezTo>
                  <a:pt x="6408587" y="1133002"/>
                  <a:pt x="6416947" y="1121715"/>
                  <a:pt x="6427254" y="1112937"/>
                </a:cubicBezTo>
                <a:cubicBezTo>
                  <a:pt x="6437561" y="1104160"/>
                  <a:pt x="6449405" y="1099626"/>
                  <a:pt x="6462784" y="1099337"/>
                </a:cubicBezTo>
                <a:close/>
                <a:moveTo>
                  <a:pt x="6118797" y="1099337"/>
                </a:moveTo>
                <a:cubicBezTo>
                  <a:pt x="6137703" y="1099685"/>
                  <a:pt x="6152099" y="1104610"/>
                  <a:pt x="6161987" y="1114113"/>
                </a:cubicBezTo>
                <a:cubicBezTo>
                  <a:pt x="6171875" y="1123615"/>
                  <a:pt x="6176853" y="1135609"/>
                  <a:pt x="6176920" y="1150093"/>
                </a:cubicBezTo>
                <a:cubicBezTo>
                  <a:pt x="6176650" y="1167291"/>
                  <a:pt x="6170686" y="1180680"/>
                  <a:pt x="6159028" y="1190259"/>
                </a:cubicBezTo>
                <a:cubicBezTo>
                  <a:pt x="6147371" y="1199838"/>
                  <a:pt x="6131638" y="1206459"/>
                  <a:pt x="6111831" y="1210121"/>
                </a:cubicBezTo>
                <a:cubicBezTo>
                  <a:pt x="6092023" y="1213783"/>
                  <a:pt x="6069760" y="1215338"/>
                  <a:pt x="6045042" y="1214786"/>
                </a:cubicBezTo>
                <a:cubicBezTo>
                  <a:pt x="6044216" y="1219457"/>
                  <a:pt x="6044130" y="1225486"/>
                  <a:pt x="6044786" y="1232873"/>
                </a:cubicBezTo>
                <a:cubicBezTo>
                  <a:pt x="6045443" y="1240260"/>
                  <a:pt x="6046891" y="1246801"/>
                  <a:pt x="6049132" y="1252497"/>
                </a:cubicBezTo>
                <a:cubicBezTo>
                  <a:pt x="6053103" y="1261319"/>
                  <a:pt x="6058891" y="1267962"/>
                  <a:pt x="6066498" y="1272428"/>
                </a:cubicBezTo>
                <a:cubicBezTo>
                  <a:pt x="6074104" y="1276895"/>
                  <a:pt x="6083069" y="1279132"/>
                  <a:pt x="6093390" y="1279141"/>
                </a:cubicBezTo>
                <a:cubicBezTo>
                  <a:pt x="6105061" y="1278970"/>
                  <a:pt x="6115323" y="1277467"/>
                  <a:pt x="6124175" y="1274632"/>
                </a:cubicBezTo>
                <a:cubicBezTo>
                  <a:pt x="6133028" y="1271797"/>
                  <a:pt x="6140523" y="1268654"/>
                  <a:pt x="6146658" y="1265204"/>
                </a:cubicBezTo>
                <a:lnTo>
                  <a:pt x="6151566" y="1290587"/>
                </a:lnTo>
                <a:cubicBezTo>
                  <a:pt x="6144052" y="1294990"/>
                  <a:pt x="6134614" y="1298652"/>
                  <a:pt x="6123252" y="1301573"/>
                </a:cubicBezTo>
                <a:cubicBezTo>
                  <a:pt x="6111890" y="1304495"/>
                  <a:pt x="6099478" y="1306011"/>
                  <a:pt x="6086014" y="1306121"/>
                </a:cubicBezTo>
                <a:cubicBezTo>
                  <a:pt x="6059939" y="1305552"/>
                  <a:pt x="6040831" y="1297793"/>
                  <a:pt x="6028690" y="1282845"/>
                </a:cubicBezTo>
                <a:cubicBezTo>
                  <a:pt x="6016548" y="1267896"/>
                  <a:pt x="6010546" y="1249172"/>
                  <a:pt x="6010684" y="1226673"/>
                </a:cubicBezTo>
                <a:cubicBezTo>
                  <a:pt x="6010835" y="1206284"/>
                  <a:pt x="6015442" y="1186424"/>
                  <a:pt x="6024507" y="1167094"/>
                </a:cubicBezTo>
                <a:cubicBezTo>
                  <a:pt x="6033572" y="1147764"/>
                  <a:pt x="6046188" y="1131755"/>
                  <a:pt x="6062355" y="1119067"/>
                </a:cubicBezTo>
                <a:cubicBezTo>
                  <a:pt x="6078523" y="1106379"/>
                  <a:pt x="6097337" y="1099802"/>
                  <a:pt x="6118797" y="1099337"/>
                </a:cubicBezTo>
                <a:close/>
                <a:moveTo>
                  <a:pt x="5698222" y="1099337"/>
                </a:moveTo>
                <a:cubicBezTo>
                  <a:pt x="5709929" y="1099456"/>
                  <a:pt x="5721431" y="1100853"/>
                  <a:pt x="5732729" y="1103527"/>
                </a:cubicBezTo>
                <a:cubicBezTo>
                  <a:pt x="5744026" y="1106202"/>
                  <a:pt x="5753685" y="1109438"/>
                  <a:pt x="5761706" y="1113237"/>
                </a:cubicBezTo>
                <a:lnTo>
                  <a:pt x="5731398" y="1277089"/>
                </a:lnTo>
                <a:cubicBezTo>
                  <a:pt x="5727447" y="1297937"/>
                  <a:pt x="5722344" y="1315697"/>
                  <a:pt x="5716090" y="1330369"/>
                </a:cubicBezTo>
                <a:cubicBezTo>
                  <a:pt x="5709835" y="1345041"/>
                  <a:pt x="5701558" y="1356769"/>
                  <a:pt x="5691259" y="1365551"/>
                </a:cubicBezTo>
                <a:cubicBezTo>
                  <a:pt x="5681207" y="1373983"/>
                  <a:pt x="5670081" y="1379808"/>
                  <a:pt x="5657879" y="1383028"/>
                </a:cubicBezTo>
                <a:cubicBezTo>
                  <a:pt x="5645677" y="1386247"/>
                  <a:pt x="5633730" y="1387780"/>
                  <a:pt x="5622041" y="1387627"/>
                </a:cubicBezTo>
                <a:cubicBezTo>
                  <a:pt x="5609796" y="1387559"/>
                  <a:pt x="5598474" y="1386264"/>
                  <a:pt x="5588076" y="1383743"/>
                </a:cubicBezTo>
                <a:cubicBezTo>
                  <a:pt x="5577677" y="1381222"/>
                  <a:pt x="5569220" y="1377883"/>
                  <a:pt x="5562704" y="1373727"/>
                </a:cubicBezTo>
                <a:lnTo>
                  <a:pt x="5572534" y="1347118"/>
                </a:lnTo>
                <a:cubicBezTo>
                  <a:pt x="5578600" y="1350893"/>
                  <a:pt x="5586201" y="1354002"/>
                  <a:pt x="5595337" y="1356445"/>
                </a:cubicBezTo>
                <a:cubicBezTo>
                  <a:pt x="5604474" y="1358887"/>
                  <a:pt x="5614331" y="1360151"/>
                  <a:pt x="5624908" y="1360236"/>
                </a:cubicBezTo>
                <a:cubicBezTo>
                  <a:pt x="5641649" y="1360637"/>
                  <a:pt x="5656190" y="1355531"/>
                  <a:pt x="5668528" y="1344919"/>
                </a:cubicBezTo>
                <a:cubicBezTo>
                  <a:pt x="5680866" y="1334308"/>
                  <a:pt x="5690082" y="1315785"/>
                  <a:pt x="5696174" y="1289353"/>
                </a:cubicBezTo>
                <a:lnTo>
                  <a:pt x="5702727" y="1259885"/>
                </a:lnTo>
                <a:lnTo>
                  <a:pt x="5701498" y="1259885"/>
                </a:lnTo>
                <a:cubicBezTo>
                  <a:pt x="5692820" y="1273997"/>
                  <a:pt x="5682633" y="1284550"/>
                  <a:pt x="5670934" y="1291546"/>
                </a:cubicBezTo>
                <a:cubicBezTo>
                  <a:pt x="5659235" y="1298542"/>
                  <a:pt x="5646488" y="1302035"/>
                  <a:pt x="5632690" y="1302026"/>
                </a:cubicBezTo>
                <a:cubicBezTo>
                  <a:pt x="5612811" y="1301362"/>
                  <a:pt x="5597822" y="1294305"/>
                  <a:pt x="5587722" y="1280853"/>
                </a:cubicBezTo>
                <a:cubicBezTo>
                  <a:pt x="5577621" y="1267401"/>
                  <a:pt x="5572559" y="1251535"/>
                  <a:pt x="5572534" y="1233254"/>
                </a:cubicBezTo>
                <a:cubicBezTo>
                  <a:pt x="5572538" y="1210447"/>
                  <a:pt x="5577666" y="1188919"/>
                  <a:pt x="5587917" y="1168671"/>
                </a:cubicBezTo>
                <a:cubicBezTo>
                  <a:pt x="5598169" y="1148422"/>
                  <a:pt x="5612698" y="1131907"/>
                  <a:pt x="5631505" y="1119124"/>
                </a:cubicBezTo>
                <a:cubicBezTo>
                  <a:pt x="5650311" y="1106342"/>
                  <a:pt x="5672551" y="1099746"/>
                  <a:pt x="5698222" y="1099337"/>
                </a:cubicBezTo>
                <a:close/>
                <a:moveTo>
                  <a:pt x="5486980" y="1099337"/>
                </a:moveTo>
                <a:cubicBezTo>
                  <a:pt x="5499464" y="1099030"/>
                  <a:pt x="5510820" y="1103018"/>
                  <a:pt x="5521047" y="1111302"/>
                </a:cubicBezTo>
                <a:cubicBezTo>
                  <a:pt x="5531274" y="1119586"/>
                  <a:pt x="5536693" y="1134011"/>
                  <a:pt x="5537307" y="1154579"/>
                </a:cubicBezTo>
                <a:cubicBezTo>
                  <a:pt x="5537281" y="1159007"/>
                  <a:pt x="5536923" y="1164076"/>
                  <a:pt x="5536233" y="1169784"/>
                </a:cubicBezTo>
                <a:cubicBezTo>
                  <a:pt x="5535543" y="1175493"/>
                  <a:pt x="5534674" y="1181073"/>
                  <a:pt x="5533626" y="1186525"/>
                </a:cubicBezTo>
                <a:lnTo>
                  <a:pt x="5511541" y="1302026"/>
                </a:lnTo>
                <a:lnTo>
                  <a:pt x="5477560" y="1302026"/>
                </a:lnTo>
                <a:lnTo>
                  <a:pt x="5499267" y="1187754"/>
                </a:lnTo>
                <a:cubicBezTo>
                  <a:pt x="5500104" y="1183803"/>
                  <a:pt x="5500786" y="1179622"/>
                  <a:pt x="5501315" y="1175211"/>
                </a:cubicBezTo>
                <a:cubicBezTo>
                  <a:pt x="5501844" y="1170799"/>
                  <a:pt x="5502117" y="1166516"/>
                  <a:pt x="5502134" y="1162360"/>
                </a:cubicBezTo>
                <a:cubicBezTo>
                  <a:pt x="5502297" y="1152130"/>
                  <a:pt x="5500027" y="1143819"/>
                  <a:pt x="5495325" y="1137428"/>
                </a:cubicBezTo>
                <a:cubicBezTo>
                  <a:pt x="5490624" y="1131037"/>
                  <a:pt x="5482518" y="1127743"/>
                  <a:pt x="5471007" y="1127547"/>
                </a:cubicBezTo>
                <a:cubicBezTo>
                  <a:pt x="5462732" y="1127602"/>
                  <a:pt x="5453979" y="1130722"/>
                  <a:pt x="5444748" y="1136906"/>
                </a:cubicBezTo>
                <a:cubicBezTo>
                  <a:pt x="5435518" y="1143090"/>
                  <a:pt x="5427129" y="1152005"/>
                  <a:pt x="5419582" y="1163650"/>
                </a:cubicBezTo>
                <a:cubicBezTo>
                  <a:pt x="5412035" y="1175295"/>
                  <a:pt x="5406650" y="1189337"/>
                  <a:pt x="5403427" y="1205775"/>
                </a:cubicBezTo>
                <a:lnTo>
                  <a:pt x="5385406" y="1302026"/>
                </a:lnTo>
                <a:lnTo>
                  <a:pt x="5351411" y="1302026"/>
                </a:lnTo>
                <a:lnTo>
                  <a:pt x="5378033" y="1161578"/>
                </a:lnTo>
                <a:cubicBezTo>
                  <a:pt x="5380243" y="1150522"/>
                  <a:pt x="5382069" y="1140183"/>
                  <a:pt x="5383511" y="1130561"/>
                </a:cubicBezTo>
                <a:cubicBezTo>
                  <a:pt x="5384953" y="1120938"/>
                  <a:pt x="5386268" y="1112032"/>
                  <a:pt x="5387454" y="1103842"/>
                </a:cubicBezTo>
                <a:lnTo>
                  <a:pt x="5417762" y="1103842"/>
                </a:lnTo>
                <a:lnTo>
                  <a:pt x="5412847" y="1142701"/>
                </a:lnTo>
                <a:lnTo>
                  <a:pt x="5413666" y="1142701"/>
                </a:lnTo>
                <a:cubicBezTo>
                  <a:pt x="5422608" y="1128719"/>
                  <a:pt x="5433394" y="1118013"/>
                  <a:pt x="5446023" y="1110584"/>
                </a:cubicBezTo>
                <a:cubicBezTo>
                  <a:pt x="5458651" y="1103154"/>
                  <a:pt x="5472304" y="1099405"/>
                  <a:pt x="5486980" y="1099337"/>
                </a:cubicBezTo>
                <a:close/>
                <a:moveTo>
                  <a:pt x="5187801" y="1099337"/>
                </a:moveTo>
                <a:cubicBezTo>
                  <a:pt x="5205648" y="1099577"/>
                  <a:pt x="5220284" y="1103598"/>
                  <a:pt x="5231709" y="1111400"/>
                </a:cubicBezTo>
                <a:cubicBezTo>
                  <a:pt x="5243133" y="1119203"/>
                  <a:pt x="5251577" y="1129350"/>
                  <a:pt x="5257040" y="1141842"/>
                </a:cubicBezTo>
                <a:cubicBezTo>
                  <a:pt x="5262503" y="1154333"/>
                  <a:pt x="5265216" y="1167732"/>
                  <a:pt x="5265177" y="1182039"/>
                </a:cubicBezTo>
                <a:cubicBezTo>
                  <a:pt x="5265052" y="1202794"/>
                  <a:pt x="5260484" y="1222597"/>
                  <a:pt x="5251476" y="1241446"/>
                </a:cubicBezTo>
                <a:cubicBezTo>
                  <a:pt x="5242467" y="1260296"/>
                  <a:pt x="5229770" y="1275754"/>
                  <a:pt x="5213385" y="1287821"/>
                </a:cubicBezTo>
                <a:cubicBezTo>
                  <a:pt x="5197001" y="1299888"/>
                  <a:pt x="5177682" y="1306125"/>
                  <a:pt x="5155430" y="1306531"/>
                </a:cubicBezTo>
                <a:cubicBezTo>
                  <a:pt x="5130520" y="1305927"/>
                  <a:pt x="5111429" y="1297931"/>
                  <a:pt x="5098154" y="1282542"/>
                </a:cubicBezTo>
                <a:cubicBezTo>
                  <a:pt x="5084880" y="1267152"/>
                  <a:pt x="5078179" y="1247991"/>
                  <a:pt x="5078053" y="1225058"/>
                </a:cubicBezTo>
                <a:cubicBezTo>
                  <a:pt x="5078216" y="1202998"/>
                  <a:pt x="5082936" y="1182482"/>
                  <a:pt x="5092210" y="1163511"/>
                </a:cubicBezTo>
                <a:cubicBezTo>
                  <a:pt x="5101484" y="1144540"/>
                  <a:pt x="5114333" y="1129188"/>
                  <a:pt x="5130755" y="1117455"/>
                </a:cubicBezTo>
                <a:cubicBezTo>
                  <a:pt x="5147178" y="1105722"/>
                  <a:pt x="5166193" y="1099683"/>
                  <a:pt x="5187801" y="1099337"/>
                </a:cubicBezTo>
                <a:close/>
                <a:moveTo>
                  <a:pt x="4720066" y="1099337"/>
                </a:moveTo>
                <a:cubicBezTo>
                  <a:pt x="4734349" y="1099546"/>
                  <a:pt x="4745986" y="1103036"/>
                  <a:pt x="4754977" y="1109807"/>
                </a:cubicBezTo>
                <a:cubicBezTo>
                  <a:pt x="4763966" y="1116578"/>
                  <a:pt x="4770569" y="1125374"/>
                  <a:pt x="4774783" y="1136197"/>
                </a:cubicBezTo>
                <a:cubicBezTo>
                  <a:pt x="4778998" y="1147019"/>
                  <a:pt x="4781084" y="1158612"/>
                  <a:pt x="4781041" y="1170976"/>
                </a:cubicBezTo>
                <a:cubicBezTo>
                  <a:pt x="4780832" y="1194577"/>
                  <a:pt x="4775704" y="1216610"/>
                  <a:pt x="4765658" y="1237076"/>
                </a:cubicBezTo>
                <a:cubicBezTo>
                  <a:pt x="4755611" y="1257542"/>
                  <a:pt x="4741901" y="1274138"/>
                  <a:pt x="4724527" y="1286865"/>
                </a:cubicBezTo>
                <a:cubicBezTo>
                  <a:pt x="4707154" y="1299592"/>
                  <a:pt x="4687372" y="1306147"/>
                  <a:pt x="4665183" y="1306531"/>
                </a:cubicBezTo>
                <a:cubicBezTo>
                  <a:pt x="4654559" y="1306437"/>
                  <a:pt x="4645702" y="1305500"/>
                  <a:pt x="4638612" y="1303720"/>
                </a:cubicBezTo>
                <a:cubicBezTo>
                  <a:pt x="4631521" y="1301941"/>
                  <a:pt x="4626043" y="1299880"/>
                  <a:pt x="4622177" y="1297538"/>
                </a:cubicBezTo>
                <a:lnTo>
                  <a:pt x="4621358" y="1297538"/>
                </a:lnTo>
                <a:lnTo>
                  <a:pt x="4605385" y="1383121"/>
                </a:lnTo>
                <a:lnTo>
                  <a:pt x="4571800" y="1383121"/>
                </a:lnTo>
                <a:lnTo>
                  <a:pt x="4611529" y="1174289"/>
                </a:lnTo>
                <a:cubicBezTo>
                  <a:pt x="4613602" y="1162215"/>
                  <a:pt x="4615598" y="1150014"/>
                  <a:pt x="4617519" y="1137684"/>
                </a:cubicBezTo>
                <a:cubicBezTo>
                  <a:pt x="4619438" y="1125354"/>
                  <a:pt x="4621128" y="1114073"/>
                  <a:pt x="4622587" y="1103842"/>
                </a:cubicBezTo>
                <a:lnTo>
                  <a:pt x="4653715" y="1103842"/>
                </a:lnTo>
                <a:lnTo>
                  <a:pt x="4647981" y="1141067"/>
                </a:lnTo>
                <a:lnTo>
                  <a:pt x="4648800" y="1141067"/>
                </a:lnTo>
                <a:cubicBezTo>
                  <a:pt x="4657964" y="1128047"/>
                  <a:pt x="4668716" y="1117869"/>
                  <a:pt x="4681054" y="1110533"/>
                </a:cubicBezTo>
                <a:cubicBezTo>
                  <a:pt x="4693392" y="1103196"/>
                  <a:pt x="4706396" y="1099464"/>
                  <a:pt x="4720066" y="1099337"/>
                </a:cubicBezTo>
                <a:close/>
                <a:moveTo>
                  <a:pt x="4518286" y="1099337"/>
                </a:moveTo>
                <a:cubicBezTo>
                  <a:pt x="4527888" y="1099379"/>
                  <a:pt x="4537417" y="1100112"/>
                  <a:pt x="4546874" y="1101536"/>
                </a:cubicBezTo>
                <a:cubicBezTo>
                  <a:pt x="4556331" y="1102960"/>
                  <a:pt x="4564536" y="1104821"/>
                  <a:pt x="4571491" y="1107118"/>
                </a:cubicBezTo>
                <a:lnTo>
                  <a:pt x="4551422" y="1210305"/>
                </a:lnTo>
                <a:cubicBezTo>
                  <a:pt x="4548146" y="1227792"/>
                  <a:pt x="4545790" y="1244615"/>
                  <a:pt x="4544357" y="1260772"/>
                </a:cubicBezTo>
                <a:cubicBezTo>
                  <a:pt x="4542924" y="1276929"/>
                  <a:pt x="4542412" y="1290680"/>
                  <a:pt x="4542821" y="1302026"/>
                </a:cubicBezTo>
                <a:lnTo>
                  <a:pt x="4511335" y="1302026"/>
                </a:lnTo>
                <a:cubicBezTo>
                  <a:pt x="4511369" y="1295975"/>
                  <a:pt x="4511811" y="1288519"/>
                  <a:pt x="4512664" y="1279658"/>
                </a:cubicBezTo>
                <a:cubicBezTo>
                  <a:pt x="4513515" y="1270797"/>
                  <a:pt x="4514572" y="1261201"/>
                  <a:pt x="4515832" y="1250871"/>
                </a:cubicBezTo>
                <a:lnTo>
                  <a:pt x="4515015" y="1250871"/>
                </a:lnTo>
                <a:cubicBezTo>
                  <a:pt x="4504065" y="1271102"/>
                  <a:pt x="4492045" y="1285497"/>
                  <a:pt x="4478952" y="1294054"/>
                </a:cubicBezTo>
                <a:cubicBezTo>
                  <a:pt x="4465860" y="1302612"/>
                  <a:pt x="4452215" y="1306771"/>
                  <a:pt x="4438015" y="1306531"/>
                </a:cubicBezTo>
                <a:cubicBezTo>
                  <a:pt x="4420401" y="1306158"/>
                  <a:pt x="4406558" y="1299954"/>
                  <a:pt x="4396487" y="1287919"/>
                </a:cubicBezTo>
                <a:cubicBezTo>
                  <a:pt x="4386417" y="1275884"/>
                  <a:pt x="4381284" y="1260257"/>
                  <a:pt x="4381090" y="1241037"/>
                </a:cubicBezTo>
                <a:cubicBezTo>
                  <a:pt x="4381183" y="1217619"/>
                  <a:pt x="4386639" y="1195176"/>
                  <a:pt x="4397456" y="1173708"/>
                </a:cubicBezTo>
                <a:cubicBezTo>
                  <a:pt x="4408273" y="1152241"/>
                  <a:pt x="4423892" y="1134598"/>
                  <a:pt x="4444310" y="1120778"/>
                </a:cubicBezTo>
                <a:cubicBezTo>
                  <a:pt x="4464729" y="1106959"/>
                  <a:pt x="4489388" y="1099812"/>
                  <a:pt x="4518286" y="1099337"/>
                </a:cubicBezTo>
                <a:close/>
                <a:moveTo>
                  <a:pt x="4105856" y="1099337"/>
                </a:moveTo>
                <a:cubicBezTo>
                  <a:pt x="4118340" y="1099030"/>
                  <a:pt x="4129696" y="1103018"/>
                  <a:pt x="4139922" y="1111302"/>
                </a:cubicBezTo>
                <a:cubicBezTo>
                  <a:pt x="4150149" y="1119586"/>
                  <a:pt x="4155569" y="1134011"/>
                  <a:pt x="4156182" y="1154579"/>
                </a:cubicBezTo>
                <a:cubicBezTo>
                  <a:pt x="4156156" y="1159007"/>
                  <a:pt x="4155799" y="1164076"/>
                  <a:pt x="4155109" y="1169784"/>
                </a:cubicBezTo>
                <a:cubicBezTo>
                  <a:pt x="4154418" y="1175493"/>
                  <a:pt x="4153549" y="1181073"/>
                  <a:pt x="4152501" y="1186525"/>
                </a:cubicBezTo>
                <a:lnTo>
                  <a:pt x="4130416" y="1302026"/>
                </a:lnTo>
                <a:lnTo>
                  <a:pt x="4096435" y="1302026"/>
                </a:lnTo>
                <a:lnTo>
                  <a:pt x="4118143" y="1187754"/>
                </a:lnTo>
                <a:cubicBezTo>
                  <a:pt x="4118979" y="1183803"/>
                  <a:pt x="4119662" y="1179622"/>
                  <a:pt x="4120191" y="1175211"/>
                </a:cubicBezTo>
                <a:cubicBezTo>
                  <a:pt x="4120720" y="1170799"/>
                  <a:pt x="4120993" y="1166516"/>
                  <a:pt x="4121010" y="1162360"/>
                </a:cubicBezTo>
                <a:cubicBezTo>
                  <a:pt x="4121172" y="1152130"/>
                  <a:pt x="4118902" y="1143819"/>
                  <a:pt x="4114201" y="1137428"/>
                </a:cubicBezTo>
                <a:cubicBezTo>
                  <a:pt x="4109499" y="1131037"/>
                  <a:pt x="4101393" y="1127743"/>
                  <a:pt x="4089882" y="1127547"/>
                </a:cubicBezTo>
                <a:cubicBezTo>
                  <a:pt x="4081607" y="1127602"/>
                  <a:pt x="4072854" y="1130722"/>
                  <a:pt x="4063624" y="1136906"/>
                </a:cubicBezTo>
                <a:cubicBezTo>
                  <a:pt x="4054393" y="1143090"/>
                  <a:pt x="4046004" y="1152005"/>
                  <a:pt x="4038458" y="1163650"/>
                </a:cubicBezTo>
                <a:cubicBezTo>
                  <a:pt x="4030911" y="1175295"/>
                  <a:pt x="4025526" y="1189337"/>
                  <a:pt x="4022302" y="1205775"/>
                </a:cubicBezTo>
                <a:lnTo>
                  <a:pt x="4004281" y="1302026"/>
                </a:lnTo>
                <a:lnTo>
                  <a:pt x="3970286" y="1302026"/>
                </a:lnTo>
                <a:lnTo>
                  <a:pt x="3996908" y="1161578"/>
                </a:lnTo>
                <a:cubicBezTo>
                  <a:pt x="3999118" y="1150522"/>
                  <a:pt x="4000945" y="1140183"/>
                  <a:pt x="4002387" y="1130561"/>
                </a:cubicBezTo>
                <a:cubicBezTo>
                  <a:pt x="4003829" y="1120938"/>
                  <a:pt x="4005142" y="1112032"/>
                  <a:pt x="4006329" y="1103842"/>
                </a:cubicBezTo>
                <a:lnTo>
                  <a:pt x="4036637" y="1103842"/>
                </a:lnTo>
                <a:lnTo>
                  <a:pt x="4031722" y="1142701"/>
                </a:lnTo>
                <a:lnTo>
                  <a:pt x="4032541" y="1142701"/>
                </a:lnTo>
                <a:cubicBezTo>
                  <a:pt x="4041484" y="1128719"/>
                  <a:pt x="4052269" y="1118013"/>
                  <a:pt x="4064898" y="1110584"/>
                </a:cubicBezTo>
                <a:cubicBezTo>
                  <a:pt x="4077526" y="1103154"/>
                  <a:pt x="4091179" y="1099405"/>
                  <a:pt x="4105856" y="1099337"/>
                </a:cubicBezTo>
                <a:close/>
                <a:moveTo>
                  <a:pt x="3899473" y="1099337"/>
                </a:moveTo>
                <a:cubicBezTo>
                  <a:pt x="3918378" y="1099685"/>
                  <a:pt x="3932774" y="1104610"/>
                  <a:pt x="3942662" y="1114113"/>
                </a:cubicBezTo>
                <a:cubicBezTo>
                  <a:pt x="3952550" y="1123615"/>
                  <a:pt x="3957528" y="1135609"/>
                  <a:pt x="3957595" y="1150093"/>
                </a:cubicBezTo>
                <a:cubicBezTo>
                  <a:pt x="3957325" y="1167291"/>
                  <a:pt x="3951361" y="1180680"/>
                  <a:pt x="3939704" y="1190259"/>
                </a:cubicBezTo>
                <a:cubicBezTo>
                  <a:pt x="3928046" y="1199838"/>
                  <a:pt x="3912313" y="1206459"/>
                  <a:pt x="3892506" y="1210121"/>
                </a:cubicBezTo>
                <a:cubicBezTo>
                  <a:pt x="3872698" y="1213783"/>
                  <a:pt x="3850436" y="1215338"/>
                  <a:pt x="3825717" y="1214786"/>
                </a:cubicBezTo>
                <a:cubicBezTo>
                  <a:pt x="3824891" y="1219457"/>
                  <a:pt x="3824806" y="1225486"/>
                  <a:pt x="3825462" y="1232873"/>
                </a:cubicBezTo>
                <a:cubicBezTo>
                  <a:pt x="3826118" y="1240260"/>
                  <a:pt x="3827567" y="1246801"/>
                  <a:pt x="3829808" y="1252497"/>
                </a:cubicBezTo>
                <a:cubicBezTo>
                  <a:pt x="3833777" y="1261319"/>
                  <a:pt x="3839566" y="1267962"/>
                  <a:pt x="3847173" y="1272428"/>
                </a:cubicBezTo>
                <a:cubicBezTo>
                  <a:pt x="3854780" y="1276895"/>
                  <a:pt x="3863744" y="1279132"/>
                  <a:pt x="3874066" y="1279141"/>
                </a:cubicBezTo>
                <a:cubicBezTo>
                  <a:pt x="3885736" y="1278970"/>
                  <a:pt x="3895998" y="1277467"/>
                  <a:pt x="3904850" y="1274632"/>
                </a:cubicBezTo>
                <a:cubicBezTo>
                  <a:pt x="3913703" y="1271797"/>
                  <a:pt x="3921198" y="1268654"/>
                  <a:pt x="3927334" y="1265204"/>
                </a:cubicBezTo>
                <a:lnTo>
                  <a:pt x="3932241" y="1290587"/>
                </a:lnTo>
                <a:cubicBezTo>
                  <a:pt x="3924727" y="1294990"/>
                  <a:pt x="3915289" y="1298652"/>
                  <a:pt x="3903928" y="1301573"/>
                </a:cubicBezTo>
                <a:cubicBezTo>
                  <a:pt x="3892566" y="1304495"/>
                  <a:pt x="3880153" y="1306011"/>
                  <a:pt x="3866689" y="1306121"/>
                </a:cubicBezTo>
                <a:cubicBezTo>
                  <a:pt x="3840615" y="1305552"/>
                  <a:pt x="3821506" y="1297793"/>
                  <a:pt x="3809365" y="1282845"/>
                </a:cubicBezTo>
                <a:cubicBezTo>
                  <a:pt x="3797223" y="1267896"/>
                  <a:pt x="3791221" y="1249172"/>
                  <a:pt x="3791359" y="1226673"/>
                </a:cubicBezTo>
                <a:cubicBezTo>
                  <a:pt x="3791510" y="1206284"/>
                  <a:pt x="3796118" y="1186424"/>
                  <a:pt x="3805182" y="1167094"/>
                </a:cubicBezTo>
                <a:cubicBezTo>
                  <a:pt x="3814247" y="1147764"/>
                  <a:pt x="3826863" y="1131755"/>
                  <a:pt x="3843031" y="1119067"/>
                </a:cubicBezTo>
                <a:cubicBezTo>
                  <a:pt x="3859199" y="1106379"/>
                  <a:pt x="3878013" y="1099802"/>
                  <a:pt x="3899473" y="1099337"/>
                </a:cubicBezTo>
                <a:close/>
                <a:moveTo>
                  <a:pt x="3060665" y="1099337"/>
                </a:moveTo>
                <a:cubicBezTo>
                  <a:pt x="3069799" y="1099439"/>
                  <a:pt x="3078016" y="1100461"/>
                  <a:pt x="3085313" y="1102403"/>
                </a:cubicBezTo>
                <a:cubicBezTo>
                  <a:pt x="3092611" y="1104345"/>
                  <a:pt x="3098171" y="1106593"/>
                  <a:pt x="3101993" y="1109148"/>
                </a:cubicBezTo>
                <a:lnTo>
                  <a:pt x="3092574" y="1134921"/>
                </a:lnTo>
                <a:cubicBezTo>
                  <a:pt x="3089016" y="1132753"/>
                  <a:pt x="3084260" y="1130739"/>
                  <a:pt x="3078303" y="1128879"/>
                </a:cubicBezTo>
                <a:cubicBezTo>
                  <a:pt x="3072347" y="1127018"/>
                  <a:pt x="3065649" y="1126028"/>
                  <a:pt x="3058211" y="1125908"/>
                </a:cubicBezTo>
                <a:cubicBezTo>
                  <a:pt x="3047775" y="1126079"/>
                  <a:pt x="3039335" y="1128913"/>
                  <a:pt x="3032893" y="1134410"/>
                </a:cubicBezTo>
                <a:cubicBezTo>
                  <a:pt x="3026450" y="1139906"/>
                  <a:pt x="3023134" y="1147042"/>
                  <a:pt x="3022946" y="1155817"/>
                </a:cubicBezTo>
                <a:cubicBezTo>
                  <a:pt x="3022971" y="1162859"/>
                  <a:pt x="3025279" y="1168953"/>
                  <a:pt x="3029870" y="1174100"/>
                </a:cubicBezTo>
                <a:cubicBezTo>
                  <a:pt x="3034460" y="1179247"/>
                  <a:pt x="3041178" y="1184215"/>
                  <a:pt x="3050025" y="1189004"/>
                </a:cubicBezTo>
                <a:cubicBezTo>
                  <a:pt x="3061241" y="1195346"/>
                  <a:pt x="3070206" y="1202840"/>
                  <a:pt x="3076921" y="1211487"/>
                </a:cubicBezTo>
                <a:cubicBezTo>
                  <a:pt x="3083636" y="1220133"/>
                  <a:pt x="3087078" y="1229983"/>
                  <a:pt x="3087249" y="1241037"/>
                </a:cubicBezTo>
                <a:cubicBezTo>
                  <a:pt x="3086706" y="1262029"/>
                  <a:pt x="3079306" y="1278100"/>
                  <a:pt x="3065050" y="1289248"/>
                </a:cubicBezTo>
                <a:cubicBezTo>
                  <a:pt x="3050794" y="1300397"/>
                  <a:pt x="3032942" y="1306021"/>
                  <a:pt x="3011494" y="1306121"/>
                </a:cubicBezTo>
                <a:cubicBezTo>
                  <a:pt x="3000708" y="1305994"/>
                  <a:pt x="2990990" y="1304614"/>
                  <a:pt x="2982342" y="1301982"/>
                </a:cubicBezTo>
                <a:cubicBezTo>
                  <a:pt x="2973693" y="1299351"/>
                  <a:pt x="2967040" y="1296234"/>
                  <a:pt x="2962380" y="1292632"/>
                </a:cubicBezTo>
                <a:lnTo>
                  <a:pt x="2971800" y="1267668"/>
                </a:lnTo>
                <a:cubicBezTo>
                  <a:pt x="2976697" y="1270690"/>
                  <a:pt x="2982975" y="1273456"/>
                  <a:pt x="2990630" y="1275965"/>
                </a:cubicBezTo>
                <a:cubicBezTo>
                  <a:pt x="2998286" y="1278474"/>
                  <a:pt x="3006195" y="1279806"/>
                  <a:pt x="3014357" y="1279960"/>
                </a:cubicBezTo>
                <a:cubicBezTo>
                  <a:pt x="3025969" y="1279712"/>
                  <a:pt x="3035124" y="1276520"/>
                  <a:pt x="3041823" y="1270383"/>
                </a:cubicBezTo>
                <a:cubicBezTo>
                  <a:pt x="3048521" y="1264246"/>
                  <a:pt x="3051940" y="1256649"/>
                  <a:pt x="3052077" y="1247592"/>
                </a:cubicBezTo>
                <a:cubicBezTo>
                  <a:pt x="3052214" y="1239979"/>
                  <a:pt x="3050196" y="1233389"/>
                  <a:pt x="3046025" y="1227824"/>
                </a:cubicBezTo>
                <a:cubicBezTo>
                  <a:pt x="3041853" y="1222259"/>
                  <a:pt x="3034707" y="1216693"/>
                  <a:pt x="3024586" y="1211128"/>
                </a:cubicBezTo>
                <a:cubicBezTo>
                  <a:pt x="3013082" y="1204726"/>
                  <a:pt x="3004288" y="1197249"/>
                  <a:pt x="2998204" y="1188696"/>
                </a:cubicBezTo>
                <a:cubicBezTo>
                  <a:pt x="2992121" y="1180144"/>
                  <a:pt x="2989053" y="1170823"/>
                  <a:pt x="2989002" y="1160733"/>
                </a:cubicBezTo>
                <a:cubicBezTo>
                  <a:pt x="2989375" y="1142939"/>
                  <a:pt x="2996093" y="1128353"/>
                  <a:pt x="3009155" y="1116976"/>
                </a:cubicBezTo>
                <a:cubicBezTo>
                  <a:pt x="3022218" y="1105598"/>
                  <a:pt x="3039387" y="1099719"/>
                  <a:pt x="3060665" y="1099337"/>
                </a:cubicBezTo>
                <a:close/>
                <a:moveTo>
                  <a:pt x="2829506" y="1099337"/>
                </a:moveTo>
                <a:cubicBezTo>
                  <a:pt x="2841991" y="1099030"/>
                  <a:pt x="2853346" y="1103018"/>
                  <a:pt x="2863573" y="1111302"/>
                </a:cubicBezTo>
                <a:cubicBezTo>
                  <a:pt x="2873800" y="1119586"/>
                  <a:pt x="2879220" y="1134011"/>
                  <a:pt x="2879833" y="1154579"/>
                </a:cubicBezTo>
                <a:cubicBezTo>
                  <a:pt x="2879807" y="1159007"/>
                  <a:pt x="2879449" y="1164076"/>
                  <a:pt x="2878759" y="1169784"/>
                </a:cubicBezTo>
                <a:cubicBezTo>
                  <a:pt x="2878069" y="1175493"/>
                  <a:pt x="2877200" y="1181073"/>
                  <a:pt x="2876152" y="1186525"/>
                </a:cubicBezTo>
                <a:lnTo>
                  <a:pt x="2854067" y="1302026"/>
                </a:lnTo>
                <a:lnTo>
                  <a:pt x="2820086" y="1302026"/>
                </a:lnTo>
                <a:lnTo>
                  <a:pt x="2841794" y="1187754"/>
                </a:lnTo>
                <a:cubicBezTo>
                  <a:pt x="2842629" y="1183803"/>
                  <a:pt x="2843312" y="1179622"/>
                  <a:pt x="2843842" y="1175211"/>
                </a:cubicBezTo>
                <a:cubicBezTo>
                  <a:pt x="2844370" y="1170799"/>
                  <a:pt x="2844643" y="1166516"/>
                  <a:pt x="2844660" y="1162360"/>
                </a:cubicBezTo>
                <a:cubicBezTo>
                  <a:pt x="2844823" y="1152130"/>
                  <a:pt x="2842553" y="1143819"/>
                  <a:pt x="2837851" y="1137428"/>
                </a:cubicBezTo>
                <a:cubicBezTo>
                  <a:pt x="2833149" y="1131037"/>
                  <a:pt x="2825043" y="1127743"/>
                  <a:pt x="2813533" y="1127547"/>
                </a:cubicBezTo>
                <a:cubicBezTo>
                  <a:pt x="2805258" y="1127602"/>
                  <a:pt x="2796505" y="1130722"/>
                  <a:pt x="2787274" y="1136906"/>
                </a:cubicBezTo>
                <a:cubicBezTo>
                  <a:pt x="2778044" y="1143090"/>
                  <a:pt x="2769655" y="1152005"/>
                  <a:pt x="2762108" y="1163650"/>
                </a:cubicBezTo>
                <a:cubicBezTo>
                  <a:pt x="2754562" y="1175295"/>
                  <a:pt x="2749176" y="1189337"/>
                  <a:pt x="2745952" y="1205775"/>
                </a:cubicBezTo>
                <a:lnTo>
                  <a:pt x="2727932" y="1302026"/>
                </a:lnTo>
                <a:lnTo>
                  <a:pt x="2693937" y="1302026"/>
                </a:lnTo>
                <a:lnTo>
                  <a:pt x="2720559" y="1161578"/>
                </a:lnTo>
                <a:cubicBezTo>
                  <a:pt x="2722769" y="1150522"/>
                  <a:pt x="2724595" y="1140183"/>
                  <a:pt x="2726037" y="1130561"/>
                </a:cubicBezTo>
                <a:cubicBezTo>
                  <a:pt x="2727479" y="1120938"/>
                  <a:pt x="2728794" y="1112032"/>
                  <a:pt x="2729979" y="1103842"/>
                </a:cubicBezTo>
                <a:lnTo>
                  <a:pt x="2760288" y="1103842"/>
                </a:lnTo>
                <a:lnTo>
                  <a:pt x="2755373" y="1142701"/>
                </a:lnTo>
                <a:lnTo>
                  <a:pt x="2756192" y="1142701"/>
                </a:lnTo>
                <a:cubicBezTo>
                  <a:pt x="2765135" y="1128719"/>
                  <a:pt x="2775920" y="1118013"/>
                  <a:pt x="2788549" y="1110584"/>
                </a:cubicBezTo>
                <a:cubicBezTo>
                  <a:pt x="2801177" y="1103154"/>
                  <a:pt x="2814830" y="1099405"/>
                  <a:pt x="2829506" y="1099337"/>
                </a:cubicBezTo>
                <a:close/>
                <a:moveTo>
                  <a:pt x="2622812" y="1099337"/>
                </a:moveTo>
                <a:cubicBezTo>
                  <a:pt x="2632413" y="1099379"/>
                  <a:pt x="2641943" y="1100112"/>
                  <a:pt x="2651399" y="1101536"/>
                </a:cubicBezTo>
                <a:cubicBezTo>
                  <a:pt x="2660856" y="1102960"/>
                  <a:pt x="2669062" y="1104821"/>
                  <a:pt x="2676016" y="1107118"/>
                </a:cubicBezTo>
                <a:lnTo>
                  <a:pt x="2655947" y="1210305"/>
                </a:lnTo>
                <a:cubicBezTo>
                  <a:pt x="2652671" y="1227792"/>
                  <a:pt x="2650316" y="1244615"/>
                  <a:pt x="2648883" y="1260772"/>
                </a:cubicBezTo>
                <a:cubicBezTo>
                  <a:pt x="2647449" y="1276929"/>
                  <a:pt x="2646937" y="1290680"/>
                  <a:pt x="2647346" y="1302026"/>
                </a:cubicBezTo>
                <a:lnTo>
                  <a:pt x="2615860" y="1302026"/>
                </a:lnTo>
                <a:cubicBezTo>
                  <a:pt x="2615894" y="1295975"/>
                  <a:pt x="2616338" y="1288519"/>
                  <a:pt x="2617189" y="1279658"/>
                </a:cubicBezTo>
                <a:cubicBezTo>
                  <a:pt x="2618041" y="1270797"/>
                  <a:pt x="2619098" y="1261201"/>
                  <a:pt x="2620358" y="1250871"/>
                </a:cubicBezTo>
                <a:lnTo>
                  <a:pt x="2619540" y="1250871"/>
                </a:lnTo>
                <a:cubicBezTo>
                  <a:pt x="2608599" y="1271102"/>
                  <a:pt x="2596581" y="1285497"/>
                  <a:pt x="2583485" y="1294054"/>
                </a:cubicBezTo>
                <a:cubicBezTo>
                  <a:pt x="2570390" y="1302612"/>
                  <a:pt x="2556730" y="1306771"/>
                  <a:pt x="2542506" y="1306531"/>
                </a:cubicBezTo>
                <a:cubicBezTo>
                  <a:pt x="2524908" y="1306158"/>
                  <a:pt x="2511076" y="1299954"/>
                  <a:pt x="2501009" y="1287919"/>
                </a:cubicBezTo>
                <a:cubicBezTo>
                  <a:pt x="2490942" y="1275884"/>
                  <a:pt x="2485810" y="1260257"/>
                  <a:pt x="2485615" y="1241037"/>
                </a:cubicBezTo>
                <a:cubicBezTo>
                  <a:pt x="2485708" y="1217619"/>
                  <a:pt x="2491161" y="1195176"/>
                  <a:pt x="2501973" y="1173708"/>
                </a:cubicBezTo>
                <a:cubicBezTo>
                  <a:pt x="2512786" y="1152241"/>
                  <a:pt x="2528401" y="1134598"/>
                  <a:pt x="2548819" y="1120778"/>
                </a:cubicBezTo>
                <a:cubicBezTo>
                  <a:pt x="2569238" y="1106959"/>
                  <a:pt x="2593902" y="1099812"/>
                  <a:pt x="2622812" y="1099337"/>
                </a:cubicBezTo>
                <a:close/>
                <a:moveTo>
                  <a:pt x="2173973" y="1099337"/>
                </a:moveTo>
                <a:cubicBezTo>
                  <a:pt x="2187369" y="1099473"/>
                  <a:pt x="2199486" y="1100836"/>
                  <a:pt x="2210323" y="1103425"/>
                </a:cubicBezTo>
                <a:cubicBezTo>
                  <a:pt x="2221159" y="1106014"/>
                  <a:pt x="2230204" y="1109012"/>
                  <a:pt x="2237457" y="1112419"/>
                </a:cubicBezTo>
                <a:lnTo>
                  <a:pt x="2186260" y="1383121"/>
                </a:lnTo>
                <a:lnTo>
                  <a:pt x="2152675" y="1383121"/>
                </a:lnTo>
                <a:lnTo>
                  <a:pt x="2176430" y="1266030"/>
                </a:lnTo>
                <a:lnTo>
                  <a:pt x="2175611" y="1266030"/>
                </a:lnTo>
                <a:cubicBezTo>
                  <a:pt x="2167138" y="1279176"/>
                  <a:pt x="2156745" y="1289201"/>
                  <a:pt x="2144432" y="1296102"/>
                </a:cubicBezTo>
                <a:cubicBezTo>
                  <a:pt x="2132120" y="1303004"/>
                  <a:pt x="2119576" y="1306480"/>
                  <a:pt x="2106803" y="1306531"/>
                </a:cubicBezTo>
                <a:cubicBezTo>
                  <a:pt x="2087155" y="1305962"/>
                  <a:pt x="2072421" y="1298819"/>
                  <a:pt x="2062602" y="1285103"/>
                </a:cubicBezTo>
                <a:cubicBezTo>
                  <a:pt x="2052784" y="1271386"/>
                  <a:pt x="2047874" y="1254513"/>
                  <a:pt x="2047875" y="1234482"/>
                </a:cubicBezTo>
                <a:cubicBezTo>
                  <a:pt x="2048006" y="1212047"/>
                  <a:pt x="2053199" y="1190596"/>
                  <a:pt x="2063456" y="1170127"/>
                </a:cubicBezTo>
                <a:cubicBezTo>
                  <a:pt x="2073712" y="1149659"/>
                  <a:pt x="2088247" y="1132855"/>
                  <a:pt x="2107059" y="1119716"/>
                </a:cubicBezTo>
                <a:cubicBezTo>
                  <a:pt x="2125870" y="1106577"/>
                  <a:pt x="2148175" y="1099784"/>
                  <a:pt x="2173973" y="1099337"/>
                </a:cubicBezTo>
                <a:close/>
                <a:moveTo>
                  <a:pt x="648281" y="1099337"/>
                </a:moveTo>
                <a:cubicBezTo>
                  <a:pt x="660765" y="1099030"/>
                  <a:pt x="672121" y="1103018"/>
                  <a:pt x="682348" y="1111302"/>
                </a:cubicBezTo>
                <a:cubicBezTo>
                  <a:pt x="692574" y="1119586"/>
                  <a:pt x="697994" y="1134011"/>
                  <a:pt x="698607" y="1154579"/>
                </a:cubicBezTo>
                <a:cubicBezTo>
                  <a:pt x="698582" y="1159007"/>
                  <a:pt x="698224" y="1164076"/>
                  <a:pt x="697534" y="1169784"/>
                </a:cubicBezTo>
                <a:cubicBezTo>
                  <a:pt x="696843" y="1175493"/>
                  <a:pt x="695975" y="1181073"/>
                  <a:pt x="694927" y="1186525"/>
                </a:cubicBezTo>
                <a:lnTo>
                  <a:pt x="672841" y="1302026"/>
                </a:lnTo>
                <a:lnTo>
                  <a:pt x="638861" y="1302026"/>
                </a:lnTo>
                <a:lnTo>
                  <a:pt x="660568" y="1187754"/>
                </a:lnTo>
                <a:cubicBezTo>
                  <a:pt x="661404" y="1183803"/>
                  <a:pt x="662087" y="1179622"/>
                  <a:pt x="662616" y="1175211"/>
                </a:cubicBezTo>
                <a:cubicBezTo>
                  <a:pt x="663145" y="1170799"/>
                  <a:pt x="663418" y="1166516"/>
                  <a:pt x="663435" y="1162360"/>
                </a:cubicBezTo>
                <a:cubicBezTo>
                  <a:pt x="663597" y="1152130"/>
                  <a:pt x="661327" y="1143819"/>
                  <a:pt x="656626" y="1137428"/>
                </a:cubicBezTo>
                <a:cubicBezTo>
                  <a:pt x="651924" y="1131037"/>
                  <a:pt x="643818" y="1127743"/>
                  <a:pt x="632307" y="1127547"/>
                </a:cubicBezTo>
                <a:cubicBezTo>
                  <a:pt x="624032" y="1127602"/>
                  <a:pt x="615280" y="1130722"/>
                  <a:pt x="606049" y="1136906"/>
                </a:cubicBezTo>
                <a:cubicBezTo>
                  <a:pt x="596819" y="1143090"/>
                  <a:pt x="588430" y="1152005"/>
                  <a:pt x="580883" y="1163650"/>
                </a:cubicBezTo>
                <a:cubicBezTo>
                  <a:pt x="573336" y="1175295"/>
                  <a:pt x="567951" y="1189337"/>
                  <a:pt x="564728" y="1205775"/>
                </a:cubicBezTo>
                <a:lnTo>
                  <a:pt x="546706" y="1302026"/>
                </a:lnTo>
                <a:lnTo>
                  <a:pt x="512711" y="1302026"/>
                </a:lnTo>
                <a:lnTo>
                  <a:pt x="539334" y="1161578"/>
                </a:lnTo>
                <a:cubicBezTo>
                  <a:pt x="541544" y="1150522"/>
                  <a:pt x="543370" y="1140183"/>
                  <a:pt x="544812" y="1130561"/>
                </a:cubicBezTo>
                <a:cubicBezTo>
                  <a:pt x="546254" y="1120938"/>
                  <a:pt x="547568" y="1112032"/>
                  <a:pt x="548754" y="1103842"/>
                </a:cubicBezTo>
                <a:lnTo>
                  <a:pt x="579063" y="1103842"/>
                </a:lnTo>
                <a:lnTo>
                  <a:pt x="574148" y="1142701"/>
                </a:lnTo>
                <a:lnTo>
                  <a:pt x="574967" y="1142701"/>
                </a:lnTo>
                <a:cubicBezTo>
                  <a:pt x="583909" y="1128719"/>
                  <a:pt x="594695" y="1118013"/>
                  <a:pt x="607323" y="1110584"/>
                </a:cubicBezTo>
                <a:cubicBezTo>
                  <a:pt x="619952" y="1103154"/>
                  <a:pt x="633604" y="1099405"/>
                  <a:pt x="648281" y="1099337"/>
                </a:cubicBezTo>
                <a:close/>
                <a:moveTo>
                  <a:pt x="441586" y="1099337"/>
                </a:moveTo>
                <a:cubicBezTo>
                  <a:pt x="451188" y="1099379"/>
                  <a:pt x="460717" y="1100112"/>
                  <a:pt x="470174" y="1101536"/>
                </a:cubicBezTo>
                <a:cubicBezTo>
                  <a:pt x="479631" y="1102960"/>
                  <a:pt x="487837" y="1104821"/>
                  <a:pt x="494791" y="1107118"/>
                </a:cubicBezTo>
                <a:lnTo>
                  <a:pt x="474722" y="1210305"/>
                </a:lnTo>
                <a:cubicBezTo>
                  <a:pt x="471446" y="1227792"/>
                  <a:pt x="469091" y="1244615"/>
                  <a:pt x="467657" y="1260772"/>
                </a:cubicBezTo>
                <a:cubicBezTo>
                  <a:pt x="466224" y="1276929"/>
                  <a:pt x="465712" y="1290680"/>
                  <a:pt x="466121" y="1302026"/>
                </a:cubicBezTo>
                <a:lnTo>
                  <a:pt x="434635" y="1302026"/>
                </a:lnTo>
                <a:cubicBezTo>
                  <a:pt x="434669" y="1295975"/>
                  <a:pt x="435112" y="1288519"/>
                  <a:pt x="435964" y="1279658"/>
                </a:cubicBezTo>
                <a:cubicBezTo>
                  <a:pt x="436816" y="1270797"/>
                  <a:pt x="437872" y="1261201"/>
                  <a:pt x="439133" y="1250871"/>
                </a:cubicBezTo>
                <a:lnTo>
                  <a:pt x="438315" y="1250871"/>
                </a:lnTo>
                <a:cubicBezTo>
                  <a:pt x="427374" y="1271102"/>
                  <a:pt x="415355" y="1285497"/>
                  <a:pt x="402260" y="1294054"/>
                </a:cubicBezTo>
                <a:cubicBezTo>
                  <a:pt x="389164" y="1302612"/>
                  <a:pt x="375505" y="1306771"/>
                  <a:pt x="361281" y="1306531"/>
                </a:cubicBezTo>
                <a:cubicBezTo>
                  <a:pt x="343683" y="1306158"/>
                  <a:pt x="329850" y="1299954"/>
                  <a:pt x="319783" y="1287919"/>
                </a:cubicBezTo>
                <a:cubicBezTo>
                  <a:pt x="309716" y="1275884"/>
                  <a:pt x="304585" y="1260257"/>
                  <a:pt x="304390" y="1241037"/>
                </a:cubicBezTo>
                <a:cubicBezTo>
                  <a:pt x="304483" y="1217619"/>
                  <a:pt x="309936" y="1195176"/>
                  <a:pt x="320748" y="1173708"/>
                </a:cubicBezTo>
                <a:cubicBezTo>
                  <a:pt x="331560" y="1152241"/>
                  <a:pt x="347176" y="1134598"/>
                  <a:pt x="367594" y="1120778"/>
                </a:cubicBezTo>
                <a:cubicBezTo>
                  <a:pt x="388012" y="1106959"/>
                  <a:pt x="412676" y="1099812"/>
                  <a:pt x="441586" y="1099337"/>
                </a:cubicBezTo>
                <a:close/>
                <a:moveTo>
                  <a:pt x="290585" y="1099337"/>
                </a:moveTo>
                <a:cubicBezTo>
                  <a:pt x="292078" y="1099346"/>
                  <a:pt x="293699" y="1099431"/>
                  <a:pt x="295448" y="1099593"/>
                </a:cubicBezTo>
                <a:cubicBezTo>
                  <a:pt x="297198" y="1099755"/>
                  <a:pt x="298716" y="1099942"/>
                  <a:pt x="300005" y="1100155"/>
                </a:cubicBezTo>
                <a:lnTo>
                  <a:pt x="293452" y="1133690"/>
                </a:lnTo>
                <a:cubicBezTo>
                  <a:pt x="292411" y="1133477"/>
                  <a:pt x="291114" y="1133289"/>
                  <a:pt x="289561" y="1133127"/>
                </a:cubicBezTo>
                <a:cubicBezTo>
                  <a:pt x="288008" y="1132965"/>
                  <a:pt x="286301" y="1132880"/>
                  <a:pt x="284441" y="1132871"/>
                </a:cubicBezTo>
                <a:cubicBezTo>
                  <a:pt x="269398" y="1133392"/>
                  <a:pt x="256072" y="1141259"/>
                  <a:pt x="244463" y="1156473"/>
                </a:cubicBezTo>
                <a:cubicBezTo>
                  <a:pt x="232854" y="1171687"/>
                  <a:pt x="224754" y="1191125"/>
                  <a:pt x="220162" y="1214786"/>
                </a:cubicBezTo>
                <a:lnTo>
                  <a:pt x="203806" y="1302026"/>
                </a:lnTo>
                <a:lnTo>
                  <a:pt x="169811" y="1302026"/>
                </a:lnTo>
                <a:lnTo>
                  <a:pt x="193976" y="1174271"/>
                </a:lnTo>
                <a:cubicBezTo>
                  <a:pt x="196425" y="1161202"/>
                  <a:pt x="198490" y="1148543"/>
                  <a:pt x="200171" y="1136293"/>
                </a:cubicBezTo>
                <a:cubicBezTo>
                  <a:pt x="201852" y="1124043"/>
                  <a:pt x="203200" y="1113226"/>
                  <a:pt x="204216" y="1103842"/>
                </a:cubicBezTo>
                <a:lnTo>
                  <a:pt x="234063" y="1103842"/>
                </a:lnTo>
                <a:cubicBezTo>
                  <a:pt x="233254" y="1110779"/>
                  <a:pt x="232420" y="1117789"/>
                  <a:pt x="231559" y="1124874"/>
                </a:cubicBezTo>
                <a:cubicBezTo>
                  <a:pt x="230699" y="1131959"/>
                  <a:pt x="229762" y="1139266"/>
                  <a:pt x="228748" y="1146797"/>
                </a:cubicBezTo>
                <a:lnTo>
                  <a:pt x="229975" y="1146797"/>
                </a:lnTo>
                <a:cubicBezTo>
                  <a:pt x="236388" y="1133002"/>
                  <a:pt x="244748" y="1121715"/>
                  <a:pt x="255055" y="1112937"/>
                </a:cubicBezTo>
                <a:cubicBezTo>
                  <a:pt x="265362" y="1104160"/>
                  <a:pt x="277205" y="1099626"/>
                  <a:pt x="290585" y="1099337"/>
                </a:cubicBezTo>
                <a:close/>
                <a:moveTo>
                  <a:pt x="10017435" y="1070667"/>
                </a:moveTo>
                <a:cubicBezTo>
                  <a:pt x="10018644" y="1074208"/>
                  <a:pt x="10019495" y="1077980"/>
                  <a:pt x="10019989" y="1081981"/>
                </a:cubicBezTo>
                <a:cubicBezTo>
                  <a:pt x="10020483" y="1085983"/>
                  <a:pt x="10020722" y="1089857"/>
                  <a:pt x="10020704" y="1093603"/>
                </a:cubicBezTo>
                <a:cubicBezTo>
                  <a:pt x="10020595" y="1107061"/>
                  <a:pt x="10016828" y="1117495"/>
                  <a:pt x="10009404" y="1124906"/>
                </a:cubicBezTo>
                <a:cubicBezTo>
                  <a:pt x="10001980" y="1132317"/>
                  <a:pt x="9991554" y="1135791"/>
                  <a:pt x="9978126" y="1135329"/>
                </a:cubicBezTo>
                <a:cubicBezTo>
                  <a:pt x="9982003" y="1141731"/>
                  <a:pt x="9984883" y="1148901"/>
                  <a:pt x="9986766" y="1156839"/>
                </a:cubicBezTo>
                <a:cubicBezTo>
                  <a:pt x="9988648" y="1164778"/>
                  <a:pt x="9989585" y="1173178"/>
                  <a:pt x="9989577" y="1182039"/>
                </a:cubicBezTo>
                <a:cubicBezTo>
                  <a:pt x="9989452" y="1202794"/>
                  <a:pt x="9984884" y="1222597"/>
                  <a:pt x="9975876" y="1241446"/>
                </a:cubicBezTo>
                <a:cubicBezTo>
                  <a:pt x="9966867" y="1260296"/>
                  <a:pt x="9954170" y="1275754"/>
                  <a:pt x="9937785" y="1287821"/>
                </a:cubicBezTo>
                <a:cubicBezTo>
                  <a:pt x="9921400" y="1299888"/>
                  <a:pt x="9902082" y="1306125"/>
                  <a:pt x="9879829" y="1306531"/>
                </a:cubicBezTo>
                <a:cubicBezTo>
                  <a:pt x="9854920" y="1305927"/>
                  <a:pt x="9835828" y="1297931"/>
                  <a:pt x="9822554" y="1282542"/>
                </a:cubicBezTo>
                <a:cubicBezTo>
                  <a:pt x="9809279" y="1267152"/>
                  <a:pt x="9802579" y="1247991"/>
                  <a:pt x="9802453" y="1225058"/>
                </a:cubicBezTo>
                <a:cubicBezTo>
                  <a:pt x="9802616" y="1202998"/>
                  <a:pt x="9807335" y="1182482"/>
                  <a:pt x="9816610" y="1163511"/>
                </a:cubicBezTo>
                <a:cubicBezTo>
                  <a:pt x="9825885" y="1144540"/>
                  <a:pt x="9838733" y="1129188"/>
                  <a:pt x="9855155" y="1117455"/>
                </a:cubicBezTo>
                <a:cubicBezTo>
                  <a:pt x="9871577" y="1105722"/>
                  <a:pt x="9890592" y="1099683"/>
                  <a:pt x="9912200" y="1099337"/>
                </a:cubicBezTo>
                <a:cubicBezTo>
                  <a:pt x="9918534" y="1099345"/>
                  <a:pt x="9924510" y="1099942"/>
                  <a:pt x="9930127" y="1101127"/>
                </a:cubicBezTo>
                <a:cubicBezTo>
                  <a:pt x="9935744" y="1102312"/>
                  <a:pt x="9941106" y="1104037"/>
                  <a:pt x="9946210" y="1106300"/>
                </a:cubicBezTo>
                <a:cubicBezTo>
                  <a:pt x="9950452" y="1108305"/>
                  <a:pt x="9954870" y="1110336"/>
                  <a:pt x="9959465" y="1112392"/>
                </a:cubicBezTo>
                <a:cubicBezTo>
                  <a:pt x="9964059" y="1114449"/>
                  <a:pt x="9969189" y="1115558"/>
                  <a:pt x="9974854" y="1115720"/>
                </a:cubicBezTo>
                <a:cubicBezTo>
                  <a:pt x="9981025" y="1115712"/>
                  <a:pt x="9985773" y="1113988"/>
                  <a:pt x="9989095" y="1110549"/>
                </a:cubicBezTo>
                <a:cubicBezTo>
                  <a:pt x="9992418" y="1107111"/>
                  <a:pt x="9994097" y="1102008"/>
                  <a:pt x="9994134" y="1095241"/>
                </a:cubicBezTo>
                <a:cubicBezTo>
                  <a:pt x="9994134" y="1092332"/>
                  <a:pt x="9993823" y="1089140"/>
                  <a:pt x="9993201" y="1085668"/>
                </a:cubicBezTo>
                <a:cubicBezTo>
                  <a:pt x="9992580" y="1082195"/>
                  <a:pt x="9991648" y="1078696"/>
                  <a:pt x="9990406" y="1075172"/>
                </a:cubicBezTo>
                <a:close/>
                <a:moveTo>
                  <a:pt x="9815153" y="1059608"/>
                </a:moveTo>
                <a:cubicBezTo>
                  <a:pt x="9816004" y="1062322"/>
                  <a:pt x="9816753" y="1065394"/>
                  <a:pt x="9817400" y="1068824"/>
                </a:cubicBezTo>
                <a:cubicBezTo>
                  <a:pt x="9818047" y="1072254"/>
                  <a:pt x="9818389" y="1075735"/>
                  <a:pt x="9818422" y="1079268"/>
                </a:cubicBezTo>
                <a:cubicBezTo>
                  <a:pt x="9818457" y="1092784"/>
                  <a:pt x="9814504" y="1103637"/>
                  <a:pt x="9806562" y="1111826"/>
                </a:cubicBezTo>
                <a:cubicBezTo>
                  <a:pt x="9798619" y="1120017"/>
                  <a:pt x="9786478" y="1124316"/>
                  <a:pt x="9770137" y="1124726"/>
                </a:cubicBezTo>
                <a:lnTo>
                  <a:pt x="9747193" y="1244290"/>
                </a:lnTo>
                <a:cubicBezTo>
                  <a:pt x="9745154" y="1255346"/>
                  <a:pt x="9743396" y="1265685"/>
                  <a:pt x="9741919" y="1275308"/>
                </a:cubicBezTo>
                <a:cubicBezTo>
                  <a:pt x="9740442" y="1284930"/>
                  <a:pt x="9739197" y="1293836"/>
                  <a:pt x="9738181" y="1302026"/>
                </a:cubicBezTo>
                <a:lnTo>
                  <a:pt x="9707453" y="1302026"/>
                </a:lnTo>
                <a:lnTo>
                  <a:pt x="9712779" y="1264806"/>
                </a:lnTo>
                <a:lnTo>
                  <a:pt x="9711960" y="1264806"/>
                </a:lnTo>
                <a:cubicBezTo>
                  <a:pt x="9702973" y="1277823"/>
                  <a:pt x="9692371" y="1288000"/>
                  <a:pt x="9680156" y="1295336"/>
                </a:cubicBezTo>
                <a:cubicBezTo>
                  <a:pt x="9667942" y="1302672"/>
                  <a:pt x="9655191" y="1306404"/>
                  <a:pt x="9641901" y="1306531"/>
                </a:cubicBezTo>
                <a:cubicBezTo>
                  <a:pt x="9628629" y="1306958"/>
                  <a:pt x="9616794" y="1303038"/>
                  <a:pt x="9606396" y="1294770"/>
                </a:cubicBezTo>
                <a:cubicBezTo>
                  <a:pt x="9595998" y="1286503"/>
                  <a:pt x="9590510" y="1271327"/>
                  <a:pt x="9589931" y="1249242"/>
                </a:cubicBezTo>
                <a:cubicBezTo>
                  <a:pt x="9589931" y="1244557"/>
                  <a:pt x="9590238" y="1239489"/>
                  <a:pt x="9590851" y="1234036"/>
                </a:cubicBezTo>
                <a:cubicBezTo>
                  <a:pt x="9591464" y="1228584"/>
                  <a:pt x="9592385" y="1222594"/>
                  <a:pt x="9593612" y="1216066"/>
                </a:cubicBezTo>
                <a:lnTo>
                  <a:pt x="9614877" y="1103842"/>
                </a:lnTo>
                <a:lnTo>
                  <a:pt x="9648866" y="1103842"/>
                </a:lnTo>
                <a:lnTo>
                  <a:pt x="9627971" y="1214428"/>
                </a:lnTo>
                <a:cubicBezTo>
                  <a:pt x="9626742" y="1219940"/>
                  <a:pt x="9625820" y="1225094"/>
                  <a:pt x="9625206" y="1229889"/>
                </a:cubicBezTo>
                <a:cubicBezTo>
                  <a:pt x="9624591" y="1234685"/>
                  <a:pt x="9624284" y="1239224"/>
                  <a:pt x="9624284" y="1243508"/>
                </a:cubicBezTo>
                <a:cubicBezTo>
                  <a:pt x="9624156" y="1253901"/>
                  <a:pt x="9626562" y="1262194"/>
                  <a:pt x="9631504" y="1268389"/>
                </a:cubicBezTo>
                <a:cubicBezTo>
                  <a:pt x="9636446" y="1274584"/>
                  <a:pt x="9644692" y="1277758"/>
                  <a:pt x="9656241" y="1277912"/>
                </a:cubicBezTo>
                <a:cubicBezTo>
                  <a:pt x="9669163" y="1277630"/>
                  <a:pt x="9681932" y="1271026"/>
                  <a:pt x="9694547" y="1258099"/>
                </a:cubicBezTo>
                <a:cubicBezTo>
                  <a:pt x="9707163" y="1245171"/>
                  <a:pt x="9715835" y="1227611"/>
                  <a:pt x="9720563" y="1205417"/>
                </a:cubicBezTo>
                <a:lnTo>
                  <a:pt x="9739820" y="1103842"/>
                </a:lnTo>
                <a:lnTo>
                  <a:pt x="9767679" y="1103842"/>
                </a:lnTo>
                <a:cubicBezTo>
                  <a:pt x="9776052" y="1103817"/>
                  <a:pt x="9782249" y="1101923"/>
                  <a:pt x="9786269" y="1098160"/>
                </a:cubicBezTo>
                <a:cubicBezTo>
                  <a:pt x="9790289" y="1094397"/>
                  <a:pt x="9792287" y="1088919"/>
                  <a:pt x="9792261" y="1081725"/>
                </a:cubicBezTo>
                <a:cubicBezTo>
                  <a:pt x="9792236" y="1078637"/>
                  <a:pt x="9791876" y="1075599"/>
                  <a:pt x="9791185" y="1072612"/>
                </a:cubicBezTo>
                <a:cubicBezTo>
                  <a:pt x="9790494" y="1069626"/>
                  <a:pt x="9789623" y="1066793"/>
                  <a:pt x="9788573" y="1064114"/>
                </a:cubicBezTo>
                <a:close/>
                <a:moveTo>
                  <a:pt x="4344863" y="1050598"/>
                </a:moveTo>
                <a:lnTo>
                  <a:pt x="4334623" y="1103842"/>
                </a:lnTo>
                <a:lnTo>
                  <a:pt x="4382134" y="1103842"/>
                </a:lnTo>
                <a:lnTo>
                  <a:pt x="4376810" y="1130414"/>
                </a:lnTo>
                <a:lnTo>
                  <a:pt x="4329299" y="1130414"/>
                </a:lnTo>
                <a:lnTo>
                  <a:pt x="4310868" y="1226697"/>
                </a:lnTo>
                <a:cubicBezTo>
                  <a:pt x="4309819" y="1232203"/>
                  <a:pt x="4308948" y="1237580"/>
                  <a:pt x="4308257" y="1242830"/>
                </a:cubicBezTo>
                <a:cubicBezTo>
                  <a:pt x="4307566" y="1248079"/>
                  <a:pt x="4307207" y="1253354"/>
                  <a:pt x="4307182" y="1258655"/>
                </a:cubicBezTo>
                <a:cubicBezTo>
                  <a:pt x="4307147" y="1264639"/>
                  <a:pt x="4308650" y="1269265"/>
                  <a:pt x="4311687" y="1272534"/>
                </a:cubicBezTo>
                <a:cubicBezTo>
                  <a:pt x="4314725" y="1275804"/>
                  <a:pt x="4319503" y="1277460"/>
                  <a:pt x="4326022" y="1277502"/>
                </a:cubicBezTo>
                <a:cubicBezTo>
                  <a:pt x="4328915" y="1277502"/>
                  <a:pt x="4331731" y="1277400"/>
                  <a:pt x="4334470" y="1277195"/>
                </a:cubicBezTo>
                <a:cubicBezTo>
                  <a:pt x="4337208" y="1276990"/>
                  <a:pt x="4339718" y="1276683"/>
                  <a:pt x="4341996" y="1276273"/>
                </a:cubicBezTo>
                <a:lnTo>
                  <a:pt x="4340357" y="1302851"/>
                </a:lnTo>
                <a:cubicBezTo>
                  <a:pt x="4337192" y="1304078"/>
                  <a:pt x="4333284" y="1304998"/>
                  <a:pt x="4328633" y="1305611"/>
                </a:cubicBezTo>
                <a:cubicBezTo>
                  <a:pt x="4323983" y="1306224"/>
                  <a:pt x="4319153" y="1306531"/>
                  <a:pt x="4314144" y="1306531"/>
                </a:cubicBezTo>
                <a:cubicBezTo>
                  <a:pt x="4299161" y="1306182"/>
                  <a:pt x="4288422" y="1302280"/>
                  <a:pt x="4281929" y="1294825"/>
                </a:cubicBezTo>
                <a:cubicBezTo>
                  <a:pt x="4275435" y="1287370"/>
                  <a:pt x="4272265" y="1278454"/>
                  <a:pt x="4272419" y="1268079"/>
                </a:cubicBezTo>
                <a:cubicBezTo>
                  <a:pt x="4272411" y="1262402"/>
                  <a:pt x="4272734" y="1256547"/>
                  <a:pt x="4273391" y="1250512"/>
                </a:cubicBezTo>
                <a:cubicBezTo>
                  <a:pt x="4274047" y="1244477"/>
                  <a:pt x="4275086" y="1237905"/>
                  <a:pt x="4276509" y="1230794"/>
                </a:cubicBezTo>
                <a:lnTo>
                  <a:pt x="4296139" y="1130414"/>
                </a:lnTo>
                <a:lnTo>
                  <a:pt x="4267504" y="1130414"/>
                </a:lnTo>
                <a:lnTo>
                  <a:pt x="4272828" y="1103842"/>
                </a:lnTo>
                <a:lnTo>
                  <a:pt x="4301048" y="1103842"/>
                </a:lnTo>
                <a:lnTo>
                  <a:pt x="4309639" y="1059199"/>
                </a:lnTo>
                <a:close/>
                <a:moveTo>
                  <a:pt x="7292730" y="1027252"/>
                </a:moveTo>
                <a:lnTo>
                  <a:pt x="7311519" y="1027252"/>
                </a:lnTo>
                <a:cubicBezTo>
                  <a:pt x="7309971" y="1039990"/>
                  <a:pt x="7306735" y="1049706"/>
                  <a:pt x="7301814" y="1056401"/>
                </a:cubicBezTo>
                <a:cubicBezTo>
                  <a:pt x="7296891" y="1063097"/>
                  <a:pt x="7289765" y="1066470"/>
                  <a:pt x="7280437" y="1066520"/>
                </a:cubicBezTo>
                <a:cubicBezTo>
                  <a:pt x="7275520" y="1066461"/>
                  <a:pt x="7271013" y="1065660"/>
                  <a:pt x="7266916" y="1064118"/>
                </a:cubicBezTo>
                <a:cubicBezTo>
                  <a:pt x="7262817" y="1062576"/>
                  <a:pt x="7259130" y="1060649"/>
                  <a:pt x="7255852" y="1058336"/>
                </a:cubicBezTo>
                <a:cubicBezTo>
                  <a:pt x="7253179" y="1056414"/>
                  <a:pt x="7250431" y="1054723"/>
                  <a:pt x="7247605" y="1053262"/>
                </a:cubicBezTo>
                <a:cubicBezTo>
                  <a:pt x="7244780" y="1051802"/>
                  <a:pt x="7241929" y="1051033"/>
                  <a:pt x="7239052" y="1050956"/>
                </a:cubicBezTo>
                <a:cubicBezTo>
                  <a:pt x="7235441" y="1051033"/>
                  <a:pt x="7232726" y="1052724"/>
                  <a:pt x="7230908" y="1056030"/>
                </a:cubicBezTo>
                <a:cubicBezTo>
                  <a:pt x="7229089" y="1059335"/>
                  <a:pt x="7227706" y="1063794"/>
                  <a:pt x="7226759" y="1069405"/>
                </a:cubicBezTo>
                <a:lnTo>
                  <a:pt x="7207091" y="1069405"/>
                </a:lnTo>
                <a:cubicBezTo>
                  <a:pt x="7208559" y="1057304"/>
                  <a:pt x="7211974" y="1047513"/>
                  <a:pt x="7217334" y="1040032"/>
                </a:cubicBezTo>
                <a:cubicBezTo>
                  <a:pt x="7222696" y="1032551"/>
                  <a:pt x="7229798" y="1028701"/>
                  <a:pt x="7238642" y="1028481"/>
                </a:cubicBezTo>
                <a:cubicBezTo>
                  <a:pt x="7243807" y="1028548"/>
                  <a:pt x="7248228" y="1029435"/>
                  <a:pt x="7251907" y="1031139"/>
                </a:cubicBezTo>
                <a:cubicBezTo>
                  <a:pt x="7255587" y="1032844"/>
                  <a:pt x="7259497" y="1034962"/>
                  <a:pt x="7263637" y="1037491"/>
                </a:cubicBezTo>
                <a:cubicBezTo>
                  <a:pt x="7266693" y="1039394"/>
                  <a:pt x="7269595" y="1041015"/>
                  <a:pt x="7272345" y="1042355"/>
                </a:cubicBezTo>
                <a:cubicBezTo>
                  <a:pt x="7275093" y="1043695"/>
                  <a:pt x="7277791" y="1044394"/>
                  <a:pt x="7280437" y="1044454"/>
                </a:cubicBezTo>
                <a:cubicBezTo>
                  <a:pt x="7283638" y="1044582"/>
                  <a:pt x="7286148" y="1043405"/>
                  <a:pt x="7287966" y="1040922"/>
                </a:cubicBezTo>
                <a:cubicBezTo>
                  <a:pt x="7289785" y="1038438"/>
                  <a:pt x="7291372" y="1033882"/>
                  <a:pt x="7292730" y="1027252"/>
                </a:cubicBezTo>
                <a:close/>
                <a:moveTo>
                  <a:pt x="5227138" y="1027252"/>
                </a:moveTo>
                <a:lnTo>
                  <a:pt x="5245927" y="1027252"/>
                </a:lnTo>
                <a:cubicBezTo>
                  <a:pt x="5244379" y="1039990"/>
                  <a:pt x="5241144" y="1049706"/>
                  <a:pt x="5236222" y="1056401"/>
                </a:cubicBezTo>
                <a:cubicBezTo>
                  <a:pt x="5231299" y="1063097"/>
                  <a:pt x="5224173" y="1066470"/>
                  <a:pt x="5214844" y="1066520"/>
                </a:cubicBezTo>
                <a:cubicBezTo>
                  <a:pt x="5209927" y="1066461"/>
                  <a:pt x="5205420" y="1065660"/>
                  <a:pt x="5201323" y="1064118"/>
                </a:cubicBezTo>
                <a:cubicBezTo>
                  <a:pt x="5197225" y="1062576"/>
                  <a:pt x="5193537" y="1060649"/>
                  <a:pt x="5190259" y="1058337"/>
                </a:cubicBezTo>
                <a:cubicBezTo>
                  <a:pt x="5187587" y="1056415"/>
                  <a:pt x="5184839" y="1054723"/>
                  <a:pt x="5182013" y="1053263"/>
                </a:cubicBezTo>
                <a:cubicBezTo>
                  <a:pt x="5179187" y="1051802"/>
                  <a:pt x="5176336" y="1051033"/>
                  <a:pt x="5173459" y="1050956"/>
                </a:cubicBezTo>
                <a:cubicBezTo>
                  <a:pt x="5169848" y="1051033"/>
                  <a:pt x="5167133" y="1052724"/>
                  <a:pt x="5165315" y="1056030"/>
                </a:cubicBezTo>
                <a:cubicBezTo>
                  <a:pt x="5163497" y="1059336"/>
                  <a:pt x="5162114" y="1063795"/>
                  <a:pt x="5161166" y="1069407"/>
                </a:cubicBezTo>
                <a:lnTo>
                  <a:pt x="5141498" y="1069407"/>
                </a:lnTo>
                <a:cubicBezTo>
                  <a:pt x="5142966" y="1057305"/>
                  <a:pt x="5146381" y="1047514"/>
                  <a:pt x="5151742" y="1040033"/>
                </a:cubicBezTo>
                <a:cubicBezTo>
                  <a:pt x="5157103" y="1032551"/>
                  <a:pt x="5164206" y="1028701"/>
                  <a:pt x="5173049" y="1028481"/>
                </a:cubicBezTo>
                <a:cubicBezTo>
                  <a:pt x="5178214" y="1028548"/>
                  <a:pt x="5182636" y="1029435"/>
                  <a:pt x="5186315" y="1031139"/>
                </a:cubicBezTo>
                <a:cubicBezTo>
                  <a:pt x="5189995" y="1032844"/>
                  <a:pt x="5193904" y="1034962"/>
                  <a:pt x="5198044" y="1037491"/>
                </a:cubicBezTo>
                <a:cubicBezTo>
                  <a:pt x="5201100" y="1039394"/>
                  <a:pt x="5204003" y="1041015"/>
                  <a:pt x="5206752" y="1042355"/>
                </a:cubicBezTo>
                <a:cubicBezTo>
                  <a:pt x="5209501" y="1043695"/>
                  <a:pt x="5212198" y="1044394"/>
                  <a:pt x="5214844" y="1044454"/>
                </a:cubicBezTo>
                <a:cubicBezTo>
                  <a:pt x="5218046" y="1044582"/>
                  <a:pt x="5220556" y="1043405"/>
                  <a:pt x="5222374" y="1040922"/>
                </a:cubicBezTo>
                <a:cubicBezTo>
                  <a:pt x="5224192" y="1038438"/>
                  <a:pt x="5225780" y="1033882"/>
                  <a:pt x="5227138" y="1027252"/>
                </a:cubicBezTo>
                <a:close/>
                <a:moveTo>
                  <a:pt x="3221678" y="1027252"/>
                </a:moveTo>
                <a:lnTo>
                  <a:pt x="3240468" y="1027252"/>
                </a:lnTo>
                <a:cubicBezTo>
                  <a:pt x="3238920" y="1039990"/>
                  <a:pt x="3235685" y="1049706"/>
                  <a:pt x="3230763" y="1056401"/>
                </a:cubicBezTo>
                <a:cubicBezTo>
                  <a:pt x="3225841" y="1063097"/>
                  <a:pt x="3218717" y="1066470"/>
                  <a:pt x="3209391" y="1066520"/>
                </a:cubicBezTo>
                <a:cubicBezTo>
                  <a:pt x="3204476" y="1066461"/>
                  <a:pt x="3199972" y="1065660"/>
                  <a:pt x="3195875" y="1064118"/>
                </a:cubicBezTo>
                <a:cubicBezTo>
                  <a:pt x="3191780" y="1062576"/>
                  <a:pt x="3188094" y="1060649"/>
                  <a:pt x="3184817" y="1058336"/>
                </a:cubicBezTo>
                <a:cubicBezTo>
                  <a:pt x="3182146" y="1056414"/>
                  <a:pt x="3179398" y="1054723"/>
                  <a:pt x="3176574" y="1053262"/>
                </a:cubicBezTo>
                <a:cubicBezTo>
                  <a:pt x="3173750" y="1051802"/>
                  <a:pt x="3170900" y="1051033"/>
                  <a:pt x="3168024" y="1050956"/>
                </a:cubicBezTo>
                <a:cubicBezTo>
                  <a:pt x="3164415" y="1051033"/>
                  <a:pt x="3161701" y="1052724"/>
                  <a:pt x="3159884" y="1056030"/>
                </a:cubicBezTo>
                <a:cubicBezTo>
                  <a:pt x="3158067" y="1059335"/>
                  <a:pt x="3156685" y="1063794"/>
                  <a:pt x="3155737" y="1069405"/>
                </a:cubicBezTo>
                <a:lnTo>
                  <a:pt x="3136077" y="1069405"/>
                </a:lnTo>
                <a:cubicBezTo>
                  <a:pt x="3137545" y="1057304"/>
                  <a:pt x="3140959" y="1047513"/>
                  <a:pt x="3146317" y="1040032"/>
                </a:cubicBezTo>
                <a:cubicBezTo>
                  <a:pt x="3151676" y="1032551"/>
                  <a:pt x="3158775" y="1028701"/>
                  <a:pt x="3167615" y="1028481"/>
                </a:cubicBezTo>
                <a:cubicBezTo>
                  <a:pt x="3172778" y="1028548"/>
                  <a:pt x="3177198" y="1029435"/>
                  <a:pt x="3180875" y="1031139"/>
                </a:cubicBezTo>
                <a:cubicBezTo>
                  <a:pt x="3184553" y="1032844"/>
                  <a:pt x="3188460" y="1034962"/>
                  <a:pt x="3192599" y="1037491"/>
                </a:cubicBezTo>
                <a:cubicBezTo>
                  <a:pt x="3195654" y="1039394"/>
                  <a:pt x="3198555" y="1041015"/>
                  <a:pt x="3201302" y="1042355"/>
                </a:cubicBezTo>
                <a:cubicBezTo>
                  <a:pt x="3204050" y="1043695"/>
                  <a:pt x="3206746" y="1044394"/>
                  <a:pt x="3209391" y="1044454"/>
                </a:cubicBezTo>
                <a:cubicBezTo>
                  <a:pt x="3212591" y="1044582"/>
                  <a:pt x="3215100" y="1043405"/>
                  <a:pt x="3216917" y="1040922"/>
                </a:cubicBezTo>
                <a:cubicBezTo>
                  <a:pt x="3218735" y="1038438"/>
                  <a:pt x="3220322" y="1033882"/>
                  <a:pt x="3221678" y="1027252"/>
                </a:cubicBezTo>
                <a:close/>
                <a:moveTo>
                  <a:pt x="19248" y="1026023"/>
                </a:moveTo>
                <a:lnTo>
                  <a:pt x="214975" y="1026023"/>
                </a:lnTo>
                <a:lnTo>
                  <a:pt x="209242" y="1055461"/>
                </a:lnTo>
                <a:lnTo>
                  <a:pt x="128167" y="1055461"/>
                </a:lnTo>
                <a:lnTo>
                  <a:pt x="81487" y="1302026"/>
                </a:lnTo>
                <a:lnTo>
                  <a:pt x="47502" y="1302026"/>
                </a:lnTo>
                <a:lnTo>
                  <a:pt x="94181" y="1055461"/>
                </a:lnTo>
                <a:lnTo>
                  <a:pt x="13516" y="1055461"/>
                </a:lnTo>
                <a:close/>
                <a:moveTo>
                  <a:pt x="9390069" y="1025614"/>
                </a:moveTo>
                <a:cubicBezTo>
                  <a:pt x="9396273" y="1025733"/>
                  <a:pt x="9401148" y="1027744"/>
                  <a:pt x="9404694" y="1031648"/>
                </a:cubicBezTo>
                <a:cubicBezTo>
                  <a:pt x="9408239" y="1035551"/>
                  <a:pt x="9410046" y="1040631"/>
                  <a:pt x="9410114" y="1046887"/>
                </a:cubicBezTo>
                <a:cubicBezTo>
                  <a:pt x="9409799" y="1053748"/>
                  <a:pt x="9407566" y="1059254"/>
                  <a:pt x="9403415" y="1063404"/>
                </a:cubicBezTo>
                <a:cubicBezTo>
                  <a:pt x="9399265" y="1067555"/>
                  <a:pt x="9393861" y="1069686"/>
                  <a:pt x="9387206" y="1069797"/>
                </a:cubicBezTo>
                <a:cubicBezTo>
                  <a:pt x="9381197" y="1069677"/>
                  <a:pt x="9376442" y="1067666"/>
                  <a:pt x="9372939" y="1063762"/>
                </a:cubicBezTo>
                <a:cubicBezTo>
                  <a:pt x="9369436" y="1059859"/>
                  <a:pt x="9367646" y="1054779"/>
                  <a:pt x="9367569" y="1048523"/>
                </a:cubicBezTo>
                <a:cubicBezTo>
                  <a:pt x="9367740" y="1041841"/>
                  <a:pt x="9369956" y="1036387"/>
                  <a:pt x="9374217" y="1032159"/>
                </a:cubicBezTo>
                <a:cubicBezTo>
                  <a:pt x="9378478" y="1027932"/>
                  <a:pt x="9383762" y="1025750"/>
                  <a:pt x="9390069" y="1025614"/>
                </a:cubicBezTo>
                <a:close/>
                <a:moveTo>
                  <a:pt x="7907743" y="1021108"/>
                </a:moveTo>
                <a:lnTo>
                  <a:pt x="7948684" y="1021108"/>
                </a:lnTo>
                <a:lnTo>
                  <a:pt x="7894233" y="1079626"/>
                </a:lnTo>
                <a:lnTo>
                  <a:pt x="7867622" y="1079626"/>
                </a:lnTo>
                <a:close/>
                <a:moveTo>
                  <a:pt x="6541674" y="1021108"/>
                </a:moveTo>
                <a:lnTo>
                  <a:pt x="6580195" y="1021108"/>
                </a:lnTo>
                <a:lnTo>
                  <a:pt x="6607241" y="1079626"/>
                </a:lnTo>
                <a:lnTo>
                  <a:pt x="6582653" y="1079626"/>
                </a:lnTo>
                <a:close/>
                <a:moveTo>
                  <a:pt x="6111831" y="1021108"/>
                </a:moveTo>
                <a:lnTo>
                  <a:pt x="6136009" y="1021108"/>
                </a:lnTo>
                <a:lnTo>
                  <a:pt x="6164243" y="1079626"/>
                </a:lnTo>
                <a:lnTo>
                  <a:pt x="6138877" y="1079626"/>
                </a:lnTo>
                <a:lnTo>
                  <a:pt x="6121256" y="1041978"/>
                </a:lnTo>
                <a:lnTo>
                  <a:pt x="6120437" y="1041978"/>
                </a:lnTo>
                <a:lnTo>
                  <a:pt x="6091751" y="1079626"/>
                </a:lnTo>
                <a:lnTo>
                  <a:pt x="6064295" y="1079626"/>
                </a:lnTo>
                <a:close/>
                <a:moveTo>
                  <a:pt x="4503132" y="1021108"/>
                </a:moveTo>
                <a:lnTo>
                  <a:pt x="4527691" y="1021108"/>
                </a:lnTo>
                <a:lnTo>
                  <a:pt x="4555927" y="1079626"/>
                </a:lnTo>
                <a:lnTo>
                  <a:pt x="4530554" y="1079626"/>
                </a:lnTo>
                <a:lnTo>
                  <a:pt x="4512970" y="1041978"/>
                </a:lnTo>
                <a:lnTo>
                  <a:pt x="4512153" y="1041978"/>
                </a:lnTo>
                <a:lnTo>
                  <a:pt x="4483445" y="1079626"/>
                </a:lnTo>
                <a:lnTo>
                  <a:pt x="4456014" y="1079626"/>
                </a:lnTo>
                <a:close/>
                <a:moveTo>
                  <a:pt x="3892506" y="1021108"/>
                </a:moveTo>
                <a:lnTo>
                  <a:pt x="3916684" y="1021108"/>
                </a:lnTo>
                <a:lnTo>
                  <a:pt x="3944918" y="1079626"/>
                </a:lnTo>
                <a:lnTo>
                  <a:pt x="3919552" y="1079626"/>
                </a:lnTo>
                <a:lnTo>
                  <a:pt x="3901931" y="1041978"/>
                </a:lnTo>
                <a:lnTo>
                  <a:pt x="3901112" y="1041978"/>
                </a:lnTo>
                <a:lnTo>
                  <a:pt x="3872426" y="1079626"/>
                </a:lnTo>
                <a:lnTo>
                  <a:pt x="3844970" y="1079626"/>
                </a:lnTo>
                <a:close/>
                <a:moveTo>
                  <a:pt x="2607664" y="1021108"/>
                </a:moveTo>
                <a:lnTo>
                  <a:pt x="2632216" y="1021108"/>
                </a:lnTo>
                <a:lnTo>
                  <a:pt x="2660453" y="1079626"/>
                </a:lnTo>
                <a:lnTo>
                  <a:pt x="2635079" y="1079626"/>
                </a:lnTo>
                <a:lnTo>
                  <a:pt x="2617495" y="1041978"/>
                </a:lnTo>
                <a:lnTo>
                  <a:pt x="2616678" y="1041978"/>
                </a:lnTo>
                <a:lnTo>
                  <a:pt x="2587994" y="1079626"/>
                </a:lnTo>
                <a:lnTo>
                  <a:pt x="2560538" y="1079626"/>
                </a:lnTo>
                <a:close/>
                <a:moveTo>
                  <a:pt x="8716566" y="1018241"/>
                </a:moveTo>
                <a:lnTo>
                  <a:pt x="8742768" y="1018241"/>
                </a:lnTo>
                <a:lnTo>
                  <a:pt x="8768548" y="1076759"/>
                </a:lnTo>
                <a:lnTo>
                  <a:pt x="8742768" y="1076759"/>
                </a:lnTo>
                <a:lnTo>
                  <a:pt x="8727630" y="1038293"/>
                </a:lnTo>
                <a:lnTo>
                  <a:pt x="8726401" y="1038293"/>
                </a:lnTo>
                <a:lnTo>
                  <a:pt x="8700584" y="1076759"/>
                </a:lnTo>
                <a:lnTo>
                  <a:pt x="8672718" y="1076759"/>
                </a:lnTo>
                <a:close/>
                <a:moveTo>
                  <a:pt x="420292" y="1018241"/>
                </a:moveTo>
                <a:lnTo>
                  <a:pt x="446493" y="1018241"/>
                </a:lnTo>
                <a:lnTo>
                  <a:pt x="472265" y="1076759"/>
                </a:lnTo>
                <a:lnTo>
                  <a:pt x="446493" y="1076759"/>
                </a:lnTo>
                <a:lnTo>
                  <a:pt x="431356" y="1038293"/>
                </a:lnTo>
                <a:lnTo>
                  <a:pt x="430127" y="1038293"/>
                </a:lnTo>
                <a:lnTo>
                  <a:pt x="404310" y="1076759"/>
                </a:lnTo>
                <a:lnTo>
                  <a:pt x="376444" y="1076759"/>
                </a:lnTo>
                <a:close/>
                <a:moveTo>
                  <a:pt x="9540931" y="1011279"/>
                </a:moveTo>
                <a:lnTo>
                  <a:pt x="9574907" y="1011279"/>
                </a:lnTo>
                <a:lnTo>
                  <a:pt x="9519236" y="1302026"/>
                </a:lnTo>
                <a:lnTo>
                  <a:pt x="9485670" y="1302026"/>
                </a:lnTo>
                <a:close/>
                <a:moveTo>
                  <a:pt x="9157869" y="1011279"/>
                </a:moveTo>
                <a:lnTo>
                  <a:pt x="9191879" y="1011279"/>
                </a:lnTo>
                <a:lnTo>
                  <a:pt x="9165654" y="1139838"/>
                </a:lnTo>
                <a:lnTo>
                  <a:pt x="9166474" y="1139838"/>
                </a:lnTo>
                <a:cubicBezTo>
                  <a:pt x="9175419" y="1126513"/>
                  <a:pt x="9185903" y="1116438"/>
                  <a:pt x="9197922" y="1109612"/>
                </a:cubicBezTo>
                <a:cubicBezTo>
                  <a:pt x="9209942" y="1102787"/>
                  <a:pt x="9222678" y="1099362"/>
                  <a:pt x="9236132" y="1099337"/>
                </a:cubicBezTo>
                <a:cubicBezTo>
                  <a:pt x="9250533" y="1099564"/>
                  <a:pt x="9262126" y="1103110"/>
                  <a:pt x="9270913" y="1109974"/>
                </a:cubicBezTo>
                <a:cubicBezTo>
                  <a:pt x="9279700" y="1116838"/>
                  <a:pt x="9286076" y="1125660"/>
                  <a:pt x="9290042" y="1136440"/>
                </a:cubicBezTo>
                <a:cubicBezTo>
                  <a:pt x="9294007" y="1147219"/>
                  <a:pt x="9295956" y="1158595"/>
                  <a:pt x="9295890" y="1170567"/>
                </a:cubicBezTo>
                <a:cubicBezTo>
                  <a:pt x="9295841" y="1191335"/>
                  <a:pt x="9291076" y="1212068"/>
                  <a:pt x="9281596" y="1232766"/>
                </a:cubicBezTo>
                <a:cubicBezTo>
                  <a:pt x="9272117" y="1253465"/>
                  <a:pt x="9258221" y="1270795"/>
                  <a:pt x="9239909" y="1284756"/>
                </a:cubicBezTo>
                <a:cubicBezTo>
                  <a:pt x="9221597" y="1298717"/>
                  <a:pt x="9199167" y="1305975"/>
                  <a:pt x="9172619" y="1306531"/>
                </a:cubicBezTo>
                <a:cubicBezTo>
                  <a:pt x="9154848" y="1306702"/>
                  <a:pt x="9140332" y="1302783"/>
                  <a:pt x="9129072" y="1294771"/>
                </a:cubicBezTo>
                <a:cubicBezTo>
                  <a:pt x="9117811" y="1286760"/>
                  <a:pt x="9111998" y="1273629"/>
                  <a:pt x="9111633" y="1255377"/>
                </a:cubicBezTo>
                <a:cubicBezTo>
                  <a:pt x="9111667" y="1250563"/>
                  <a:pt x="9112007" y="1245441"/>
                  <a:pt x="9112655" y="1240013"/>
                </a:cubicBezTo>
                <a:cubicBezTo>
                  <a:pt x="9113303" y="1234584"/>
                  <a:pt x="9114053" y="1229463"/>
                  <a:pt x="9114905" y="1224649"/>
                </a:cubicBezTo>
                <a:close/>
                <a:moveTo>
                  <a:pt x="8216578" y="1011279"/>
                </a:moveTo>
                <a:lnTo>
                  <a:pt x="8250573" y="1011279"/>
                </a:lnTo>
                <a:lnTo>
                  <a:pt x="8225998" y="1139015"/>
                </a:lnTo>
                <a:lnTo>
                  <a:pt x="8226818" y="1139015"/>
                </a:lnTo>
                <a:cubicBezTo>
                  <a:pt x="8235248" y="1126799"/>
                  <a:pt x="8245418" y="1117169"/>
                  <a:pt x="8257330" y="1110123"/>
                </a:cubicBezTo>
                <a:cubicBezTo>
                  <a:pt x="8269242" y="1103077"/>
                  <a:pt x="8282690" y="1099482"/>
                  <a:pt x="8297674" y="1099337"/>
                </a:cubicBezTo>
                <a:cubicBezTo>
                  <a:pt x="8309570" y="1099098"/>
                  <a:pt x="8320567" y="1103052"/>
                  <a:pt x="8330666" y="1111199"/>
                </a:cubicBezTo>
                <a:cubicBezTo>
                  <a:pt x="8340765" y="1119346"/>
                  <a:pt x="8346133" y="1133124"/>
                  <a:pt x="8346772" y="1152531"/>
                </a:cubicBezTo>
                <a:cubicBezTo>
                  <a:pt x="8346763" y="1157949"/>
                  <a:pt x="8346473" y="1163598"/>
                  <a:pt x="8345903" y="1169477"/>
                </a:cubicBezTo>
                <a:cubicBezTo>
                  <a:pt x="8345332" y="1175356"/>
                  <a:pt x="8344531" y="1180902"/>
                  <a:pt x="8343500" y="1186116"/>
                </a:cubicBezTo>
                <a:lnTo>
                  <a:pt x="8321416" y="1302026"/>
                </a:lnTo>
                <a:lnTo>
                  <a:pt x="8287435" y="1302026"/>
                </a:lnTo>
                <a:lnTo>
                  <a:pt x="8309552" y="1187754"/>
                </a:lnTo>
                <a:cubicBezTo>
                  <a:pt x="8310191" y="1184077"/>
                  <a:pt x="8310755" y="1179964"/>
                  <a:pt x="8311241" y="1175416"/>
                </a:cubicBezTo>
                <a:cubicBezTo>
                  <a:pt x="8311727" y="1170868"/>
                  <a:pt x="8311984" y="1165833"/>
                  <a:pt x="8312009" y="1160313"/>
                </a:cubicBezTo>
                <a:cubicBezTo>
                  <a:pt x="8312112" y="1150884"/>
                  <a:pt x="8309756" y="1143119"/>
                  <a:pt x="8304944" y="1137018"/>
                </a:cubicBezTo>
                <a:cubicBezTo>
                  <a:pt x="8300131" y="1130917"/>
                  <a:pt x="8292247" y="1127760"/>
                  <a:pt x="8281290" y="1127547"/>
                </a:cubicBezTo>
                <a:cubicBezTo>
                  <a:pt x="8267519" y="1127896"/>
                  <a:pt x="8254003" y="1134876"/>
                  <a:pt x="8240743" y="1148486"/>
                </a:cubicBezTo>
                <a:cubicBezTo>
                  <a:pt x="8227483" y="1162096"/>
                  <a:pt x="8218472" y="1180237"/>
                  <a:pt x="8213711" y="1202908"/>
                </a:cubicBezTo>
                <a:lnTo>
                  <a:pt x="8195280" y="1302026"/>
                </a:lnTo>
                <a:lnTo>
                  <a:pt x="8161286" y="1302026"/>
                </a:lnTo>
                <a:close/>
                <a:moveTo>
                  <a:pt x="7664128" y="1011279"/>
                </a:moveTo>
                <a:lnTo>
                  <a:pt x="7698122" y="1011279"/>
                </a:lnTo>
                <a:lnTo>
                  <a:pt x="7673548" y="1139015"/>
                </a:lnTo>
                <a:lnTo>
                  <a:pt x="7674368" y="1139015"/>
                </a:lnTo>
                <a:cubicBezTo>
                  <a:pt x="7682798" y="1126799"/>
                  <a:pt x="7692969" y="1117169"/>
                  <a:pt x="7704881" y="1110123"/>
                </a:cubicBezTo>
                <a:cubicBezTo>
                  <a:pt x="7716793" y="1103077"/>
                  <a:pt x="7730241" y="1099482"/>
                  <a:pt x="7745224" y="1099337"/>
                </a:cubicBezTo>
                <a:cubicBezTo>
                  <a:pt x="7757120" y="1099098"/>
                  <a:pt x="7768118" y="1103052"/>
                  <a:pt x="7778216" y="1111199"/>
                </a:cubicBezTo>
                <a:cubicBezTo>
                  <a:pt x="7788314" y="1119346"/>
                  <a:pt x="7793684" y="1133124"/>
                  <a:pt x="7794322" y="1152531"/>
                </a:cubicBezTo>
                <a:cubicBezTo>
                  <a:pt x="7794314" y="1157949"/>
                  <a:pt x="7794024" y="1163598"/>
                  <a:pt x="7793452" y="1169477"/>
                </a:cubicBezTo>
                <a:cubicBezTo>
                  <a:pt x="7792882" y="1175356"/>
                  <a:pt x="7792080" y="1180902"/>
                  <a:pt x="7791050" y="1186116"/>
                </a:cubicBezTo>
                <a:lnTo>
                  <a:pt x="7768966" y="1302026"/>
                </a:lnTo>
                <a:lnTo>
                  <a:pt x="7734984" y="1302026"/>
                </a:lnTo>
                <a:lnTo>
                  <a:pt x="7757101" y="1187754"/>
                </a:lnTo>
                <a:cubicBezTo>
                  <a:pt x="7757742" y="1184077"/>
                  <a:pt x="7758304" y="1179964"/>
                  <a:pt x="7758790" y="1175416"/>
                </a:cubicBezTo>
                <a:cubicBezTo>
                  <a:pt x="7759277" y="1170868"/>
                  <a:pt x="7759533" y="1165833"/>
                  <a:pt x="7759558" y="1160313"/>
                </a:cubicBezTo>
                <a:cubicBezTo>
                  <a:pt x="7759661" y="1150884"/>
                  <a:pt x="7757306" y="1143119"/>
                  <a:pt x="7752494" y="1137018"/>
                </a:cubicBezTo>
                <a:cubicBezTo>
                  <a:pt x="7747681" y="1130917"/>
                  <a:pt x="7739797" y="1127760"/>
                  <a:pt x="7728841" y="1127547"/>
                </a:cubicBezTo>
                <a:cubicBezTo>
                  <a:pt x="7715069" y="1127896"/>
                  <a:pt x="7701553" y="1134876"/>
                  <a:pt x="7688293" y="1148486"/>
                </a:cubicBezTo>
                <a:cubicBezTo>
                  <a:pt x="7675033" y="1162096"/>
                  <a:pt x="7666022" y="1180237"/>
                  <a:pt x="7661261" y="1202908"/>
                </a:cubicBezTo>
                <a:lnTo>
                  <a:pt x="7642830" y="1302026"/>
                </a:lnTo>
                <a:lnTo>
                  <a:pt x="7608836" y="1302026"/>
                </a:lnTo>
                <a:close/>
                <a:moveTo>
                  <a:pt x="7473614" y="1011279"/>
                </a:moveTo>
                <a:lnTo>
                  <a:pt x="7507598" y="1011279"/>
                </a:lnTo>
                <a:lnTo>
                  <a:pt x="7472794" y="1193516"/>
                </a:lnTo>
                <a:lnTo>
                  <a:pt x="7473614" y="1193516"/>
                </a:lnTo>
                <a:cubicBezTo>
                  <a:pt x="7476761" y="1189993"/>
                  <a:pt x="7479986" y="1186496"/>
                  <a:pt x="7483287" y="1183024"/>
                </a:cubicBezTo>
                <a:cubicBezTo>
                  <a:pt x="7486588" y="1179552"/>
                  <a:pt x="7489506" y="1176361"/>
                  <a:pt x="7492039" y="1173452"/>
                </a:cubicBezTo>
                <a:lnTo>
                  <a:pt x="7562058" y="1103842"/>
                </a:lnTo>
                <a:lnTo>
                  <a:pt x="7603822" y="1103842"/>
                </a:lnTo>
                <a:lnTo>
                  <a:pt x="7517426" y="1185327"/>
                </a:lnTo>
                <a:lnTo>
                  <a:pt x="7576798" y="1302026"/>
                </a:lnTo>
                <a:lnTo>
                  <a:pt x="7539128" y="1302026"/>
                </a:lnTo>
                <a:lnTo>
                  <a:pt x="7491630" y="1204163"/>
                </a:lnTo>
                <a:lnTo>
                  <a:pt x="7466652" y="1226683"/>
                </a:lnTo>
                <a:lnTo>
                  <a:pt x="7452321" y="1302026"/>
                </a:lnTo>
                <a:lnTo>
                  <a:pt x="7418745" y="1302026"/>
                </a:lnTo>
                <a:close/>
                <a:moveTo>
                  <a:pt x="5844854" y="1011279"/>
                </a:moveTo>
                <a:lnTo>
                  <a:pt x="5878848" y="1011279"/>
                </a:lnTo>
                <a:lnTo>
                  <a:pt x="5854273" y="1139015"/>
                </a:lnTo>
                <a:lnTo>
                  <a:pt x="5855093" y="1139015"/>
                </a:lnTo>
                <a:cubicBezTo>
                  <a:pt x="5863523" y="1126799"/>
                  <a:pt x="5873694" y="1117169"/>
                  <a:pt x="5885606" y="1110123"/>
                </a:cubicBezTo>
                <a:cubicBezTo>
                  <a:pt x="5897518" y="1103077"/>
                  <a:pt x="5910965" y="1099482"/>
                  <a:pt x="5925949" y="1099337"/>
                </a:cubicBezTo>
                <a:cubicBezTo>
                  <a:pt x="5937845" y="1099098"/>
                  <a:pt x="5948842" y="1103052"/>
                  <a:pt x="5958941" y="1111199"/>
                </a:cubicBezTo>
                <a:cubicBezTo>
                  <a:pt x="5969040" y="1119346"/>
                  <a:pt x="5974409" y="1133124"/>
                  <a:pt x="5975047" y="1152531"/>
                </a:cubicBezTo>
                <a:cubicBezTo>
                  <a:pt x="5975038" y="1157949"/>
                  <a:pt x="5974749" y="1163598"/>
                  <a:pt x="5974178" y="1169477"/>
                </a:cubicBezTo>
                <a:cubicBezTo>
                  <a:pt x="5973607" y="1175356"/>
                  <a:pt x="5972806" y="1180902"/>
                  <a:pt x="5971776" y="1186116"/>
                </a:cubicBezTo>
                <a:lnTo>
                  <a:pt x="5949691" y="1302026"/>
                </a:lnTo>
                <a:lnTo>
                  <a:pt x="5915710" y="1302026"/>
                </a:lnTo>
                <a:lnTo>
                  <a:pt x="5937827" y="1187754"/>
                </a:lnTo>
                <a:cubicBezTo>
                  <a:pt x="5938467" y="1184077"/>
                  <a:pt x="5939030" y="1179964"/>
                  <a:pt x="5939516" y="1175416"/>
                </a:cubicBezTo>
                <a:cubicBezTo>
                  <a:pt x="5940003" y="1170868"/>
                  <a:pt x="5940259" y="1165833"/>
                  <a:pt x="5940284" y="1160313"/>
                </a:cubicBezTo>
                <a:cubicBezTo>
                  <a:pt x="5940387" y="1150884"/>
                  <a:pt x="5938032" y="1143119"/>
                  <a:pt x="5933219" y="1137018"/>
                </a:cubicBezTo>
                <a:cubicBezTo>
                  <a:pt x="5928407" y="1130917"/>
                  <a:pt x="5920522" y="1127760"/>
                  <a:pt x="5909567" y="1127547"/>
                </a:cubicBezTo>
                <a:cubicBezTo>
                  <a:pt x="5895794" y="1127896"/>
                  <a:pt x="5882278" y="1134876"/>
                  <a:pt x="5869018" y="1148486"/>
                </a:cubicBezTo>
                <a:cubicBezTo>
                  <a:pt x="5855758" y="1162096"/>
                  <a:pt x="5846748" y="1180237"/>
                  <a:pt x="5841986" y="1202908"/>
                </a:cubicBezTo>
                <a:lnTo>
                  <a:pt x="5823556" y="1302026"/>
                </a:lnTo>
                <a:lnTo>
                  <a:pt x="5789561" y="1302026"/>
                </a:lnTo>
                <a:close/>
                <a:moveTo>
                  <a:pt x="3349682" y="1011279"/>
                </a:moveTo>
                <a:lnTo>
                  <a:pt x="3383657" y="1011279"/>
                </a:lnTo>
                <a:lnTo>
                  <a:pt x="3327987" y="1302026"/>
                </a:lnTo>
                <a:lnTo>
                  <a:pt x="3294421" y="1302026"/>
                </a:lnTo>
                <a:close/>
                <a:moveTo>
                  <a:pt x="1415729" y="1011279"/>
                </a:moveTo>
                <a:lnTo>
                  <a:pt x="1449724" y="1011279"/>
                </a:lnTo>
                <a:lnTo>
                  <a:pt x="1425149" y="1139015"/>
                </a:lnTo>
                <a:lnTo>
                  <a:pt x="1425969" y="1139015"/>
                </a:lnTo>
                <a:cubicBezTo>
                  <a:pt x="1434399" y="1126799"/>
                  <a:pt x="1444570" y="1117169"/>
                  <a:pt x="1456482" y="1110123"/>
                </a:cubicBezTo>
                <a:cubicBezTo>
                  <a:pt x="1468394" y="1103077"/>
                  <a:pt x="1481842" y="1099482"/>
                  <a:pt x="1496825" y="1099337"/>
                </a:cubicBezTo>
                <a:cubicBezTo>
                  <a:pt x="1508721" y="1099098"/>
                  <a:pt x="1519718" y="1103052"/>
                  <a:pt x="1529817" y="1111199"/>
                </a:cubicBezTo>
                <a:cubicBezTo>
                  <a:pt x="1539916" y="1119346"/>
                  <a:pt x="1545284" y="1133124"/>
                  <a:pt x="1545923" y="1152531"/>
                </a:cubicBezTo>
                <a:cubicBezTo>
                  <a:pt x="1545914" y="1157949"/>
                  <a:pt x="1545624" y="1163598"/>
                  <a:pt x="1545054" y="1169477"/>
                </a:cubicBezTo>
                <a:cubicBezTo>
                  <a:pt x="1544483" y="1175356"/>
                  <a:pt x="1543682" y="1180902"/>
                  <a:pt x="1542651" y="1186116"/>
                </a:cubicBezTo>
                <a:lnTo>
                  <a:pt x="1520567" y="1302026"/>
                </a:lnTo>
                <a:lnTo>
                  <a:pt x="1486586" y="1302026"/>
                </a:lnTo>
                <a:lnTo>
                  <a:pt x="1508703" y="1187754"/>
                </a:lnTo>
                <a:cubicBezTo>
                  <a:pt x="1509343" y="1184077"/>
                  <a:pt x="1509906" y="1179964"/>
                  <a:pt x="1510392" y="1175416"/>
                </a:cubicBezTo>
                <a:cubicBezTo>
                  <a:pt x="1510879" y="1170868"/>
                  <a:pt x="1511135" y="1165833"/>
                  <a:pt x="1511160" y="1160313"/>
                </a:cubicBezTo>
                <a:cubicBezTo>
                  <a:pt x="1511262" y="1150884"/>
                  <a:pt x="1508908" y="1143119"/>
                  <a:pt x="1504095" y="1137018"/>
                </a:cubicBezTo>
                <a:cubicBezTo>
                  <a:pt x="1499283" y="1130917"/>
                  <a:pt x="1491398" y="1127760"/>
                  <a:pt x="1480442" y="1127547"/>
                </a:cubicBezTo>
                <a:cubicBezTo>
                  <a:pt x="1466670" y="1127896"/>
                  <a:pt x="1453154" y="1134876"/>
                  <a:pt x="1439894" y="1148486"/>
                </a:cubicBezTo>
                <a:cubicBezTo>
                  <a:pt x="1426634" y="1162096"/>
                  <a:pt x="1417623" y="1180237"/>
                  <a:pt x="1412862" y="1202908"/>
                </a:cubicBezTo>
                <a:lnTo>
                  <a:pt x="1394431" y="1302026"/>
                </a:lnTo>
                <a:lnTo>
                  <a:pt x="1360437" y="1302026"/>
                </a:lnTo>
                <a:close/>
                <a:moveTo>
                  <a:pt x="1025204" y="1011279"/>
                </a:moveTo>
                <a:lnTo>
                  <a:pt x="1059199" y="1011279"/>
                </a:lnTo>
                <a:lnTo>
                  <a:pt x="1034624" y="1139015"/>
                </a:lnTo>
                <a:lnTo>
                  <a:pt x="1035443" y="1139015"/>
                </a:lnTo>
                <a:cubicBezTo>
                  <a:pt x="1043874" y="1126799"/>
                  <a:pt x="1054045" y="1117169"/>
                  <a:pt x="1065957" y="1110123"/>
                </a:cubicBezTo>
                <a:cubicBezTo>
                  <a:pt x="1077868" y="1103077"/>
                  <a:pt x="1091316" y="1099482"/>
                  <a:pt x="1106300" y="1099337"/>
                </a:cubicBezTo>
                <a:cubicBezTo>
                  <a:pt x="1118196" y="1099098"/>
                  <a:pt x="1129193" y="1103052"/>
                  <a:pt x="1139292" y="1111199"/>
                </a:cubicBezTo>
                <a:cubicBezTo>
                  <a:pt x="1149391" y="1119346"/>
                  <a:pt x="1154759" y="1133124"/>
                  <a:pt x="1155398" y="1152531"/>
                </a:cubicBezTo>
                <a:cubicBezTo>
                  <a:pt x="1155389" y="1157949"/>
                  <a:pt x="1155100" y="1163598"/>
                  <a:pt x="1154529" y="1169477"/>
                </a:cubicBezTo>
                <a:cubicBezTo>
                  <a:pt x="1153958" y="1175356"/>
                  <a:pt x="1153157" y="1180902"/>
                  <a:pt x="1152126" y="1186116"/>
                </a:cubicBezTo>
                <a:lnTo>
                  <a:pt x="1130041" y="1302026"/>
                </a:lnTo>
                <a:lnTo>
                  <a:pt x="1096061" y="1302026"/>
                </a:lnTo>
                <a:lnTo>
                  <a:pt x="1118178" y="1187754"/>
                </a:lnTo>
                <a:cubicBezTo>
                  <a:pt x="1118817" y="1184077"/>
                  <a:pt x="1119381" y="1179964"/>
                  <a:pt x="1119867" y="1175416"/>
                </a:cubicBezTo>
                <a:cubicBezTo>
                  <a:pt x="1120354" y="1170868"/>
                  <a:pt x="1120609" y="1165833"/>
                  <a:pt x="1120635" y="1160313"/>
                </a:cubicBezTo>
                <a:cubicBezTo>
                  <a:pt x="1120737" y="1150884"/>
                  <a:pt x="1118382" y="1143119"/>
                  <a:pt x="1113570" y="1137018"/>
                </a:cubicBezTo>
                <a:cubicBezTo>
                  <a:pt x="1108757" y="1130917"/>
                  <a:pt x="1100873" y="1127760"/>
                  <a:pt x="1089917" y="1127547"/>
                </a:cubicBezTo>
                <a:cubicBezTo>
                  <a:pt x="1076145" y="1127896"/>
                  <a:pt x="1062629" y="1134876"/>
                  <a:pt x="1049369" y="1148486"/>
                </a:cubicBezTo>
                <a:cubicBezTo>
                  <a:pt x="1036109" y="1162096"/>
                  <a:pt x="1027098" y="1180237"/>
                  <a:pt x="1022337" y="1202908"/>
                </a:cubicBezTo>
                <a:lnTo>
                  <a:pt x="1003906" y="1302026"/>
                </a:lnTo>
                <a:lnTo>
                  <a:pt x="969911" y="1302026"/>
                </a:lnTo>
                <a:close/>
                <a:moveTo>
                  <a:pt x="1260662" y="1006364"/>
                </a:moveTo>
                <a:cubicBezTo>
                  <a:pt x="1269991" y="1006559"/>
                  <a:pt x="1277403" y="1009232"/>
                  <a:pt x="1282897" y="1014384"/>
                </a:cubicBezTo>
                <a:cubicBezTo>
                  <a:pt x="1288391" y="1019536"/>
                  <a:pt x="1291202" y="1025994"/>
                  <a:pt x="1291329" y="1033758"/>
                </a:cubicBezTo>
                <a:cubicBezTo>
                  <a:pt x="1291100" y="1042041"/>
                  <a:pt x="1288879" y="1048837"/>
                  <a:pt x="1284667" y="1054144"/>
                </a:cubicBezTo>
                <a:cubicBezTo>
                  <a:pt x="1280455" y="1059452"/>
                  <a:pt x="1275629" y="1064396"/>
                  <a:pt x="1270188" y="1068975"/>
                </a:cubicBezTo>
                <a:cubicBezTo>
                  <a:pt x="1264748" y="1073554"/>
                  <a:pt x="1260071" y="1078892"/>
                  <a:pt x="1256157" y="1084989"/>
                </a:cubicBezTo>
                <a:lnTo>
                  <a:pt x="1236907" y="1079252"/>
                </a:lnTo>
                <a:cubicBezTo>
                  <a:pt x="1239443" y="1073516"/>
                  <a:pt x="1242881" y="1068684"/>
                  <a:pt x="1247222" y="1064755"/>
                </a:cubicBezTo>
                <a:cubicBezTo>
                  <a:pt x="1251563" y="1060826"/>
                  <a:pt x="1255517" y="1056965"/>
                  <a:pt x="1259084" y="1053173"/>
                </a:cubicBezTo>
                <a:cubicBezTo>
                  <a:pt x="1262652" y="1049381"/>
                  <a:pt x="1264543" y="1044822"/>
                  <a:pt x="1264758" y="1039496"/>
                </a:cubicBezTo>
                <a:cubicBezTo>
                  <a:pt x="1264672" y="1035739"/>
                  <a:pt x="1263512" y="1032699"/>
                  <a:pt x="1261276" y="1030377"/>
                </a:cubicBezTo>
                <a:cubicBezTo>
                  <a:pt x="1259041" y="1028055"/>
                  <a:pt x="1256242" y="1026860"/>
                  <a:pt x="1252880" y="1026791"/>
                </a:cubicBezTo>
                <a:cubicBezTo>
                  <a:pt x="1247974" y="1026962"/>
                  <a:pt x="1243656" y="1028567"/>
                  <a:pt x="1239927" y="1031607"/>
                </a:cubicBezTo>
                <a:cubicBezTo>
                  <a:pt x="1236198" y="1034646"/>
                  <a:pt x="1233007" y="1038096"/>
                  <a:pt x="1230353" y="1041955"/>
                </a:cubicBezTo>
                <a:lnTo>
                  <a:pt x="1217247" y="1033348"/>
                </a:lnTo>
                <a:cubicBezTo>
                  <a:pt x="1221693" y="1025780"/>
                  <a:pt x="1227444" y="1019442"/>
                  <a:pt x="1234500" y="1014333"/>
                </a:cubicBezTo>
                <a:cubicBezTo>
                  <a:pt x="1241557" y="1009224"/>
                  <a:pt x="1250278" y="1006568"/>
                  <a:pt x="1260662" y="1006364"/>
                </a:cubicBezTo>
                <a:close/>
                <a:moveTo>
                  <a:pt x="448538" y="985066"/>
                </a:moveTo>
                <a:lnTo>
                  <a:pt x="479228" y="985066"/>
                </a:lnTo>
                <a:lnTo>
                  <a:pt x="506669" y="1038259"/>
                </a:lnTo>
                <a:lnTo>
                  <a:pt x="487829" y="1038259"/>
                </a:lnTo>
                <a:close/>
                <a:moveTo>
                  <a:pt x="8787830" y="971550"/>
                </a:moveTo>
                <a:cubicBezTo>
                  <a:pt x="8796986" y="971728"/>
                  <a:pt x="8804349" y="974333"/>
                  <a:pt x="8809921" y="979367"/>
                </a:cubicBezTo>
                <a:cubicBezTo>
                  <a:pt x="8815492" y="984400"/>
                  <a:pt x="8818354" y="990793"/>
                  <a:pt x="8818507" y="998545"/>
                </a:cubicBezTo>
                <a:cubicBezTo>
                  <a:pt x="8818303" y="1005506"/>
                  <a:pt x="8816259" y="1011273"/>
                  <a:pt x="8812375" y="1015846"/>
                </a:cubicBezTo>
                <a:cubicBezTo>
                  <a:pt x="8808491" y="1020418"/>
                  <a:pt x="8803993" y="1024691"/>
                  <a:pt x="8798878" y="1028667"/>
                </a:cubicBezTo>
                <a:cubicBezTo>
                  <a:pt x="8793765" y="1032642"/>
                  <a:pt x="8789261" y="1037214"/>
                  <a:pt x="8785368" y="1042385"/>
                </a:cubicBezTo>
                <a:lnTo>
                  <a:pt x="8768548" y="1035019"/>
                </a:lnTo>
                <a:cubicBezTo>
                  <a:pt x="8773378" y="1027688"/>
                  <a:pt x="8778693" y="1021990"/>
                  <a:pt x="8784497" y="1017926"/>
                </a:cubicBezTo>
                <a:cubicBezTo>
                  <a:pt x="8790300" y="1013863"/>
                  <a:pt x="8793462" y="1008770"/>
                  <a:pt x="8793984" y="1002648"/>
                </a:cubicBezTo>
                <a:cubicBezTo>
                  <a:pt x="8793923" y="999476"/>
                  <a:pt x="8792710" y="996792"/>
                  <a:pt x="8790343" y="994595"/>
                </a:cubicBezTo>
                <a:cubicBezTo>
                  <a:pt x="8787975" y="992398"/>
                  <a:pt x="8784813" y="991252"/>
                  <a:pt x="8780856" y="991158"/>
                </a:cubicBezTo>
                <a:cubicBezTo>
                  <a:pt x="8776685" y="991312"/>
                  <a:pt x="8772719" y="992646"/>
                  <a:pt x="8768960" y="995159"/>
                </a:cubicBezTo>
                <a:cubicBezTo>
                  <a:pt x="8765201" y="997672"/>
                  <a:pt x="8762058" y="1000442"/>
                  <a:pt x="8759533" y="1003469"/>
                </a:cubicBezTo>
                <a:lnTo>
                  <a:pt x="8748492" y="992389"/>
                </a:lnTo>
                <a:cubicBezTo>
                  <a:pt x="8752632" y="987050"/>
                  <a:pt x="8758057" y="982300"/>
                  <a:pt x="8764767" y="978138"/>
                </a:cubicBezTo>
                <a:cubicBezTo>
                  <a:pt x="8771476" y="973975"/>
                  <a:pt x="8779164" y="971779"/>
                  <a:pt x="8787830" y="971550"/>
                </a:cubicBezTo>
                <a:close/>
                <a:moveTo>
                  <a:pt x="3898651" y="849068"/>
                </a:moveTo>
                <a:cubicBezTo>
                  <a:pt x="3904497" y="849221"/>
                  <a:pt x="3909270" y="851267"/>
                  <a:pt x="3912968" y="855204"/>
                </a:cubicBezTo>
                <a:cubicBezTo>
                  <a:pt x="3916667" y="859141"/>
                  <a:pt x="3918575" y="864050"/>
                  <a:pt x="3918695" y="869931"/>
                </a:cubicBezTo>
                <a:cubicBezTo>
                  <a:pt x="3918601" y="875828"/>
                  <a:pt x="3916744" y="880805"/>
                  <a:pt x="3913122" y="884862"/>
                </a:cubicBezTo>
                <a:cubicBezTo>
                  <a:pt x="3909499" y="888919"/>
                  <a:pt x="3904676" y="891032"/>
                  <a:pt x="3898651" y="891203"/>
                </a:cubicBezTo>
                <a:cubicBezTo>
                  <a:pt x="3892413" y="891032"/>
                  <a:pt x="3887401" y="888919"/>
                  <a:pt x="3883618" y="884862"/>
                </a:cubicBezTo>
                <a:cubicBezTo>
                  <a:pt x="3879834" y="880805"/>
                  <a:pt x="3877891" y="875828"/>
                  <a:pt x="3877789" y="869931"/>
                </a:cubicBezTo>
                <a:cubicBezTo>
                  <a:pt x="3877942" y="864050"/>
                  <a:pt x="3879987" y="859141"/>
                  <a:pt x="3883924" y="855204"/>
                </a:cubicBezTo>
                <a:cubicBezTo>
                  <a:pt x="3887862" y="851267"/>
                  <a:pt x="3892771" y="849221"/>
                  <a:pt x="3898651" y="849068"/>
                </a:cubicBezTo>
                <a:close/>
                <a:moveTo>
                  <a:pt x="2796209" y="849068"/>
                </a:moveTo>
                <a:cubicBezTo>
                  <a:pt x="2801876" y="849221"/>
                  <a:pt x="2806598" y="851267"/>
                  <a:pt x="2810373" y="855204"/>
                </a:cubicBezTo>
                <a:cubicBezTo>
                  <a:pt x="2814149" y="859141"/>
                  <a:pt x="2816109" y="864050"/>
                  <a:pt x="2816253" y="869931"/>
                </a:cubicBezTo>
                <a:cubicBezTo>
                  <a:pt x="2816143" y="875828"/>
                  <a:pt x="2814216" y="880805"/>
                  <a:pt x="2810475" y="884862"/>
                </a:cubicBezTo>
                <a:cubicBezTo>
                  <a:pt x="2806734" y="888919"/>
                  <a:pt x="2801842" y="891032"/>
                  <a:pt x="2795800" y="891203"/>
                </a:cubicBezTo>
                <a:cubicBezTo>
                  <a:pt x="2789741" y="891032"/>
                  <a:pt x="2784781" y="888919"/>
                  <a:pt x="2780920" y="884862"/>
                </a:cubicBezTo>
                <a:cubicBezTo>
                  <a:pt x="2777060" y="880805"/>
                  <a:pt x="2775065" y="875828"/>
                  <a:pt x="2774938" y="869931"/>
                </a:cubicBezTo>
                <a:cubicBezTo>
                  <a:pt x="2775082" y="864050"/>
                  <a:pt x="2777145" y="859141"/>
                  <a:pt x="2781125" y="855204"/>
                </a:cubicBezTo>
                <a:cubicBezTo>
                  <a:pt x="2785105" y="851267"/>
                  <a:pt x="2790133" y="849221"/>
                  <a:pt x="2796209" y="849068"/>
                </a:cubicBezTo>
                <a:close/>
                <a:moveTo>
                  <a:pt x="1678621" y="769610"/>
                </a:moveTo>
                <a:cubicBezTo>
                  <a:pt x="1685644" y="769747"/>
                  <a:pt x="1691134" y="772031"/>
                  <a:pt x="1695089" y="776464"/>
                </a:cubicBezTo>
                <a:cubicBezTo>
                  <a:pt x="1699043" y="780897"/>
                  <a:pt x="1701055" y="786659"/>
                  <a:pt x="1701123" y="793751"/>
                </a:cubicBezTo>
                <a:cubicBezTo>
                  <a:pt x="1701021" y="801500"/>
                  <a:pt x="1698668" y="807893"/>
                  <a:pt x="1694066" y="812931"/>
                </a:cubicBezTo>
                <a:cubicBezTo>
                  <a:pt x="1689463" y="817968"/>
                  <a:pt x="1683224" y="820577"/>
                  <a:pt x="1675347" y="820756"/>
                </a:cubicBezTo>
                <a:cubicBezTo>
                  <a:pt x="1668503" y="820585"/>
                  <a:pt x="1663065" y="818267"/>
                  <a:pt x="1659033" y="813800"/>
                </a:cubicBezTo>
                <a:cubicBezTo>
                  <a:pt x="1655002" y="809333"/>
                  <a:pt x="1652938" y="803742"/>
                  <a:pt x="1652845" y="797024"/>
                </a:cubicBezTo>
                <a:cubicBezTo>
                  <a:pt x="1652973" y="789259"/>
                  <a:pt x="1655376" y="782797"/>
                  <a:pt x="1660056" y="777640"/>
                </a:cubicBezTo>
                <a:cubicBezTo>
                  <a:pt x="1664735" y="772483"/>
                  <a:pt x="1670924" y="769806"/>
                  <a:pt x="1678621" y="769610"/>
                </a:cubicBezTo>
                <a:close/>
                <a:moveTo>
                  <a:pt x="8041390" y="764695"/>
                </a:moveTo>
                <a:cubicBezTo>
                  <a:pt x="8036345" y="776522"/>
                  <a:pt x="8030518" y="788848"/>
                  <a:pt x="8023912" y="801675"/>
                </a:cubicBezTo>
                <a:cubicBezTo>
                  <a:pt x="8017304" y="814502"/>
                  <a:pt x="8010720" y="826465"/>
                  <a:pt x="8004158" y="837563"/>
                </a:cubicBezTo>
                <a:cubicBezTo>
                  <a:pt x="7997596" y="848662"/>
                  <a:pt x="7991860" y="857531"/>
                  <a:pt x="7986951" y="864172"/>
                </a:cubicBezTo>
                <a:lnTo>
                  <a:pt x="7960755" y="866628"/>
                </a:lnTo>
                <a:cubicBezTo>
                  <a:pt x="7965079" y="858370"/>
                  <a:pt x="7969758" y="848550"/>
                  <a:pt x="7974794" y="837169"/>
                </a:cubicBezTo>
                <a:cubicBezTo>
                  <a:pt x="7979830" y="825787"/>
                  <a:pt x="7984660" y="814088"/>
                  <a:pt x="7989286" y="802069"/>
                </a:cubicBezTo>
                <a:cubicBezTo>
                  <a:pt x="7993912" y="790051"/>
                  <a:pt x="7997773" y="778958"/>
                  <a:pt x="8000868" y="768789"/>
                </a:cubicBezTo>
                <a:close/>
                <a:moveTo>
                  <a:pt x="8958334" y="640952"/>
                </a:moveTo>
                <a:cubicBezTo>
                  <a:pt x="8943122" y="641208"/>
                  <a:pt x="8929221" y="646069"/>
                  <a:pt x="8916633" y="655535"/>
                </a:cubicBezTo>
                <a:cubicBezTo>
                  <a:pt x="8904045" y="665002"/>
                  <a:pt x="8893936" y="677541"/>
                  <a:pt x="8886309" y="693153"/>
                </a:cubicBezTo>
                <a:cubicBezTo>
                  <a:pt x="8878682" y="708765"/>
                  <a:pt x="8874702" y="725917"/>
                  <a:pt x="8874371" y="744610"/>
                </a:cubicBezTo>
                <a:cubicBezTo>
                  <a:pt x="8874499" y="760068"/>
                  <a:pt x="8877622" y="771967"/>
                  <a:pt x="8883740" y="780306"/>
                </a:cubicBezTo>
                <a:cubicBezTo>
                  <a:pt x="8889858" y="788645"/>
                  <a:pt x="8898203" y="792862"/>
                  <a:pt x="8908775" y="792956"/>
                </a:cubicBezTo>
                <a:cubicBezTo>
                  <a:pt x="8925167" y="792299"/>
                  <a:pt x="8939792" y="784600"/>
                  <a:pt x="8952651" y="769858"/>
                </a:cubicBezTo>
                <a:cubicBezTo>
                  <a:pt x="8965510" y="755117"/>
                  <a:pt x="8974094" y="737278"/>
                  <a:pt x="8978403" y="716340"/>
                </a:cubicBezTo>
                <a:lnTo>
                  <a:pt x="8991509" y="647918"/>
                </a:lnTo>
                <a:cubicBezTo>
                  <a:pt x="8988207" y="646014"/>
                  <a:pt x="8983753" y="644392"/>
                  <a:pt x="8978147" y="643052"/>
                </a:cubicBezTo>
                <a:cubicBezTo>
                  <a:pt x="8972541" y="641712"/>
                  <a:pt x="8965936" y="641012"/>
                  <a:pt x="8958334" y="640952"/>
                </a:cubicBezTo>
                <a:close/>
                <a:moveTo>
                  <a:pt x="6386994" y="640952"/>
                </a:moveTo>
                <a:cubicBezTo>
                  <a:pt x="6370363" y="641286"/>
                  <a:pt x="6355795" y="646355"/>
                  <a:pt x="6343291" y="656157"/>
                </a:cubicBezTo>
                <a:cubicBezTo>
                  <a:pt x="6330786" y="665960"/>
                  <a:pt x="6321012" y="678494"/>
                  <a:pt x="6313968" y="693760"/>
                </a:cubicBezTo>
                <a:cubicBezTo>
                  <a:pt x="6306924" y="709026"/>
                  <a:pt x="6303279" y="725020"/>
                  <a:pt x="6303031" y="741742"/>
                </a:cubicBezTo>
                <a:cubicBezTo>
                  <a:pt x="6302723" y="753223"/>
                  <a:pt x="6305283" y="763859"/>
                  <a:pt x="6310710" y="773649"/>
                </a:cubicBezTo>
                <a:cubicBezTo>
                  <a:pt x="6316137" y="783440"/>
                  <a:pt x="6326274" y="788647"/>
                  <a:pt x="6341121" y="789270"/>
                </a:cubicBezTo>
                <a:cubicBezTo>
                  <a:pt x="6350954" y="789055"/>
                  <a:pt x="6360415" y="785388"/>
                  <a:pt x="6369504" y="778268"/>
                </a:cubicBezTo>
                <a:cubicBezTo>
                  <a:pt x="6378593" y="771149"/>
                  <a:pt x="6386476" y="761867"/>
                  <a:pt x="6393152" y="750422"/>
                </a:cubicBezTo>
                <a:cubicBezTo>
                  <a:pt x="6399830" y="738978"/>
                  <a:pt x="6404467" y="726661"/>
                  <a:pt x="6407063" y="713472"/>
                </a:cubicBezTo>
                <a:lnTo>
                  <a:pt x="6419760" y="647507"/>
                </a:lnTo>
                <a:cubicBezTo>
                  <a:pt x="6416602" y="645979"/>
                  <a:pt x="6412166" y="644528"/>
                  <a:pt x="6406448" y="643154"/>
                </a:cubicBezTo>
                <a:cubicBezTo>
                  <a:pt x="6400731" y="641780"/>
                  <a:pt x="6394247" y="641046"/>
                  <a:pt x="6386994" y="640952"/>
                </a:cubicBezTo>
                <a:close/>
                <a:moveTo>
                  <a:pt x="3519969" y="640952"/>
                </a:moveTo>
                <a:cubicBezTo>
                  <a:pt x="3503339" y="641286"/>
                  <a:pt x="3488771" y="646355"/>
                  <a:pt x="3476267" y="656157"/>
                </a:cubicBezTo>
                <a:cubicBezTo>
                  <a:pt x="3463762" y="665960"/>
                  <a:pt x="3453988" y="678494"/>
                  <a:pt x="3446944" y="693760"/>
                </a:cubicBezTo>
                <a:cubicBezTo>
                  <a:pt x="3439901" y="709026"/>
                  <a:pt x="3436255" y="725020"/>
                  <a:pt x="3436007" y="741742"/>
                </a:cubicBezTo>
                <a:cubicBezTo>
                  <a:pt x="3435699" y="753223"/>
                  <a:pt x="3438260" y="763859"/>
                  <a:pt x="3443686" y="773649"/>
                </a:cubicBezTo>
                <a:cubicBezTo>
                  <a:pt x="3449113" y="783440"/>
                  <a:pt x="3459250" y="788647"/>
                  <a:pt x="3474097" y="789270"/>
                </a:cubicBezTo>
                <a:cubicBezTo>
                  <a:pt x="3483930" y="789055"/>
                  <a:pt x="3493390" y="785388"/>
                  <a:pt x="3502480" y="778268"/>
                </a:cubicBezTo>
                <a:cubicBezTo>
                  <a:pt x="3511569" y="771149"/>
                  <a:pt x="3519452" y="761867"/>
                  <a:pt x="3526128" y="750422"/>
                </a:cubicBezTo>
                <a:cubicBezTo>
                  <a:pt x="3532806" y="738978"/>
                  <a:pt x="3537443" y="726661"/>
                  <a:pt x="3540039" y="713472"/>
                </a:cubicBezTo>
                <a:lnTo>
                  <a:pt x="3552735" y="647507"/>
                </a:lnTo>
                <a:cubicBezTo>
                  <a:pt x="3549579" y="645979"/>
                  <a:pt x="3545142" y="644528"/>
                  <a:pt x="3539425" y="643154"/>
                </a:cubicBezTo>
                <a:cubicBezTo>
                  <a:pt x="3533708" y="641780"/>
                  <a:pt x="3527223" y="641046"/>
                  <a:pt x="3519969" y="640952"/>
                </a:cubicBezTo>
                <a:close/>
                <a:moveTo>
                  <a:pt x="2529370" y="640952"/>
                </a:moveTo>
                <a:cubicBezTo>
                  <a:pt x="2512739" y="641286"/>
                  <a:pt x="2498171" y="646355"/>
                  <a:pt x="2485667" y="656157"/>
                </a:cubicBezTo>
                <a:cubicBezTo>
                  <a:pt x="2473162" y="665960"/>
                  <a:pt x="2463387" y="678494"/>
                  <a:pt x="2456344" y="693760"/>
                </a:cubicBezTo>
                <a:cubicBezTo>
                  <a:pt x="2449300" y="709026"/>
                  <a:pt x="2445655" y="725020"/>
                  <a:pt x="2445407" y="741742"/>
                </a:cubicBezTo>
                <a:cubicBezTo>
                  <a:pt x="2445100" y="753223"/>
                  <a:pt x="2447660" y="763859"/>
                  <a:pt x="2453087" y="773649"/>
                </a:cubicBezTo>
                <a:cubicBezTo>
                  <a:pt x="2458513" y="783440"/>
                  <a:pt x="2468650" y="788647"/>
                  <a:pt x="2483498" y="789270"/>
                </a:cubicBezTo>
                <a:cubicBezTo>
                  <a:pt x="2493330" y="789055"/>
                  <a:pt x="2502791" y="785388"/>
                  <a:pt x="2511879" y="778268"/>
                </a:cubicBezTo>
                <a:cubicBezTo>
                  <a:pt x="2520968" y="771149"/>
                  <a:pt x="2528852" y="761867"/>
                  <a:pt x="2535528" y="750422"/>
                </a:cubicBezTo>
                <a:cubicBezTo>
                  <a:pt x="2542206" y="738978"/>
                  <a:pt x="2546842" y="726661"/>
                  <a:pt x="2549439" y="713472"/>
                </a:cubicBezTo>
                <a:lnTo>
                  <a:pt x="2562136" y="647507"/>
                </a:lnTo>
                <a:cubicBezTo>
                  <a:pt x="2558979" y="645979"/>
                  <a:pt x="2554542" y="644528"/>
                  <a:pt x="2548824" y="643154"/>
                </a:cubicBezTo>
                <a:cubicBezTo>
                  <a:pt x="2543108" y="641780"/>
                  <a:pt x="2536623" y="641046"/>
                  <a:pt x="2529370" y="640952"/>
                </a:cubicBezTo>
                <a:close/>
                <a:moveTo>
                  <a:pt x="10338994" y="640543"/>
                </a:moveTo>
                <a:cubicBezTo>
                  <a:pt x="10321722" y="640867"/>
                  <a:pt x="10306089" y="646183"/>
                  <a:pt x="10292096" y="656491"/>
                </a:cubicBezTo>
                <a:cubicBezTo>
                  <a:pt x="10278101" y="666800"/>
                  <a:pt x="10266931" y="680159"/>
                  <a:pt x="10258584" y="696567"/>
                </a:cubicBezTo>
                <a:cubicBezTo>
                  <a:pt x="10250237" y="712976"/>
                  <a:pt x="10245895" y="730493"/>
                  <a:pt x="10245562" y="749117"/>
                </a:cubicBezTo>
                <a:cubicBezTo>
                  <a:pt x="10245339" y="760623"/>
                  <a:pt x="10247730" y="770695"/>
                  <a:pt x="10252733" y="779333"/>
                </a:cubicBezTo>
                <a:cubicBezTo>
                  <a:pt x="10257736" y="787971"/>
                  <a:pt x="10266682" y="792512"/>
                  <a:pt x="10279575" y="792956"/>
                </a:cubicBezTo>
                <a:cubicBezTo>
                  <a:pt x="10294318" y="792521"/>
                  <a:pt x="10308575" y="784172"/>
                  <a:pt x="10322343" y="767910"/>
                </a:cubicBezTo>
                <a:cubicBezTo>
                  <a:pt x="10336111" y="751647"/>
                  <a:pt x="10345752" y="730080"/>
                  <a:pt x="10351267" y="703208"/>
                </a:cubicBezTo>
                <a:lnTo>
                  <a:pt x="10362715" y="643411"/>
                </a:lnTo>
                <a:cubicBezTo>
                  <a:pt x="10360296" y="642754"/>
                  <a:pt x="10357161" y="642122"/>
                  <a:pt x="10353310" y="641516"/>
                </a:cubicBezTo>
                <a:cubicBezTo>
                  <a:pt x="10349459" y="640910"/>
                  <a:pt x="10344687" y="640586"/>
                  <a:pt x="10338994" y="640543"/>
                </a:cubicBezTo>
                <a:close/>
                <a:moveTo>
                  <a:pt x="9405545" y="640543"/>
                </a:moveTo>
                <a:cubicBezTo>
                  <a:pt x="9388272" y="640867"/>
                  <a:pt x="9372639" y="646183"/>
                  <a:pt x="9358646" y="656491"/>
                </a:cubicBezTo>
                <a:cubicBezTo>
                  <a:pt x="9344653" y="666800"/>
                  <a:pt x="9333481" y="680159"/>
                  <a:pt x="9325133" y="696567"/>
                </a:cubicBezTo>
                <a:cubicBezTo>
                  <a:pt x="9316786" y="712976"/>
                  <a:pt x="9312446" y="730493"/>
                  <a:pt x="9312111" y="749117"/>
                </a:cubicBezTo>
                <a:cubicBezTo>
                  <a:pt x="9311889" y="760623"/>
                  <a:pt x="9314280" y="770695"/>
                  <a:pt x="9319283" y="779333"/>
                </a:cubicBezTo>
                <a:cubicBezTo>
                  <a:pt x="9324286" y="787971"/>
                  <a:pt x="9333233" y="792512"/>
                  <a:pt x="9346125" y="792956"/>
                </a:cubicBezTo>
                <a:cubicBezTo>
                  <a:pt x="9360869" y="792521"/>
                  <a:pt x="9375125" y="784172"/>
                  <a:pt x="9388893" y="767910"/>
                </a:cubicBezTo>
                <a:cubicBezTo>
                  <a:pt x="9402662" y="751647"/>
                  <a:pt x="9412302" y="730080"/>
                  <a:pt x="9417816" y="703208"/>
                </a:cubicBezTo>
                <a:lnTo>
                  <a:pt x="9429265" y="643411"/>
                </a:lnTo>
                <a:cubicBezTo>
                  <a:pt x="9426846" y="642754"/>
                  <a:pt x="9423711" y="642122"/>
                  <a:pt x="9419860" y="641516"/>
                </a:cubicBezTo>
                <a:cubicBezTo>
                  <a:pt x="9416009" y="640910"/>
                  <a:pt x="9411237" y="640586"/>
                  <a:pt x="9405545" y="640543"/>
                </a:cubicBezTo>
                <a:close/>
                <a:moveTo>
                  <a:pt x="8691169" y="640543"/>
                </a:moveTo>
                <a:cubicBezTo>
                  <a:pt x="8673898" y="640867"/>
                  <a:pt x="8658265" y="646183"/>
                  <a:pt x="8644271" y="656491"/>
                </a:cubicBezTo>
                <a:cubicBezTo>
                  <a:pt x="8630277" y="666800"/>
                  <a:pt x="8619106" y="680159"/>
                  <a:pt x="8610759" y="696567"/>
                </a:cubicBezTo>
                <a:cubicBezTo>
                  <a:pt x="8602411" y="712976"/>
                  <a:pt x="8598070" y="730493"/>
                  <a:pt x="8597737" y="749117"/>
                </a:cubicBezTo>
                <a:cubicBezTo>
                  <a:pt x="8597515" y="760623"/>
                  <a:pt x="8599905" y="770695"/>
                  <a:pt x="8604908" y="779333"/>
                </a:cubicBezTo>
                <a:cubicBezTo>
                  <a:pt x="8609911" y="787971"/>
                  <a:pt x="8618858" y="792512"/>
                  <a:pt x="8631750" y="792956"/>
                </a:cubicBezTo>
                <a:cubicBezTo>
                  <a:pt x="8646493" y="792521"/>
                  <a:pt x="8660750" y="784172"/>
                  <a:pt x="8674518" y="767910"/>
                </a:cubicBezTo>
                <a:cubicBezTo>
                  <a:pt x="8688286" y="751647"/>
                  <a:pt x="8697927" y="730080"/>
                  <a:pt x="8703441" y="703208"/>
                </a:cubicBezTo>
                <a:lnTo>
                  <a:pt x="8714890" y="643411"/>
                </a:lnTo>
                <a:cubicBezTo>
                  <a:pt x="8712471" y="642754"/>
                  <a:pt x="8709336" y="642122"/>
                  <a:pt x="8705485" y="641516"/>
                </a:cubicBezTo>
                <a:cubicBezTo>
                  <a:pt x="8701634" y="640910"/>
                  <a:pt x="8696862" y="640586"/>
                  <a:pt x="8691169" y="640543"/>
                </a:cubicBezTo>
                <a:close/>
                <a:moveTo>
                  <a:pt x="7910119" y="640543"/>
                </a:moveTo>
                <a:cubicBezTo>
                  <a:pt x="7892848" y="640867"/>
                  <a:pt x="7877215" y="646183"/>
                  <a:pt x="7863220" y="656491"/>
                </a:cubicBezTo>
                <a:cubicBezTo>
                  <a:pt x="7849227" y="666800"/>
                  <a:pt x="7838056" y="680159"/>
                  <a:pt x="7829709" y="696567"/>
                </a:cubicBezTo>
                <a:cubicBezTo>
                  <a:pt x="7821361" y="712976"/>
                  <a:pt x="7817020" y="730493"/>
                  <a:pt x="7816686" y="749117"/>
                </a:cubicBezTo>
                <a:cubicBezTo>
                  <a:pt x="7816465" y="760623"/>
                  <a:pt x="7818855" y="770695"/>
                  <a:pt x="7823858" y="779333"/>
                </a:cubicBezTo>
                <a:cubicBezTo>
                  <a:pt x="7828861" y="787971"/>
                  <a:pt x="7837808" y="792512"/>
                  <a:pt x="7850700" y="792956"/>
                </a:cubicBezTo>
                <a:cubicBezTo>
                  <a:pt x="7865444" y="792521"/>
                  <a:pt x="7879700" y="784172"/>
                  <a:pt x="7893468" y="767910"/>
                </a:cubicBezTo>
                <a:cubicBezTo>
                  <a:pt x="7907236" y="751647"/>
                  <a:pt x="7916877" y="730080"/>
                  <a:pt x="7922390" y="703208"/>
                </a:cubicBezTo>
                <a:lnTo>
                  <a:pt x="7933840" y="643411"/>
                </a:lnTo>
                <a:cubicBezTo>
                  <a:pt x="7931421" y="642754"/>
                  <a:pt x="7928286" y="642122"/>
                  <a:pt x="7924435" y="641516"/>
                </a:cubicBezTo>
                <a:cubicBezTo>
                  <a:pt x="7920584" y="640910"/>
                  <a:pt x="7915812" y="640586"/>
                  <a:pt x="7910119" y="640543"/>
                </a:cubicBezTo>
                <a:close/>
                <a:moveTo>
                  <a:pt x="7308188" y="640543"/>
                </a:moveTo>
                <a:cubicBezTo>
                  <a:pt x="7293889" y="640905"/>
                  <a:pt x="7281419" y="645963"/>
                  <a:pt x="7270778" y="655717"/>
                </a:cubicBezTo>
                <a:cubicBezTo>
                  <a:pt x="7260138" y="665472"/>
                  <a:pt x="7251888" y="677753"/>
                  <a:pt x="7246026" y="692561"/>
                </a:cubicBezTo>
                <a:cubicBezTo>
                  <a:pt x="7240166" y="707369"/>
                  <a:pt x="7237257" y="722533"/>
                  <a:pt x="7237299" y="738054"/>
                </a:cubicBezTo>
                <a:cubicBezTo>
                  <a:pt x="7237428" y="754537"/>
                  <a:pt x="7241577" y="767869"/>
                  <a:pt x="7249746" y="778052"/>
                </a:cubicBezTo>
                <a:cubicBezTo>
                  <a:pt x="7257916" y="788235"/>
                  <a:pt x="7269338" y="793476"/>
                  <a:pt x="7284012" y="793775"/>
                </a:cubicBezTo>
                <a:cubicBezTo>
                  <a:pt x="7297524" y="793424"/>
                  <a:pt x="7309564" y="788391"/>
                  <a:pt x="7320132" y="778676"/>
                </a:cubicBezTo>
                <a:cubicBezTo>
                  <a:pt x="7330699" y="768962"/>
                  <a:pt x="7339036" y="756676"/>
                  <a:pt x="7345141" y="741818"/>
                </a:cubicBezTo>
                <a:cubicBezTo>
                  <a:pt x="7351247" y="726959"/>
                  <a:pt x="7354363" y="711638"/>
                  <a:pt x="7354489" y="695854"/>
                </a:cubicBezTo>
                <a:cubicBezTo>
                  <a:pt x="7354578" y="687948"/>
                  <a:pt x="7353217" y="679769"/>
                  <a:pt x="7350407" y="671317"/>
                </a:cubicBezTo>
                <a:cubicBezTo>
                  <a:pt x="7347598" y="662864"/>
                  <a:pt x="7342807" y="655687"/>
                  <a:pt x="7336036" y="649784"/>
                </a:cubicBezTo>
                <a:cubicBezTo>
                  <a:pt x="7329265" y="643881"/>
                  <a:pt x="7319982" y="640801"/>
                  <a:pt x="7308188" y="640543"/>
                </a:cubicBezTo>
                <a:close/>
                <a:moveTo>
                  <a:pt x="6593813" y="640543"/>
                </a:moveTo>
                <a:cubicBezTo>
                  <a:pt x="6579514" y="640905"/>
                  <a:pt x="6567044" y="645963"/>
                  <a:pt x="6556404" y="655717"/>
                </a:cubicBezTo>
                <a:cubicBezTo>
                  <a:pt x="6545763" y="665472"/>
                  <a:pt x="6537513" y="677753"/>
                  <a:pt x="6531651" y="692561"/>
                </a:cubicBezTo>
                <a:cubicBezTo>
                  <a:pt x="6525791" y="707369"/>
                  <a:pt x="6522883" y="722533"/>
                  <a:pt x="6522925" y="738054"/>
                </a:cubicBezTo>
                <a:cubicBezTo>
                  <a:pt x="6523053" y="754537"/>
                  <a:pt x="6527202" y="767869"/>
                  <a:pt x="6535371" y="778052"/>
                </a:cubicBezTo>
                <a:cubicBezTo>
                  <a:pt x="6543541" y="788235"/>
                  <a:pt x="6554963" y="793476"/>
                  <a:pt x="6569637" y="793775"/>
                </a:cubicBezTo>
                <a:cubicBezTo>
                  <a:pt x="6583149" y="793424"/>
                  <a:pt x="6595189" y="788391"/>
                  <a:pt x="6605756" y="778676"/>
                </a:cubicBezTo>
                <a:cubicBezTo>
                  <a:pt x="6616324" y="768962"/>
                  <a:pt x="6624661" y="756676"/>
                  <a:pt x="6630766" y="741818"/>
                </a:cubicBezTo>
                <a:cubicBezTo>
                  <a:pt x="6636872" y="726959"/>
                  <a:pt x="6639988" y="711638"/>
                  <a:pt x="6640114" y="695854"/>
                </a:cubicBezTo>
                <a:cubicBezTo>
                  <a:pt x="6640203" y="687948"/>
                  <a:pt x="6638842" y="679769"/>
                  <a:pt x="6636032" y="671317"/>
                </a:cubicBezTo>
                <a:cubicBezTo>
                  <a:pt x="6633222" y="662864"/>
                  <a:pt x="6628432" y="655687"/>
                  <a:pt x="6621661" y="649784"/>
                </a:cubicBezTo>
                <a:cubicBezTo>
                  <a:pt x="6614890" y="643881"/>
                  <a:pt x="6605607" y="640801"/>
                  <a:pt x="6593813" y="640543"/>
                </a:cubicBezTo>
                <a:close/>
                <a:moveTo>
                  <a:pt x="5536538" y="640543"/>
                </a:moveTo>
                <a:cubicBezTo>
                  <a:pt x="5522240" y="640905"/>
                  <a:pt x="5509769" y="645963"/>
                  <a:pt x="5499129" y="655717"/>
                </a:cubicBezTo>
                <a:cubicBezTo>
                  <a:pt x="5488488" y="665472"/>
                  <a:pt x="5480238" y="677753"/>
                  <a:pt x="5474377" y="692561"/>
                </a:cubicBezTo>
                <a:cubicBezTo>
                  <a:pt x="5468516" y="707369"/>
                  <a:pt x="5465608" y="722533"/>
                  <a:pt x="5465650" y="738054"/>
                </a:cubicBezTo>
                <a:cubicBezTo>
                  <a:pt x="5465778" y="754537"/>
                  <a:pt x="5469927" y="767869"/>
                  <a:pt x="5478096" y="778052"/>
                </a:cubicBezTo>
                <a:cubicBezTo>
                  <a:pt x="5486266" y="788235"/>
                  <a:pt x="5497688" y="793476"/>
                  <a:pt x="5512362" y="793775"/>
                </a:cubicBezTo>
                <a:cubicBezTo>
                  <a:pt x="5525874" y="793424"/>
                  <a:pt x="5537914" y="788391"/>
                  <a:pt x="5548481" y="778676"/>
                </a:cubicBezTo>
                <a:cubicBezTo>
                  <a:pt x="5559049" y="768962"/>
                  <a:pt x="5567386" y="756676"/>
                  <a:pt x="5573491" y="741818"/>
                </a:cubicBezTo>
                <a:cubicBezTo>
                  <a:pt x="5579597" y="726959"/>
                  <a:pt x="5582713" y="711638"/>
                  <a:pt x="5582839" y="695854"/>
                </a:cubicBezTo>
                <a:cubicBezTo>
                  <a:pt x="5582928" y="687948"/>
                  <a:pt x="5581567" y="679769"/>
                  <a:pt x="5578757" y="671317"/>
                </a:cubicBezTo>
                <a:cubicBezTo>
                  <a:pt x="5575947" y="662864"/>
                  <a:pt x="5571157" y="655687"/>
                  <a:pt x="5564386" y="649784"/>
                </a:cubicBezTo>
                <a:cubicBezTo>
                  <a:pt x="5557615" y="643881"/>
                  <a:pt x="5548332" y="640801"/>
                  <a:pt x="5536538" y="640543"/>
                </a:cubicBezTo>
                <a:close/>
                <a:moveTo>
                  <a:pt x="4500170" y="640543"/>
                </a:moveTo>
                <a:cubicBezTo>
                  <a:pt x="4482898" y="640867"/>
                  <a:pt x="4467265" y="646183"/>
                  <a:pt x="4453271" y="656491"/>
                </a:cubicBezTo>
                <a:cubicBezTo>
                  <a:pt x="4439278" y="666800"/>
                  <a:pt x="4428107" y="680159"/>
                  <a:pt x="4419760" y="696567"/>
                </a:cubicBezTo>
                <a:cubicBezTo>
                  <a:pt x="4411412" y="712976"/>
                  <a:pt x="4407071" y="730493"/>
                  <a:pt x="4406737" y="749117"/>
                </a:cubicBezTo>
                <a:cubicBezTo>
                  <a:pt x="4406515" y="760623"/>
                  <a:pt x="4408906" y="770695"/>
                  <a:pt x="4413909" y="779333"/>
                </a:cubicBezTo>
                <a:cubicBezTo>
                  <a:pt x="4418912" y="787971"/>
                  <a:pt x="4427858" y="792512"/>
                  <a:pt x="4440750" y="792956"/>
                </a:cubicBezTo>
                <a:cubicBezTo>
                  <a:pt x="4455494" y="792521"/>
                  <a:pt x="4469751" y="784172"/>
                  <a:pt x="4483519" y="767910"/>
                </a:cubicBezTo>
                <a:cubicBezTo>
                  <a:pt x="4497287" y="751647"/>
                  <a:pt x="4506928" y="730080"/>
                  <a:pt x="4512441" y="703208"/>
                </a:cubicBezTo>
                <a:lnTo>
                  <a:pt x="4523891" y="643411"/>
                </a:lnTo>
                <a:cubicBezTo>
                  <a:pt x="4521472" y="642754"/>
                  <a:pt x="4518337" y="642122"/>
                  <a:pt x="4514486" y="641516"/>
                </a:cubicBezTo>
                <a:cubicBezTo>
                  <a:pt x="4510634" y="640910"/>
                  <a:pt x="4505863" y="640586"/>
                  <a:pt x="4500170" y="640543"/>
                </a:cubicBezTo>
                <a:close/>
                <a:moveTo>
                  <a:pt x="3957245" y="640543"/>
                </a:moveTo>
                <a:cubicBezTo>
                  <a:pt x="3939971" y="640867"/>
                  <a:pt x="3924337" y="646183"/>
                  <a:pt x="3910344" y="656491"/>
                </a:cubicBezTo>
                <a:cubicBezTo>
                  <a:pt x="3896350" y="666800"/>
                  <a:pt x="3885180" y="680159"/>
                  <a:pt x="3876834" y="696567"/>
                </a:cubicBezTo>
                <a:cubicBezTo>
                  <a:pt x="3868487" y="712976"/>
                  <a:pt x="3864146" y="730493"/>
                  <a:pt x="3863812" y="749117"/>
                </a:cubicBezTo>
                <a:cubicBezTo>
                  <a:pt x="3863591" y="760623"/>
                  <a:pt x="3865986" y="770695"/>
                  <a:pt x="3870993" y="779333"/>
                </a:cubicBezTo>
                <a:cubicBezTo>
                  <a:pt x="3876002" y="787971"/>
                  <a:pt x="3884948" y="792512"/>
                  <a:pt x="3897833" y="792956"/>
                </a:cubicBezTo>
                <a:cubicBezTo>
                  <a:pt x="3912563" y="792521"/>
                  <a:pt x="3926814" y="784172"/>
                  <a:pt x="3940586" y="767910"/>
                </a:cubicBezTo>
                <a:cubicBezTo>
                  <a:pt x="3954358" y="751647"/>
                  <a:pt x="3964001" y="730080"/>
                  <a:pt x="3969516" y="703208"/>
                </a:cubicBezTo>
                <a:lnTo>
                  <a:pt x="3980966" y="643411"/>
                </a:lnTo>
                <a:cubicBezTo>
                  <a:pt x="3978546" y="642754"/>
                  <a:pt x="3975411" y="642122"/>
                  <a:pt x="3971561" y="641516"/>
                </a:cubicBezTo>
                <a:cubicBezTo>
                  <a:pt x="3967709" y="640910"/>
                  <a:pt x="3962938" y="640586"/>
                  <a:pt x="3957245" y="640543"/>
                </a:cubicBezTo>
                <a:close/>
                <a:moveTo>
                  <a:pt x="3726788" y="640543"/>
                </a:moveTo>
                <a:cubicBezTo>
                  <a:pt x="3712489" y="640905"/>
                  <a:pt x="3700020" y="645963"/>
                  <a:pt x="3689379" y="655717"/>
                </a:cubicBezTo>
                <a:cubicBezTo>
                  <a:pt x="3678738" y="665472"/>
                  <a:pt x="3670487" y="677753"/>
                  <a:pt x="3664627" y="692561"/>
                </a:cubicBezTo>
                <a:cubicBezTo>
                  <a:pt x="3658767" y="707369"/>
                  <a:pt x="3655858" y="722533"/>
                  <a:pt x="3655900" y="738054"/>
                </a:cubicBezTo>
                <a:cubicBezTo>
                  <a:pt x="3656028" y="754537"/>
                  <a:pt x="3660177" y="767869"/>
                  <a:pt x="3668347" y="778052"/>
                </a:cubicBezTo>
                <a:cubicBezTo>
                  <a:pt x="3676516" y="788235"/>
                  <a:pt x="3687938" y="793476"/>
                  <a:pt x="3702612" y="793775"/>
                </a:cubicBezTo>
                <a:cubicBezTo>
                  <a:pt x="3716125" y="793424"/>
                  <a:pt x="3728164" y="788391"/>
                  <a:pt x="3738731" y="778676"/>
                </a:cubicBezTo>
                <a:cubicBezTo>
                  <a:pt x="3749299" y="768962"/>
                  <a:pt x="3757636" y="756676"/>
                  <a:pt x="3763742" y="741818"/>
                </a:cubicBezTo>
                <a:cubicBezTo>
                  <a:pt x="3769847" y="726959"/>
                  <a:pt x="3772964" y="711638"/>
                  <a:pt x="3773090" y="695854"/>
                </a:cubicBezTo>
                <a:cubicBezTo>
                  <a:pt x="3773179" y="687948"/>
                  <a:pt x="3771818" y="679769"/>
                  <a:pt x="3769008" y="671317"/>
                </a:cubicBezTo>
                <a:cubicBezTo>
                  <a:pt x="3766198" y="662864"/>
                  <a:pt x="3761407" y="655687"/>
                  <a:pt x="3754636" y="649784"/>
                </a:cubicBezTo>
                <a:cubicBezTo>
                  <a:pt x="3747866" y="643881"/>
                  <a:pt x="3738582" y="640801"/>
                  <a:pt x="3726788" y="640543"/>
                </a:cubicBezTo>
                <a:close/>
                <a:moveTo>
                  <a:pt x="2852344" y="640543"/>
                </a:moveTo>
                <a:cubicBezTo>
                  <a:pt x="2835080" y="640867"/>
                  <a:pt x="2819450" y="646183"/>
                  <a:pt x="2805457" y="656491"/>
                </a:cubicBezTo>
                <a:cubicBezTo>
                  <a:pt x="2791463" y="666800"/>
                  <a:pt x="2780291" y="680159"/>
                  <a:pt x="2771940" y="696567"/>
                </a:cubicBezTo>
                <a:cubicBezTo>
                  <a:pt x="2763589" y="712976"/>
                  <a:pt x="2759247" y="730493"/>
                  <a:pt x="2758912" y="749117"/>
                </a:cubicBezTo>
                <a:cubicBezTo>
                  <a:pt x="2758690" y="760623"/>
                  <a:pt x="2761083" y="770695"/>
                  <a:pt x="2766088" y="779333"/>
                </a:cubicBezTo>
                <a:cubicBezTo>
                  <a:pt x="2771094" y="787971"/>
                  <a:pt x="2780045" y="792512"/>
                  <a:pt x="2792944" y="792956"/>
                </a:cubicBezTo>
                <a:cubicBezTo>
                  <a:pt x="2807672" y="792521"/>
                  <a:pt x="2821920" y="784172"/>
                  <a:pt x="2835691" y="767910"/>
                </a:cubicBezTo>
                <a:cubicBezTo>
                  <a:pt x="2849460" y="751647"/>
                  <a:pt x="2859102" y="730080"/>
                  <a:pt x="2864617" y="703208"/>
                </a:cubicBezTo>
                <a:lnTo>
                  <a:pt x="2876067" y="643411"/>
                </a:lnTo>
                <a:cubicBezTo>
                  <a:pt x="2873647" y="642754"/>
                  <a:pt x="2870512" y="642122"/>
                  <a:pt x="2866661" y="641516"/>
                </a:cubicBezTo>
                <a:cubicBezTo>
                  <a:pt x="2862810" y="640910"/>
                  <a:pt x="2858037" y="640586"/>
                  <a:pt x="2852344" y="640543"/>
                </a:cubicBezTo>
                <a:close/>
                <a:moveTo>
                  <a:pt x="1555089" y="640543"/>
                </a:moveTo>
                <a:cubicBezTo>
                  <a:pt x="1540790" y="640905"/>
                  <a:pt x="1528321" y="645963"/>
                  <a:pt x="1517680" y="655717"/>
                </a:cubicBezTo>
                <a:cubicBezTo>
                  <a:pt x="1507039" y="665472"/>
                  <a:pt x="1498789" y="677753"/>
                  <a:pt x="1492928" y="692561"/>
                </a:cubicBezTo>
                <a:cubicBezTo>
                  <a:pt x="1487067" y="707369"/>
                  <a:pt x="1484158" y="722533"/>
                  <a:pt x="1484201" y="738054"/>
                </a:cubicBezTo>
                <a:cubicBezTo>
                  <a:pt x="1484329" y="754537"/>
                  <a:pt x="1488478" y="767869"/>
                  <a:pt x="1496647" y="778052"/>
                </a:cubicBezTo>
                <a:cubicBezTo>
                  <a:pt x="1504817" y="788235"/>
                  <a:pt x="1516239" y="793476"/>
                  <a:pt x="1530913" y="793775"/>
                </a:cubicBezTo>
                <a:cubicBezTo>
                  <a:pt x="1544425" y="793424"/>
                  <a:pt x="1556465" y="788391"/>
                  <a:pt x="1567033" y="778676"/>
                </a:cubicBezTo>
                <a:cubicBezTo>
                  <a:pt x="1577600" y="768962"/>
                  <a:pt x="1585936" y="756676"/>
                  <a:pt x="1592042" y="741818"/>
                </a:cubicBezTo>
                <a:cubicBezTo>
                  <a:pt x="1598148" y="726959"/>
                  <a:pt x="1601264" y="711638"/>
                  <a:pt x="1601391" y="695854"/>
                </a:cubicBezTo>
                <a:cubicBezTo>
                  <a:pt x="1601479" y="687948"/>
                  <a:pt x="1600118" y="679769"/>
                  <a:pt x="1597308" y="671317"/>
                </a:cubicBezTo>
                <a:cubicBezTo>
                  <a:pt x="1594499" y="662864"/>
                  <a:pt x="1589708" y="655687"/>
                  <a:pt x="1582937" y="649784"/>
                </a:cubicBezTo>
                <a:cubicBezTo>
                  <a:pt x="1576166" y="643881"/>
                  <a:pt x="1566884" y="640801"/>
                  <a:pt x="1555089" y="640543"/>
                </a:cubicBezTo>
                <a:close/>
                <a:moveTo>
                  <a:pt x="852095" y="640543"/>
                </a:moveTo>
                <a:cubicBezTo>
                  <a:pt x="834824" y="640867"/>
                  <a:pt x="819191" y="646183"/>
                  <a:pt x="805197" y="656491"/>
                </a:cubicBezTo>
                <a:cubicBezTo>
                  <a:pt x="791203" y="666800"/>
                  <a:pt x="780032" y="680159"/>
                  <a:pt x="771685" y="696567"/>
                </a:cubicBezTo>
                <a:cubicBezTo>
                  <a:pt x="763337" y="712976"/>
                  <a:pt x="758996" y="730493"/>
                  <a:pt x="758662" y="749117"/>
                </a:cubicBezTo>
                <a:cubicBezTo>
                  <a:pt x="758440" y="760623"/>
                  <a:pt x="760831" y="770695"/>
                  <a:pt x="765834" y="779333"/>
                </a:cubicBezTo>
                <a:cubicBezTo>
                  <a:pt x="770837" y="787971"/>
                  <a:pt x="779784" y="792512"/>
                  <a:pt x="792675" y="792956"/>
                </a:cubicBezTo>
                <a:cubicBezTo>
                  <a:pt x="807420" y="792521"/>
                  <a:pt x="821676" y="784172"/>
                  <a:pt x="835444" y="767910"/>
                </a:cubicBezTo>
                <a:cubicBezTo>
                  <a:pt x="849212" y="751647"/>
                  <a:pt x="858853" y="730080"/>
                  <a:pt x="864367" y="703208"/>
                </a:cubicBezTo>
                <a:lnTo>
                  <a:pt x="875816" y="643411"/>
                </a:lnTo>
                <a:cubicBezTo>
                  <a:pt x="873397" y="642754"/>
                  <a:pt x="870262" y="642122"/>
                  <a:pt x="866411" y="641516"/>
                </a:cubicBezTo>
                <a:cubicBezTo>
                  <a:pt x="862560" y="640910"/>
                  <a:pt x="857788" y="640586"/>
                  <a:pt x="852095" y="640543"/>
                </a:cubicBezTo>
                <a:close/>
                <a:moveTo>
                  <a:pt x="297789" y="640543"/>
                </a:moveTo>
                <a:cubicBezTo>
                  <a:pt x="283490" y="640905"/>
                  <a:pt x="271020" y="645963"/>
                  <a:pt x="260379" y="655717"/>
                </a:cubicBezTo>
                <a:cubicBezTo>
                  <a:pt x="249739" y="665472"/>
                  <a:pt x="241488" y="677753"/>
                  <a:pt x="235628" y="692561"/>
                </a:cubicBezTo>
                <a:cubicBezTo>
                  <a:pt x="229767" y="707369"/>
                  <a:pt x="226858" y="722533"/>
                  <a:pt x="226901" y="738054"/>
                </a:cubicBezTo>
                <a:cubicBezTo>
                  <a:pt x="227029" y="754537"/>
                  <a:pt x="231178" y="767869"/>
                  <a:pt x="239347" y="778052"/>
                </a:cubicBezTo>
                <a:cubicBezTo>
                  <a:pt x="247517" y="788235"/>
                  <a:pt x="258938" y="793476"/>
                  <a:pt x="273613" y="793775"/>
                </a:cubicBezTo>
                <a:cubicBezTo>
                  <a:pt x="287125" y="793424"/>
                  <a:pt x="299165" y="788391"/>
                  <a:pt x="309732" y="778676"/>
                </a:cubicBezTo>
                <a:cubicBezTo>
                  <a:pt x="320300" y="768962"/>
                  <a:pt x="328636" y="756676"/>
                  <a:pt x="334742" y="741818"/>
                </a:cubicBezTo>
                <a:cubicBezTo>
                  <a:pt x="340848" y="726959"/>
                  <a:pt x="343964" y="711638"/>
                  <a:pt x="344091" y="695854"/>
                </a:cubicBezTo>
                <a:cubicBezTo>
                  <a:pt x="344179" y="687948"/>
                  <a:pt x="342818" y="679769"/>
                  <a:pt x="340008" y="671317"/>
                </a:cubicBezTo>
                <a:cubicBezTo>
                  <a:pt x="337198" y="662864"/>
                  <a:pt x="332408" y="655687"/>
                  <a:pt x="325637" y="649784"/>
                </a:cubicBezTo>
                <a:cubicBezTo>
                  <a:pt x="318866" y="643881"/>
                  <a:pt x="309583" y="640801"/>
                  <a:pt x="297789" y="640543"/>
                </a:cubicBezTo>
                <a:close/>
                <a:moveTo>
                  <a:pt x="1706062" y="625030"/>
                </a:moveTo>
                <a:cubicBezTo>
                  <a:pt x="1713103" y="625167"/>
                  <a:pt x="1718661" y="627451"/>
                  <a:pt x="1722735" y="631884"/>
                </a:cubicBezTo>
                <a:cubicBezTo>
                  <a:pt x="1726809" y="636317"/>
                  <a:pt x="1728889" y="642079"/>
                  <a:pt x="1728975" y="649171"/>
                </a:cubicBezTo>
                <a:cubicBezTo>
                  <a:pt x="1728846" y="656741"/>
                  <a:pt x="1726443" y="663083"/>
                  <a:pt x="1721764" y="668197"/>
                </a:cubicBezTo>
                <a:cubicBezTo>
                  <a:pt x="1717084" y="673312"/>
                  <a:pt x="1710895" y="675971"/>
                  <a:pt x="1703198" y="676176"/>
                </a:cubicBezTo>
                <a:cubicBezTo>
                  <a:pt x="1696158" y="676014"/>
                  <a:pt x="1690600" y="673678"/>
                  <a:pt x="1686526" y="669169"/>
                </a:cubicBezTo>
                <a:cubicBezTo>
                  <a:pt x="1682452" y="664660"/>
                  <a:pt x="1680371" y="658948"/>
                  <a:pt x="1680286" y="652035"/>
                </a:cubicBezTo>
                <a:cubicBezTo>
                  <a:pt x="1680414" y="644466"/>
                  <a:pt x="1682818" y="638124"/>
                  <a:pt x="1687498" y="633009"/>
                </a:cubicBezTo>
                <a:cubicBezTo>
                  <a:pt x="1692177" y="627894"/>
                  <a:pt x="1698365" y="625235"/>
                  <a:pt x="1706062" y="625030"/>
                </a:cubicBezTo>
                <a:close/>
                <a:moveTo>
                  <a:pt x="9091002" y="618067"/>
                </a:moveTo>
                <a:lnTo>
                  <a:pt x="9124983" y="618067"/>
                </a:lnTo>
                <a:lnTo>
                  <a:pt x="9104095" y="728653"/>
                </a:lnTo>
                <a:cubicBezTo>
                  <a:pt x="9102866" y="734165"/>
                  <a:pt x="9101945" y="739319"/>
                  <a:pt x="9101330" y="744114"/>
                </a:cubicBezTo>
                <a:cubicBezTo>
                  <a:pt x="9100716" y="748910"/>
                  <a:pt x="9100409" y="753449"/>
                  <a:pt x="9100409" y="757733"/>
                </a:cubicBezTo>
                <a:cubicBezTo>
                  <a:pt x="9100281" y="768125"/>
                  <a:pt x="9102687" y="776419"/>
                  <a:pt x="9107627" y="782614"/>
                </a:cubicBezTo>
                <a:cubicBezTo>
                  <a:pt x="9112568" y="788809"/>
                  <a:pt x="9120811" y="791983"/>
                  <a:pt x="9132356" y="792137"/>
                </a:cubicBezTo>
                <a:cubicBezTo>
                  <a:pt x="9145274" y="791855"/>
                  <a:pt x="9158040" y="785251"/>
                  <a:pt x="9170651" y="772324"/>
                </a:cubicBezTo>
                <a:cubicBezTo>
                  <a:pt x="9183262" y="759396"/>
                  <a:pt x="9191932" y="741836"/>
                  <a:pt x="9196659" y="719642"/>
                </a:cubicBezTo>
                <a:lnTo>
                  <a:pt x="9215909" y="618067"/>
                </a:lnTo>
                <a:lnTo>
                  <a:pt x="9249904" y="618067"/>
                </a:lnTo>
                <a:lnTo>
                  <a:pt x="9223281" y="758515"/>
                </a:lnTo>
                <a:cubicBezTo>
                  <a:pt x="9219254" y="780627"/>
                  <a:pt x="9216251" y="799872"/>
                  <a:pt x="9214271" y="816251"/>
                </a:cubicBezTo>
                <a:lnTo>
                  <a:pt x="9183553" y="816251"/>
                </a:lnTo>
                <a:lnTo>
                  <a:pt x="9188877" y="779030"/>
                </a:lnTo>
                <a:lnTo>
                  <a:pt x="9188058" y="779030"/>
                </a:lnTo>
                <a:cubicBezTo>
                  <a:pt x="9179073" y="792048"/>
                  <a:pt x="9168475" y="802225"/>
                  <a:pt x="9156265" y="809561"/>
                </a:cubicBezTo>
                <a:cubicBezTo>
                  <a:pt x="9144054" y="816897"/>
                  <a:pt x="9131306" y="820629"/>
                  <a:pt x="9118020" y="820756"/>
                </a:cubicBezTo>
                <a:cubicBezTo>
                  <a:pt x="9104750" y="821183"/>
                  <a:pt x="9092917" y="817263"/>
                  <a:pt x="9082520" y="808995"/>
                </a:cubicBezTo>
                <a:cubicBezTo>
                  <a:pt x="9072123" y="800728"/>
                  <a:pt x="9066634" y="785552"/>
                  <a:pt x="9066056" y="763467"/>
                </a:cubicBezTo>
                <a:cubicBezTo>
                  <a:pt x="9066056" y="758782"/>
                  <a:pt x="9066362" y="753714"/>
                  <a:pt x="9066976" y="748261"/>
                </a:cubicBezTo>
                <a:cubicBezTo>
                  <a:pt x="9067589" y="742809"/>
                  <a:pt x="9068509" y="736819"/>
                  <a:pt x="9069736" y="730291"/>
                </a:cubicBezTo>
                <a:close/>
                <a:moveTo>
                  <a:pt x="8376627" y="618067"/>
                </a:moveTo>
                <a:lnTo>
                  <a:pt x="8410608" y="618067"/>
                </a:lnTo>
                <a:lnTo>
                  <a:pt x="8389720" y="728653"/>
                </a:lnTo>
                <a:cubicBezTo>
                  <a:pt x="8388492" y="734165"/>
                  <a:pt x="8387570" y="739319"/>
                  <a:pt x="8386956" y="744114"/>
                </a:cubicBezTo>
                <a:cubicBezTo>
                  <a:pt x="8386341" y="748910"/>
                  <a:pt x="8386034" y="753449"/>
                  <a:pt x="8386034" y="757733"/>
                </a:cubicBezTo>
                <a:cubicBezTo>
                  <a:pt x="8385906" y="768125"/>
                  <a:pt x="8388312" y="776419"/>
                  <a:pt x="8393253" y="782614"/>
                </a:cubicBezTo>
                <a:cubicBezTo>
                  <a:pt x="8398193" y="788809"/>
                  <a:pt x="8406436" y="791983"/>
                  <a:pt x="8417981" y="792137"/>
                </a:cubicBezTo>
                <a:cubicBezTo>
                  <a:pt x="8430900" y="791855"/>
                  <a:pt x="8443664" y="785251"/>
                  <a:pt x="8456276" y="772324"/>
                </a:cubicBezTo>
                <a:cubicBezTo>
                  <a:pt x="8468887" y="759396"/>
                  <a:pt x="8477557" y="741836"/>
                  <a:pt x="8482284" y="719642"/>
                </a:cubicBezTo>
                <a:lnTo>
                  <a:pt x="8501534" y="618067"/>
                </a:lnTo>
                <a:lnTo>
                  <a:pt x="8535529" y="618067"/>
                </a:lnTo>
                <a:lnTo>
                  <a:pt x="8508906" y="758515"/>
                </a:lnTo>
                <a:cubicBezTo>
                  <a:pt x="8504879" y="780627"/>
                  <a:pt x="8501875" y="799872"/>
                  <a:pt x="8499896" y="816251"/>
                </a:cubicBezTo>
                <a:lnTo>
                  <a:pt x="8469178" y="816251"/>
                </a:lnTo>
                <a:lnTo>
                  <a:pt x="8474502" y="779030"/>
                </a:lnTo>
                <a:lnTo>
                  <a:pt x="8473683" y="779030"/>
                </a:lnTo>
                <a:cubicBezTo>
                  <a:pt x="8464698" y="792048"/>
                  <a:pt x="8454101" y="802225"/>
                  <a:pt x="8441890" y="809561"/>
                </a:cubicBezTo>
                <a:cubicBezTo>
                  <a:pt x="8429679" y="816897"/>
                  <a:pt x="8416931" y="820629"/>
                  <a:pt x="8403646" y="820756"/>
                </a:cubicBezTo>
                <a:cubicBezTo>
                  <a:pt x="8390375" y="821183"/>
                  <a:pt x="8378542" y="817263"/>
                  <a:pt x="8368145" y="808995"/>
                </a:cubicBezTo>
                <a:cubicBezTo>
                  <a:pt x="8357748" y="800728"/>
                  <a:pt x="8352260" y="785552"/>
                  <a:pt x="8351681" y="763467"/>
                </a:cubicBezTo>
                <a:cubicBezTo>
                  <a:pt x="8351681" y="758782"/>
                  <a:pt x="8351988" y="753714"/>
                  <a:pt x="8352601" y="748261"/>
                </a:cubicBezTo>
                <a:cubicBezTo>
                  <a:pt x="8353214" y="742809"/>
                  <a:pt x="8354135" y="736819"/>
                  <a:pt x="8355362" y="730291"/>
                </a:cubicBezTo>
                <a:close/>
                <a:moveTo>
                  <a:pt x="8161180" y="618067"/>
                </a:moveTo>
                <a:lnTo>
                  <a:pt x="8195984" y="618067"/>
                </a:lnTo>
                <a:lnTo>
                  <a:pt x="8213182" y="731110"/>
                </a:lnTo>
                <a:cubicBezTo>
                  <a:pt x="8214640" y="742305"/>
                  <a:pt x="8215920" y="751862"/>
                  <a:pt x="8217020" y="759780"/>
                </a:cubicBezTo>
                <a:cubicBezTo>
                  <a:pt x="8218120" y="767699"/>
                  <a:pt x="8218888" y="774389"/>
                  <a:pt x="8219324" y="779850"/>
                </a:cubicBezTo>
                <a:lnTo>
                  <a:pt x="8220552" y="779850"/>
                </a:lnTo>
                <a:cubicBezTo>
                  <a:pt x="8222496" y="774671"/>
                  <a:pt x="8225056" y="768441"/>
                  <a:pt x="8228230" y="761159"/>
                </a:cubicBezTo>
                <a:cubicBezTo>
                  <a:pt x="8231402" y="753877"/>
                  <a:pt x="8235804" y="744670"/>
                  <a:pt x="8241434" y="733538"/>
                </a:cubicBezTo>
                <a:lnTo>
                  <a:pt x="8302034" y="618067"/>
                </a:lnTo>
                <a:lnTo>
                  <a:pt x="8339295" y="618067"/>
                </a:lnTo>
                <a:lnTo>
                  <a:pt x="8229150" y="816251"/>
                </a:lnTo>
                <a:lnTo>
                  <a:pt x="8195576" y="816251"/>
                </a:lnTo>
                <a:close/>
                <a:moveTo>
                  <a:pt x="4213211" y="618067"/>
                </a:moveTo>
                <a:lnTo>
                  <a:pt x="4250064" y="618067"/>
                </a:lnTo>
                <a:lnTo>
                  <a:pt x="4269309" y="661471"/>
                </a:lnTo>
                <a:cubicBezTo>
                  <a:pt x="4271954" y="667776"/>
                  <a:pt x="4274343" y="673491"/>
                  <a:pt x="4276475" y="678618"/>
                </a:cubicBezTo>
                <a:cubicBezTo>
                  <a:pt x="4278608" y="683745"/>
                  <a:pt x="4280587" y="688539"/>
                  <a:pt x="4282413" y="693000"/>
                </a:cubicBezTo>
                <a:lnTo>
                  <a:pt x="4283641" y="693000"/>
                </a:lnTo>
                <a:cubicBezTo>
                  <a:pt x="4287335" y="687686"/>
                  <a:pt x="4290696" y="682858"/>
                  <a:pt x="4293724" y="678516"/>
                </a:cubicBezTo>
                <a:cubicBezTo>
                  <a:pt x="4296752" y="674173"/>
                  <a:pt x="4300626" y="669038"/>
                  <a:pt x="4305343" y="663109"/>
                </a:cubicBezTo>
                <a:lnTo>
                  <a:pt x="4341786" y="618067"/>
                </a:lnTo>
                <a:lnTo>
                  <a:pt x="4381096" y="618067"/>
                </a:lnTo>
                <a:lnTo>
                  <a:pt x="4297563" y="714702"/>
                </a:lnTo>
                <a:lnTo>
                  <a:pt x="4344243" y="816251"/>
                </a:lnTo>
                <a:lnTo>
                  <a:pt x="4307391" y="816251"/>
                </a:lnTo>
                <a:lnTo>
                  <a:pt x="4287326" y="771618"/>
                </a:lnTo>
                <a:cubicBezTo>
                  <a:pt x="4284170" y="764495"/>
                  <a:pt x="4281576" y="758370"/>
                  <a:pt x="4279546" y="753244"/>
                </a:cubicBezTo>
                <a:cubicBezTo>
                  <a:pt x="4277516" y="748117"/>
                  <a:pt x="4275332" y="742504"/>
                  <a:pt x="4272994" y="736404"/>
                </a:cubicBezTo>
                <a:lnTo>
                  <a:pt x="4272176" y="736404"/>
                </a:lnTo>
                <a:cubicBezTo>
                  <a:pt x="4269173" y="741045"/>
                  <a:pt x="4266068" y="745788"/>
                  <a:pt x="4262860" y="750633"/>
                </a:cubicBezTo>
                <a:cubicBezTo>
                  <a:pt x="4259653" y="755479"/>
                  <a:pt x="4255933" y="760836"/>
                  <a:pt x="4251702" y="766705"/>
                </a:cubicBezTo>
                <a:lnTo>
                  <a:pt x="4211573" y="816251"/>
                </a:lnTo>
                <a:lnTo>
                  <a:pt x="4172264" y="816251"/>
                </a:lnTo>
                <a:lnTo>
                  <a:pt x="4259073" y="714293"/>
                </a:lnTo>
                <a:close/>
                <a:moveTo>
                  <a:pt x="4075051" y="618067"/>
                </a:moveTo>
                <a:lnTo>
                  <a:pt x="4109013" y="618067"/>
                </a:lnTo>
                <a:lnTo>
                  <a:pt x="4070955" y="816251"/>
                </a:lnTo>
                <a:lnTo>
                  <a:pt x="4036961" y="816251"/>
                </a:lnTo>
                <a:close/>
                <a:moveTo>
                  <a:pt x="2665353" y="618067"/>
                </a:moveTo>
                <a:lnTo>
                  <a:pt x="2699313" y="618067"/>
                </a:lnTo>
                <a:lnTo>
                  <a:pt x="2661256" y="816251"/>
                </a:lnTo>
                <a:lnTo>
                  <a:pt x="2627262" y="816251"/>
                </a:lnTo>
                <a:close/>
                <a:moveTo>
                  <a:pt x="2284352" y="618067"/>
                </a:moveTo>
                <a:lnTo>
                  <a:pt x="2318313" y="618067"/>
                </a:lnTo>
                <a:lnTo>
                  <a:pt x="2280257" y="816251"/>
                </a:lnTo>
                <a:lnTo>
                  <a:pt x="2246262" y="816251"/>
                </a:lnTo>
                <a:close/>
                <a:moveTo>
                  <a:pt x="446027" y="618067"/>
                </a:moveTo>
                <a:lnTo>
                  <a:pt x="479988" y="618067"/>
                </a:lnTo>
                <a:lnTo>
                  <a:pt x="441931" y="816251"/>
                </a:lnTo>
                <a:lnTo>
                  <a:pt x="407936" y="816251"/>
                </a:lnTo>
                <a:close/>
                <a:moveTo>
                  <a:pt x="7782" y="618067"/>
                </a:moveTo>
                <a:lnTo>
                  <a:pt x="42586" y="618067"/>
                </a:lnTo>
                <a:lnTo>
                  <a:pt x="59783" y="731110"/>
                </a:lnTo>
                <a:cubicBezTo>
                  <a:pt x="61241" y="742305"/>
                  <a:pt x="62521" y="751862"/>
                  <a:pt x="63621" y="759780"/>
                </a:cubicBezTo>
                <a:cubicBezTo>
                  <a:pt x="64722" y="767699"/>
                  <a:pt x="65489" y="774389"/>
                  <a:pt x="65924" y="779850"/>
                </a:cubicBezTo>
                <a:lnTo>
                  <a:pt x="67153" y="779850"/>
                </a:lnTo>
                <a:cubicBezTo>
                  <a:pt x="69098" y="774671"/>
                  <a:pt x="71657" y="768441"/>
                  <a:pt x="74830" y="761159"/>
                </a:cubicBezTo>
                <a:cubicBezTo>
                  <a:pt x="78003" y="753877"/>
                  <a:pt x="82405" y="744670"/>
                  <a:pt x="88035" y="733538"/>
                </a:cubicBezTo>
                <a:lnTo>
                  <a:pt x="148635" y="618067"/>
                </a:lnTo>
                <a:lnTo>
                  <a:pt x="185896" y="618067"/>
                </a:lnTo>
                <a:lnTo>
                  <a:pt x="75751" y="816251"/>
                </a:lnTo>
                <a:lnTo>
                  <a:pt x="42176" y="816251"/>
                </a:lnTo>
                <a:close/>
                <a:moveTo>
                  <a:pt x="7542386" y="613972"/>
                </a:moveTo>
                <a:cubicBezTo>
                  <a:pt x="7551789" y="614125"/>
                  <a:pt x="7560219" y="615147"/>
                  <a:pt x="7567677" y="617040"/>
                </a:cubicBezTo>
                <a:cubicBezTo>
                  <a:pt x="7575135" y="618932"/>
                  <a:pt x="7580493" y="620777"/>
                  <a:pt x="7583753" y="622573"/>
                </a:cubicBezTo>
                <a:lnTo>
                  <a:pt x="7573923" y="649557"/>
                </a:lnTo>
                <a:cubicBezTo>
                  <a:pt x="7570041" y="647636"/>
                  <a:pt x="7565313" y="645946"/>
                  <a:pt x="7559741" y="644486"/>
                </a:cubicBezTo>
                <a:cubicBezTo>
                  <a:pt x="7554170" y="643026"/>
                  <a:pt x="7547701" y="642258"/>
                  <a:pt x="7540338" y="642181"/>
                </a:cubicBezTo>
                <a:cubicBezTo>
                  <a:pt x="7523055" y="642520"/>
                  <a:pt x="7508153" y="647487"/>
                  <a:pt x="7495634" y="657083"/>
                </a:cubicBezTo>
                <a:cubicBezTo>
                  <a:pt x="7483114" y="666678"/>
                  <a:pt x="7473461" y="678869"/>
                  <a:pt x="7466675" y="693654"/>
                </a:cubicBezTo>
                <a:cubicBezTo>
                  <a:pt x="7459889" y="708439"/>
                  <a:pt x="7456456" y="723786"/>
                  <a:pt x="7456375" y="739694"/>
                </a:cubicBezTo>
                <a:cubicBezTo>
                  <a:pt x="7456401" y="755877"/>
                  <a:pt x="7460547" y="768681"/>
                  <a:pt x="7468816" y="778104"/>
                </a:cubicBezTo>
                <a:cubicBezTo>
                  <a:pt x="7477084" y="787527"/>
                  <a:pt x="7489320" y="792342"/>
                  <a:pt x="7505524" y="792546"/>
                </a:cubicBezTo>
                <a:cubicBezTo>
                  <a:pt x="7515575" y="792393"/>
                  <a:pt x="7524450" y="791164"/>
                  <a:pt x="7532147" y="788859"/>
                </a:cubicBezTo>
                <a:cubicBezTo>
                  <a:pt x="7539843" y="786554"/>
                  <a:pt x="7546260" y="784096"/>
                  <a:pt x="7551397" y="781484"/>
                </a:cubicBezTo>
                <a:lnTo>
                  <a:pt x="7554673" y="808490"/>
                </a:lnTo>
                <a:cubicBezTo>
                  <a:pt x="7549468" y="811131"/>
                  <a:pt x="7541959" y="813720"/>
                  <a:pt x="7532147" y="816258"/>
                </a:cubicBezTo>
                <a:cubicBezTo>
                  <a:pt x="7522333" y="818796"/>
                  <a:pt x="7510729" y="820159"/>
                  <a:pt x="7497332" y="820346"/>
                </a:cubicBezTo>
                <a:cubicBezTo>
                  <a:pt x="7471768" y="819794"/>
                  <a:pt x="7452682" y="812310"/>
                  <a:pt x="7440074" y="797894"/>
                </a:cubicBezTo>
                <a:cubicBezTo>
                  <a:pt x="7427466" y="783477"/>
                  <a:pt x="7421175" y="765443"/>
                  <a:pt x="7421203" y="743791"/>
                </a:cubicBezTo>
                <a:cubicBezTo>
                  <a:pt x="7421379" y="720906"/>
                  <a:pt x="7426573" y="699672"/>
                  <a:pt x="7436783" y="680088"/>
                </a:cubicBezTo>
                <a:cubicBezTo>
                  <a:pt x="7446995" y="660505"/>
                  <a:pt x="7461164" y="644678"/>
                  <a:pt x="7479295" y="632606"/>
                </a:cubicBezTo>
                <a:cubicBezTo>
                  <a:pt x="7497424" y="620534"/>
                  <a:pt x="7518454" y="614323"/>
                  <a:pt x="7542386" y="613972"/>
                </a:cubicBezTo>
                <a:close/>
                <a:moveTo>
                  <a:pt x="3056112" y="613972"/>
                </a:moveTo>
                <a:cubicBezTo>
                  <a:pt x="3065515" y="614125"/>
                  <a:pt x="3073945" y="615147"/>
                  <a:pt x="3081403" y="617040"/>
                </a:cubicBezTo>
                <a:cubicBezTo>
                  <a:pt x="3088861" y="618932"/>
                  <a:pt x="3094220" y="620777"/>
                  <a:pt x="3097479" y="622573"/>
                </a:cubicBezTo>
                <a:lnTo>
                  <a:pt x="3087649" y="649557"/>
                </a:lnTo>
                <a:cubicBezTo>
                  <a:pt x="3083767" y="647636"/>
                  <a:pt x="3079039" y="645946"/>
                  <a:pt x="3073468" y="644486"/>
                </a:cubicBezTo>
                <a:cubicBezTo>
                  <a:pt x="3067896" y="643026"/>
                  <a:pt x="3061428" y="642258"/>
                  <a:pt x="3054064" y="642181"/>
                </a:cubicBezTo>
                <a:cubicBezTo>
                  <a:pt x="3036781" y="642520"/>
                  <a:pt x="3021879" y="647487"/>
                  <a:pt x="3009360" y="657083"/>
                </a:cubicBezTo>
                <a:cubicBezTo>
                  <a:pt x="2996840" y="666678"/>
                  <a:pt x="2987187" y="678869"/>
                  <a:pt x="2980401" y="693654"/>
                </a:cubicBezTo>
                <a:cubicBezTo>
                  <a:pt x="2973615" y="708439"/>
                  <a:pt x="2970182" y="723786"/>
                  <a:pt x="2970101" y="739694"/>
                </a:cubicBezTo>
                <a:cubicBezTo>
                  <a:pt x="2970127" y="755877"/>
                  <a:pt x="2974274" y="768681"/>
                  <a:pt x="2982542" y="778104"/>
                </a:cubicBezTo>
                <a:cubicBezTo>
                  <a:pt x="2990810" y="787527"/>
                  <a:pt x="3003046" y="792342"/>
                  <a:pt x="3019250" y="792546"/>
                </a:cubicBezTo>
                <a:cubicBezTo>
                  <a:pt x="3029302" y="792393"/>
                  <a:pt x="3038176" y="791164"/>
                  <a:pt x="3045873" y="788859"/>
                </a:cubicBezTo>
                <a:cubicBezTo>
                  <a:pt x="3053569" y="786554"/>
                  <a:pt x="3059986" y="784096"/>
                  <a:pt x="3065122" y="781484"/>
                </a:cubicBezTo>
                <a:lnTo>
                  <a:pt x="3068398" y="808490"/>
                </a:lnTo>
                <a:cubicBezTo>
                  <a:pt x="3063194" y="811131"/>
                  <a:pt x="3055685" y="813720"/>
                  <a:pt x="3045873" y="816258"/>
                </a:cubicBezTo>
                <a:cubicBezTo>
                  <a:pt x="3036060" y="818796"/>
                  <a:pt x="3024455" y="820159"/>
                  <a:pt x="3011059" y="820346"/>
                </a:cubicBezTo>
                <a:cubicBezTo>
                  <a:pt x="2985494" y="819794"/>
                  <a:pt x="2966408" y="812310"/>
                  <a:pt x="2953800" y="797894"/>
                </a:cubicBezTo>
                <a:cubicBezTo>
                  <a:pt x="2941193" y="783477"/>
                  <a:pt x="2934902" y="765443"/>
                  <a:pt x="2934929" y="743791"/>
                </a:cubicBezTo>
                <a:cubicBezTo>
                  <a:pt x="2935105" y="720906"/>
                  <a:pt x="2940299" y="699672"/>
                  <a:pt x="2950510" y="680088"/>
                </a:cubicBezTo>
                <a:cubicBezTo>
                  <a:pt x="2960721" y="660505"/>
                  <a:pt x="2974891" y="644678"/>
                  <a:pt x="2993020" y="632606"/>
                </a:cubicBezTo>
                <a:cubicBezTo>
                  <a:pt x="3011150" y="620534"/>
                  <a:pt x="3032180" y="614323"/>
                  <a:pt x="3056112" y="613972"/>
                </a:cubicBezTo>
                <a:close/>
                <a:moveTo>
                  <a:pt x="1055862" y="613972"/>
                </a:moveTo>
                <a:cubicBezTo>
                  <a:pt x="1065265" y="614125"/>
                  <a:pt x="1073695" y="615147"/>
                  <a:pt x="1081153" y="617040"/>
                </a:cubicBezTo>
                <a:cubicBezTo>
                  <a:pt x="1088610" y="618932"/>
                  <a:pt x="1093969" y="620777"/>
                  <a:pt x="1097229" y="622573"/>
                </a:cubicBezTo>
                <a:lnTo>
                  <a:pt x="1087399" y="649557"/>
                </a:lnTo>
                <a:cubicBezTo>
                  <a:pt x="1083516" y="647636"/>
                  <a:pt x="1078789" y="645946"/>
                  <a:pt x="1073217" y="644486"/>
                </a:cubicBezTo>
                <a:cubicBezTo>
                  <a:pt x="1067645" y="643026"/>
                  <a:pt x="1061177" y="642258"/>
                  <a:pt x="1053814" y="642181"/>
                </a:cubicBezTo>
                <a:cubicBezTo>
                  <a:pt x="1036531" y="642520"/>
                  <a:pt x="1021629" y="647487"/>
                  <a:pt x="1009109" y="657083"/>
                </a:cubicBezTo>
                <a:cubicBezTo>
                  <a:pt x="996589" y="666678"/>
                  <a:pt x="986937" y="678869"/>
                  <a:pt x="980151" y="693654"/>
                </a:cubicBezTo>
                <a:cubicBezTo>
                  <a:pt x="973365" y="708439"/>
                  <a:pt x="969932" y="723786"/>
                  <a:pt x="969851" y="739694"/>
                </a:cubicBezTo>
                <a:cubicBezTo>
                  <a:pt x="969876" y="755877"/>
                  <a:pt x="974023" y="768681"/>
                  <a:pt x="982292" y="778104"/>
                </a:cubicBezTo>
                <a:cubicBezTo>
                  <a:pt x="990560" y="787527"/>
                  <a:pt x="1002796" y="792342"/>
                  <a:pt x="1019000" y="792546"/>
                </a:cubicBezTo>
                <a:cubicBezTo>
                  <a:pt x="1029051" y="792393"/>
                  <a:pt x="1037925" y="791164"/>
                  <a:pt x="1045622" y="788859"/>
                </a:cubicBezTo>
                <a:cubicBezTo>
                  <a:pt x="1053319" y="786554"/>
                  <a:pt x="1059735" y="784096"/>
                  <a:pt x="1064872" y="781484"/>
                </a:cubicBezTo>
                <a:lnTo>
                  <a:pt x="1068149" y="808490"/>
                </a:lnTo>
                <a:cubicBezTo>
                  <a:pt x="1062944" y="811131"/>
                  <a:pt x="1055435" y="813720"/>
                  <a:pt x="1045622" y="816258"/>
                </a:cubicBezTo>
                <a:cubicBezTo>
                  <a:pt x="1035809" y="818796"/>
                  <a:pt x="1024205" y="820159"/>
                  <a:pt x="1010808" y="820346"/>
                </a:cubicBezTo>
                <a:cubicBezTo>
                  <a:pt x="985244" y="819794"/>
                  <a:pt x="966158" y="812310"/>
                  <a:pt x="953550" y="797894"/>
                </a:cubicBezTo>
                <a:cubicBezTo>
                  <a:pt x="940942" y="783477"/>
                  <a:pt x="934652" y="765443"/>
                  <a:pt x="934678" y="743791"/>
                </a:cubicBezTo>
                <a:cubicBezTo>
                  <a:pt x="934855" y="720906"/>
                  <a:pt x="940048" y="699672"/>
                  <a:pt x="950259" y="680088"/>
                </a:cubicBezTo>
                <a:cubicBezTo>
                  <a:pt x="960470" y="660505"/>
                  <a:pt x="974641" y="644678"/>
                  <a:pt x="992770" y="632606"/>
                </a:cubicBezTo>
                <a:cubicBezTo>
                  <a:pt x="1010899" y="620534"/>
                  <a:pt x="1031930" y="614323"/>
                  <a:pt x="1055862" y="613972"/>
                </a:cubicBezTo>
                <a:close/>
                <a:moveTo>
                  <a:pt x="684386" y="613972"/>
                </a:moveTo>
                <a:cubicBezTo>
                  <a:pt x="693790" y="614125"/>
                  <a:pt x="702220" y="615147"/>
                  <a:pt x="709678" y="617040"/>
                </a:cubicBezTo>
                <a:cubicBezTo>
                  <a:pt x="717136" y="618932"/>
                  <a:pt x="722494" y="620777"/>
                  <a:pt x="725754" y="622573"/>
                </a:cubicBezTo>
                <a:lnTo>
                  <a:pt x="715924" y="649557"/>
                </a:lnTo>
                <a:cubicBezTo>
                  <a:pt x="712041" y="647636"/>
                  <a:pt x="707314" y="645946"/>
                  <a:pt x="701742" y="644486"/>
                </a:cubicBezTo>
                <a:cubicBezTo>
                  <a:pt x="696170" y="643026"/>
                  <a:pt x="689702" y="642258"/>
                  <a:pt x="682339" y="642181"/>
                </a:cubicBezTo>
                <a:cubicBezTo>
                  <a:pt x="665056" y="642520"/>
                  <a:pt x="650154" y="647487"/>
                  <a:pt x="637634" y="657083"/>
                </a:cubicBezTo>
                <a:cubicBezTo>
                  <a:pt x="625114" y="666678"/>
                  <a:pt x="615462" y="678869"/>
                  <a:pt x="608676" y="693654"/>
                </a:cubicBezTo>
                <a:cubicBezTo>
                  <a:pt x="601890" y="708439"/>
                  <a:pt x="598457" y="723786"/>
                  <a:pt x="598376" y="739694"/>
                </a:cubicBezTo>
                <a:cubicBezTo>
                  <a:pt x="598401" y="755877"/>
                  <a:pt x="602548" y="768681"/>
                  <a:pt x="610817" y="778104"/>
                </a:cubicBezTo>
                <a:cubicBezTo>
                  <a:pt x="619085" y="787527"/>
                  <a:pt x="631321" y="792342"/>
                  <a:pt x="647525" y="792546"/>
                </a:cubicBezTo>
                <a:cubicBezTo>
                  <a:pt x="657577" y="792393"/>
                  <a:pt x="666451" y="791164"/>
                  <a:pt x="674147" y="788859"/>
                </a:cubicBezTo>
                <a:cubicBezTo>
                  <a:pt x="681844" y="786554"/>
                  <a:pt x="688261" y="784096"/>
                  <a:pt x="693397" y="781484"/>
                </a:cubicBezTo>
                <a:lnTo>
                  <a:pt x="696674" y="808490"/>
                </a:lnTo>
                <a:cubicBezTo>
                  <a:pt x="691469" y="811131"/>
                  <a:pt x="683960" y="813720"/>
                  <a:pt x="674147" y="816258"/>
                </a:cubicBezTo>
                <a:cubicBezTo>
                  <a:pt x="664334" y="818796"/>
                  <a:pt x="652730" y="820159"/>
                  <a:pt x="639333" y="820346"/>
                </a:cubicBezTo>
                <a:cubicBezTo>
                  <a:pt x="613769" y="819794"/>
                  <a:pt x="594683" y="812310"/>
                  <a:pt x="582075" y="797894"/>
                </a:cubicBezTo>
                <a:cubicBezTo>
                  <a:pt x="569467" y="783477"/>
                  <a:pt x="563177" y="765443"/>
                  <a:pt x="563203" y="743791"/>
                </a:cubicBezTo>
                <a:cubicBezTo>
                  <a:pt x="563380" y="720906"/>
                  <a:pt x="568573" y="699672"/>
                  <a:pt x="578784" y="680088"/>
                </a:cubicBezTo>
                <a:cubicBezTo>
                  <a:pt x="588996" y="660505"/>
                  <a:pt x="603165" y="644678"/>
                  <a:pt x="621295" y="632606"/>
                </a:cubicBezTo>
                <a:cubicBezTo>
                  <a:pt x="639424" y="620534"/>
                  <a:pt x="660455" y="614323"/>
                  <a:pt x="684386" y="613972"/>
                </a:cubicBezTo>
                <a:close/>
                <a:moveTo>
                  <a:pt x="10347586" y="613562"/>
                </a:moveTo>
                <a:cubicBezTo>
                  <a:pt x="10357187" y="613604"/>
                  <a:pt x="10366717" y="614337"/>
                  <a:pt x="10376173" y="615761"/>
                </a:cubicBezTo>
                <a:cubicBezTo>
                  <a:pt x="10385631" y="617185"/>
                  <a:pt x="10393835" y="619046"/>
                  <a:pt x="10400790" y="621343"/>
                </a:cubicBezTo>
                <a:lnTo>
                  <a:pt x="10380721" y="724530"/>
                </a:lnTo>
                <a:cubicBezTo>
                  <a:pt x="10377444" y="742017"/>
                  <a:pt x="10375090" y="758840"/>
                  <a:pt x="10373657" y="774997"/>
                </a:cubicBezTo>
                <a:cubicBezTo>
                  <a:pt x="10372224" y="791154"/>
                  <a:pt x="10371711" y="804905"/>
                  <a:pt x="10372120" y="816251"/>
                </a:cubicBezTo>
                <a:lnTo>
                  <a:pt x="10340634" y="816251"/>
                </a:lnTo>
                <a:cubicBezTo>
                  <a:pt x="10340669" y="810200"/>
                  <a:pt x="10341110" y="802744"/>
                  <a:pt x="10341963" y="793883"/>
                </a:cubicBezTo>
                <a:cubicBezTo>
                  <a:pt x="10342815" y="785022"/>
                  <a:pt x="10343872" y="775426"/>
                  <a:pt x="10345132" y="765096"/>
                </a:cubicBezTo>
                <a:lnTo>
                  <a:pt x="10344315" y="765096"/>
                </a:lnTo>
                <a:cubicBezTo>
                  <a:pt x="10333372" y="785327"/>
                  <a:pt x="10321355" y="799722"/>
                  <a:pt x="10308259" y="808279"/>
                </a:cubicBezTo>
                <a:cubicBezTo>
                  <a:pt x="10295163" y="816837"/>
                  <a:pt x="10281504" y="820996"/>
                  <a:pt x="10267281" y="820756"/>
                </a:cubicBezTo>
                <a:cubicBezTo>
                  <a:pt x="10249682" y="820383"/>
                  <a:pt x="10235850" y="814179"/>
                  <a:pt x="10225782" y="802144"/>
                </a:cubicBezTo>
                <a:cubicBezTo>
                  <a:pt x="10215716" y="790110"/>
                  <a:pt x="10210585" y="774482"/>
                  <a:pt x="10210389" y="755262"/>
                </a:cubicBezTo>
                <a:cubicBezTo>
                  <a:pt x="10210482" y="731844"/>
                  <a:pt x="10215934" y="709401"/>
                  <a:pt x="10226748" y="687933"/>
                </a:cubicBezTo>
                <a:cubicBezTo>
                  <a:pt x="10237560" y="666466"/>
                  <a:pt x="10253175" y="648823"/>
                  <a:pt x="10273594" y="635003"/>
                </a:cubicBezTo>
                <a:cubicBezTo>
                  <a:pt x="10294011" y="621184"/>
                  <a:pt x="10318676" y="614037"/>
                  <a:pt x="10347586" y="613562"/>
                </a:cubicBezTo>
                <a:close/>
                <a:moveTo>
                  <a:pt x="9906580" y="613562"/>
                </a:moveTo>
                <a:cubicBezTo>
                  <a:pt x="9919064" y="613254"/>
                  <a:pt x="9930420" y="617243"/>
                  <a:pt x="9940646" y="625527"/>
                </a:cubicBezTo>
                <a:cubicBezTo>
                  <a:pt x="9950874" y="633811"/>
                  <a:pt x="9956293" y="648236"/>
                  <a:pt x="9956906" y="668804"/>
                </a:cubicBezTo>
                <a:cubicBezTo>
                  <a:pt x="9956880" y="673232"/>
                  <a:pt x="9956523" y="678301"/>
                  <a:pt x="9955833" y="684009"/>
                </a:cubicBezTo>
                <a:cubicBezTo>
                  <a:pt x="9955142" y="689717"/>
                  <a:pt x="9954273" y="695298"/>
                  <a:pt x="9953226" y="700750"/>
                </a:cubicBezTo>
                <a:lnTo>
                  <a:pt x="9931140" y="816251"/>
                </a:lnTo>
                <a:lnTo>
                  <a:pt x="9897160" y="816251"/>
                </a:lnTo>
                <a:lnTo>
                  <a:pt x="9918868" y="701979"/>
                </a:lnTo>
                <a:cubicBezTo>
                  <a:pt x="9919702" y="698028"/>
                  <a:pt x="9920386" y="693847"/>
                  <a:pt x="9920915" y="689436"/>
                </a:cubicBezTo>
                <a:cubicBezTo>
                  <a:pt x="9921444" y="685024"/>
                  <a:pt x="9921717" y="680741"/>
                  <a:pt x="9921734" y="676586"/>
                </a:cubicBezTo>
                <a:cubicBezTo>
                  <a:pt x="9921896" y="666355"/>
                  <a:pt x="9919626" y="658044"/>
                  <a:pt x="9914925" y="651653"/>
                </a:cubicBezTo>
                <a:cubicBezTo>
                  <a:pt x="9910224" y="645262"/>
                  <a:pt x="9902116" y="641968"/>
                  <a:pt x="9890606" y="641772"/>
                </a:cubicBezTo>
                <a:cubicBezTo>
                  <a:pt x="9882331" y="641827"/>
                  <a:pt x="9873578" y="644947"/>
                  <a:pt x="9864348" y="651131"/>
                </a:cubicBezTo>
                <a:cubicBezTo>
                  <a:pt x="9855117" y="657315"/>
                  <a:pt x="9846729" y="666230"/>
                  <a:pt x="9839182" y="677875"/>
                </a:cubicBezTo>
                <a:cubicBezTo>
                  <a:pt x="9831636" y="689520"/>
                  <a:pt x="9826250" y="703562"/>
                  <a:pt x="9823027" y="720000"/>
                </a:cubicBezTo>
                <a:lnTo>
                  <a:pt x="9805005" y="816251"/>
                </a:lnTo>
                <a:lnTo>
                  <a:pt x="9771010" y="816251"/>
                </a:lnTo>
                <a:lnTo>
                  <a:pt x="9797633" y="675803"/>
                </a:lnTo>
                <a:cubicBezTo>
                  <a:pt x="9799843" y="664747"/>
                  <a:pt x="9801669" y="654408"/>
                  <a:pt x="9803111" y="644785"/>
                </a:cubicBezTo>
                <a:cubicBezTo>
                  <a:pt x="9804554" y="635163"/>
                  <a:pt x="9805866" y="626257"/>
                  <a:pt x="9807053" y="618067"/>
                </a:cubicBezTo>
                <a:lnTo>
                  <a:pt x="9837362" y="618067"/>
                </a:lnTo>
                <a:lnTo>
                  <a:pt x="9832446" y="656926"/>
                </a:lnTo>
                <a:lnTo>
                  <a:pt x="9833266" y="656926"/>
                </a:lnTo>
                <a:cubicBezTo>
                  <a:pt x="9842208" y="642944"/>
                  <a:pt x="9852994" y="632239"/>
                  <a:pt x="9865622" y="624809"/>
                </a:cubicBezTo>
                <a:cubicBezTo>
                  <a:pt x="9878251" y="617379"/>
                  <a:pt x="9891903" y="613630"/>
                  <a:pt x="9906580" y="613562"/>
                </a:cubicBezTo>
                <a:close/>
                <a:moveTo>
                  <a:pt x="9620830" y="613562"/>
                </a:moveTo>
                <a:cubicBezTo>
                  <a:pt x="9633314" y="613254"/>
                  <a:pt x="9644670" y="617243"/>
                  <a:pt x="9654896" y="625527"/>
                </a:cubicBezTo>
                <a:cubicBezTo>
                  <a:pt x="9665124" y="633811"/>
                  <a:pt x="9670544" y="648236"/>
                  <a:pt x="9671157" y="668804"/>
                </a:cubicBezTo>
                <a:cubicBezTo>
                  <a:pt x="9671131" y="673232"/>
                  <a:pt x="9670773" y="678301"/>
                  <a:pt x="9670083" y="684009"/>
                </a:cubicBezTo>
                <a:cubicBezTo>
                  <a:pt x="9669393" y="689717"/>
                  <a:pt x="9668525" y="695298"/>
                  <a:pt x="9667476" y="700750"/>
                </a:cubicBezTo>
                <a:lnTo>
                  <a:pt x="9645391" y="816251"/>
                </a:lnTo>
                <a:lnTo>
                  <a:pt x="9611410" y="816251"/>
                </a:lnTo>
                <a:lnTo>
                  <a:pt x="9633117" y="701979"/>
                </a:lnTo>
                <a:cubicBezTo>
                  <a:pt x="9633953" y="698028"/>
                  <a:pt x="9634636" y="693847"/>
                  <a:pt x="9635165" y="689436"/>
                </a:cubicBezTo>
                <a:cubicBezTo>
                  <a:pt x="9635694" y="685024"/>
                  <a:pt x="9635967" y="680741"/>
                  <a:pt x="9635984" y="676586"/>
                </a:cubicBezTo>
                <a:cubicBezTo>
                  <a:pt x="9636146" y="666355"/>
                  <a:pt x="9633876" y="658044"/>
                  <a:pt x="9629175" y="651653"/>
                </a:cubicBezTo>
                <a:cubicBezTo>
                  <a:pt x="9624474" y="645262"/>
                  <a:pt x="9616367" y="641968"/>
                  <a:pt x="9604856" y="641772"/>
                </a:cubicBezTo>
                <a:cubicBezTo>
                  <a:pt x="9596582" y="641827"/>
                  <a:pt x="9587829" y="644947"/>
                  <a:pt x="9578598" y="651131"/>
                </a:cubicBezTo>
                <a:cubicBezTo>
                  <a:pt x="9569367" y="657315"/>
                  <a:pt x="9560978" y="666230"/>
                  <a:pt x="9553432" y="677875"/>
                </a:cubicBezTo>
                <a:cubicBezTo>
                  <a:pt x="9545885" y="689520"/>
                  <a:pt x="9540500" y="703562"/>
                  <a:pt x="9537277" y="720000"/>
                </a:cubicBezTo>
                <a:lnTo>
                  <a:pt x="9519255" y="816251"/>
                </a:lnTo>
                <a:lnTo>
                  <a:pt x="9485261" y="816251"/>
                </a:lnTo>
                <a:lnTo>
                  <a:pt x="9511883" y="675803"/>
                </a:lnTo>
                <a:cubicBezTo>
                  <a:pt x="9514093" y="664747"/>
                  <a:pt x="9515919" y="654408"/>
                  <a:pt x="9517361" y="644785"/>
                </a:cubicBezTo>
                <a:cubicBezTo>
                  <a:pt x="9518804" y="635163"/>
                  <a:pt x="9520117" y="626257"/>
                  <a:pt x="9521303" y="618067"/>
                </a:cubicBezTo>
                <a:lnTo>
                  <a:pt x="9551612" y="618067"/>
                </a:lnTo>
                <a:lnTo>
                  <a:pt x="9546697" y="656926"/>
                </a:lnTo>
                <a:lnTo>
                  <a:pt x="9547516" y="656926"/>
                </a:lnTo>
                <a:cubicBezTo>
                  <a:pt x="9556459" y="642944"/>
                  <a:pt x="9567244" y="632239"/>
                  <a:pt x="9579873" y="624809"/>
                </a:cubicBezTo>
                <a:cubicBezTo>
                  <a:pt x="9592501" y="617379"/>
                  <a:pt x="9606153" y="613630"/>
                  <a:pt x="9620830" y="613562"/>
                </a:cubicBezTo>
                <a:close/>
                <a:moveTo>
                  <a:pt x="9414136" y="613562"/>
                </a:moveTo>
                <a:cubicBezTo>
                  <a:pt x="9423737" y="613604"/>
                  <a:pt x="9433266" y="614337"/>
                  <a:pt x="9442723" y="615761"/>
                </a:cubicBezTo>
                <a:cubicBezTo>
                  <a:pt x="9452180" y="617185"/>
                  <a:pt x="9460386" y="619046"/>
                  <a:pt x="9467340" y="621343"/>
                </a:cubicBezTo>
                <a:lnTo>
                  <a:pt x="9447271" y="724530"/>
                </a:lnTo>
                <a:cubicBezTo>
                  <a:pt x="9443994" y="742017"/>
                  <a:pt x="9441640" y="758840"/>
                  <a:pt x="9440207" y="774997"/>
                </a:cubicBezTo>
                <a:cubicBezTo>
                  <a:pt x="9438773" y="791154"/>
                  <a:pt x="9438261" y="804905"/>
                  <a:pt x="9438670" y="816251"/>
                </a:cubicBezTo>
                <a:lnTo>
                  <a:pt x="9407184" y="816251"/>
                </a:lnTo>
                <a:cubicBezTo>
                  <a:pt x="9407218" y="810200"/>
                  <a:pt x="9407662" y="802744"/>
                  <a:pt x="9408513" y="793883"/>
                </a:cubicBezTo>
                <a:cubicBezTo>
                  <a:pt x="9409365" y="785022"/>
                  <a:pt x="9410421" y="775426"/>
                  <a:pt x="9411682" y="765096"/>
                </a:cubicBezTo>
                <a:lnTo>
                  <a:pt x="9410864" y="765096"/>
                </a:lnTo>
                <a:cubicBezTo>
                  <a:pt x="9399922" y="785327"/>
                  <a:pt x="9387904" y="799722"/>
                  <a:pt x="9374809" y="808279"/>
                </a:cubicBezTo>
                <a:cubicBezTo>
                  <a:pt x="9361714" y="816837"/>
                  <a:pt x="9348054" y="820996"/>
                  <a:pt x="9333831" y="820756"/>
                </a:cubicBezTo>
                <a:cubicBezTo>
                  <a:pt x="9316233" y="820383"/>
                  <a:pt x="9302400" y="814179"/>
                  <a:pt x="9292332" y="802144"/>
                </a:cubicBezTo>
                <a:cubicBezTo>
                  <a:pt x="9282265" y="790110"/>
                  <a:pt x="9277134" y="774482"/>
                  <a:pt x="9276939" y="755262"/>
                </a:cubicBezTo>
                <a:cubicBezTo>
                  <a:pt x="9277032" y="731844"/>
                  <a:pt x="9282485" y="709401"/>
                  <a:pt x="9293297" y="687933"/>
                </a:cubicBezTo>
                <a:cubicBezTo>
                  <a:pt x="9304109" y="666466"/>
                  <a:pt x="9319725" y="648823"/>
                  <a:pt x="9340143" y="635003"/>
                </a:cubicBezTo>
                <a:cubicBezTo>
                  <a:pt x="9360561" y="621184"/>
                  <a:pt x="9385225" y="614037"/>
                  <a:pt x="9414136" y="613562"/>
                </a:cubicBezTo>
                <a:close/>
                <a:moveTo>
                  <a:pt x="8965296" y="613562"/>
                </a:moveTo>
                <a:cubicBezTo>
                  <a:pt x="8978693" y="613698"/>
                  <a:pt x="8990810" y="615061"/>
                  <a:pt x="9001646" y="617650"/>
                </a:cubicBezTo>
                <a:cubicBezTo>
                  <a:pt x="9012483" y="620239"/>
                  <a:pt x="9021528" y="623237"/>
                  <a:pt x="9028781" y="626644"/>
                </a:cubicBezTo>
                <a:lnTo>
                  <a:pt x="8977584" y="897346"/>
                </a:lnTo>
                <a:lnTo>
                  <a:pt x="8943999" y="897346"/>
                </a:lnTo>
                <a:lnTo>
                  <a:pt x="8967754" y="780255"/>
                </a:lnTo>
                <a:lnTo>
                  <a:pt x="8966935" y="780255"/>
                </a:lnTo>
                <a:cubicBezTo>
                  <a:pt x="8958462" y="793401"/>
                  <a:pt x="8948069" y="803426"/>
                  <a:pt x="8935756" y="810327"/>
                </a:cubicBezTo>
                <a:cubicBezTo>
                  <a:pt x="8923443" y="817229"/>
                  <a:pt x="8910899" y="820705"/>
                  <a:pt x="8898126" y="820756"/>
                </a:cubicBezTo>
                <a:cubicBezTo>
                  <a:pt x="8878479" y="820186"/>
                  <a:pt x="8863746" y="813044"/>
                  <a:pt x="8853926" y="799327"/>
                </a:cubicBezTo>
                <a:cubicBezTo>
                  <a:pt x="8844107" y="785611"/>
                  <a:pt x="8839199" y="768738"/>
                  <a:pt x="8839199" y="748707"/>
                </a:cubicBezTo>
                <a:cubicBezTo>
                  <a:pt x="8839330" y="726272"/>
                  <a:pt x="8844523" y="704821"/>
                  <a:pt x="8854780" y="684352"/>
                </a:cubicBezTo>
                <a:cubicBezTo>
                  <a:pt x="8865036" y="663884"/>
                  <a:pt x="8879570" y="647080"/>
                  <a:pt x="8898382" y="633941"/>
                </a:cubicBezTo>
                <a:cubicBezTo>
                  <a:pt x="8917194" y="620802"/>
                  <a:pt x="8939499" y="614009"/>
                  <a:pt x="8965296" y="613562"/>
                </a:cubicBezTo>
                <a:close/>
                <a:moveTo>
                  <a:pt x="8699761" y="613562"/>
                </a:moveTo>
                <a:cubicBezTo>
                  <a:pt x="8709362" y="613604"/>
                  <a:pt x="8718891" y="614337"/>
                  <a:pt x="8728348" y="615761"/>
                </a:cubicBezTo>
                <a:cubicBezTo>
                  <a:pt x="8737805" y="617185"/>
                  <a:pt x="8746011" y="619046"/>
                  <a:pt x="8752965" y="621343"/>
                </a:cubicBezTo>
                <a:lnTo>
                  <a:pt x="8732896" y="724530"/>
                </a:lnTo>
                <a:cubicBezTo>
                  <a:pt x="8729620" y="742017"/>
                  <a:pt x="8727265" y="758840"/>
                  <a:pt x="8725832" y="774997"/>
                </a:cubicBezTo>
                <a:cubicBezTo>
                  <a:pt x="8724398" y="791154"/>
                  <a:pt x="8723886" y="804905"/>
                  <a:pt x="8724295" y="816251"/>
                </a:cubicBezTo>
                <a:lnTo>
                  <a:pt x="8692809" y="816251"/>
                </a:lnTo>
                <a:cubicBezTo>
                  <a:pt x="8692844" y="810200"/>
                  <a:pt x="8693286" y="802744"/>
                  <a:pt x="8694138" y="793883"/>
                </a:cubicBezTo>
                <a:cubicBezTo>
                  <a:pt x="8694990" y="785022"/>
                  <a:pt x="8696046" y="775426"/>
                  <a:pt x="8697307" y="765096"/>
                </a:cubicBezTo>
                <a:lnTo>
                  <a:pt x="8696490" y="765096"/>
                </a:lnTo>
                <a:cubicBezTo>
                  <a:pt x="8685548" y="785327"/>
                  <a:pt x="8673530" y="799722"/>
                  <a:pt x="8660434" y="808279"/>
                </a:cubicBezTo>
                <a:cubicBezTo>
                  <a:pt x="8647338" y="816837"/>
                  <a:pt x="8633679" y="820996"/>
                  <a:pt x="8619456" y="820756"/>
                </a:cubicBezTo>
                <a:cubicBezTo>
                  <a:pt x="8601857" y="820383"/>
                  <a:pt x="8588025" y="814179"/>
                  <a:pt x="8577957" y="802144"/>
                </a:cubicBezTo>
                <a:cubicBezTo>
                  <a:pt x="8567890" y="790110"/>
                  <a:pt x="8562760" y="774482"/>
                  <a:pt x="8562564" y="755262"/>
                </a:cubicBezTo>
                <a:cubicBezTo>
                  <a:pt x="8562657" y="731844"/>
                  <a:pt x="8568109" y="709401"/>
                  <a:pt x="8578923" y="687933"/>
                </a:cubicBezTo>
                <a:cubicBezTo>
                  <a:pt x="8589735" y="666466"/>
                  <a:pt x="8605349" y="648823"/>
                  <a:pt x="8625769" y="635003"/>
                </a:cubicBezTo>
                <a:cubicBezTo>
                  <a:pt x="8646186" y="621184"/>
                  <a:pt x="8670850" y="614037"/>
                  <a:pt x="8699761" y="613562"/>
                </a:cubicBezTo>
                <a:close/>
                <a:moveTo>
                  <a:pt x="7918710" y="613562"/>
                </a:moveTo>
                <a:cubicBezTo>
                  <a:pt x="7928312" y="613604"/>
                  <a:pt x="7937842" y="614337"/>
                  <a:pt x="7947298" y="615761"/>
                </a:cubicBezTo>
                <a:cubicBezTo>
                  <a:pt x="7956756" y="617185"/>
                  <a:pt x="7964960" y="619046"/>
                  <a:pt x="7971916" y="621343"/>
                </a:cubicBezTo>
                <a:lnTo>
                  <a:pt x="7951846" y="724530"/>
                </a:lnTo>
                <a:cubicBezTo>
                  <a:pt x="7948570" y="742017"/>
                  <a:pt x="7946214" y="758840"/>
                  <a:pt x="7944782" y="774997"/>
                </a:cubicBezTo>
                <a:cubicBezTo>
                  <a:pt x="7943348" y="791154"/>
                  <a:pt x="7942836" y="804905"/>
                  <a:pt x="7943245" y="816251"/>
                </a:cubicBezTo>
                <a:lnTo>
                  <a:pt x="7911759" y="816251"/>
                </a:lnTo>
                <a:cubicBezTo>
                  <a:pt x="7911794" y="810200"/>
                  <a:pt x="7912236" y="802744"/>
                  <a:pt x="7913088" y="793883"/>
                </a:cubicBezTo>
                <a:cubicBezTo>
                  <a:pt x="7913940" y="785022"/>
                  <a:pt x="7914996" y="775426"/>
                  <a:pt x="7916257" y="765096"/>
                </a:cubicBezTo>
                <a:lnTo>
                  <a:pt x="7915440" y="765096"/>
                </a:lnTo>
                <a:cubicBezTo>
                  <a:pt x="7904498" y="785327"/>
                  <a:pt x="7892480" y="799722"/>
                  <a:pt x="7879384" y="808279"/>
                </a:cubicBezTo>
                <a:cubicBezTo>
                  <a:pt x="7866288" y="816837"/>
                  <a:pt x="7852629" y="820996"/>
                  <a:pt x="7838405" y="820756"/>
                </a:cubicBezTo>
                <a:cubicBezTo>
                  <a:pt x="7820807" y="820383"/>
                  <a:pt x="7806974" y="814179"/>
                  <a:pt x="7796908" y="802144"/>
                </a:cubicBezTo>
                <a:cubicBezTo>
                  <a:pt x="7786840" y="790110"/>
                  <a:pt x="7781710" y="774482"/>
                  <a:pt x="7781514" y="755262"/>
                </a:cubicBezTo>
                <a:cubicBezTo>
                  <a:pt x="7781608" y="731844"/>
                  <a:pt x="7787060" y="709401"/>
                  <a:pt x="7797872" y="687933"/>
                </a:cubicBezTo>
                <a:cubicBezTo>
                  <a:pt x="7808684" y="666466"/>
                  <a:pt x="7824300" y="648823"/>
                  <a:pt x="7844718" y="635003"/>
                </a:cubicBezTo>
                <a:cubicBezTo>
                  <a:pt x="7865136" y="621184"/>
                  <a:pt x="7889800" y="614037"/>
                  <a:pt x="7918710" y="613562"/>
                </a:cubicBezTo>
                <a:close/>
                <a:moveTo>
                  <a:pt x="6896680" y="613562"/>
                </a:moveTo>
                <a:cubicBezTo>
                  <a:pt x="6909164" y="613254"/>
                  <a:pt x="6920520" y="617243"/>
                  <a:pt x="6930747" y="625527"/>
                </a:cubicBezTo>
                <a:cubicBezTo>
                  <a:pt x="6940974" y="633811"/>
                  <a:pt x="6946393" y="648236"/>
                  <a:pt x="6947006" y="668804"/>
                </a:cubicBezTo>
                <a:cubicBezTo>
                  <a:pt x="6946981" y="673232"/>
                  <a:pt x="6946623" y="678301"/>
                  <a:pt x="6945934" y="684009"/>
                </a:cubicBezTo>
                <a:cubicBezTo>
                  <a:pt x="6945243" y="689717"/>
                  <a:pt x="6944374" y="695298"/>
                  <a:pt x="6943326" y="700750"/>
                </a:cubicBezTo>
                <a:lnTo>
                  <a:pt x="6921240" y="816251"/>
                </a:lnTo>
                <a:lnTo>
                  <a:pt x="6887259" y="816251"/>
                </a:lnTo>
                <a:lnTo>
                  <a:pt x="6908967" y="701979"/>
                </a:lnTo>
                <a:cubicBezTo>
                  <a:pt x="6909804" y="698028"/>
                  <a:pt x="6910486" y="693847"/>
                  <a:pt x="6911015" y="689436"/>
                </a:cubicBezTo>
                <a:cubicBezTo>
                  <a:pt x="6911544" y="685024"/>
                  <a:pt x="6911817" y="680741"/>
                  <a:pt x="6911834" y="676586"/>
                </a:cubicBezTo>
                <a:cubicBezTo>
                  <a:pt x="6911996" y="666355"/>
                  <a:pt x="6909727" y="658044"/>
                  <a:pt x="6905025" y="651653"/>
                </a:cubicBezTo>
                <a:cubicBezTo>
                  <a:pt x="6900324" y="645262"/>
                  <a:pt x="6892218" y="641968"/>
                  <a:pt x="6880706" y="641772"/>
                </a:cubicBezTo>
                <a:cubicBezTo>
                  <a:pt x="6872432" y="641827"/>
                  <a:pt x="6863679" y="644947"/>
                  <a:pt x="6854448" y="651131"/>
                </a:cubicBezTo>
                <a:cubicBezTo>
                  <a:pt x="6845218" y="657315"/>
                  <a:pt x="6836829" y="666230"/>
                  <a:pt x="6829282" y="677875"/>
                </a:cubicBezTo>
                <a:cubicBezTo>
                  <a:pt x="6821735" y="689520"/>
                  <a:pt x="6816350" y="703562"/>
                  <a:pt x="6813127" y="720000"/>
                </a:cubicBezTo>
                <a:lnTo>
                  <a:pt x="6795105" y="816251"/>
                </a:lnTo>
                <a:lnTo>
                  <a:pt x="6761111" y="816251"/>
                </a:lnTo>
                <a:lnTo>
                  <a:pt x="6787733" y="675803"/>
                </a:lnTo>
                <a:cubicBezTo>
                  <a:pt x="6789943" y="664747"/>
                  <a:pt x="6791769" y="654408"/>
                  <a:pt x="6793211" y="644785"/>
                </a:cubicBezTo>
                <a:cubicBezTo>
                  <a:pt x="6794653" y="635163"/>
                  <a:pt x="6795968" y="626257"/>
                  <a:pt x="6797153" y="618067"/>
                </a:cubicBezTo>
                <a:lnTo>
                  <a:pt x="6827462" y="618067"/>
                </a:lnTo>
                <a:lnTo>
                  <a:pt x="6822546" y="656926"/>
                </a:lnTo>
                <a:lnTo>
                  <a:pt x="6823366" y="656926"/>
                </a:lnTo>
                <a:cubicBezTo>
                  <a:pt x="6832308" y="642944"/>
                  <a:pt x="6843094" y="632239"/>
                  <a:pt x="6855722" y="624809"/>
                </a:cubicBezTo>
                <a:cubicBezTo>
                  <a:pt x="6868351" y="617379"/>
                  <a:pt x="6882004" y="613630"/>
                  <a:pt x="6896680" y="613562"/>
                </a:cubicBezTo>
                <a:close/>
                <a:moveTo>
                  <a:pt x="6597501" y="613562"/>
                </a:moveTo>
                <a:cubicBezTo>
                  <a:pt x="6615348" y="613802"/>
                  <a:pt x="6629984" y="617823"/>
                  <a:pt x="6641409" y="625625"/>
                </a:cubicBezTo>
                <a:cubicBezTo>
                  <a:pt x="6652833" y="633428"/>
                  <a:pt x="6661277" y="643575"/>
                  <a:pt x="6666741" y="656067"/>
                </a:cubicBezTo>
                <a:cubicBezTo>
                  <a:pt x="6672203" y="668558"/>
                  <a:pt x="6674916" y="681957"/>
                  <a:pt x="6674877" y="696264"/>
                </a:cubicBezTo>
                <a:cubicBezTo>
                  <a:pt x="6674752" y="717019"/>
                  <a:pt x="6670184" y="736822"/>
                  <a:pt x="6661176" y="755671"/>
                </a:cubicBezTo>
                <a:cubicBezTo>
                  <a:pt x="6652167" y="774521"/>
                  <a:pt x="6639470" y="789979"/>
                  <a:pt x="6623086" y="802046"/>
                </a:cubicBezTo>
                <a:cubicBezTo>
                  <a:pt x="6606701" y="814113"/>
                  <a:pt x="6587383" y="820349"/>
                  <a:pt x="6565130" y="820756"/>
                </a:cubicBezTo>
                <a:cubicBezTo>
                  <a:pt x="6540220" y="820152"/>
                  <a:pt x="6521129" y="812156"/>
                  <a:pt x="6507854" y="796767"/>
                </a:cubicBezTo>
                <a:cubicBezTo>
                  <a:pt x="6494580" y="781377"/>
                  <a:pt x="6487879" y="762216"/>
                  <a:pt x="6487753" y="739283"/>
                </a:cubicBezTo>
                <a:cubicBezTo>
                  <a:pt x="6487916" y="717223"/>
                  <a:pt x="6492636" y="696707"/>
                  <a:pt x="6501910" y="677736"/>
                </a:cubicBezTo>
                <a:cubicBezTo>
                  <a:pt x="6511184" y="658765"/>
                  <a:pt x="6524033" y="643413"/>
                  <a:pt x="6540455" y="631680"/>
                </a:cubicBezTo>
                <a:cubicBezTo>
                  <a:pt x="6556878" y="619947"/>
                  <a:pt x="6575893" y="613908"/>
                  <a:pt x="6597501" y="613562"/>
                </a:cubicBezTo>
                <a:close/>
                <a:moveTo>
                  <a:pt x="6393547" y="613562"/>
                </a:moveTo>
                <a:cubicBezTo>
                  <a:pt x="6405254" y="613681"/>
                  <a:pt x="6416756" y="615078"/>
                  <a:pt x="6428054" y="617752"/>
                </a:cubicBezTo>
                <a:cubicBezTo>
                  <a:pt x="6439351" y="620427"/>
                  <a:pt x="6449010" y="623663"/>
                  <a:pt x="6457031" y="627462"/>
                </a:cubicBezTo>
                <a:lnTo>
                  <a:pt x="6426722" y="791314"/>
                </a:lnTo>
                <a:cubicBezTo>
                  <a:pt x="6422772" y="812162"/>
                  <a:pt x="6417669" y="829922"/>
                  <a:pt x="6411414" y="844594"/>
                </a:cubicBezTo>
                <a:cubicBezTo>
                  <a:pt x="6405160" y="859266"/>
                  <a:pt x="6396883" y="870993"/>
                  <a:pt x="6386584" y="879776"/>
                </a:cubicBezTo>
                <a:cubicBezTo>
                  <a:pt x="6376533" y="888208"/>
                  <a:pt x="6365406" y="894033"/>
                  <a:pt x="6353203" y="897253"/>
                </a:cubicBezTo>
                <a:cubicBezTo>
                  <a:pt x="6341002" y="900472"/>
                  <a:pt x="6329056" y="902005"/>
                  <a:pt x="6317366" y="901852"/>
                </a:cubicBezTo>
                <a:cubicBezTo>
                  <a:pt x="6305121" y="901784"/>
                  <a:pt x="6293799" y="900489"/>
                  <a:pt x="6283401" y="897968"/>
                </a:cubicBezTo>
                <a:cubicBezTo>
                  <a:pt x="6273002" y="895447"/>
                  <a:pt x="6264545" y="892108"/>
                  <a:pt x="6258028" y="887952"/>
                </a:cubicBezTo>
                <a:lnTo>
                  <a:pt x="6267859" y="861343"/>
                </a:lnTo>
                <a:cubicBezTo>
                  <a:pt x="6273925" y="865118"/>
                  <a:pt x="6281526" y="868227"/>
                  <a:pt x="6290662" y="870669"/>
                </a:cubicBezTo>
                <a:cubicBezTo>
                  <a:pt x="6299799" y="873112"/>
                  <a:pt x="6309656" y="874376"/>
                  <a:pt x="6320233" y="874461"/>
                </a:cubicBezTo>
                <a:cubicBezTo>
                  <a:pt x="6336974" y="874862"/>
                  <a:pt x="6351514" y="869756"/>
                  <a:pt x="6363853" y="859144"/>
                </a:cubicBezTo>
                <a:cubicBezTo>
                  <a:pt x="6376191" y="848532"/>
                  <a:pt x="6385407" y="830010"/>
                  <a:pt x="6391499" y="803578"/>
                </a:cubicBezTo>
                <a:lnTo>
                  <a:pt x="6398052" y="774110"/>
                </a:lnTo>
                <a:lnTo>
                  <a:pt x="6396823" y="774110"/>
                </a:lnTo>
                <a:cubicBezTo>
                  <a:pt x="6388145" y="788222"/>
                  <a:pt x="6377957" y="798775"/>
                  <a:pt x="6366259" y="805771"/>
                </a:cubicBezTo>
                <a:cubicBezTo>
                  <a:pt x="6354560" y="812767"/>
                  <a:pt x="6341812" y="816260"/>
                  <a:pt x="6328015" y="816251"/>
                </a:cubicBezTo>
                <a:cubicBezTo>
                  <a:pt x="6308136" y="815587"/>
                  <a:pt x="6293147" y="808530"/>
                  <a:pt x="6283047" y="795078"/>
                </a:cubicBezTo>
                <a:cubicBezTo>
                  <a:pt x="6272946" y="781626"/>
                  <a:pt x="6267883" y="765760"/>
                  <a:pt x="6267859" y="747478"/>
                </a:cubicBezTo>
                <a:cubicBezTo>
                  <a:pt x="6267863" y="724672"/>
                  <a:pt x="6272991" y="703144"/>
                  <a:pt x="6283243" y="682896"/>
                </a:cubicBezTo>
                <a:cubicBezTo>
                  <a:pt x="6293494" y="662647"/>
                  <a:pt x="6308023" y="646132"/>
                  <a:pt x="6326829" y="633349"/>
                </a:cubicBezTo>
                <a:cubicBezTo>
                  <a:pt x="6345637" y="620567"/>
                  <a:pt x="6367876" y="613971"/>
                  <a:pt x="6393547" y="613562"/>
                </a:cubicBezTo>
                <a:close/>
                <a:moveTo>
                  <a:pt x="6182305" y="613562"/>
                </a:moveTo>
                <a:cubicBezTo>
                  <a:pt x="6194789" y="613254"/>
                  <a:pt x="6206145" y="617243"/>
                  <a:pt x="6216372" y="625527"/>
                </a:cubicBezTo>
                <a:cubicBezTo>
                  <a:pt x="6226598" y="633811"/>
                  <a:pt x="6232018" y="648236"/>
                  <a:pt x="6232631" y="668804"/>
                </a:cubicBezTo>
                <a:cubicBezTo>
                  <a:pt x="6232606" y="673232"/>
                  <a:pt x="6232248" y="678301"/>
                  <a:pt x="6231559" y="684009"/>
                </a:cubicBezTo>
                <a:cubicBezTo>
                  <a:pt x="6230868" y="689717"/>
                  <a:pt x="6229999" y="695298"/>
                  <a:pt x="6228951" y="700750"/>
                </a:cubicBezTo>
                <a:lnTo>
                  <a:pt x="6206866" y="816251"/>
                </a:lnTo>
                <a:lnTo>
                  <a:pt x="6172885" y="816251"/>
                </a:lnTo>
                <a:lnTo>
                  <a:pt x="6194592" y="701979"/>
                </a:lnTo>
                <a:cubicBezTo>
                  <a:pt x="6195428" y="698028"/>
                  <a:pt x="6196111" y="693847"/>
                  <a:pt x="6196640" y="689436"/>
                </a:cubicBezTo>
                <a:cubicBezTo>
                  <a:pt x="6197169" y="685024"/>
                  <a:pt x="6197443" y="680741"/>
                  <a:pt x="6197459" y="676586"/>
                </a:cubicBezTo>
                <a:cubicBezTo>
                  <a:pt x="6197622" y="666355"/>
                  <a:pt x="6195351" y="658044"/>
                  <a:pt x="6190650" y="651653"/>
                </a:cubicBezTo>
                <a:cubicBezTo>
                  <a:pt x="6185949" y="645262"/>
                  <a:pt x="6177843" y="641968"/>
                  <a:pt x="6166332" y="641772"/>
                </a:cubicBezTo>
                <a:cubicBezTo>
                  <a:pt x="6158057" y="641827"/>
                  <a:pt x="6149304" y="644947"/>
                  <a:pt x="6140073" y="651131"/>
                </a:cubicBezTo>
                <a:cubicBezTo>
                  <a:pt x="6130843" y="657315"/>
                  <a:pt x="6122454" y="666230"/>
                  <a:pt x="6114908" y="677875"/>
                </a:cubicBezTo>
                <a:cubicBezTo>
                  <a:pt x="6107360" y="689520"/>
                  <a:pt x="6101975" y="703562"/>
                  <a:pt x="6098752" y="720000"/>
                </a:cubicBezTo>
                <a:lnTo>
                  <a:pt x="6080731" y="816251"/>
                </a:lnTo>
                <a:lnTo>
                  <a:pt x="6046736" y="816251"/>
                </a:lnTo>
                <a:lnTo>
                  <a:pt x="6073358" y="675803"/>
                </a:lnTo>
                <a:cubicBezTo>
                  <a:pt x="6075568" y="664747"/>
                  <a:pt x="6077394" y="654408"/>
                  <a:pt x="6078836" y="644785"/>
                </a:cubicBezTo>
                <a:cubicBezTo>
                  <a:pt x="6080278" y="635163"/>
                  <a:pt x="6081592" y="626257"/>
                  <a:pt x="6082778" y="618067"/>
                </a:cubicBezTo>
                <a:lnTo>
                  <a:pt x="6113087" y="618067"/>
                </a:lnTo>
                <a:lnTo>
                  <a:pt x="6108172" y="656926"/>
                </a:lnTo>
                <a:lnTo>
                  <a:pt x="6108991" y="656926"/>
                </a:lnTo>
                <a:cubicBezTo>
                  <a:pt x="6117933" y="642944"/>
                  <a:pt x="6128719" y="632239"/>
                  <a:pt x="6141347" y="624809"/>
                </a:cubicBezTo>
                <a:cubicBezTo>
                  <a:pt x="6153976" y="617379"/>
                  <a:pt x="6167629" y="613630"/>
                  <a:pt x="6182305" y="613562"/>
                </a:cubicBezTo>
                <a:close/>
                <a:moveTo>
                  <a:pt x="5768225" y="613562"/>
                </a:moveTo>
                <a:cubicBezTo>
                  <a:pt x="5783297" y="613843"/>
                  <a:pt x="5794583" y="618085"/>
                  <a:pt x="5802083" y="626291"/>
                </a:cubicBezTo>
                <a:cubicBezTo>
                  <a:pt x="5809582" y="634496"/>
                  <a:pt x="5813706" y="644981"/>
                  <a:pt x="5814455" y="657745"/>
                </a:cubicBezTo>
                <a:cubicBezTo>
                  <a:pt x="5823335" y="643396"/>
                  <a:pt x="5833956" y="632503"/>
                  <a:pt x="5846319" y="625064"/>
                </a:cubicBezTo>
                <a:cubicBezTo>
                  <a:pt x="5858682" y="617626"/>
                  <a:pt x="5872376" y="613792"/>
                  <a:pt x="5887403" y="613562"/>
                </a:cubicBezTo>
                <a:cubicBezTo>
                  <a:pt x="5899430" y="613399"/>
                  <a:pt x="5910276" y="617404"/>
                  <a:pt x="5919940" y="625577"/>
                </a:cubicBezTo>
                <a:cubicBezTo>
                  <a:pt x="5929605" y="633750"/>
                  <a:pt x="5934719" y="647066"/>
                  <a:pt x="5935280" y="665527"/>
                </a:cubicBezTo>
                <a:cubicBezTo>
                  <a:pt x="5935271" y="670357"/>
                  <a:pt x="5934982" y="675749"/>
                  <a:pt x="5934411" y="681705"/>
                </a:cubicBezTo>
                <a:cubicBezTo>
                  <a:pt x="5933840" y="687661"/>
                  <a:pt x="5933040" y="693463"/>
                  <a:pt x="5932008" y="699112"/>
                </a:cubicBezTo>
                <a:lnTo>
                  <a:pt x="5909924" y="816251"/>
                </a:lnTo>
                <a:lnTo>
                  <a:pt x="5876748" y="816251"/>
                </a:lnTo>
                <a:lnTo>
                  <a:pt x="5898059" y="701979"/>
                </a:lnTo>
                <a:cubicBezTo>
                  <a:pt x="5898895" y="698191"/>
                  <a:pt x="5899578" y="693992"/>
                  <a:pt x="5900108" y="689385"/>
                </a:cubicBezTo>
                <a:cubicBezTo>
                  <a:pt x="5900637" y="684777"/>
                  <a:pt x="5900910" y="680374"/>
                  <a:pt x="5900927" y="676176"/>
                </a:cubicBezTo>
                <a:cubicBezTo>
                  <a:pt x="5901064" y="665604"/>
                  <a:pt x="5898844" y="657259"/>
                  <a:pt x="5894267" y="651141"/>
                </a:cubicBezTo>
                <a:cubicBezTo>
                  <a:pt x="5889692" y="645023"/>
                  <a:pt x="5881939" y="641900"/>
                  <a:pt x="5871011" y="641772"/>
                </a:cubicBezTo>
                <a:cubicBezTo>
                  <a:pt x="5858186" y="642045"/>
                  <a:pt x="5845824" y="648666"/>
                  <a:pt x="5833923" y="661636"/>
                </a:cubicBezTo>
                <a:cubicBezTo>
                  <a:pt x="5822023" y="674606"/>
                  <a:pt x="5813761" y="692286"/>
                  <a:pt x="5809140" y="714676"/>
                </a:cubicBezTo>
                <a:lnTo>
                  <a:pt x="5789920" y="816251"/>
                </a:lnTo>
                <a:lnTo>
                  <a:pt x="5757166" y="816251"/>
                </a:lnTo>
                <a:lnTo>
                  <a:pt x="5779283" y="699931"/>
                </a:lnTo>
                <a:cubicBezTo>
                  <a:pt x="5780102" y="695648"/>
                  <a:pt x="5780717" y="691518"/>
                  <a:pt x="5781126" y="687542"/>
                </a:cubicBezTo>
                <a:cubicBezTo>
                  <a:pt x="5781536" y="683565"/>
                  <a:pt x="5781741" y="679640"/>
                  <a:pt x="5781741" y="675766"/>
                </a:cubicBezTo>
                <a:cubicBezTo>
                  <a:pt x="5782073" y="667003"/>
                  <a:pt x="5780281" y="659238"/>
                  <a:pt x="5776365" y="652472"/>
                </a:cubicBezTo>
                <a:cubicBezTo>
                  <a:pt x="5772448" y="645705"/>
                  <a:pt x="5764410" y="642139"/>
                  <a:pt x="5752251" y="641772"/>
                </a:cubicBezTo>
                <a:cubicBezTo>
                  <a:pt x="5739162" y="642258"/>
                  <a:pt x="5726431" y="649477"/>
                  <a:pt x="5714058" y="663428"/>
                </a:cubicBezTo>
                <a:cubicBezTo>
                  <a:pt x="5701686" y="677379"/>
                  <a:pt x="5693255" y="695144"/>
                  <a:pt x="5688767" y="716724"/>
                </a:cubicBezTo>
                <a:lnTo>
                  <a:pt x="5670336" y="816251"/>
                </a:lnTo>
                <a:lnTo>
                  <a:pt x="5637161" y="816251"/>
                </a:lnTo>
                <a:lnTo>
                  <a:pt x="5663783" y="675803"/>
                </a:lnTo>
                <a:cubicBezTo>
                  <a:pt x="5667810" y="653691"/>
                  <a:pt x="5670814" y="634446"/>
                  <a:pt x="5672794" y="618067"/>
                </a:cubicBezTo>
                <a:lnTo>
                  <a:pt x="5702693" y="618067"/>
                </a:lnTo>
                <a:lnTo>
                  <a:pt x="5697368" y="655288"/>
                </a:lnTo>
                <a:lnTo>
                  <a:pt x="5698597" y="655288"/>
                </a:lnTo>
                <a:cubicBezTo>
                  <a:pt x="5707924" y="641554"/>
                  <a:pt x="5718555" y="631173"/>
                  <a:pt x="5730493" y="624144"/>
                </a:cubicBezTo>
                <a:cubicBezTo>
                  <a:pt x="5742430" y="617114"/>
                  <a:pt x="5755007" y="613587"/>
                  <a:pt x="5768225" y="613562"/>
                </a:cubicBezTo>
                <a:close/>
                <a:moveTo>
                  <a:pt x="5540226" y="613562"/>
                </a:moveTo>
                <a:cubicBezTo>
                  <a:pt x="5558072" y="613802"/>
                  <a:pt x="5572709" y="617823"/>
                  <a:pt x="5584134" y="625625"/>
                </a:cubicBezTo>
                <a:cubicBezTo>
                  <a:pt x="5595558" y="633428"/>
                  <a:pt x="5604002" y="643575"/>
                  <a:pt x="5609466" y="656067"/>
                </a:cubicBezTo>
                <a:cubicBezTo>
                  <a:pt x="5614928" y="668558"/>
                  <a:pt x="5617641" y="681957"/>
                  <a:pt x="5617602" y="696264"/>
                </a:cubicBezTo>
                <a:cubicBezTo>
                  <a:pt x="5617477" y="717019"/>
                  <a:pt x="5612909" y="736822"/>
                  <a:pt x="5603900" y="755671"/>
                </a:cubicBezTo>
                <a:cubicBezTo>
                  <a:pt x="5594892" y="774521"/>
                  <a:pt x="5582195" y="789979"/>
                  <a:pt x="5565810" y="802046"/>
                </a:cubicBezTo>
                <a:cubicBezTo>
                  <a:pt x="5549426" y="814113"/>
                  <a:pt x="5530108" y="820349"/>
                  <a:pt x="5507855" y="820756"/>
                </a:cubicBezTo>
                <a:cubicBezTo>
                  <a:pt x="5482945" y="820152"/>
                  <a:pt x="5463854" y="812156"/>
                  <a:pt x="5450579" y="796767"/>
                </a:cubicBezTo>
                <a:cubicBezTo>
                  <a:pt x="5437304" y="781377"/>
                  <a:pt x="5430604" y="762216"/>
                  <a:pt x="5430478" y="739283"/>
                </a:cubicBezTo>
                <a:cubicBezTo>
                  <a:pt x="5430641" y="717223"/>
                  <a:pt x="5435361" y="696707"/>
                  <a:pt x="5444635" y="677736"/>
                </a:cubicBezTo>
                <a:cubicBezTo>
                  <a:pt x="5453909" y="658765"/>
                  <a:pt x="5466758" y="643413"/>
                  <a:pt x="5483181" y="631680"/>
                </a:cubicBezTo>
                <a:cubicBezTo>
                  <a:pt x="5499603" y="619947"/>
                  <a:pt x="5518618" y="613908"/>
                  <a:pt x="5540226" y="613562"/>
                </a:cubicBezTo>
                <a:close/>
                <a:moveTo>
                  <a:pt x="5125030" y="613562"/>
                </a:moveTo>
                <a:cubicBezTo>
                  <a:pt x="5137515" y="613254"/>
                  <a:pt x="5148870" y="617243"/>
                  <a:pt x="5159097" y="625527"/>
                </a:cubicBezTo>
                <a:cubicBezTo>
                  <a:pt x="5169323" y="633811"/>
                  <a:pt x="5174743" y="648236"/>
                  <a:pt x="5175357" y="668804"/>
                </a:cubicBezTo>
                <a:cubicBezTo>
                  <a:pt x="5175331" y="673232"/>
                  <a:pt x="5174973" y="678301"/>
                  <a:pt x="5174283" y="684009"/>
                </a:cubicBezTo>
                <a:cubicBezTo>
                  <a:pt x="5173593" y="689717"/>
                  <a:pt x="5172724" y="695298"/>
                  <a:pt x="5171676" y="700750"/>
                </a:cubicBezTo>
                <a:lnTo>
                  <a:pt x="5149591" y="816251"/>
                </a:lnTo>
                <a:lnTo>
                  <a:pt x="5115610" y="816251"/>
                </a:lnTo>
                <a:lnTo>
                  <a:pt x="5137317" y="701979"/>
                </a:lnTo>
                <a:cubicBezTo>
                  <a:pt x="5138153" y="698028"/>
                  <a:pt x="5138836" y="693847"/>
                  <a:pt x="5139365" y="689436"/>
                </a:cubicBezTo>
                <a:cubicBezTo>
                  <a:pt x="5139894" y="685024"/>
                  <a:pt x="5140167" y="680741"/>
                  <a:pt x="5140184" y="676586"/>
                </a:cubicBezTo>
                <a:cubicBezTo>
                  <a:pt x="5140347" y="666355"/>
                  <a:pt x="5138076" y="658044"/>
                  <a:pt x="5133376" y="651653"/>
                </a:cubicBezTo>
                <a:cubicBezTo>
                  <a:pt x="5128674" y="645262"/>
                  <a:pt x="5120567" y="641968"/>
                  <a:pt x="5109057" y="641772"/>
                </a:cubicBezTo>
                <a:cubicBezTo>
                  <a:pt x="5100782" y="641827"/>
                  <a:pt x="5092029" y="644947"/>
                  <a:pt x="5082798" y="651131"/>
                </a:cubicBezTo>
                <a:cubicBezTo>
                  <a:pt x="5073568" y="657315"/>
                  <a:pt x="5065179" y="666230"/>
                  <a:pt x="5057633" y="677875"/>
                </a:cubicBezTo>
                <a:cubicBezTo>
                  <a:pt x="5050085" y="689520"/>
                  <a:pt x="5044700" y="703562"/>
                  <a:pt x="5041477" y="720000"/>
                </a:cubicBezTo>
                <a:lnTo>
                  <a:pt x="5023456" y="816251"/>
                </a:lnTo>
                <a:lnTo>
                  <a:pt x="4989461" y="816251"/>
                </a:lnTo>
                <a:lnTo>
                  <a:pt x="5016083" y="675803"/>
                </a:lnTo>
                <a:cubicBezTo>
                  <a:pt x="5018293" y="664747"/>
                  <a:pt x="5020119" y="654408"/>
                  <a:pt x="5021561" y="644785"/>
                </a:cubicBezTo>
                <a:cubicBezTo>
                  <a:pt x="5023003" y="635163"/>
                  <a:pt x="5024317" y="626257"/>
                  <a:pt x="5025504" y="618067"/>
                </a:cubicBezTo>
                <a:lnTo>
                  <a:pt x="5055812" y="618067"/>
                </a:lnTo>
                <a:lnTo>
                  <a:pt x="5050897" y="656926"/>
                </a:lnTo>
                <a:lnTo>
                  <a:pt x="5051716" y="656926"/>
                </a:lnTo>
                <a:cubicBezTo>
                  <a:pt x="5060658" y="642944"/>
                  <a:pt x="5071444" y="632239"/>
                  <a:pt x="5084073" y="624809"/>
                </a:cubicBezTo>
                <a:cubicBezTo>
                  <a:pt x="5096701" y="617379"/>
                  <a:pt x="5110354" y="613630"/>
                  <a:pt x="5125030" y="613562"/>
                </a:cubicBezTo>
                <a:close/>
                <a:moveTo>
                  <a:pt x="4710950" y="613562"/>
                </a:moveTo>
                <a:cubicBezTo>
                  <a:pt x="4726023" y="613843"/>
                  <a:pt x="4737309" y="618085"/>
                  <a:pt x="4744808" y="626291"/>
                </a:cubicBezTo>
                <a:cubicBezTo>
                  <a:pt x="4752308" y="634496"/>
                  <a:pt x="4756432" y="644981"/>
                  <a:pt x="4757181" y="657745"/>
                </a:cubicBezTo>
                <a:cubicBezTo>
                  <a:pt x="4766060" y="643396"/>
                  <a:pt x="4776681" y="632503"/>
                  <a:pt x="4789044" y="625064"/>
                </a:cubicBezTo>
                <a:cubicBezTo>
                  <a:pt x="4801407" y="617626"/>
                  <a:pt x="4815102" y="613792"/>
                  <a:pt x="4830128" y="613562"/>
                </a:cubicBezTo>
                <a:cubicBezTo>
                  <a:pt x="4842156" y="613399"/>
                  <a:pt x="4853001" y="617404"/>
                  <a:pt x="4862666" y="625577"/>
                </a:cubicBezTo>
                <a:cubicBezTo>
                  <a:pt x="4872330" y="633750"/>
                  <a:pt x="4877444" y="647066"/>
                  <a:pt x="4878005" y="665527"/>
                </a:cubicBezTo>
                <a:cubicBezTo>
                  <a:pt x="4877996" y="670357"/>
                  <a:pt x="4877707" y="675749"/>
                  <a:pt x="4877136" y="681705"/>
                </a:cubicBezTo>
                <a:cubicBezTo>
                  <a:pt x="4876565" y="687661"/>
                  <a:pt x="4875764" y="693463"/>
                  <a:pt x="4874733" y="699112"/>
                </a:cubicBezTo>
                <a:lnTo>
                  <a:pt x="4852650" y="816251"/>
                </a:lnTo>
                <a:lnTo>
                  <a:pt x="4819473" y="816251"/>
                </a:lnTo>
                <a:lnTo>
                  <a:pt x="4840784" y="701979"/>
                </a:lnTo>
                <a:cubicBezTo>
                  <a:pt x="4841621" y="698191"/>
                  <a:pt x="4842303" y="693992"/>
                  <a:pt x="4842833" y="689385"/>
                </a:cubicBezTo>
                <a:cubicBezTo>
                  <a:pt x="4843362" y="684777"/>
                  <a:pt x="4843635" y="680374"/>
                  <a:pt x="4843653" y="676176"/>
                </a:cubicBezTo>
                <a:cubicBezTo>
                  <a:pt x="4843789" y="665604"/>
                  <a:pt x="4841569" y="657259"/>
                  <a:pt x="4836992" y="651141"/>
                </a:cubicBezTo>
                <a:cubicBezTo>
                  <a:pt x="4832417" y="645023"/>
                  <a:pt x="4824665" y="641900"/>
                  <a:pt x="4813736" y="641772"/>
                </a:cubicBezTo>
                <a:cubicBezTo>
                  <a:pt x="4800912" y="642045"/>
                  <a:pt x="4788550" y="648666"/>
                  <a:pt x="4776648" y="661636"/>
                </a:cubicBezTo>
                <a:cubicBezTo>
                  <a:pt x="4764748" y="674606"/>
                  <a:pt x="4756487" y="692286"/>
                  <a:pt x="4751865" y="714676"/>
                </a:cubicBezTo>
                <a:lnTo>
                  <a:pt x="4732645" y="816251"/>
                </a:lnTo>
                <a:lnTo>
                  <a:pt x="4699892" y="816251"/>
                </a:lnTo>
                <a:lnTo>
                  <a:pt x="4722009" y="699931"/>
                </a:lnTo>
                <a:cubicBezTo>
                  <a:pt x="4722828" y="695648"/>
                  <a:pt x="4723442" y="691518"/>
                  <a:pt x="4723852" y="687542"/>
                </a:cubicBezTo>
                <a:cubicBezTo>
                  <a:pt x="4724262" y="683565"/>
                  <a:pt x="4724466" y="679640"/>
                  <a:pt x="4724466" y="675766"/>
                </a:cubicBezTo>
                <a:cubicBezTo>
                  <a:pt x="4724799" y="667003"/>
                  <a:pt x="4723007" y="659238"/>
                  <a:pt x="4719091" y="652472"/>
                </a:cubicBezTo>
                <a:cubicBezTo>
                  <a:pt x="4715174" y="645705"/>
                  <a:pt x="4707136" y="642139"/>
                  <a:pt x="4694977" y="641772"/>
                </a:cubicBezTo>
                <a:cubicBezTo>
                  <a:pt x="4681887" y="642258"/>
                  <a:pt x="4669156" y="649477"/>
                  <a:pt x="4656784" y="663428"/>
                </a:cubicBezTo>
                <a:cubicBezTo>
                  <a:pt x="4644411" y="677379"/>
                  <a:pt x="4635981" y="695144"/>
                  <a:pt x="4631493" y="716724"/>
                </a:cubicBezTo>
                <a:lnTo>
                  <a:pt x="4613062" y="816251"/>
                </a:lnTo>
                <a:lnTo>
                  <a:pt x="4579886" y="816251"/>
                </a:lnTo>
                <a:lnTo>
                  <a:pt x="4606509" y="675803"/>
                </a:lnTo>
                <a:cubicBezTo>
                  <a:pt x="4610536" y="653691"/>
                  <a:pt x="4613539" y="634446"/>
                  <a:pt x="4615519" y="618067"/>
                </a:cubicBezTo>
                <a:lnTo>
                  <a:pt x="4645418" y="618067"/>
                </a:lnTo>
                <a:lnTo>
                  <a:pt x="4640094" y="655288"/>
                </a:lnTo>
                <a:lnTo>
                  <a:pt x="4641322" y="655288"/>
                </a:lnTo>
                <a:cubicBezTo>
                  <a:pt x="4650649" y="641554"/>
                  <a:pt x="4661280" y="631173"/>
                  <a:pt x="4673218" y="624144"/>
                </a:cubicBezTo>
                <a:cubicBezTo>
                  <a:pt x="4685156" y="617114"/>
                  <a:pt x="4697733" y="613587"/>
                  <a:pt x="4710950" y="613562"/>
                </a:cubicBezTo>
                <a:close/>
                <a:moveTo>
                  <a:pt x="4508761" y="613562"/>
                </a:moveTo>
                <a:cubicBezTo>
                  <a:pt x="4518363" y="613604"/>
                  <a:pt x="4527892" y="614337"/>
                  <a:pt x="4537349" y="615761"/>
                </a:cubicBezTo>
                <a:cubicBezTo>
                  <a:pt x="4546806" y="617185"/>
                  <a:pt x="4555011" y="619046"/>
                  <a:pt x="4561966" y="621343"/>
                </a:cubicBezTo>
                <a:lnTo>
                  <a:pt x="4541897" y="724530"/>
                </a:lnTo>
                <a:cubicBezTo>
                  <a:pt x="4538621" y="742017"/>
                  <a:pt x="4536265" y="758840"/>
                  <a:pt x="4534832" y="774997"/>
                </a:cubicBezTo>
                <a:cubicBezTo>
                  <a:pt x="4533399" y="791154"/>
                  <a:pt x="4532887" y="804905"/>
                  <a:pt x="4533296" y="816251"/>
                </a:cubicBezTo>
                <a:lnTo>
                  <a:pt x="4501810" y="816251"/>
                </a:lnTo>
                <a:cubicBezTo>
                  <a:pt x="4501844" y="810200"/>
                  <a:pt x="4502287" y="802744"/>
                  <a:pt x="4503138" y="793883"/>
                </a:cubicBezTo>
                <a:cubicBezTo>
                  <a:pt x="4503991" y="785022"/>
                  <a:pt x="4505047" y="775426"/>
                  <a:pt x="4506308" y="765096"/>
                </a:cubicBezTo>
                <a:lnTo>
                  <a:pt x="4505490" y="765096"/>
                </a:lnTo>
                <a:cubicBezTo>
                  <a:pt x="4494549" y="785327"/>
                  <a:pt x="4482530" y="799722"/>
                  <a:pt x="4469434" y="808279"/>
                </a:cubicBezTo>
                <a:cubicBezTo>
                  <a:pt x="4456339" y="816837"/>
                  <a:pt x="4442680" y="820996"/>
                  <a:pt x="4428456" y="820756"/>
                </a:cubicBezTo>
                <a:cubicBezTo>
                  <a:pt x="4410858" y="820383"/>
                  <a:pt x="4397025" y="814179"/>
                  <a:pt x="4386958" y="802144"/>
                </a:cubicBezTo>
                <a:cubicBezTo>
                  <a:pt x="4376891" y="790110"/>
                  <a:pt x="4371760" y="774482"/>
                  <a:pt x="4371565" y="755262"/>
                </a:cubicBezTo>
                <a:cubicBezTo>
                  <a:pt x="4371658" y="731844"/>
                  <a:pt x="4377110" y="709401"/>
                  <a:pt x="4387923" y="687933"/>
                </a:cubicBezTo>
                <a:cubicBezTo>
                  <a:pt x="4398736" y="666466"/>
                  <a:pt x="4414351" y="648823"/>
                  <a:pt x="4434769" y="635003"/>
                </a:cubicBezTo>
                <a:cubicBezTo>
                  <a:pt x="4455187" y="621184"/>
                  <a:pt x="4479851" y="614037"/>
                  <a:pt x="4508761" y="613562"/>
                </a:cubicBezTo>
                <a:close/>
                <a:moveTo>
                  <a:pt x="3965836" y="613562"/>
                </a:moveTo>
                <a:cubicBezTo>
                  <a:pt x="3975437" y="613604"/>
                  <a:pt x="3984967" y="614337"/>
                  <a:pt x="3994424" y="615761"/>
                </a:cubicBezTo>
                <a:cubicBezTo>
                  <a:pt x="4003880" y="617185"/>
                  <a:pt x="4012087" y="619046"/>
                  <a:pt x="4019041" y="621343"/>
                </a:cubicBezTo>
                <a:lnTo>
                  <a:pt x="3998971" y="724530"/>
                </a:lnTo>
                <a:cubicBezTo>
                  <a:pt x="3995695" y="742017"/>
                  <a:pt x="3993341" y="758840"/>
                  <a:pt x="3991907" y="774997"/>
                </a:cubicBezTo>
                <a:cubicBezTo>
                  <a:pt x="3990474" y="791154"/>
                  <a:pt x="3989962" y="804905"/>
                  <a:pt x="3990370" y="816251"/>
                </a:cubicBezTo>
                <a:lnTo>
                  <a:pt x="3958884" y="816251"/>
                </a:lnTo>
                <a:cubicBezTo>
                  <a:pt x="3958919" y="810200"/>
                  <a:pt x="3959362" y="802744"/>
                  <a:pt x="3960214" y="793883"/>
                </a:cubicBezTo>
                <a:cubicBezTo>
                  <a:pt x="3961065" y="785022"/>
                  <a:pt x="3962122" y="775426"/>
                  <a:pt x="3963383" y="765096"/>
                </a:cubicBezTo>
                <a:lnTo>
                  <a:pt x="3962565" y="765096"/>
                </a:lnTo>
                <a:cubicBezTo>
                  <a:pt x="3951616" y="785327"/>
                  <a:pt x="3939595" y="799722"/>
                  <a:pt x="3926501" y="808279"/>
                </a:cubicBezTo>
                <a:cubicBezTo>
                  <a:pt x="3913407" y="816837"/>
                  <a:pt x="3899760" y="820996"/>
                  <a:pt x="3885561" y="820756"/>
                </a:cubicBezTo>
                <a:cubicBezTo>
                  <a:pt x="3867949" y="820383"/>
                  <a:pt x="3854107" y="814179"/>
                  <a:pt x="3844037" y="802144"/>
                </a:cubicBezTo>
                <a:cubicBezTo>
                  <a:pt x="3833967" y="790110"/>
                  <a:pt x="3828834" y="774482"/>
                  <a:pt x="3828640" y="755262"/>
                </a:cubicBezTo>
                <a:cubicBezTo>
                  <a:pt x="3828733" y="731844"/>
                  <a:pt x="3834189" y="709401"/>
                  <a:pt x="3845006" y="687933"/>
                </a:cubicBezTo>
                <a:cubicBezTo>
                  <a:pt x="3855824" y="666466"/>
                  <a:pt x="3871443" y="648823"/>
                  <a:pt x="3891862" y="635003"/>
                </a:cubicBezTo>
                <a:cubicBezTo>
                  <a:pt x="3912281" y="621184"/>
                  <a:pt x="3936939" y="614037"/>
                  <a:pt x="3965836" y="613562"/>
                </a:cubicBezTo>
                <a:close/>
                <a:moveTo>
                  <a:pt x="3730476" y="613562"/>
                </a:moveTo>
                <a:cubicBezTo>
                  <a:pt x="3748323" y="613802"/>
                  <a:pt x="3762959" y="617823"/>
                  <a:pt x="3774384" y="625625"/>
                </a:cubicBezTo>
                <a:cubicBezTo>
                  <a:pt x="3785809" y="633428"/>
                  <a:pt x="3794253" y="643575"/>
                  <a:pt x="3799716" y="656067"/>
                </a:cubicBezTo>
                <a:cubicBezTo>
                  <a:pt x="3805179" y="668558"/>
                  <a:pt x="3807891" y="681957"/>
                  <a:pt x="3807853" y="696264"/>
                </a:cubicBezTo>
                <a:cubicBezTo>
                  <a:pt x="3807727" y="717019"/>
                  <a:pt x="3803160" y="736822"/>
                  <a:pt x="3794151" y="755671"/>
                </a:cubicBezTo>
                <a:cubicBezTo>
                  <a:pt x="3785142" y="774521"/>
                  <a:pt x="3772445" y="789979"/>
                  <a:pt x="3756061" y="802046"/>
                </a:cubicBezTo>
                <a:cubicBezTo>
                  <a:pt x="3739676" y="814113"/>
                  <a:pt x="3720358" y="820349"/>
                  <a:pt x="3698105" y="820756"/>
                </a:cubicBezTo>
                <a:cubicBezTo>
                  <a:pt x="3673196" y="820152"/>
                  <a:pt x="3654104" y="812156"/>
                  <a:pt x="3640829" y="796767"/>
                </a:cubicBezTo>
                <a:cubicBezTo>
                  <a:pt x="3627555" y="781377"/>
                  <a:pt x="3620854" y="762216"/>
                  <a:pt x="3620728" y="739283"/>
                </a:cubicBezTo>
                <a:cubicBezTo>
                  <a:pt x="3620891" y="717223"/>
                  <a:pt x="3625611" y="696707"/>
                  <a:pt x="3634886" y="677736"/>
                </a:cubicBezTo>
                <a:cubicBezTo>
                  <a:pt x="3644160" y="658765"/>
                  <a:pt x="3657009" y="643413"/>
                  <a:pt x="3673431" y="631680"/>
                </a:cubicBezTo>
                <a:cubicBezTo>
                  <a:pt x="3689853" y="619947"/>
                  <a:pt x="3708868" y="613908"/>
                  <a:pt x="3730476" y="613562"/>
                </a:cubicBezTo>
                <a:close/>
                <a:moveTo>
                  <a:pt x="3526523" y="613562"/>
                </a:moveTo>
                <a:cubicBezTo>
                  <a:pt x="3538230" y="613681"/>
                  <a:pt x="3549733" y="615078"/>
                  <a:pt x="3561029" y="617752"/>
                </a:cubicBezTo>
                <a:cubicBezTo>
                  <a:pt x="3572326" y="620427"/>
                  <a:pt x="3581985" y="623663"/>
                  <a:pt x="3590006" y="627462"/>
                </a:cubicBezTo>
                <a:lnTo>
                  <a:pt x="3559698" y="791314"/>
                </a:lnTo>
                <a:cubicBezTo>
                  <a:pt x="3555747" y="812162"/>
                  <a:pt x="3550645" y="829922"/>
                  <a:pt x="3544391" y="844594"/>
                </a:cubicBezTo>
                <a:cubicBezTo>
                  <a:pt x="3538136" y="859266"/>
                  <a:pt x="3529860" y="870993"/>
                  <a:pt x="3519560" y="879776"/>
                </a:cubicBezTo>
                <a:cubicBezTo>
                  <a:pt x="3509509" y="888208"/>
                  <a:pt x="3498382" y="894033"/>
                  <a:pt x="3486180" y="897253"/>
                </a:cubicBezTo>
                <a:cubicBezTo>
                  <a:pt x="3473978" y="900472"/>
                  <a:pt x="3462032" y="902005"/>
                  <a:pt x="3450342" y="901852"/>
                </a:cubicBezTo>
                <a:cubicBezTo>
                  <a:pt x="3438097" y="901784"/>
                  <a:pt x="3426776" y="900489"/>
                  <a:pt x="3416377" y="897968"/>
                </a:cubicBezTo>
                <a:cubicBezTo>
                  <a:pt x="3405978" y="895447"/>
                  <a:pt x="3397521" y="892108"/>
                  <a:pt x="3391005" y="887952"/>
                </a:cubicBezTo>
                <a:lnTo>
                  <a:pt x="3400835" y="861343"/>
                </a:lnTo>
                <a:cubicBezTo>
                  <a:pt x="3406901" y="865118"/>
                  <a:pt x="3414502" y="868227"/>
                  <a:pt x="3423638" y="870669"/>
                </a:cubicBezTo>
                <a:cubicBezTo>
                  <a:pt x="3432775" y="873112"/>
                  <a:pt x="3442632" y="874376"/>
                  <a:pt x="3453209" y="874461"/>
                </a:cubicBezTo>
                <a:cubicBezTo>
                  <a:pt x="3469950" y="874862"/>
                  <a:pt x="3484490" y="869756"/>
                  <a:pt x="3496828" y="859144"/>
                </a:cubicBezTo>
                <a:cubicBezTo>
                  <a:pt x="3509167" y="848532"/>
                  <a:pt x="3518382" y="830010"/>
                  <a:pt x="3524475" y="803578"/>
                </a:cubicBezTo>
                <a:lnTo>
                  <a:pt x="3531028" y="774110"/>
                </a:lnTo>
                <a:lnTo>
                  <a:pt x="3529800" y="774110"/>
                </a:lnTo>
                <a:cubicBezTo>
                  <a:pt x="3521122" y="788222"/>
                  <a:pt x="3510933" y="798775"/>
                  <a:pt x="3499235" y="805771"/>
                </a:cubicBezTo>
                <a:cubicBezTo>
                  <a:pt x="3487536" y="812767"/>
                  <a:pt x="3474788" y="816260"/>
                  <a:pt x="3460991" y="816251"/>
                </a:cubicBezTo>
                <a:cubicBezTo>
                  <a:pt x="3441113" y="815587"/>
                  <a:pt x="3426123" y="808530"/>
                  <a:pt x="3416023" y="795078"/>
                </a:cubicBezTo>
                <a:cubicBezTo>
                  <a:pt x="3405922" y="781626"/>
                  <a:pt x="3400859" y="765760"/>
                  <a:pt x="3400835" y="747478"/>
                </a:cubicBezTo>
                <a:cubicBezTo>
                  <a:pt x="3400839" y="724672"/>
                  <a:pt x="3405967" y="703144"/>
                  <a:pt x="3416218" y="682896"/>
                </a:cubicBezTo>
                <a:cubicBezTo>
                  <a:pt x="3426470" y="662647"/>
                  <a:pt x="3440999" y="646132"/>
                  <a:pt x="3459806" y="633349"/>
                </a:cubicBezTo>
                <a:cubicBezTo>
                  <a:pt x="3478613" y="620567"/>
                  <a:pt x="3500852" y="613971"/>
                  <a:pt x="3526523" y="613562"/>
                </a:cubicBezTo>
                <a:close/>
                <a:moveTo>
                  <a:pt x="3315281" y="613562"/>
                </a:moveTo>
                <a:cubicBezTo>
                  <a:pt x="3327765" y="613254"/>
                  <a:pt x="3339121" y="617243"/>
                  <a:pt x="3349348" y="625527"/>
                </a:cubicBezTo>
                <a:cubicBezTo>
                  <a:pt x="3359575" y="633811"/>
                  <a:pt x="3364995" y="648236"/>
                  <a:pt x="3365608" y="668804"/>
                </a:cubicBezTo>
                <a:cubicBezTo>
                  <a:pt x="3365582" y="673232"/>
                  <a:pt x="3365225" y="678301"/>
                  <a:pt x="3364535" y="684009"/>
                </a:cubicBezTo>
                <a:cubicBezTo>
                  <a:pt x="3363844" y="689717"/>
                  <a:pt x="3362975" y="695298"/>
                  <a:pt x="3361927" y="700750"/>
                </a:cubicBezTo>
                <a:lnTo>
                  <a:pt x="3339842" y="816251"/>
                </a:lnTo>
                <a:lnTo>
                  <a:pt x="3305861" y="816251"/>
                </a:lnTo>
                <a:lnTo>
                  <a:pt x="3327569" y="701979"/>
                </a:lnTo>
                <a:cubicBezTo>
                  <a:pt x="3328405" y="698028"/>
                  <a:pt x="3329087" y="693847"/>
                  <a:pt x="3329617" y="689436"/>
                </a:cubicBezTo>
                <a:cubicBezTo>
                  <a:pt x="3330145" y="685024"/>
                  <a:pt x="3330418" y="680741"/>
                  <a:pt x="3330436" y="676586"/>
                </a:cubicBezTo>
                <a:cubicBezTo>
                  <a:pt x="3330598" y="666355"/>
                  <a:pt x="3328328" y="658044"/>
                  <a:pt x="3323626" y="651653"/>
                </a:cubicBezTo>
                <a:cubicBezTo>
                  <a:pt x="3318925" y="645262"/>
                  <a:pt x="3310819" y="641968"/>
                  <a:pt x="3299308" y="641772"/>
                </a:cubicBezTo>
                <a:cubicBezTo>
                  <a:pt x="3291033" y="641827"/>
                  <a:pt x="3282280" y="644947"/>
                  <a:pt x="3273049" y="651131"/>
                </a:cubicBezTo>
                <a:cubicBezTo>
                  <a:pt x="3263818" y="657315"/>
                  <a:pt x="3255430" y="666230"/>
                  <a:pt x="3247884" y="677875"/>
                </a:cubicBezTo>
                <a:cubicBezTo>
                  <a:pt x="3240336" y="689520"/>
                  <a:pt x="3234951" y="703562"/>
                  <a:pt x="3231728" y="720000"/>
                </a:cubicBezTo>
                <a:lnTo>
                  <a:pt x="3213707" y="816251"/>
                </a:lnTo>
                <a:lnTo>
                  <a:pt x="3179712" y="816251"/>
                </a:lnTo>
                <a:lnTo>
                  <a:pt x="3206334" y="675803"/>
                </a:lnTo>
                <a:cubicBezTo>
                  <a:pt x="3208544" y="664747"/>
                  <a:pt x="3210370" y="654408"/>
                  <a:pt x="3211812" y="644785"/>
                </a:cubicBezTo>
                <a:cubicBezTo>
                  <a:pt x="3213254" y="635163"/>
                  <a:pt x="3214568" y="626257"/>
                  <a:pt x="3215754" y="618067"/>
                </a:cubicBezTo>
                <a:lnTo>
                  <a:pt x="3246063" y="618067"/>
                </a:lnTo>
                <a:lnTo>
                  <a:pt x="3241148" y="656926"/>
                </a:lnTo>
                <a:lnTo>
                  <a:pt x="3241967" y="656926"/>
                </a:lnTo>
                <a:cubicBezTo>
                  <a:pt x="3250910" y="642944"/>
                  <a:pt x="3261695" y="632239"/>
                  <a:pt x="3274323" y="624809"/>
                </a:cubicBezTo>
                <a:cubicBezTo>
                  <a:pt x="3286952" y="617379"/>
                  <a:pt x="3300605" y="613630"/>
                  <a:pt x="3315281" y="613562"/>
                </a:cubicBezTo>
                <a:close/>
                <a:moveTo>
                  <a:pt x="2860937" y="613562"/>
                </a:moveTo>
                <a:cubicBezTo>
                  <a:pt x="2870538" y="613604"/>
                  <a:pt x="2880067" y="614337"/>
                  <a:pt x="2889525" y="615761"/>
                </a:cubicBezTo>
                <a:cubicBezTo>
                  <a:pt x="2898982" y="617185"/>
                  <a:pt x="2907187" y="619046"/>
                  <a:pt x="2914142" y="621343"/>
                </a:cubicBezTo>
                <a:lnTo>
                  <a:pt x="2894072" y="724530"/>
                </a:lnTo>
                <a:cubicBezTo>
                  <a:pt x="2890796" y="742017"/>
                  <a:pt x="2888441" y="758840"/>
                  <a:pt x="2887008" y="774997"/>
                </a:cubicBezTo>
                <a:cubicBezTo>
                  <a:pt x="2885574" y="791154"/>
                  <a:pt x="2885063" y="804905"/>
                  <a:pt x="2885471" y="816251"/>
                </a:cubicBezTo>
                <a:lnTo>
                  <a:pt x="2853986" y="816251"/>
                </a:lnTo>
                <a:cubicBezTo>
                  <a:pt x="2854020" y="810200"/>
                  <a:pt x="2854463" y="802744"/>
                  <a:pt x="2855315" y="793883"/>
                </a:cubicBezTo>
                <a:cubicBezTo>
                  <a:pt x="2856166" y="785022"/>
                  <a:pt x="2857223" y="775426"/>
                  <a:pt x="2858483" y="765096"/>
                </a:cubicBezTo>
                <a:lnTo>
                  <a:pt x="2857666" y="765096"/>
                </a:lnTo>
                <a:cubicBezTo>
                  <a:pt x="2846714" y="785327"/>
                  <a:pt x="2834696" y="799722"/>
                  <a:pt x="2821610" y="808279"/>
                </a:cubicBezTo>
                <a:cubicBezTo>
                  <a:pt x="2808524" y="816837"/>
                  <a:pt x="2794869" y="820996"/>
                  <a:pt x="2780644" y="820756"/>
                </a:cubicBezTo>
                <a:cubicBezTo>
                  <a:pt x="2763040" y="820383"/>
                  <a:pt x="2749203" y="814179"/>
                  <a:pt x="2739135" y="802144"/>
                </a:cubicBezTo>
                <a:cubicBezTo>
                  <a:pt x="2729067" y="790110"/>
                  <a:pt x="2723935" y="774482"/>
                  <a:pt x="2723741" y="755262"/>
                </a:cubicBezTo>
                <a:cubicBezTo>
                  <a:pt x="2723833" y="731844"/>
                  <a:pt x="2729287" y="709401"/>
                  <a:pt x="2740101" y="687933"/>
                </a:cubicBezTo>
                <a:cubicBezTo>
                  <a:pt x="2750914" y="666466"/>
                  <a:pt x="2766530" y="648823"/>
                  <a:pt x="2786948" y="635003"/>
                </a:cubicBezTo>
                <a:cubicBezTo>
                  <a:pt x="2807367" y="621184"/>
                  <a:pt x="2832029" y="614037"/>
                  <a:pt x="2860937" y="613562"/>
                </a:cubicBezTo>
                <a:close/>
                <a:moveTo>
                  <a:pt x="2535923" y="613562"/>
                </a:moveTo>
                <a:cubicBezTo>
                  <a:pt x="2547630" y="613681"/>
                  <a:pt x="2559132" y="615078"/>
                  <a:pt x="2570430" y="617752"/>
                </a:cubicBezTo>
                <a:cubicBezTo>
                  <a:pt x="2581727" y="620427"/>
                  <a:pt x="2591387" y="623663"/>
                  <a:pt x="2599407" y="627462"/>
                </a:cubicBezTo>
                <a:lnTo>
                  <a:pt x="2569098" y="791314"/>
                </a:lnTo>
                <a:cubicBezTo>
                  <a:pt x="2565148" y="812162"/>
                  <a:pt x="2560045" y="829922"/>
                  <a:pt x="2553790" y="844594"/>
                </a:cubicBezTo>
                <a:cubicBezTo>
                  <a:pt x="2547536" y="859266"/>
                  <a:pt x="2539259" y="870993"/>
                  <a:pt x="2528960" y="879776"/>
                </a:cubicBezTo>
                <a:cubicBezTo>
                  <a:pt x="2518909" y="888208"/>
                  <a:pt x="2507782" y="894033"/>
                  <a:pt x="2495579" y="897253"/>
                </a:cubicBezTo>
                <a:cubicBezTo>
                  <a:pt x="2483378" y="900472"/>
                  <a:pt x="2471432" y="902005"/>
                  <a:pt x="2459742" y="901852"/>
                </a:cubicBezTo>
                <a:cubicBezTo>
                  <a:pt x="2447497" y="901784"/>
                  <a:pt x="2436175" y="900489"/>
                  <a:pt x="2425777" y="897968"/>
                </a:cubicBezTo>
                <a:cubicBezTo>
                  <a:pt x="2415378" y="895447"/>
                  <a:pt x="2406921" y="892108"/>
                  <a:pt x="2400405" y="887952"/>
                </a:cubicBezTo>
                <a:lnTo>
                  <a:pt x="2410235" y="861343"/>
                </a:lnTo>
                <a:cubicBezTo>
                  <a:pt x="2416301" y="865118"/>
                  <a:pt x="2423902" y="868227"/>
                  <a:pt x="2433038" y="870669"/>
                </a:cubicBezTo>
                <a:cubicBezTo>
                  <a:pt x="2442175" y="873112"/>
                  <a:pt x="2452032" y="874376"/>
                  <a:pt x="2462609" y="874461"/>
                </a:cubicBezTo>
                <a:cubicBezTo>
                  <a:pt x="2479350" y="874862"/>
                  <a:pt x="2493890" y="869756"/>
                  <a:pt x="2506229" y="859144"/>
                </a:cubicBezTo>
                <a:cubicBezTo>
                  <a:pt x="2518567" y="848532"/>
                  <a:pt x="2527782" y="830010"/>
                  <a:pt x="2533876" y="803578"/>
                </a:cubicBezTo>
                <a:lnTo>
                  <a:pt x="2540428" y="774110"/>
                </a:lnTo>
                <a:lnTo>
                  <a:pt x="2539200" y="774110"/>
                </a:lnTo>
                <a:cubicBezTo>
                  <a:pt x="2530521" y="788222"/>
                  <a:pt x="2520333" y="798775"/>
                  <a:pt x="2508635" y="805771"/>
                </a:cubicBezTo>
                <a:cubicBezTo>
                  <a:pt x="2496937" y="812767"/>
                  <a:pt x="2484188" y="816260"/>
                  <a:pt x="2470391" y="816251"/>
                </a:cubicBezTo>
                <a:cubicBezTo>
                  <a:pt x="2450512" y="815587"/>
                  <a:pt x="2435523" y="808530"/>
                  <a:pt x="2425423" y="795078"/>
                </a:cubicBezTo>
                <a:cubicBezTo>
                  <a:pt x="2415322" y="781626"/>
                  <a:pt x="2410259" y="765760"/>
                  <a:pt x="2410235" y="747478"/>
                </a:cubicBezTo>
                <a:cubicBezTo>
                  <a:pt x="2410239" y="724672"/>
                  <a:pt x="2415367" y="703144"/>
                  <a:pt x="2425618" y="682896"/>
                </a:cubicBezTo>
                <a:cubicBezTo>
                  <a:pt x="2435870" y="662647"/>
                  <a:pt x="2450398" y="646132"/>
                  <a:pt x="2469206" y="633349"/>
                </a:cubicBezTo>
                <a:cubicBezTo>
                  <a:pt x="2488013" y="620567"/>
                  <a:pt x="2510251" y="613971"/>
                  <a:pt x="2535923" y="613562"/>
                </a:cubicBezTo>
                <a:close/>
                <a:moveTo>
                  <a:pt x="1558777" y="613562"/>
                </a:moveTo>
                <a:cubicBezTo>
                  <a:pt x="1576624" y="613802"/>
                  <a:pt x="1591260" y="617823"/>
                  <a:pt x="1602684" y="625625"/>
                </a:cubicBezTo>
                <a:cubicBezTo>
                  <a:pt x="1614109" y="633428"/>
                  <a:pt x="1622553" y="643575"/>
                  <a:pt x="1628017" y="656067"/>
                </a:cubicBezTo>
                <a:cubicBezTo>
                  <a:pt x="1633479" y="668558"/>
                  <a:pt x="1636191" y="681957"/>
                  <a:pt x="1636153" y="696264"/>
                </a:cubicBezTo>
                <a:cubicBezTo>
                  <a:pt x="1636028" y="717019"/>
                  <a:pt x="1631460" y="736822"/>
                  <a:pt x="1622451" y="755671"/>
                </a:cubicBezTo>
                <a:cubicBezTo>
                  <a:pt x="1613442" y="774521"/>
                  <a:pt x="1600746" y="789979"/>
                  <a:pt x="1584361" y="802046"/>
                </a:cubicBezTo>
                <a:cubicBezTo>
                  <a:pt x="1567977" y="814113"/>
                  <a:pt x="1548658" y="820349"/>
                  <a:pt x="1526406" y="820756"/>
                </a:cubicBezTo>
                <a:cubicBezTo>
                  <a:pt x="1501496" y="820152"/>
                  <a:pt x="1482405" y="812156"/>
                  <a:pt x="1469130" y="796767"/>
                </a:cubicBezTo>
                <a:cubicBezTo>
                  <a:pt x="1455855" y="781377"/>
                  <a:pt x="1449155" y="762216"/>
                  <a:pt x="1449029" y="739283"/>
                </a:cubicBezTo>
                <a:cubicBezTo>
                  <a:pt x="1449192" y="717223"/>
                  <a:pt x="1453911" y="696707"/>
                  <a:pt x="1463186" y="677736"/>
                </a:cubicBezTo>
                <a:cubicBezTo>
                  <a:pt x="1472460" y="658765"/>
                  <a:pt x="1485309" y="643413"/>
                  <a:pt x="1501732" y="631680"/>
                </a:cubicBezTo>
                <a:cubicBezTo>
                  <a:pt x="1518154" y="619947"/>
                  <a:pt x="1537169" y="613908"/>
                  <a:pt x="1558777" y="613562"/>
                </a:cubicBezTo>
                <a:close/>
                <a:moveTo>
                  <a:pt x="1433585" y="613562"/>
                </a:moveTo>
                <a:cubicBezTo>
                  <a:pt x="1435078" y="613571"/>
                  <a:pt x="1436699" y="613656"/>
                  <a:pt x="1438449" y="613818"/>
                </a:cubicBezTo>
                <a:cubicBezTo>
                  <a:pt x="1440198" y="613980"/>
                  <a:pt x="1441717" y="614167"/>
                  <a:pt x="1443005" y="614380"/>
                </a:cubicBezTo>
                <a:lnTo>
                  <a:pt x="1436452" y="647915"/>
                </a:lnTo>
                <a:cubicBezTo>
                  <a:pt x="1435411" y="647702"/>
                  <a:pt x="1434114" y="647514"/>
                  <a:pt x="1432561" y="647352"/>
                </a:cubicBezTo>
                <a:cubicBezTo>
                  <a:pt x="1431008" y="647190"/>
                  <a:pt x="1429301" y="647105"/>
                  <a:pt x="1427441" y="647096"/>
                </a:cubicBezTo>
                <a:cubicBezTo>
                  <a:pt x="1412398" y="647617"/>
                  <a:pt x="1399072" y="655484"/>
                  <a:pt x="1387463" y="670698"/>
                </a:cubicBezTo>
                <a:cubicBezTo>
                  <a:pt x="1375854" y="685912"/>
                  <a:pt x="1367754" y="705350"/>
                  <a:pt x="1363162" y="729011"/>
                </a:cubicBezTo>
                <a:lnTo>
                  <a:pt x="1346806" y="816251"/>
                </a:lnTo>
                <a:lnTo>
                  <a:pt x="1312812" y="816251"/>
                </a:lnTo>
                <a:lnTo>
                  <a:pt x="1336976" y="688496"/>
                </a:lnTo>
                <a:cubicBezTo>
                  <a:pt x="1339425" y="675427"/>
                  <a:pt x="1341490" y="662768"/>
                  <a:pt x="1343171" y="650518"/>
                </a:cubicBezTo>
                <a:cubicBezTo>
                  <a:pt x="1344852" y="638268"/>
                  <a:pt x="1346200" y="627451"/>
                  <a:pt x="1347216" y="618067"/>
                </a:cubicBezTo>
                <a:lnTo>
                  <a:pt x="1377064" y="618067"/>
                </a:lnTo>
                <a:cubicBezTo>
                  <a:pt x="1376255" y="625004"/>
                  <a:pt x="1375420" y="632014"/>
                  <a:pt x="1374559" y="639099"/>
                </a:cubicBezTo>
                <a:cubicBezTo>
                  <a:pt x="1373699" y="646184"/>
                  <a:pt x="1372762" y="653491"/>
                  <a:pt x="1371748" y="661022"/>
                </a:cubicBezTo>
                <a:lnTo>
                  <a:pt x="1372975" y="661022"/>
                </a:lnTo>
                <a:cubicBezTo>
                  <a:pt x="1379388" y="647226"/>
                  <a:pt x="1387748" y="635940"/>
                  <a:pt x="1398055" y="627162"/>
                </a:cubicBezTo>
                <a:cubicBezTo>
                  <a:pt x="1408362" y="618385"/>
                  <a:pt x="1420205" y="613851"/>
                  <a:pt x="1433585" y="613562"/>
                </a:cubicBezTo>
                <a:close/>
                <a:moveTo>
                  <a:pt x="860687" y="613562"/>
                </a:moveTo>
                <a:cubicBezTo>
                  <a:pt x="870288" y="613604"/>
                  <a:pt x="879817" y="614337"/>
                  <a:pt x="889274" y="615761"/>
                </a:cubicBezTo>
                <a:cubicBezTo>
                  <a:pt x="898731" y="617185"/>
                  <a:pt x="906937" y="619046"/>
                  <a:pt x="913892" y="621343"/>
                </a:cubicBezTo>
                <a:lnTo>
                  <a:pt x="893822" y="724530"/>
                </a:lnTo>
                <a:cubicBezTo>
                  <a:pt x="890546" y="742017"/>
                  <a:pt x="888191" y="758840"/>
                  <a:pt x="886758" y="774997"/>
                </a:cubicBezTo>
                <a:cubicBezTo>
                  <a:pt x="885324" y="791154"/>
                  <a:pt x="884812" y="804905"/>
                  <a:pt x="885221" y="816251"/>
                </a:cubicBezTo>
                <a:lnTo>
                  <a:pt x="853735" y="816251"/>
                </a:lnTo>
                <a:cubicBezTo>
                  <a:pt x="853769" y="810200"/>
                  <a:pt x="854212" y="802744"/>
                  <a:pt x="855064" y="793883"/>
                </a:cubicBezTo>
                <a:cubicBezTo>
                  <a:pt x="855916" y="785022"/>
                  <a:pt x="856972" y="775426"/>
                  <a:pt x="858233" y="765096"/>
                </a:cubicBezTo>
                <a:lnTo>
                  <a:pt x="857415" y="765096"/>
                </a:lnTo>
                <a:cubicBezTo>
                  <a:pt x="846474" y="785327"/>
                  <a:pt x="834455" y="799722"/>
                  <a:pt x="821360" y="808279"/>
                </a:cubicBezTo>
                <a:cubicBezTo>
                  <a:pt x="808264" y="816837"/>
                  <a:pt x="794605" y="820996"/>
                  <a:pt x="780381" y="820756"/>
                </a:cubicBezTo>
                <a:cubicBezTo>
                  <a:pt x="762783" y="820383"/>
                  <a:pt x="748951" y="814179"/>
                  <a:pt x="738883" y="802144"/>
                </a:cubicBezTo>
                <a:cubicBezTo>
                  <a:pt x="728817" y="790110"/>
                  <a:pt x="723685" y="774482"/>
                  <a:pt x="723490" y="755262"/>
                </a:cubicBezTo>
                <a:cubicBezTo>
                  <a:pt x="723583" y="731844"/>
                  <a:pt x="729036" y="709401"/>
                  <a:pt x="739848" y="687933"/>
                </a:cubicBezTo>
                <a:cubicBezTo>
                  <a:pt x="750661" y="666466"/>
                  <a:pt x="766276" y="648823"/>
                  <a:pt x="786694" y="635003"/>
                </a:cubicBezTo>
                <a:cubicBezTo>
                  <a:pt x="807112" y="621184"/>
                  <a:pt x="831776" y="614037"/>
                  <a:pt x="860687" y="613562"/>
                </a:cubicBezTo>
                <a:close/>
                <a:moveTo>
                  <a:pt x="7417109" y="584849"/>
                </a:moveTo>
                <a:cubicBezTo>
                  <a:pt x="7418319" y="588387"/>
                  <a:pt x="7419171" y="592158"/>
                  <a:pt x="7419664" y="596163"/>
                </a:cubicBezTo>
                <a:cubicBezTo>
                  <a:pt x="7420159" y="600167"/>
                  <a:pt x="7420397" y="604045"/>
                  <a:pt x="7420380" y="607797"/>
                </a:cubicBezTo>
                <a:cubicBezTo>
                  <a:pt x="7420271" y="621269"/>
                  <a:pt x="7416504" y="631713"/>
                  <a:pt x="7409079" y="639127"/>
                </a:cubicBezTo>
                <a:cubicBezTo>
                  <a:pt x="7401655" y="646541"/>
                  <a:pt x="7391228" y="650017"/>
                  <a:pt x="7377801" y="649554"/>
                </a:cubicBezTo>
                <a:cubicBezTo>
                  <a:pt x="7381678" y="655956"/>
                  <a:pt x="7384558" y="663126"/>
                  <a:pt x="7386441" y="671064"/>
                </a:cubicBezTo>
                <a:cubicBezTo>
                  <a:pt x="7388324" y="679003"/>
                  <a:pt x="7389261" y="687403"/>
                  <a:pt x="7389252" y="696264"/>
                </a:cubicBezTo>
                <a:cubicBezTo>
                  <a:pt x="7389126" y="717019"/>
                  <a:pt x="7384560" y="736822"/>
                  <a:pt x="7375550" y="755671"/>
                </a:cubicBezTo>
                <a:cubicBezTo>
                  <a:pt x="7366542" y="774521"/>
                  <a:pt x="7353845" y="789979"/>
                  <a:pt x="7337461" y="802046"/>
                </a:cubicBezTo>
                <a:cubicBezTo>
                  <a:pt x="7321076" y="814113"/>
                  <a:pt x="7301757" y="820349"/>
                  <a:pt x="7279505" y="820756"/>
                </a:cubicBezTo>
                <a:cubicBezTo>
                  <a:pt x="7254595" y="820152"/>
                  <a:pt x="7235504" y="812156"/>
                  <a:pt x="7222229" y="796767"/>
                </a:cubicBezTo>
                <a:cubicBezTo>
                  <a:pt x="7208954" y="781377"/>
                  <a:pt x="7202254" y="762216"/>
                  <a:pt x="7202127" y="739283"/>
                </a:cubicBezTo>
                <a:cubicBezTo>
                  <a:pt x="7202291" y="717223"/>
                  <a:pt x="7207010" y="696707"/>
                  <a:pt x="7216285" y="677736"/>
                </a:cubicBezTo>
                <a:cubicBezTo>
                  <a:pt x="7225559" y="658765"/>
                  <a:pt x="7238408" y="643413"/>
                  <a:pt x="7254830" y="631680"/>
                </a:cubicBezTo>
                <a:cubicBezTo>
                  <a:pt x="7271253" y="619947"/>
                  <a:pt x="7290268" y="613908"/>
                  <a:pt x="7311876" y="613562"/>
                </a:cubicBezTo>
                <a:cubicBezTo>
                  <a:pt x="7318210" y="613571"/>
                  <a:pt x="7324185" y="614167"/>
                  <a:pt x="7329803" y="615351"/>
                </a:cubicBezTo>
                <a:cubicBezTo>
                  <a:pt x="7335419" y="616534"/>
                  <a:pt x="7340780" y="618255"/>
                  <a:pt x="7345885" y="620512"/>
                </a:cubicBezTo>
                <a:cubicBezTo>
                  <a:pt x="7350127" y="622520"/>
                  <a:pt x="7354545" y="624553"/>
                  <a:pt x="7359140" y="626613"/>
                </a:cubicBezTo>
                <a:cubicBezTo>
                  <a:pt x="7363734" y="628672"/>
                  <a:pt x="7368864" y="629783"/>
                  <a:pt x="7374529" y="629945"/>
                </a:cubicBezTo>
                <a:cubicBezTo>
                  <a:pt x="7380701" y="629937"/>
                  <a:pt x="7385447" y="628210"/>
                  <a:pt x="7388770" y="624767"/>
                </a:cubicBezTo>
                <a:cubicBezTo>
                  <a:pt x="7392092" y="621323"/>
                  <a:pt x="7393772" y="616213"/>
                  <a:pt x="7393809" y="609437"/>
                </a:cubicBezTo>
                <a:cubicBezTo>
                  <a:pt x="7393809" y="606523"/>
                  <a:pt x="7393498" y="603328"/>
                  <a:pt x="7392877" y="599851"/>
                </a:cubicBezTo>
                <a:cubicBezTo>
                  <a:pt x="7392256" y="596374"/>
                  <a:pt x="7391324" y="592874"/>
                  <a:pt x="7390081" y="589350"/>
                </a:cubicBezTo>
                <a:close/>
                <a:moveTo>
                  <a:pt x="406711" y="584849"/>
                </a:moveTo>
                <a:cubicBezTo>
                  <a:pt x="407920" y="588387"/>
                  <a:pt x="408772" y="592158"/>
                  <a:pt x="409265" y="596163"/>
                </a:cubicBezTo>
                <a:cubicBezTo>
                  <a:pt x="409760" y="600167"/>
                  <a:pt x="409998" y="604045"/>
                  <a:pt x="409981" y="607797"/>
                </a:cubicBezTo>
                <a:cubicBezTo>
                  <a:pt x="409871" y="621269"/>
                  <a:pt x="406104" y="631713"/>
                  <a:pt x="398680" y="639127"/>
                </a:cubicBezTo>
                <a:cubicBezTo>
                  <a:pt x="391255" y="646541"/>
                  <a:pt x="380829" y="650017"/>
                  <a:pt x="367402" y="649554"/>
                </a:cubicBezTo>
                <a:cubicBezTo>
                  <a:pt x="371279" y="655956"/>
                  <a:pt x="374158" y="663126"/>
                  <a:pt x="376042" y="671064"/>
                </a:cubicBezTo>
                <a:cubicBezTo>
                  <a:pt x="377924" y="679003"/>
                  <a:pt x="378861" y="687403"/>
                  <a:pt x="378853" y="696264"/>
                </a:cubicBezTo>
                <a:cubicBezTo>
                  <a:pt x="378727" y="717019"/>
                  <a:pt x="374160" y="736822"/>
                  <a:pt x="365151" y="755671"/>
                </a:cubicBezTo>
                <a:cubicBezTo>
                  <a:pt x="356142" y="774521"/>
                  <a:pt x="343446" y="789979"/>
                  <a:pt x="327061" y="802046"/>
                </a:cubicBezTo>
                <a:cubicBezTo>
                  <a:pt x="310677" y="814113"/>
                  <a:pt x="291358" y="820349"/>
                  <a:pt x="269106" y="820756"/>
                </a:cubicBezTo>
                <a:cubicBezTo>
                  <a:pt x="244196" y="820152"/>
                  <a:pt x="225105" y="812156"/>
                  <a:pt x="211830" y="796767"/>
                </a:cubicBezTo>
                <a:cubicBezTo>
                  <a:pt x="198555" y="781377"/>
                  <a:pt x="191855" y="762216"/>
                  <a:pt x="191729" y="739283"/>
                </a:cubicBezTo>
                <a:cubicBezTo>
                  <a:pt x="191892" y="717223"/>
                  <a:pt x="196611" y="696707"/>
                  <a:pt x="205886" y="677736"/>
                </a:cubicBezTo>
                <a:cubicBezTo>
                  <a:pt x="215160" y="658765"/>
                  <a:pt x="228009" y="643413"/>
                  <a:pt x="244431" y="631680"/>
                </a:cubicBezTo>
                <a:cubicBezTo>
                  <a:pt x="260854" y="619947"/>
                  <a:pt x="279869" y="613908"/>
                  <a:pt x="301477" y="613562"/>
                </a:cubicBezTo>
                <a:cubicBezTo>
                  <a:pt x="307810" y="613571"/>
                  <a:pt x="313786" y="614167"/>
                  <a:pt x="319403" y="615351"/>
                </a:cubicBezTo>
                <a:cubicBezTo>
                  <a:pt x="325020" y="616534"/>
                  <a:pt x="330381" y="618255"/>
                  <a:pt x="335486" y="620512"/>
                </a:cubicBezTo>
                <a:cubicBezTo>
                  <a:pt x="339728" y="622520"/>
                  <a:pt x="344146" y="624553"/>
                  <a:pt x="348740" y="626613"/>
                </a:cubicBezTo>
                <a:cubicBezTo>
                  <a:pt x="353335" y="628672"/>
                  <a:pt x="358465" y="629783"/>
                  <a:pt x="364130" y="629945"/>
                </a:cubicBezTo>
                <a:cubicBezTo>
                  <a:pt x="370301" y="629937"/>
                  <a:pt x="375048" y="628210"/>
                  <a:pt x="378371" y="624767"/>
                </a:cubicBezTo>
                <a:cubicBezTo>
                  <a:pt x="381694" y="621323"/>
                  <a:pt x="383373" y="616213"/>
                  <a:pt x="383410" y="609437"/>
                </a:cubicBezTo>
                <a:cubicBezTo>
                  <a:pt x="383410" y="606523"/>
                  <a:pt x="383099" y="603328"/>
                  <a:pt x="382478" y="599851"/>
                </a:cubicBezTo>
                <a:cubicBezTo>
                  <a:pt x="381856" y="596374"/>
                  <a:pt x="380924" y="592874"/>
                  <a:pt x="379682" y="589350"/>
                </a:cubicBezTo>
                <a:close/>
                <a:moveTo>
                  <a:pt x="7214828" y="573833"/>
                </a:moveTo>
                <a:cubicBezTo>
                  <a:pt x="7215679" y="576547"/>
                  <a:pt x="7216428" y="579619"/>
                  <a:pt x="7217075" y="583049"/>
                </a:cubicBezTo>
                <a:cubicBezTo>
                  <a:pt x="7217723" y="586479"/>
                  <a:pt x="7218063" y="589960"/>
                  <a:pt x="7218098" y="593493"/>
                </a:cubicBezTo>
                <a:cubicBezTo>
                  <a:pt x="7218133" y="607009"/>
                  <a:pt x="7214179" y="617861"/>
                  <a:pt x="7206237" y="626051"/>
                </a:cubicBezTo>
                <a:cubicBezTo>
                  <a:pt x="7198295" y="634242"/>
                  <a:pt x="7186153" y="638541"/>
                  <a:pt x="7169812" y="638951"/>
                </a:cubicBezTo>
                <a:lnTo>
                  <a:pt x="7146869" y="758515"/>
                </a:lnTo>
                <a:cubicBezTo>
                  <a:pt x="7144830" y="769571"/>
                  <a:pt x="7143071" y="779910"/>
                  <a:pt x="7141594" y="789533"/>
                </a:cubicBezTo>
                <a:cubicBezTo>
                  <a:pt x="7140118" y="799155"/>
                  <a:pt x="7138871" y="808061"/>
                  <a:pt x="7137856" y="816251"/>
                </a:cubicBezTo>
                <a:lnTo>
                  <a:pt x="7107128" y="816251"/>
                </a:lnTo>
                <a:lnTo>
                  <a:pt x="7112455" y="779030"/>
                </a:lnTo>
                <a:lnTo>
                  <a:pt x="7111634" y="779030"/>
                </a:lnTo>
                <a:cubicBezTo>
                  <a:pt x="7102647" y="792048"/>
                  <a:pt x="7092046" y="802225"/>
                  <a:pt x="7079832" y="809561"/>
                </a:cubicBezTo>
                <a:cubicBezTo>
                  <a:pt x="7067618" y="816897"/>
                  <a:pt x="7054866" y="820629"/>
                  <a:pt x="7041577" y="820756"/>
                </a:cubicBezTo>
                <a:cubicBezTo>
                  <a:pt x="7028303" y="821183"/>
                  <a:pt x="7016468" y="817263"/>
                  <a:pt x="7006071" y="808995"/>
                </a:cubicBezTo>
                <a:cubicBezTo>
                  <a:pt x="6995673" y="800728"/>
                  <a:pt x="6990184" y="785552"/>
                  <a:pt x="6989606" y="763467"/>
                </a:cubicBezTo>
                <a:cubicBezTo>
                  <a:pt x="6989606" y="758782"/>
                  <a:pt x="6989912" y="753714"/>
                  <a:pt x="6990526" y="748261"/>
                </a:cubicBezTo>
                <a:cubicBezTo>
                  <a:pt x="6991139" y="742809"/>
                  <a:pt x="6992059" y="736819"/>
                  <a:pt x="6993286" y="730291"/>
                </a:cubicBezTo>
                <a:lnTo>
                  <a:pt x="7014553" y="618067"/>
                </a:lnTo>
                <a:lnTo>
                  <a:pt x="7048541" y="618067"/>
                </a:lnTo>
                <a:lnTo>
                  <a:pt x="7027646" y="728653"/>
                </a:lnTo>
                <a:cubicBezTo>
                  <a:pt x="7026418" y="734165"/>
                  <a:pt x="7025496" y="739319"/>
                  <a:pt x="7024880" y="744114"/>
                </a:cubicBezTo>
                <a:cubicBezTo>
                  <a:pt x="7024267" y="748910"/>
                  <a:pt x="7023959" y="753449"/>
                  <a:pt x="7023959" y="757733"/>
                </a:cubicBezTo>
                <a:cubicBezTo>
                  <a:pt x="7023831" y="768125"/>
                  <a:pt x="7026238" y="776419"/>
                  <a:pt x="7031180" y="782614"/>
                </a:cubicBezTo>
                <a:cubicBezTo>
                  <a:pt x="7036122" y="788809"/>
                  <a:pt x="7044368" y="791983"/>
                  <a:pt x="7055916" y="792137"/>
                </a:cubicBezTo>
                <a:cubicBezTo>
                  <a:pt x="7068838" y="791855"/>
                  <a:pt x="7081608" y="785251"/>
                  <a:pt x="7094223" y="772324"/>
                </a:cubicBezTo>
                <a:cubicBezTo>
                  <a:pt x="7106838" y="759396"/>
                  <a:pt x="7115510" y="741836"/>
                  <a:pt x="7120239" y="719642"/>
                </a:cubicBezTo>
                <a:lnTo>
                  <a:pt x="7139494" y="618067"/>
                </a:lnTo>
                <a:lnTo>
                  <a:pt x="7167354" y="618067"/>
                </a:lnTo>
                <a:cubicBezTo>
                  <a:pt x="7175728" y="618042"/>
                  <a:pt x="7181924" y="616148"/>
                  <a:pt x="7185944" y="612385"/>
                </a:cubicBezTo>
                <a:cubicBezTo>
                  <a:pt x="7189964" y="608622"/>
                  <a:pt x="7191962" y="603144"/>
                  <a:pt x="7191936" y="595950"/>
                </a:cubicBezTo>
                <a:cubicBezTo>
                  <a:pt x="7191910" y="592862"/>
                  <a:pt x="7191552" y="589824"/>
                  <a:pt x="7190861" y="586837"/>
                </a:cubicBezTo>
                <a:cubicBezTo>
                  <a:pt x="7190169" y="583851"/>
                  <a:pt x="7189298" y="581018"/>
                  <a:pt x="7188249" y="578339"/>
                </a:cubicBezTo>
                <a:close/>
                <a:moveTo>
                  <a:pt x="7745287" y="564823"/>
                </a:moveTo>
                <a:lnTo>
                  <a:pt x="7735048" y="618067"/>
                </a:lnTo>
                <a:lnTo>
                  <a:pt x="7782558" y="618067"/>
                </a:lnTo>
                <a:lnTo>
                  <a:pt x="7777234" y="644639"/>
                </a:lnTo>
                <a:lnTo>
                  <a:pt x="7729723" y="644639"/>
                </a:lnTo>
                <a:lnTo>
                  <a:pt x="7711292" y="740922"/>
                </a:lnTo>
                <a:cubicBezTo>
                  <a:pt x="7710243" y="746428"/>
                  <a:pt x="7709372" y="751805"/>
                  <a:pt x="7708681" y="757055"/>
                </a:cubicBezTo>
                <a:cubicBezTo>
                  <a:pt x="7707990" y="762304"/>
                  <a:pt x="7707632" y="767579"/>
                  <a:pt x="7707606" y="772880"/>
                </a:cubicBezTo>
                <a:cubicBezTo>
                  <a:pt x="7707572" y="778864"/>
                  <a:pt x="7709074" y="783490"/>
                  <a:pt x="7712112" y="786759"/>
                </a:cubicBezTo>
                <a:cubicBezTo>
                  <a:pt x="7715150" y="790029"/>
                  <a:pt x="7719928" y="791685"/>
                  <a:pt x="7726446" y="791727"/>
                </a:cubicBezTo>
                <a:cubicBezTo>
                  <a:pt x="7729339" y="791727"/>
                  <a:pt x="7732155" y="791625"/>
                  <a:pt x="7734894" y="791420"/>
                </a:cubicBezTo>
                <a:cubicBezTo>
                  <a:pt x="7737633" y="791215"/>
                  <a:pt x="7740142" y="790908"/>
                  <a:pt x="7742420" y="790498"/>
                </a:cubicBezTo>
                <a:lnTo>
                  <a:pt x="7740782" y="817076"/>
                </a:lnTo>
                <a:cubicBezTo>
                  <a:pt x="7737617" y="818303"/>
                  <a:pt x="7733709" y="819223"/>
                  <a:pt x="7729058" y="819836"/>
                </a:cubicBezTo>
                <a:cubicBezTo>
                  <a:pt x="7724408" y="820449"/>
                  <a:pt x="7719578" y="820756"/>
                  <a:pt x="7714569" y="820756"/>
                </a:cubicBezTo>
                <a:cubicBezTo>
                  <a:pt x="7699586" y="820407"/>
                  <a:pt x="7688847" y="816505"/>
                  <a:pt x="7682353" y="809050"/>
                </a:cubicBezTo>
                <a:cubicBezTo>
                  <a:pt x="7675860" y="801595"/>
                  <a:pt x="7672690" y="792679"/>
                  <a:pt x="7672843" y="782304"/>
                </a:cubicBezTo>
                <a:cubicBezTo>
                  <a:pt x="7672836" y="776627"/>
                  <a:pt x="7673159" y="770772"/>
                  <a:pt x="7673815" y="764737"/>
                </a:cubicBezTo>
                <a:cubicBezTo>
                  <a:pt x="7674472" y="758702"/>
                  <a:pt x="7675511" y="752130"/>
                  <a:pt x="7676934" y="745019"/>
                </a:cubicBezTo>
                <a:lnTo>
                  <a:pt x="7696564" y="644639"/>
                </a:lnTo>
                <a:lnTo>
                  <a:pt x="7667928" y="644639"/>
                </a:lnTo>
                <a:lnTo>
                  <a:pt x="7673253" y="618067"/>
                </a:lnTo>
                <a:lnTo>
                  <a:pt x="7701472" y="618067"/>
                </a:lnTo>
                <a:lnTo>
                  <a:pt x="7710064" y="573424"/>
                </a:lnTo>
                <a:close/>
                <a:moveTo>
                  <a:pt x="1277813" y="564823"/>
                </a:moveTo>
                <a:lnTo>
                  <a:pt x="1267574" y="618067"/>
                </a:lnTo>
                <a:lnTo>
                  <a:pt x="1315084" y="618067"/>
                </a:lnTo>
                <a:lnTo>
                  <a:pt x="1309760" y="644639"/>
                </a:lnTo>
                <a:lnTo>
                  <a:pt x="1262250" y="644639"/>
                </a:lnTo>
                <a:lnTo>
                  <a:pt x="1243819" y="740922"/>
                </a:lnTo>
                <a:cubicBezTo>
                  <a:pt x="1242769" y="746428"/>
                  <a:pt x="1241899" y="751805"/>
                  <a:pt x="1241207" y="757055"/>
                </a:cubicBezTo>
                <a:cubicBezTo>
                  <a:pt x="1240516" y="762304"/>
                  <a:pt x="1240158" y="767579"/>
                  <a:pt x="1240132" y="772880"/>
                </a:cubicBezTo>
                <a:cubicBezTo>
                  <a:pt x="1240098" y="778864"/>
                  <a:pt x="1241600" y="783490"/>
                  <a:pt x="1244638" y="786759"/>
                </a:cubicBezTo>
                <a:cubicBezTo>
                  <a:pt x="1247675" y="790029"/>
                  <a:pt x="1252453" y="791685"/>
                  <a:pt x="1258973" y="791727"/>
                </a:cubicBezTo>
                <a:cubicBezTo>
                  <a:pt x="1261865" y="791727"/>
                  <a:pt x="1264681" y="791625"/>
                  <a:pt x="1267420" y="791420"/>
                </a:cubicBezTo>
                <a:cubicBezTo>
                  <a:pt x="1270159" y="791215"/>
                  <a:pt x="1272668" y="790908"/>
                  <a:pt x="1274946" y="790498"/>
                </a:cubicBezTo>
                <a:lnTo>
                  <a:pt x="1273308" y="817076"/>
                </a:lnTo>
                <a:cubicBezTo>
                  <a:pt x="1270142" y="818303"/>
                  <a:pt x="1266234" y="819223"/>
                  <a:pt x="1261584" y="819836"/>
                </a:cubicBezTo>
                <a:cubicBezTo>
                  <a:pt x="1256933" y="820449"/>
                  <a:pt x="1252104" y="820756"/>
                  <a:pt x="1247095" y="820756"/>
                </a:cubicBezTo>
                <a:cubicBezTo>
                  <a:pt x="1232112" y="820407"/>
                  <a:pt x="1221373" y="816505"/>
                  <a:pt x="1214880" y="809050"/>
                </a:cubicBezTo>
                <a:cubicBezTo>
                  <a:pt x="1208386" y="801595"/>
                  <a:pt x="1205216" y="792679"/>
                  <a:pt x="1205370" y="782304"/>
                </a:cubicBezTo>
                <a:cubicBezTo>
                  <a:pt x="1205361" y="776627"/>
                  <a:pt x="1205685" y="770772"/>
                  <a:pt x="1206341" y="764737"/>
                </a:cubicBezTo>
                <a:cubicBezTo>
                  <a:pt x="1206997" y="758702"/>
                  <a:pt x="1208037" y="752130"/>
                  <a:pt x="1209459" y="745019"/>
                </a:cubicBezTo>
                <a:lnTo>
                  <a:pt x="1229090" y="644639"/>
                </a:lnTo>
                <a:lnTo>
                  <a:pt x="1200455" y="644639"/>
                </a:lnTo>
                <a:lnTo>
                  <a:pt x="1205779" y="618067"/>
                </a:lnTo>
                <a:lnTo>
                  <a:pt x="1233998" y="618067"/>
                </a:lnTo>
                <a:lnTo>
                  <a:pt x="1242590" y="573424"/>
                </a:lnTo>
                <a:close/>
                <a:moveTo>
                  <a:pt x="1871279" y="540248"/>
                </a:moveTo>
                <a:lnTo>
                  <a:pt x="1905266" y="540248"/>
                </a:lnTo>
                <a:lnTo>
                  <a:pt x="1879469" y="674564"/>
                </a:lnTo>
                <a:lnTo>
                  <a:pt x="1881516" y="674154"/>
                </a:lnTo>
                <a:cubicBezTo>
                  <a:pt x="1886251" y="668447"/>
                  <a:pt x="1890909" y="663072"/>
                  <a:pt x="1895489" y="658030"/>
                </a:cubicBezTo>
                <a:cubicBezTo>
                  <a:pt x="1900070" y="652988"/>
                  <a:pt x="1904421" y="648125"/>
                  <a:pt x="1908542" y="643442"/>
                </a:cubicBezTo>
                <a:lnTo>
                  <a:pt x="2005589" y="540248"/>
                </a:lnTo>
                <a:lnTo>
                  <a:pt x="2048176" y="540248"/>
                </a:lnTo>
                <a:lnTo>
                  <a:pt x="1931882" y="659003"/>
                </a:lnTo>
                <a:lnTo>
                  <a:pt x="2003132" y="816251"/>
                </a:lnTo>
                <a:lnTo>
                  <a:pt x="1965869" y="816251"/>
                </a:lnTo>
                <a:lnTo>
                  <a:pt x="1905676" y="680706"/>
                </a:lnTo>
                <a:lnTo>
                  <a:pt x="1872507" y="711419"/>
                </a:lnTo>
                <a:lnTo>
                  <a:pt x="1852443" y="816251"/>
                </a:lnTo>
                <a:lnTo>
                  <a:pt x="1818865" y="816251"/>
                </a:lnTo>
                <a:close/>
                <a:moveTo>
                  <a:pt x="4103695" y="539839"/>
                </a:moveTo>
                <a:cubicBezTo>
                  <a:pt x="4109899" y="539958"/>
                  <a:pt x="4114774" y="541969"/>
                  <a:pt x="4118319" y="545873"/>
                </a:cubicBezTo>
                <a:cubicBezTo>
                  <a:pt x="4121865" y="549776"/>
                  <a:pt x="4123671" y="554856"/>
                  <a:pt x="4123740" y="561112"/>
                </a:cubicBezTo>
                <a:cubicBezTo>
                  <a:pt x="4123425" y="567973"/>
                  <a:pt x="4121191" y="573479"/>
                  <a:pt x="4117041" y="577629"/>
                </a:cubicBezTo>
                <a:cubicBezTo>
                  <a:pt x="4112890" y="581780"/>
                  <a:pt x="4107487" y="583911"/>
                  <a:pt x="4100831" y="584022"/>
                </a:cubicBezTo>
                <a:cubicBezTo>
                  <a:pt x="4094823" y="583902"/>
                  <a:pt x="4090067" y="581891"/>
                  <a:pt x="4086564" y="577987"/>
                </a:cubicBezTo>
                <a:cubicBezTo>
                  <a:pt x="4083062" y="574084"/>
                  <a:pt x="4081272" y="569004"/>
                  <a:pt x="4081195" y="562748"/>
                </a:cubicBezTo>
                <a:cubicBezTo>
                  <a:pt x="4081366" y="556066"/>
                  <a:pt x="4083581" y="550612"/>
                  <a:pt x="4087843" y="546384"/>
                </a:cubicBezTo>
                <a:cubicBezTo>
                  <a:pt x="4092104" y="542157"/>
                  <a:pt x="4097388" y="539975"/>
                  <a:pt x="4103695" y="539839"/>
                </a:cubicBezTo>
                <a:close/>
                <a:moveTo>
                  <a:pt x="2693996" y="539839"/>
                </a:moveTo>
                <a:cubicBezTo>
                  <a:pt x="2700199" y="539958"/>
                  <a:pt x="2705074" y="541969"/>
                  <a:pt x="2708620" y="545873"/>
                </a:cubicBezTo>
                <a:cubicBezTo>
                  <a:pt x="2712165" y="549776"/>
                  <a:pt x="2713972" y="554856"/>
                  <a:pt x="2714040" y="561112"/>
                </a:cubicBezTo>
                <a:cubicBezTo>
                  <a:pt x="2713725" y="567973"/>
                  <a:pt x="2711492" y="573479"/>
                  <a:pt x="2707342" y="577629"/>
                </a:cubicBezTo>
                <a:cubicBezTo>
                  <a:pt x="2703191" y="581780"/>
                  <a:pt x="2697788" y="583911"/>
                  <a:pt x="2691131" y="584022"/>
                </a:cubicBezTo>
                <a:cubicBezTo>
                  <a:pt x="2685124" y="583902"/>
                  <a:pt x="2680368" y="581891"/>
                  <a:pt x="2676865" y="577987"/>
                </a:cubicBezTo>
                <a:cubicBezTo>
                  <a:pt x="2673363" y="574084"/>
                  <a:pt x="2671573" y="569004"/>
                  <a:pt x="2671496" y="562748"/>
                </a:cubicBezTo>
                <a:cubicBezTo>
                  <a:pt x="2671667" y="556066"/>
                  <a:pt x="2673882" y="550612"/>
                  <a:pt x="2678143" y="546384"/>
                </a:cubicBezTo>
                <a:cubicBezTo>
                  <a:pt x="2682404" y="542157"/>
                  <a:pt x="2687689" y="539975"/>
                  <a:pt x="2693996" y="539839"/>
                </a:cubicBezTo>
                <a:close/>
                <a:moveTo>
                  <a:pt x="2312996" y="539839"/>
                </a:moveTo>
                <a:cubicBezTo>
                  <a:pt x="2319200" y="539958"/>
                  <a:pt x="2324074" y="541969"/>
                  <a:pt x="2327620" y="545873"/>
                </a:cubicBezTo>
                <a:cubicBezTo>
                  <a:pt x="2331165" y="549776"/>
                  <a:pt x="2332972" y="554856"/>
                  <a:pt x="2333040" y="561112"/>
                </a:cubicBezTo>
                <a:cubicBezTo>
                  <a:pt x="2332725" y="567973"/>
                  <a:pt x="2330492" y="573479"/>
                  <a:pt x="2326342" y="577629"/>
                </a:cubicBezTo>
                <a:cubicBezTo>
                  <a:pt x="2322191" y="581780"/>
                  <a:pt x="2316788" y="583911"/>
                  <a:pt x="2310132" y="584022"/>
                </a:cubicBezTo>
                <a:cubicBezTo>
                  <a:pt x="2304124" y="583902"/>
                  <a:pt x="2299368" y="581891"/>
                  <a:pt x="2295865" y="577987"/>
                </a:cubicBezTo>
                <a:cubicBezTo>
                  <a:pt x="2292363" y="574084"/>
                  <a:pt x="2290573" y="569004"/>
                  <a:pt x="2290496" y="562748"/>
                </a:cubicBezTo>
                <a:cubicBezTo>
                  <a:pt x="2290667" y="556066"/>
                  <a:pt x="2292882" y="550612"/>
                  <a:pt x="2297143" y="546384"/>
                </a:cubicBezTo>
                <a:cubicBezTo>
                  <a:pt x="2301404" y="542157"/>
                  <a:pt x="2306689" y="539975"/>
                  <a:pt x="2312996" y="539839"/>
                </a:cubicBezTo>
                <a:close/>
                <a:moveTo>
                  <a:pt x="474670" y="539839"/>
                </a:moveTo>
                <a:cubicBezTo>
                  <a:pt x="480875" y="539958"/>
                  <a:pt x="485750" y="541969"/>
                  <a:pt x="489295" y="545873"/>
                </a:cubicBezTo>
                <a:cubicBezTo>
                  <a:pt x="492840" y="549776"/>
                  <a:pt x="494647" y="554856"/>
                  <a:pt x="494715" y="561112"/>
                </a:cubicBezTo>
                <a:cubicBezTo>
                  <a:pt x="494400" y="567973"/>
                  <a:pt x="492167" y="573479"/>
                  <a:pt x="488016" y="577629"/>
                </a:cubicBezTo>
                <a:cubicBezTo>
                  <a:pt x="483866" y="581780"/>
                  <a:pt x="478463" y="583911"/>
                  <a:pt x="471806" y="584022"/>
                </a:cubicBezTo>
                <a:cubicBezTo>
                  <a:pt x="465798" y="583902"/>
                  <a:pt x="461042" y="581891"/>
                  <a:pt x="457540" y="577987"/>
                </a:cubicBezTo>
                <a:cubicBezTo>
                  <a:pt x="454037" y="574084"/>
                  <a:pt x="452247" y="569004"/>
                  <a:pt x="452171" y="562748"/>
                </a:cubicBezTo>
                <a:cubicBezTo>
                  <a:pt x="452341" y="556066"/>
                  <a:pt x="454557" y="550612"/>
                  <a:pt x="458818" y="546384"/>
                </a:cubicBezTo>
                <a:cubicBezTo>
                  <a:pt x="463079" y="542157"/>
                  <a:pt x="468363" y="539975"/>
                  <a:pt x="474670" y="539839"/>
                </a:cubicBezTo>
                <a:close/>
                <a:moveTo>
                  <a:pt x="2806884" y="536562"/>
                </a:moveTo>
                <a:lnTo>
                  <a:pt x="2827312" y="536562"/>
                </a:lnTo>
                <a:cubicBezTo>
                  <a:pt x="2826920" y="544532"/>
                  <a:pt x="2828630" y="551119"/>
                  <a:pt x="2832443" y="556324"/>
                </a:cubicBezTo>
                <a:cubicBezTo>
                  <a:pt x="2836255" y="561529"/>
                  <a:pt x="2842068" y="564225"/>
                  <a:pt x="2849882" y="564413"/>
                </a:cubicBezTo>
                <a:cubicBezTo>
                  <a:pt x="2859609" y="564097"/>
                  <a:pt x="2867059" y="561145"/>
                  <a:pt x="2872231" y="555556"/>
                </a:cubicBezTo>
                <a:cubicBezTo>
                  <a:pt x="2877404" y="549967"/>
                  <a:pt x="2880863" y="543636"/>
                  <a:pt x="2882610" y="536562"/>
                </a:cubicBezTo>
                <a:lnTo>
                  <a:pt x="2903902" y="536562"/>
                </a:lnTo>
                <a:cubicBezTo>
                  <a:pt x="2901249" y="551704"/>
                  <a:pt x="2895091" y="563692"/>
                  <a:pt x="2885431" y="572526"/>
                </a:cubicBezTo>
                <a:cubicBezTo>
                  <a:pt x="2875770" y="581361"/>
                  <a:pt x="2863784" y="585875"/>
                  <a:pt x="2849471" y="586069"/>
                </a:cubicBezTo>
                <a:cubicBezTo>
                  <a:pt x="2831541" y="585568"/>
                  <a:pt x="2819476" y="580440"/>
                  <a:pt x="2813276" y="570685"/>
                </a:cubicBezTo>
                <a:cubicBezTo>
                  <a:pt x="2807076" y="560930"/>
                  <a:pt x="2804945" y="549555"/>
                  <a:pt x="2806884" y="536562"/>
                </a:cubicBezTo>
                <a:close/>
                <a:moveTo>
                  <a:pt x="10290639" y="535333"/>
                </a:moveTo>
                <a:lnTo>
                  <a:pt x="10329160" y="535333"/>
                </a:lnTo>
                <a:lnTo>
                  <a:pt x="10356173" y="593851"/>
                </a:lnTo>
                <a:lnTo>
                  <a:pt x="10331618" y="593851"/>
                </a:lnTo>
                <a:close/>
                <a:moveTo>
                  <a:pt x="7330315" y="535333"/>
                </a:moveTo>
                <a:lnTo>
                  <a:pt x="7371258" y="535333"/>
                </a:lnTo>
                <a:lnTo>
                  <a:pt x="7316792" y="593851"/>
                </a:lnTo>
                <a:lnTo>
                  <a:pt x="7290159" y="593851"/>
                </a:lnTo>
                <a:close/>
                <a:moveTo>
                  <a:pt x="6623315" y="535333"/>
                </a:moveTo>
                <a:lnTo>
                  <a:pt x="6664244" y="535333"/>
                </a:lnTo>
                <a:lnTo>
                  <a:pt x="6609793" y="593851"/>
                </a:lnTo>
                <a:lnTo>
                  <a:pt x="6583159" y="593851"/>
                </a:lnTo>
                <a:close/>
                <a:moveTo>
                  <a:pt x="5566040" y="535333"/>
                </a:moveTo>
                <a:lnTo>
                  <a:pt x="5606969" y="535333"/>
                </a:lnTo>
                <a:lnTo>
                  <a:pt x="5552519" y="593851"/>
                </a:lnTo>
                <a:lnTo>
                  <a:pt x="5525884" y="593851"/>
                </a:lnTo>
                <a:close/>
                <a:moveTo>
                  <a:pt x="4493613" y="535333"/>
                </a:moveTo>
                <a:lnTo>
                  <a:pt x="4518166" y="535333"/>
                </a:lnTo>
                <a:lnTo>
                  <a:pt x="4546402" y="593851"/>
                </a:lnTo>
                <a:lnTo>
                  <a:pt x="4521029" y="593851"/>
                </a:lnTo>
                <a:lnTo>
                  <a:pt x="4503445" y="556203"/>
                </a:lnTo>
                <a:lnTo>
                  <a:pt x="4502627" y="556203"/>
                </a:lnTo>
                <a:lnTo>
                  <a:pt x="4473943" y="593851"/>
                </a:lnTo>
                <a:lnTo>
                  <a:pt x="4446487" y="593851"/>
                </a:lnTo>
                <a:close/>
                <a:moveTo>
                  <a:pt x="1514933" y="535333"/>
                </a:moveTo>
                <a:lnTo>
                  <a:pt x="1553450" y="535333"/>
                </a:lnTo>
                <a:lnTo>
                  <a:pt x="1580494" y="593851"/>
                </a:lnTo>
                <a:lnTo>
                  <a:pt x="1556318" y="593851"/>
                </a:lnTo>
                <a:close/>
                <a:moveTo>
                  <a:pt x="872954" y="535333"/>
                </a:moveTo>
                <a:lnTo>
                  <a:pt x="913892" y="535333"/>
                </a:lnTo>
                <a:lnTo>
                  <a:pt x="859460" y="593851"/>
                </a:lnTo>
                <a:lnTo>
                  <a:pt x="832835" y="593851"/>
                </a:lnTo>
                <a:close/>
                <a:moveTo>
                  <a:pt x="319915" y="535333"/>
                </a:moveTo>
                <a:lnTo>
                  <a:pt x="360858" y="535333"/>
                </a:lnTo>
                <a:lnTo>
                  <a:pt x="306393" y="593851"/>
                </a:lnTo>
                <a:lnTo>
                  <a:pt x="279759" y="593851"/>
                </a:lnTo>
                <a:close/>
                <a:moveTo>
                  <a:pt x="10045378" y="525504"/>
                </a:moveTo>
                <a:lnTo>
                  <a:pt x="10079373" y="525504"/>
                </a:lnTo>
                <a:lnTo>
                  <a:pt x="10054799" y="653240"/>
                </a:lnTo>
                <a:lnTo>
                  <a:pt x="10055617" y="653240"/>
                </a:lnTo>
                <a:cubicBezTo>
                  <a:pt x="10064048" y="641024"/>
                  <a:pt x="10074218" y="631394"/>
                  <a:pt x="10086131" y="624348"/>
                </a:cubicBezTo>
                <a:cubicBezTo>
                  <a:pt x="10098043" y="617302"/>
                  <a:pt x="10111491" y="613707"/>
                  <a:pt x="10126475" y="613562"/>
                </a:cubicBezTo>
                <a:cubicBezTo>
                  <a:pt x="10138369" y="613323"/>
                  <a:pt x="10149367" y="617277"/>
                  <a:pt x="10159466" y="625424"/>
                </a:cubicBezTo>
                <a:cubicBezTo>
                  <a:pt x="10169565" y="633571"/>
                  <a:pt x="10174933" y="647348"/>
                  <a:pt x="10175572" y="666756"/>
                </a:cubicBezTo>
                <a:cubicBezTo>
                  <a:pt x="10175563" y="672174"/>
                  <a:pt x="10175274" y="677823"/>
                  <a:pt x="10174703" y="683702"/>
                </a:cubicBezTo>
                <a:cubicBezTo>
                  <a:pt x="10174132" y="689581"/>
                  <a:pt x="10173331" y="695127"/>
                  <a:pt x="10172300" y="700341"/>
                </a:cubicBezTo>
                <a:lnTo>
                  <a:pt x="10150215" y="816251"/>
                </a:lnTo>
                <a:lnTo>
                  <a:pt x="10116235" y="816251"/>
                </a:lnTo>
                <a:lnTo>
                  <a:pt x="10138352" y="701979"/>
                </a:lnTo>
                <a:cubicBezTo>
                  <a:pt x="10138992" y="698301"/>
                  <a:pt x="10139555" y="694189"/>
                  <a:pt x="10140041" y="689641"/>
                </a:cubicBezTo>
                <a:cubicBezTo>
                  <a:pt x="10140527" y="685093"/>
                  <a:pt x="10140784" y="680058"/>
                  <a:pt x="10140810" y="674538"/>
                </a:cubicBezTo>
                <a:cubicBezTo>
                  <a:pt x="10140912" y="665109"/>
                  <a:pt x="10138556" y="657344"/>
                  <a:pt x="10133744" y="651243"/>
                </a:cubicBezTo>
                <a:cubicBezTo>
                  <a:pt x="10128931" y="645142"/>
                  <a:pt x="10121047" y="641985"/>
                  <a:pt x="10110091" y="641772"/>
                </a:cubicBezTo>
                <a:cubicBezTo>
                  <a:pt x="10096319" y="642121"/>
                  <a:pt x="10082803" y="649101"/>
                  <a:pt x="10069543" y="662711"/>
                </a:cubicBezTo>
                <a:cubicBezTo>
                  <a:pt x="10056284" y="676321"/>
                  <a:pt x="10047272" y="694462"/>
                  <a:pt x="10042511" y="717133"/>
                </a:cubicBezTo>
                <a:lnTo>
                  <a:pt x="10024081" y="816251"/>
                </a:lnTo>
                <a:lnTo>
                  <a:pt x="9990085" y="816251"/>
                </a:lnTo>
                <a:close/>
                <a:moveTo>
                  <a:pt x="5263829" y="525504"/>
                </a:moveTo>
                <a:lnTo>
                  <a:pt x="5297823" y="525504"/>
                </a:lnTo>
                <a:lnTo>
                  <a:pt x="5273249" y="653240"/>
                </a:lnTo>
                <a:lnTo>
                  <a:pt x="5274068" y="653240"/>
                </a:lnTo>
                <a:cubicBezTo>
                  <a:pt x="5282498" y="641024"/>
                  <a:pt x="5292669" y="631394"/>
                  <a:pt x="5304581" y="624348"/>
                </a:cubicBezTo>
                <a:cubicBezTo>
                  <a:pt x="5316493" y="617302"/>
                  <a:pt x="5329940" y="613707"/>
                  <a:pt x="5344924" y="613562"/>
                </a:cubicBezTo>
                <a:cubicBezTo>
                  <a:pt x="5356820" y="613323"/>
                  <a:pt x="5367818" y="617277"/>
                  <a:pt x="5377916" y="625424"/>
                </a:cubicBezTo>
                <a:cubicBezTo>
                  <a:pt x="5388015" y="633571"/>
                  <a:pt x="5393384" y="647348"/>
                  <a:pt x="5394022" y="666756"/>
                </a:cubicBezTo>
                <a:cubicBezTo>
                  <a:pt x="5394013" y="672174"/>
                  <a:pt x="5393724" y="677823"/>
                  <a:pt x="5393153" y="683702"/>
                </a:cubicBezTo>
                <a:cubicBezTo>
                  <a:pt x="5392582" y="689581"/>
                  <a:pt x="5391781" y="695127"/>
                  <a:pt x="5390751" y="700341"/>
                </a:cubicBezTo>
                <a:lnTo>
                  <a:pt x="5368666" y="816251"/>
                </a:lnTo>
                <a:lnTo>
                  <a:pt x="5334685" y="816251"/>
                </a:lnTo>
                <a:lnTo>
                  <a:pt x="5356802" y="701979"/>
                </a:lnTo>
                <a:cubicBezTo>
                  <a:pt x="5357442" y="698301"/>
                  <a:pt x="5358005" y="694189"/>
                  <a:pt x="5358491" y="689641"/>
                </a:cubicBezTo>
                <a:cubicBezTo>
                  <a:pt x="5358978" y="685093"/>
                  <a:pt x="5359234" y="680058"/>
                  <a:pt x="5359259" y="674538"/>
                </a:cubicBezTo>
                <a:cubicBezTo>
                  <a:pt x="5359362" y="665109"/>
                  <a:pt x="5357007" y="657344"/>
                  <a:pt x="5352194" y="651243"/>
                </a:cubicBezTo>
                <a:cubicBezTo>
                  <a:pt x="5347382" y="645142"/>
                  <a:pt x="5339497" y="641985"/>
                  <a:pt x="5328542" y="641772"/>
                </a:cubicBezTo>
                <a:cubicBezTo>
                  <a:pt x="5314769" y="642121"/>
                  <a:pt x="5301254" y="649101"/>
                  <a:pt x="5287993" y="662711"/>
                </a:cubicBezTo>
                <a:cubicBezTo>
                  <a:pt x="5274733" y="676321"/>
                  <a:pt x="5265723" y="694462"/>
                  <a:pt x="5260961" y="717133"/>
                </a:cubicBezTo>
                <a:lnTo>
                  <a:pt x="5242531" y="816251"/>
                </a:lnTo>
                <a:lnTo>
                  <a:pt x="5208536" y="816251"/>
                </a:lnTo>
                <a:close/>
                <a:moveTo>
                  <a:pt x="2082479" y="525504"/>
                </a:moveTo>
                <a:lnTo>
                  <a:pt x="2116474" y="525504"/>
                </a:lnTo>
                <a:lnTo>
                  <a:pt x="2091899" y="653240"/>
                </a:lnTo>
                <a:lnTo>
                  <a:pt x="2092719" y="653240"/>
                </a:lnTo>
                <a:cubicBezTo>
                  <a:pt x="2101149" y="641024"/>
                  <a:pt x="2111320" y="631394"/>
                  <a:pt x="2123232" y="624348"/>
                </a:cubicBezTo>
                <a:cubicBezTo>
                  <a:pt x="2135144" y="617302"/>
                  <a:pt x="2148592" y="613707"/>
                  <a:pt x="2163575" y="613562"/>
                </a:cubicBezTo>
                <a:cubicBezTo>
                  <a:pt x="2175471" y="613323"/>
                  <a:pt x="2186468" y="617277"/>
                  <a:pt x="2196567" y="625424"/>
                </a:cubicBezTo>
                <a:cubicBezTo>
                  <a:pt x="2206666" y="633571"/>
                  <a:pt x="2212034" y="647348"/>
                  <a:pt x="2212673" y="666756"/>
                </a:cubicBezTo>
                <a:cubicBezTo>
                  <a:pt x="2212664" y="672174"/>
                  <a:pt x="2212375" y="677823"/>
                  <a:pt x="2211804" y="683702"/>
                </a:cubicBezTo>
                <a:cubicBezTo>
                  <a:pt x="2211234" y="689581"/>
                  <a:pt x="2210432" y="695127"/>
                  <a:pt x="2209401" y="700341"/>
                </a:cubicBezTo>
                <a:lnTo>
                  <a:pt x="2187317" y="816251"/>
                </a:lnTo>
                <a:lnTo>
                  <a:pt x="2153336" y="816251"/>
                </a:lnTo>
                <a:lnTo>
                  <a:pt x="2175453" y="701979"/>
                </a:lnTo>
                <a:cubicBezTo>
                  <a:pt x="2176093" y="698301"/>
                  <a:pt x="2176656" y="694189"/>
                  <a:pt x="2177143" y="689641"/>
                </a:cubicBezTo>
                <a:cubicBezTo>
                  <a:pt x="2177628" y="685093"/>
                  <a:pt x="2177885" y="680058"/>
                  <a:pt x="2177911" y="674538"/>
                </a:cubicBezTo>
                <a:cubicBezTo>
                  <a:pt x="2178013" y="665109"/>
                  <a:pt x="2175658" y="657344"/>
                  <a:pt x="2170845" y="651243"/>
                </a:cubicBezTo>
                <a:cubicBezTo>
                  <a:pt x="2166033" y="645142"/>
                  <a:pt x="2158149" y="641985"/>
                  <a:pt x="2147192" y="641772"/>
                </a:cubicBezTo>
                <a:cubicBezTo>
                  <a:pt x="2133420" y="642121"/>
                  <a:pt x="2119905" y="649101"/>
                  <a:pt x="2106644" y="662711"/>
                </a:cubicBezTo>
                <a:cubicBezTo>
                  <a:pt x="2093384" y="676321"/>
                  <a:pt x="2084374" y="694462"/>
                  <a:pt x="2079612" y="717133"/>
                </a:cubicBezTo>
                <a:lnTo>
                  <a:pt x="2061182" y="816251"/>
                </a:lnTo>
                <a:lnTo>
                  <a:pt x="2027186" y="816251"/>
                </a:lnTo>
                <a:close/>
                <a:moveTo>
                  <a:pt x="4309864" y="363293"/>
                </a:moveTo>
                <a:cubicBezTo>
                  <a:pt x="4315711" y="363446"/>
                  <a:pt x="4320483" y="365492"/>
                  <a:pt x="4324181" y="369429"/>
                </a:cubicBezTo>
                <a:cubicBezTo>
                  <a:pt x="4327880" y="373366"/>
                  <a:pt x="4329789" y="378275"/>
                  <a:pt x="4329908" y="384156"/>
                </a:cubicBezTo>
                <a:cubicBezTo>
                  <a:pt x="4329815" y="390053"/>
                  <a:pt x="4327957" y="395030"/>
                  <a:pt x="4324335" y="399087"/>
                </a:cubicBezTo>
                <a:cubicBezTo>
                  <a:pt x="4320713" y="403144"/>
                  <a:pt x="4315890" y="405257"/>
                  <a:pt x="4309864" y="405428"/>
                </a:cubicBezTo>
                <a:cubicBezTo>
                  <a:pt x="4303626" y="405257"/>
                  <a:pt x="4298615" y="403144"/>
                  <a:pt x="4294831" y="399087"/>
                </a:cubicBezTo>
                <a:cubicBezTo>
                  <a:pt x="4291048" y="395030"/>
                  <a:pt x="4289105" y="390053"/>
                  <a:pt x="4289002" y="384156"/>
                </a:cubicBezTo>
                <a:cubicBezTo>
                  <a:pt x="4289156" y="378275"/>
                  <a:pt x="4291201" y="373366"/>
                  <a:pt x="4295138" y="369429"/>
                </a:cubicBezTo>
                <a:cubicBezTo>
                  <a:pt x="4299075" y="365492"/>
                  <a:pt x="4303984" y="363446"/>
                  <a:pt x="4309864" y="363293"/>
                </a:cubicBezTo>
                <a:close/>
                <a:moveTo>
                  <a:pt x="1701758" y="363293"/>
                </a:moveTo>
                <a:cubicBezTo>
                  <a:pt x="1707604" y="363446"/>
                  <a:pt x="1712377" y="365492"/>
                  <a:pt x="1716075" y="369429"/>
                </a:cubicBezTo>
                <a:cubicBezTo>
                  <a:pt x="1719774" y="373366"/>
                  <a:pt x="1721683" y="378275"/>
                  <a:pt x="1721802" y="384156"/>
                </a:cubicBezTo>
                <a:cubicBezTo>
                  <a:pt x="1721708" y="390053"/>
                  <a:pt x="1719851" y="395030"/>
                  <a:pt x="1716229" y="399087"/>
                </a:cubicBezTo>
                <a:cubicBezTo>
                  <a:pt x="1712606" y="403144"/>
                  <a:pt x="1707783" y="405257"/>
                  <a:pt x="1701758" y="405428"/>
                </a:cubicBezTo>
                <a:cubicBezTo>
                  <a:pt x="1695520" y="405257"/>
                  <a:pt x="1690509" y="403144"/>
                  <a:pt x="1686725" y="399087"/>
                </a:cubicBezTo>
                <a:cubicBezTo>
                  <a:pt x="1682941" y="395030"/>
                  <a:pt x="1680998" y="390053"/>
                  <a:pt x="1680896" y="384156"/>
                </a:cubicBezTo>
                <a:cubicBezTo>
                  <a:pt x="1681024" y="378275"/>
                  <a:pt x="1683018" y="373366"/>
                  <a:pt x="1686878" y="369429"/>
                </a:cubicBezTo>
                <a:cubicBezTo>
                  <a:pt x="1690739" y="365492"/>
                  <a:pt x="1695699" y="363446"/>
                  <a:pt x="1701758" y="363293"/>
                </a:cubicBezTo>
                <a:close/>
                <a:moveTo>
                  <a:pt x="7898516" y="278920"/>
                </a:moveTo>
                <a:cubicBezTo>
                  <a:pt x="7893470" y="290747"/>
                  <a:pt x="7887644" y="303073"/>
                  <a:pt x="7881036" y="315900"/>
                </a:cubicBezTo>
                <a:cubicBezTo>
                  <a:pt x="7874430" y="328727"/>
                  <a:pt x="7867845" y="340690"/>
                  <a:pt x="7861282" y="351788"/>
                </a:cubicBezTo>
                <a:cubicBezTo>
                  <a:pt x="7854721" y="362887"/>
                  <a:pt x="7848986" y="371756"/>
                  <a:pt x="7844076" y="378397"/>
                </a:cubicBezTo>
                <a:lnTo>
                  <a:pt x="7817880" y="380853"/>
                </a:lnTo>
                <a:cubicBezTo>
                  <a:pt x="7822204" y="372595"/>
                  <a:pt x="7826882" y="362775"/>
                  <a:pt x="7831918" y="351394"/>
                </a:cubicBezTo>
                <a:cubicBezTo>
                  <a:pt x="7836954" y="340012"/>
                  <a:pt x="7841785" y="328313"/>
                  <a:pt x="7846411" y="316294"/>
                </a:cubicBezTo>
                <a:cubicBezTo>
                  <a:pt x="7851038" y="304276"/>
                  <a:pt x="7854898" y="293183"/>
                  <a:pt x="7857994" y="283014"/>
                </a:cubicBezTo>
                <a:close/>
                <a:moveTo>
                  <a:pt x="8078208" y="197364"/>
                </a:moveTo>
                <a:lnTo>
                  <a:pt x="8058138" y="303084"/>
                </a:lnTo>
                <a:cubicBezTo>
                  <a:pt x="8062490" y="303691"/>
                  <a:pt x="8067098" y="304117"/>
                  <a:pt x="8071962" y="304365"/>
                </a:cubicBezTo>
                <a:cubicBezTo>
                  <a:pt x="8076826" y="304613"/>
                  <a:pt x="8081638" y="304732"/>
                  <a:pt x="8086400" y="304724"/>
                </a:cubicBezTo>
                <a:cubicBezTo>
                  <a:pt x="8099997" y="304923"/>
                  <a:pt x="8112668" y="303021"/>
                  <a:pt x="8124415" y="299017"/>
                </a:cubicBezTo>
                <a:cubicBezTo>
                  <a:pt x="8136160" y="295013"/>
                  <a:pt x="8145677" y="288527"/>
                  <a:pt x="8152964" y="279560"/>
                </a:cubicBezTo>
                <a:cubicBezTo>
                  <a:pt x="8160250" y="270594"/>
                  <a:pt x="8164002" y="258766"/>
                  <a:pt x="8164219" y="244078"/>
                </a:cubicBezTo>
                <a:cubicBezTo>
                  <a:pt x="8163724" y="227969"/>
                  <a:pt x="8157854" y="216137"/>
                  <a:pt x="8146607" y="208581"/>
                </a:cubicBezTo>
                <a:cubicBezTo>
                  <a:pt x="8135362" y="201026"/>
                  <a:pt x="8121708" y="197287"/>
                  <a:pt x="8105650" y="197364"/>
                </a:cubicBezTo>
                <a:close/>
                <a:moveTo>
                  <a:pt x="9577869" y="155177"/>
                </a:moveTo>
                <a:cubicBezTo>
                  <a:pt x="9561870" y="155473"/>
                  <a:pt x="9547540" y="160481"/>
                  <a:pt x="9534878" y="170200"/>
                </a:cubicBezTo>
                <a:cubicBezTo>
                  <a:pt x="9522217" y="179920"/>
                  <a:pt x="9512195" y="192575"/>
                  <a:pt x="9504812" y="208167"/>
                </a:cubicBezTo>
                <a:cubicBezTo>
                  <a:pt x="9497430" y="223759"/>
                  <a:pt x="9493657" y="240512"/>
                  <a:pt x="9493496" y="258425"/>
                </a:cubicBezTo>
                <a:cubicBezTo>
                  <a:pt x="9493231" y="270853"/>
                  <a:pt x="9495809" y="281949"/>
                  <a:pt x="9501227" y="291714"/>
                </a:cubicBezTo>
                <a:cubicBezTo>
                  <a:pt x="9506645" y="301479"/>
                  <a:pt x="9516492" y="306635"/>
                  <a:pt x="9530767" y="307181"/>
                </a:cubicBezTo>
                <a:cubicBezTo>
                  <a:pt x="9544462" y="306865"/>
                  <a:pt x="9557723" y="300020"/>
                  <a:pt x="9570547" y="286644"/>
                </a:cubicBezTo>
                <a:cubicBezTo>
                  <a:pt x="9583372" y="273269"/>
                  <a:pt x="9592229" y="255258"/>
                  <a:pt x="9597119" y="232613"/>
                </a:cubicBezTo>
                <a:lnTo>
                  <a:pt x="9610635" y="163372"/>
                </a:lnTo>
                <a:cubicBezTo>
                  <a:pt x="9607119" y="161059"/>
                  <a:pt x="9602580" y="159130"/>
                  <a:pt x="9597016" y="157585"/>
                </a:cubicBezTo>
                <a:cubicBezTo>
                  <a:pt x="9591453" y="156040"/>
                  <a:pt x="9585070" y="155237"/>
                  <a:pt x="9577869" y="155177"/>
                </a:cubicBezTo>
                <a:close/>
                <a:moveTo>
                  <a:pt x="2805595" y="155177"/>
                </a:moveTo>
                <a:cubicBezTo>
                  <a:pt x="2789596" y="155473"/>
                  <a:pt x="2775266" y="160481"/>
                  <a:pt x="2762605" y="170200"/>
                </a:cubicBezTo>
                <a:cubicBezTo>
                  <a:pt x="2749943" y="179920"/>
                  <a:pt x="2739921" y="192575"/>
                  <a:pt x="2732538" y="208167"/>
                </a:cubicBezTo>
                <a:cubicBezTo>
                  <a:pt x="2725157" y="223759"/>
                  <a:pt x="2721384" y="240512"/>
                  <a:pt x="2721223" y="258425"/>
                </a:cubicBezTo>
                <a:cubicBezTo>
                  <a:pt x="2720958" y="270853"/>
                  <a:pt x="2723535" y="281949"/>
                  <a:pt x="2728953" y="291714"/>
                </a:cubicBezTo>
                <a:cubicBezTo>
                  <a:pt x="2734371" y="301479"/>
                  <a:pt x="2744218" y="306635"/>
                  <a:pt x="2758494" y="307181"/>
                </a:cubicBezTo>
                <a:cubicBezTo>
                  <a:pt x="2772189" y="306866"/>
                  <a:pt x="2785449" y="300019"/>
                  <a:pt x="2798274" y="286641"/>
                </a:cubicBezTo>
                <a:cubicBezTo>
                  <a:pt x="2811099" y="273263"/>
                  <a:pt x="2819956" y="255245"/>
                  <a:pt x="2824845" y="232587"/>
                </a:cubicBezTo>
                <a:lnTo>
                  <a:pt x="2838361" y="163372"/>
                </a:lnTo>
                <a:cubicBezTo>
                  <a:pt x="2834845" y="161059"/>
                  <a:pt x="2830306" y="159130"/>
                  <a:pt x="2824743" y="157585"/>
                </a:cubicBezTo>
                <a:cubicBezTo>
                  <a:pt x="2819179" y="156040"/>
                  <a:pt x="2812796" y="155237"/>
                  <a:pt x="2805595" y="155177"/>
                </a:cubicBezTo>
                <a:close/>
                <a:moveTo>
                  <a:pt x="10260937" y="154768"/>
                </a:moveTo>
                <a:cubicBezTo>
                  <a:pt x="10246639" y="155130"/>
                  <a:pt x="10234169" y="160188"/>
                  <a:pt x="10223528" y="169942"/>
                </a:cubicBezTo>
                <a:cubicBezTo>
                  <a:pt x="10212888" y="179697"/>
                  <a:pt x="10204636" y="191978"/>
                  <a:pt x="10198776" y="206786"/>
                </a:cubicBezTo>
                <a:cubicBezTo>
                  <a:pt x="10192916" y="221594"/>
                  <a:pt x="10190007" y="236758"/>
                  <a:pt x="10190050" y="252279"/>
                </a:cubicBezTo>
                <a:cubicBezTo>
                  <a:pt x="10190178" y="268762"/>
                  <a:pt x="10194327" y="282094"/>
                  <a:pt x="10202496" y="292277"/>
                </a:cubicBezTo>
                <a:cubicBezTo>
                  <a:pt x="10210666" y="302460"/>
                  <a:pt x="10222087" y="307701"/>
                  <a:pt x="10236762" y="308000"/>
                </a:cubicBezTo>
                <a:cubicBezTo>
                  <a:pt x="10250274" y="307649"/>
                  <a:pt x="10262313" y="302616"/>
                  <a:pt x="10272881" y="292901"/>
                </a:cubicBezTo>
                <a:cubicBezTo>
                  <a:pt x="10283449" y="283187"/>
                  <a:pt x="10291785" y="270901"/>
                  <a:pt x="10297891" y="256042"/>
                </a:cubicBezTo>
                <a:cubicBezTo>
                  <a:pt x="10303997" y="241184"/>
                  <a:pt x="10307112" y="225863"/>
                  <a:pt x="10307239" y="210079"/>
                </a:cubicBezTo>
                <a:cubicBezTo>
                  <a:pt x="10307328" y="202173"/>
                  <a:pt x="10305967" y="193994"/>
                  <a:pt x="10303157" y="185542"/>
                </a:cubicBezTo>
                <a:cubicBezTo>
                  <a:pt x="10300347" y="177089"/>
                  <a:pt x="10295557" y="169912"/>
                  <a:pt x="10288786" y="164009"/>
                </a:cubicBezTo>
                <a:cubicBezTo>
                  <a:pt x="10282014" y="158106"/>
                  <a:pt x="10272732" y="155026"/>
                  <a:pt x="10260937" y="154768"/>
                </a:cubicBezTo>
                <a:close/>
                <a:moveTo>
                  <a:pt x="9091219" y="154768"/>
                </a:moveTo>
                <a:cubicBezTo>
                  <a:pt x="9073948" y="155092"/>
                  <a:pt x="9058315" y="160408"/>
                  <a:pt x="9044321" y="170716"/>
                </a:cubicBezTo>
                <a:cubicBezTo>
                  <a:pt x="9030327" y="181025"/>
                  <a:pt x="9019156" y="194384"/>
                  <a:pt x="9010809" y="210792"/>
                </a:cubicBezTo>
                <a:cubicBezTo>
                  <a:pt x="9002461" y="227201"/>
                  <a:pt x="8998121" y="244717"/>
                  <a:pt x="8997787" y="263342"/>
                </a:cubicBezTo>
                <a:cubicBezTo>
                  <a:pt x="8997565" y="274848"/>
                  <a:pt x="8999955" y="284920"/>
                  <a:pt x="9004958" y="293558"/>
                </a:cubicBezTo>
                <a:cubicBezTo>
                  <a:pt x="9009961" y="302196"/>
                  <a:pt x="9018908" y="306737"/>
                  <a:pt x="9031800" y="307181"/>
                </a:cubicBezTo>
                <a:cubicBezTo>
                  <a:pt x="9046543" y="306746"/>
                  <a:pt x="9060800" y="298397"/>
                  <a:pt x="9074568" y="282135"/>
                </a:cubicBezTo>
                <a:cubicBezTo>
                  <a:pt x="9088337" y="265872"/>
                  <a:pt x="9097977" y="244305"/>
                  <a:pt x="9103491" y="217433"/>
                </a:cubicBezTo>
                <a:lnTo>
                  <a:pt x="9114940" y="157636"/>
                </a:lnTo>
                <a:cubicBezTo>
                  <a:pt x="9112521" y="156979"/>
                  <a:pt x="9109386" y="156347"/>
                  <a:pt x="9105535" y="155741"/>
                </a:cubicBezTo>
                <a:cubicBezTo>
                  <a:pt x="9101684" y="155135"/>
                  <a:pt x="9096912" y="154811"/>
                  <a:pt x="9091219" y="154768"/>
                </a:cubicBezTo>
                <a:close/>
                <a:moveTo>
                  <a:pt x="8357794" y="154768"/>
                </a:moveTo>
                <a:cubicBezTo>
                  <a:pt x="8340530" y="155092"/>
                  <a:pt x="8324901" y="160408"/>
                  <a:pt x="8310907" y="170716"/>
                </a:cubicBezTo>
                <a:cubicBezTo>
                  <a:pt x="8296913" y="181025"/>
                  <a:pt x="8285740" y="194384"/>
                  <a:pt x="8277390" y="210792"/>
                </a:cubicBezTo>
                <a:cubicBezTo>
                  <a:pt x="8269038" y="227201"/>
                  <a:pt x="8264696" y="244717"/>
                  <a:pt x="8264362" y="263342"/>
                </a:cubicBezTo>
                <a:cubicBezTo>
                  <a:pt x="8264139" y="274848"/>
                  <a:pt x="8266531" y="284920"/>
                  <a:pt x="8271537" y="293558"/>
                </a:cubicBezTo>
                <a:cubicBezTo>
                  <a:pt x="8276544" y="302196"/>
                  <a:pt x="8285496" y="306737"/>
                  <a:pt x="8298395" y="307181"/>
                </a:cubicBezTo>
                <a:cubicBezTo>
                  <a:pt x="8313118" y="306746"/>
                  <a:pt x="8327365" y="298397"/>
                  <a:pt x="8341136" y="282135"/>
                </a:cubicBezTo>
                <a:cubicBezTo>
                  <a:pt x="8354907" y="265872"/>
                  <a:pt x="8364550" y="244305"/>
                  <a:pt x="8370066" y="217433"/>
                </a:cubicBezTo>
                <a:lnTo>
                  <a:pt x="8381515" y="157636"/>
                </a:lnTo>
                <a:cubicBezTo>
                  <a:pt x="8379096" y="156979"/>
                  <a:pt x="8375961" y="156347"/>
                  <a:pt x="8372110" y="155741"/>
                </a:cubicBezTo>
                <a:cubicBezTo>
                  <a:pt x="8368259" y="155135"/>
                  <a:pt x="8363487" y="154811"/>
                  <a:pt x="8357794" y="154768"/>
                </a:cubicBezTo>
                <a:close/>
                <a:moveTo>
                  <a:pt x="7755863" y="154768"/>
                </a:moveTo>
                <a:cubicBezTo>
                  <a:pt x="7741564" y="155130"/>
                  <a:pt x="7729094" y="160188"/>
                  <a:pt x="7718453" y="169942"/>
                </a:cubicBezTo>
                <a:cubicBezTo>
                  <a:pt x="7707813" y="179697"/>
                  <a:pt x="7699562" y="191978"/>
                  <a:pt x="7693701" y="206786"/>
                </a:cubicBezTo>
                <a:cubicBezTo>
                  <a:pt x="7687841" y="221594"/>
                  <a:pt x="7684933" y="236758"/>
                  <a:pt x="7684974" y="252279"/>
                </a:cubicBezTo>
                <a:cubicBezTo>
                  <a:pt x="7685103" y="268762"/>
                  <a:pt x="7689252" y="282094"/>
                  <a:pt x="7697421" y="292277"/>
                </a:cubicBezTo>
                <a:cubicBezTo>
                  <a:pt x="7705591" y="302460"/>
                  <a:pt x="7717013" y="307701"/>
                  <a:pt x="7731687" y="308000"/>
                </a:cubicBezTo>
                <a:cubicBezTo>
                  <a:pt x="7745199" y="307649"/>
                  <a:pt x="7757239" y="302616"/>
                  <a:pt x="7767806" y="292901"/>
                </a:cubicBezTo>
                <a:cubicBezTo>
                  <a:pt x="7778374" y="283187"/>
                  <a:pt x="7786710" y="270901"/>
                  <a:pt x="7792816" y="256042"/>
                </a:cubicBezTo>
                <a:cubicBezTo>
                  <a:pt x="7798922" y="241184"/>
                  <a:pt x="7802038" y="225863"/>
                  <a:pt x="7802164" y="210079"/>
                </a:cubicBezTo>
                <a:cubicBezTo>
                  <a:pt x="7802253" y="202173"/>
                  <a:pt x="7800892" y="193994"/>
                  <a:pt x="7798082" y="185542"/>
                </a:cubicBezTo>
                <a:cubicBezTo>
                  <a:pt x="7795272" y="177089"/>
                  <a:pt x="7790482" y="169912"/>
                  <a:pt x="7783710" y="164009"/>
                </a:cubicBezTo>
                <a:cubicBezTo>
                  <a:pt x="7776940" y="158106"/>
                  <a:pt x="7767656" y="155026"/>
                  <a:pt x="7755863" y="154768"/>
                </a:cubicBezTo>
                <a:close/>
                <a:moveTo>
                  <a:pt x="7567219" y="154768"/>
                </a:moveTo>
                <a:cubicBezTo>
                  <a:pt x="7549948" y="155092"/>
                  <a:pt x="7534315" y="160408"/>
                  <a:pt x="7520321" y="170716"/>
                </a:cubicBezTo>
                <a:cubicBezTo>
                  <a:pt x="7506327" y="181025"/>
                  <a:pt x="7495157" y="194384"/>
                  <a:pt x="7486809" y="210792"/>
                </a:cubicBezTo>
                <a:cubicBezTo>
                  <a:pt x="7478461" y="227201"/>
                  <a:pt x="7474120" y="244717"/>
                  <a:pt x="7473787" y="263342"/>
                </a:cubicBezTo>
                <a:cubicBezTo>
                  <a:pt x="7473565" y="274848"/>
                  <a:pt x="7475955" y="284920"/>
                  <a:pt x="7480958" y="293558"/>
                </a:cubicBezTo>
                <a:cubicBezTo>
                  <a:pt x="7485961" y="302196"/>
                  <a:pt x="7494908" y="306737"/>
                  <a:pt x="7507800" y="307181"/>
                </a:cubicBezTo>
                <a:cubicBezTo>
                  <a:pt x="7522544" y="306746"/>
                  <a:pt x="7536800" y="298397"/>
                  <a:pt x="7550569" y="282135"/>
                </a:cubicBezTo>
                <a:cubicBezTo>
                  <a:pt x="7564336" y="265872"/>
                  <a:pt x="7573978" y="244305"/>
                  <a:pt x="7579491" y="217433"/>
                </a:cubicBezTo>
                <a:lnTo>
                  <a:pt x="7590941" y="157636"/>
                </a:lnTo>
                <a:cubicBezTo>
                  <a:pt x="7588522" y="156979"/>
                  <a:pt x="7585386" y="156347"/>
                  <a:pt x="7581535" y="155741"/>
                </a:cubicBezTo>
                <a:cubicBezTo>
                  <a:pt x="7577684" y="155135"/>
                  <a:pt x="7572912" y="154811"/>
                  <a:pt x="7567219" y="154768"/>
                </a:cubicBezTo>
                <a:close/>
                <a:moveTo>
                  <a:pt x="6795694" y="154768"/>
                </a:moveTo>
                <a:cubicBezTo>
                  <a:pt x="6778423" y="155092"/>
                  <a:pt x="6762789" y="160408"/>
                  <a:pt x="6748796" y="170716"/>
                </a:cubicBezTo>
                <a:cubicBezTo>
                  <a:pt x="6734802" y="181025"/>
                  <a:pt x="6723632" y="194384"/>
                  <a:pt x="6715284" y="210792"/>
                </a:cubicBezTo>
                <a:cubicBezTo>
                  <a:pt x="6706936" y="227201"/>
                  <a:pt x="6702595" y="244717"/>
                  <a:pt x="6702262" y="263342"/>
                </a:cubicBezTo>
                <a:cubicBezTo>
                  <a:pt x="6702040" y="274848"/>
                  <a:pt x="6704430" y="284920"/>
                  <a:pt x="6709433" y="293558"/>
                </a:cubicBezTo>
                <a:cubicBezTo>
                  <a:pt x="6714437" y="302196"/>
                  <a:pt x="6723383" y="306737"/>
                  <a:pt x="6736274" y="307181"/>
                </a:cubicBezTo>
                <a:cubicBezTo>
                  <a:pt x="6751019" y="306746"/>
                  <a:pt x="6765276" y="298397"/>
                  <a:pt x="6779044" y="282135"/>
                </a:cubicBezTo>
                <a:cubicBezTo>
                  <a:pt x="6792811" y="265872"/>
                  <a:pt x="6802453" y="244305"/>
                  <a:pt x="6807966" y="217433"/>
                </a:cubicBezTo>
                <a:lnTo>
                  <a:pt x="6819416" y="157636"/>
                </a:lnTo>
                <a:cubicBezTo>
                  <a:pt x="6816997" y="156979"/>
                  <a:pt x="6813861" y="156347"/>
                  <a:pt x="6810010" y="155741"/>
                </a:cubicBezTo>
                <a:cubicBezTo>
                  <a:pt x="6806159" y="155135"/>
                  <a:pt x="6801387" y="154811"/>
                  <a:pt x="6795694" y="154768"/>
                </a:cubicBezTo>
                <a:close/>
                <a:moveTo>
                  <a:pt x="5060288" y="154768"/>
                </a:moveTo>
                <a:cubicBezTo>
                  <a:pt x="5045990" y="155130"/>
                  <a:pt x="5033520" y="160188"/>
                  <a:pt x="5022879" y="169942"/>
                </a:cubicBezTo>
                <a:cubicBezTo>
                  <a:pt x="5012238" y="179697"/>
                  <a:pt x="5003987" y="191978"/>
                  <a:pt x="4998127" y="206786"/>
                </a:cubicBezTo>
                <a:cubicBezTo>
                  <a:pt x="4992266" y="221594"/>
                  <a:pt x="4989357" y="236758"/>
                  <a:pt x="4989400" y="252279"/>
                </a:cubicBezTo>
                <a:cubicBezTo>
                  <a:pt x="4989528" y="268762"/>
                  <a:pt x="4993677" y="282094"/>
                  <a:pt x="5001846" y="292277"/>
                </a:cubicBezTo>
                <a:cubicBezTo>
                  <a:pt x="5010016" y="302460"/>
                  <a:pt x="5021438" y="307701"/>
                  <a:pt x="5036112" y="308000"/>
                </a:cubicBezTo>
                <a:cubicBezTo>
                  <a:pt x="5049624" y="307649"/>
                  <a:pt x="5061664" y="302616"/>
                  <a:pt x="5072232" y="292901"/>
                </a:cubicBezTo>
                <a:cubicBezTo>
                  <a:pt x="5082799" y="283187"/>
                  <a:pt x="5091136" y="270901"/>
                  <a:pt x="5097242" y="256042"/>
                </a:cubicBezTo>
                <a:cubicBezTo>
                  <a:pt x="5103347" y="241184"/>
                  <a:pt x="5106463" y="225863"/>
                  <a:pt x="5106590" y="210079"/>
                </a:cubicBezTo>
                <a:cubicBezTo>
                  <a:pt x="5106678" y="202173"/>
                  <a:pt x="5105317" y="193994"/>
                  <a:pt x="5102508" y="185542"/>
                </a:cubicBezTo>
                <a:cubicBezTo>
                  <a:pt x="5099697" y="177089"/>
                  <a:pt x="5094907" y="169912"/>
                  <a:pt x="5088136" y="164009"/>
                </a:cubicBezTo>
                <a:cubicBezTo>
                  <a:pt x="5081365" y="158106"/>
                  <a:pt x="5072082" y="155026"/>
                  <a:pt x="5060288" y="154768"/>
                </a:cubicBezTo>
                <a:close/>
                <a:moveTo>
                  <a:pt x="4345895" y="154768"/>
                </a:moveTo>
                <a:cubicBezTo>
                  <a:pt x="4331609" y="155130"/>
                  <a:pt x="4319147" y="160188"/>
                  <a:pt x="4308508" y="169942"/>
                </a:cubicBezTo>
                <a:cubicBezTo>
                  <a:pt x="4297870" y="179697"/>
                  <a:pt x="4289619" y="191978"/>
                  <a:pt x="4283756" y="206786"/>
                </a:cubicBezTo>
                <a:cubicBezTo>
                  <a:pt x="4277894" y="221594"/>
                  <a:pt x="4274983" y="236758"/>
                  <a:pt x="4275025" y="252279"/>
                </a:cubicBezTo>
                <a:cubicBezTo>
                  <a:pt x="4275156" y="268762"/>
                  <a:pt x="4279309" y="282094"/>
                  <a:pt x="4287485" y="292277"/>
                </a:cubicBezTo>
                <a:cubicBezTo>
                  <a:pt x="4295661" y="302460"/>
                  <a:pt x="4307075" y="307701"/>
                  <a:pt x="4321727" y="308000"/>
                </a:cubicBezTo>
                <a:cubicBezTo>
                  <a:pt x="4335239" y="307649"/>
                  <a:pt x="4347279" y="302616"/>
                  <a:pt x="4357848" y="292901"/>
                </a:cubicBezTo>
                <a:cubicBezTo>
                  <a:pt x="4368418" y="283187"/>
                  <a:pt x="4376756" y="270901"/>
                  <a:pt x="4382864" y="256042"/>
                </a:cubicBezTo>
                <a:cubicBezTo>
                  <a:pt x="4388971" y="241184"/>
                  <a:pt x="4392089" y="225863"/>
                  <a:pt x="4392215" y="210079"/>
                </a:cubicBezTo>
                <a:cubicBezTo>
                  <a:pt x="4392304" y="202173"/>
                  <a:pt x="4390942" y="193994"/>
                  <a:pt x="4388131" y="185542"/>
                </a:cubicBezTo>
                <a:cubicBezTo>
                  <a:pt x="4385320" y="177089"/>
                  <a:pt x="4380528" y="169912"/>
                  <a:pt x="4373754" y="164009"/>
                </a:cubicBezTo>
                <a:cubicBezTo>
                  <a:pt x="4366980" y="158106"/>
                  <a:pt x="4357694" y="155026"/>
                  <a:pt x="4345895" y="154768"/>
                </a:cubicBezTo>
                <a:close/>
                <a:moveTo>
                  <a:pt x="3690545" y="154768"/>
                </a:moveTo>
                <a:cubicBezTo>
                  <a:pt x="3673273" y="155092"/>
                  <a:pt x="3657640" y="160408"/>
                  <a:pt x="3643647" y="170716"/>
                </a:cubicBezTo>
                <a:cubicBezTo>
                  <a:pt x="3629653" y="181025"/>
                  <a:pt x="3618482" y="194384"/>
                  <a:pt x="3610134" y="210792"/>
                </a:cubicBezTo>
                <a:cubicBezTo>
                  <a:pt x="3601787" y="227201"/>
                  <a:pt x="3597446" y="244717"/>
                  <a:pt x="3597112" y="263342"/>
                </a:cubicBezTo>
                <a:cubicBezTo>
                  <a:pt x="3596890" y="274848"/>
                  <a:pt x="3599281" y="284920"/>
                  <a:pt x="3604283" y="293558"/>
                </a:cubicBezTo>
                <a:cubicBezTo>
                  <a:pt x="3609286" y="302196"/>
                  <a:pt x="3618233" y="306737"/>
                  <a:pt x="3631125" y="307181"/>
                </a:cubicBezTo>
                <a:cubicBezTo>
                  <a:pt x="3645869" y="306746"/>
                  <a:pt x="3660125" y="298397"/>
                  <a:pt x="3673894" y="282135"/>
                </a:cubicBezTo>
                <a:cubicBezTo>
                  <a:pt x="3687662" y="265872"/>
                  <a:pt x="3697303" y="244305"/>
                  <a:pt x="3702816" y="217433"/>
                </a:cubicBezTo>
                <a:lnTo>
                  <a:pt x="3714266" y="157636"/>
                </a:lnTo>
                <a:cubicBezTo>
                  <a:pt x="3711847" y="156979"/>
                  <a:pt x="3708711" y="156347"/>
                  <a:pt x="3704860" y="155741"/>
                </a:cubicBezTo>
                <a:cubicBezTo>
                  <a:pt x="3701010" y="155135"/>
                  <a:pt x="3696238" y="154811"/>
                  <a:pt x="3690545" y="154768"/>
                </a:cubicBezTo>
                <a:close/>
                <a:moveTo>
                  <a:pt x="3033319" y="154768"/>
                </a:moveTo>
                <a:cubicBezTo>
                  <a:pt x="3016055" y="155092"/>
                  <a:pt x="3000426" y="160408"/>
                  <a:pt x="2986432" y="170716"/>
                </a:cubicBezTo>
                <a:cubicBezTo>
                  <a:pt x="2972438" y="181025"/>
                  <a:pt x="2961266" y="194384"/>
                  <a:pt x="2952916" y="210792"/>
                </a:cubicBezTo>
                <a:cubicBezTo>
                  <a:pt x="2944565" y="227201"/>
                  <a:pt x="2940222" y="244717"/>
                  <a:pt x="2939887" y="263342"/>
                </a:cubicBezTo>
                <a:cubicBezTo>
                  <a:pt x="2939666" y="274848"/>
                  <a:pt x="2942057" y="284920"/>
                  <a:pt x="2947063" y="293558"/>
                </a:cubicBezTo>
                <a:cubicBezTo>
                  <a:pt x="2952069" y="302196"/>
                  <a:pt x="2961021" y="306737"/>
                  <a:pt x="2973920" y="307181"/>
                </a:cubicBezTo>
                <a:cubicBezTo>
                  <a:pt x="2988645" y="306746"/>
                  <a:pt x="3002893" y="298397"/>
                  <a:pt x="3016664" y="282135"/>
                </a:cubicBezTo>
                <a:cubicBezTo>
                  <a:pt x="3030434" y="265872"/>
                  <a:pt x="3040077" y="244305"/>
                  <a:pt x="3045592" y="217433"/>
                </a:cubicBezTo>
                <a:lnTo>
                  <a:pt x="3057042" y="157636"/>
                </a:lnTo>
                <a:cubicBezTo>
                  <a:pt x="3054622" y="156979"/>
                  <a:pt x="3051487" y="156347"/>
                  <a:pt x="3047636" y="155741"/>
                </a:cubicBezTo>
                <a:cubicBezTo>
                  <a:pt x="3043785" y="155135"/>
                  <a:pt x="3039013" y="154811"/>
                  <a:pt x="3033319" y="154768"/>
                </a:cubicBezTo>
                <a:close/>
                <a:moveTo>
                  <a:pt x="394895" y="154768"/>
                </a:moveTo>
                <a:cubicBezTo>
                  <a:pt x="377623" y="155092"/>
                  <a:pt x="361991" y="160408"/>
                  <a:pt x="347997" y="170716"/>
                </a:cubicBezTo>
                <a:cubicBezTo>
                  <a:pt x="334003" y="181025"/>
                  <a:pt x="322833" y="194384"/>
                  <a:pt x="314485" y="210792"/>
                </a:cubicBezTo>
                <a:cubicBezTo>
                  <a:pt x="306137" y="227201"/>
                  <a:pt x="301796" y="244717"/>
                  <a:pt x="301463" y="263342"/>
                </a:cubicBezTo>
                <a:cubicBezTo>
                  <a:pt x="301241" y="274848"/>
                  <a:pt x="303631" y="284920"/>
                  <a:pt x="308634" y="293558"/>
                </a:cubicBezTo>
                <a:cubicBezTo>
                  <a:pt x="313637" y="302196"/>
                  <a:pt x="322584" y="306737"/>
                  <a:pt x="335475" y="307181"/>
                </a:cubicBezTo>
                <a:cubicBezTo>
                  <a:pt x="350220" y="306746"/>
                  <a:pt x="364476" y="298397"/>
                  <a:pt x="378244" y="282135"/>
                </a:cubicBezTo>
                <a:cubicBezTo>
                  <a:pt x="392013" y="265872"/>
                  <a:pt x="401653" y="244305"/>
                  <a:pt x="407167" y="217433"/>
                </a:cubicBezTo>
                <a:lnTo>
                  <a:pt x="418616" y="157636"/>
                </a:lnTo>
                <a:cubicBezTo>
                  <a:pt x="416197" y="156979"/>
                  <a:pt x="413062" y="156347"/>
                  <a:pt x="409211" y="155741"/>
                </a:cubicBezTo>
                <a:cubicBezTo>
                  <a:pt x="405360" y="155135"/>
                  <a:pt x="400588" y="154811"/>
                  <a:pt x="394895" y="154768"/>
                </a:cubicBezTo>
                <a:close/>
                <a:moveTo>
                  <a:pt x="9781005" y="154358"/>
                </a:moveTo>
                <a:cubicBezTo>
                  <a:pt x="9764656" y="155024"/>
                  <a:pt x="9750842" y="161583"/>
                  <a:pt x="9739564" y="174034"/>
                </a:cubicBezTo>
                <a:cubicBezTo>
                  <a:pt x="9728287" y="186485"/>
                  <a:pt x="9720518" y="200832"/>
                  <a:pt x="9716257" y="217074"/>
                </a:cubicBezTo>
                <a:cubicBezTo>
                  <a:pt x="9743526" y="217621"/>
                  <a:pt x="9766030" y="215298"/>
                  <a:pt x="9783771" y="210106"/>
                </a:cubicBezTo>
                <a:cubicBezTo>
                  <a:pt x="9801512" y="204914"/>
                  <a:pt x="9810699" y="194802"/>
                  <a:pt x="9811330" y="179772"/>
                </a:cubicBezTo>
                <a:cubicBezTo>
                  <a:pt x="9811194" y="171540"/>
                  <a:pt x="9808393" y="165255"/>
                  <a:pt x="9802928" y="160917"/>
                </a:cubicBezTo>
                <a:cubicBezTo>
                  <a:pt x="9797464" y="156579"/>
                  <a:pt x="9790157" y="154392"/>
                  <a:pt x="9781005" y="154358"/>
                </a:cubicBezTo>
                <a:close/>
                <a:moveTo>
                  <a:pt x="5437605" y="154358"/>
                </a:moveTo>
                <a:cubicBezTo>
                  <a:pt x="5421256" y="155024"/>
                  <a:pt x="5407442" y="161583"/>
                  <a:pt x="5396164" y="174034"/>
                </a:cubicBezTo>
                <a:cubicBezTo>
                  <a:pt x="5384887" y="186485"/>
                  <a:pt x="5377118" y="200832"/>
                  <a:pt x="5372857" y="217074"/>
                </a:cubicBezTo>
                <a:cubicBezTo>
                  <a:pt x="5400126" y="217621"/>
                  <a:pt x="5422631" y="215298"/>
                  <a:pt x="5440371" y="210106"/>
                </a:cubicBezTo>
                <a:cubicBezTo>
                  <a:pt x="5458112" y="204914"/>
                  <a:pt x="5467298" y="194802"/>
                  <a:pt x="5467930" y="179772"/>
                </a:cubicBezTo>
                <a:cubicBezTo>
                  <a:pt x="5467794" y="171540"/>
                  <a:pt x="5464993" y="165255"/>
                  <a:pt x="5459529" y="160917"/>
                </a:cubicBezTo>
                <a:cubicBezTo>
                  <a:pt x="5454065" y="156579"/>
                  <a:pt x="5446757" y="154392"/>
                  <a:pt x="5437605" y="154358"/>
                </a:cubicBezTo>
                <a:close/>
                <a:moveTo>
                  <a:pt x="1741906" y="154358"/>
                </a:moveTo>
                <a:cubicBezTo>
                  <a:pt x="1725557" y="155024"/>
                  <a:pt x="1711743" y="161583"/>
                  <a:pt x="1700465" y="174034"/>
                </a:cubicBezTo>
                <a:cubicBezTo>
                  <a:pt x="1689187" y="186485"/>
                  <a:pt x="1681418" y="200832"/>
                  <a:pt x="1677158" y="217074"/>
                </a:cubicBezTo>
                <a:cubicBezTo>
                  <a:pt x="1704427" y="217621"/>
                  <a:pt x="1726931" y="215298"/>
                  <a:pt x="1744672" y="210106"/>
                </a:cubicBezTo>
                <a:cubicBezTo>
                  <a:pt x="1762412" y="204914"/>
                  <a:pt x="1771599" y="194802"/>
                  <a:pt x="1772231" y="179772"/>
                </a:cubicBezTo>
                <a:cubicBezTo>
                  <a:pt x="1772095" y="171540"/>
                  <a:pt x="1769294" y="165255"/>
                  <a:pt x="1763830" y="160917"/>
                </a:cubicBezTo>
                <a:cubicBezTo>
                  <a:pt x="1758367" y="156579"/>
                  <a:pt x="1751058" y="154392"/>
                  <a:pt x="1741906" y="154358"/>
                </a:cubicBezTo>
                <a:close/>
                <a:moveTo>
                  <a:pt x="10399651" y="132292"/>
                </a:moveTo>
                <a:lnTo>
                  <a:pt x="10433613" y="132292"/>
                </a:lnTo>
                <a:lnTo>
                  <a:pt x="10395556" y="330476"/>
                </a:lnTo>
                <a:lnTo>
                  <a:pt x="10361560" y="330476"/>
                </a:lnTo>
                <a:close/>
                <a:moveTo>
                  <a:pt x="9205302" y="132292"/>
                </a:moveTo>
                <a:lnTo>
                  <a:pt x="9239283" y="132292"/>
                </a:lnTo>
                <a:lnTo>
                  <a:pt x="9218395" y="242878"/>
                </a:lnTo>
                <a:cubicBezTo>
                  <a:pt x="9217167" y="248390"/>
                  <a:pt x="9216245" y="253544"/>
                  <a:pt x="9215631" y="258339"/>
                </a:cubicBezTo>
                <a:cubicBezTo>
                  <a:pt x="9215016" y="263135"/>
                  <a:pt x="9214709" y="267674"/>
                  <a:pt x="9214709" y="271958"/>
                </a:cubicBezTo>
                <a:cubicBezTo>
                  <a:pt x="9214581" y="282350"/>
                  <a:pt x="9216987" y="290644"/>
                  <a:pt x="9221928" y="296839"/>
                </a:cubicBezTo>
                <a:cubicBezTo>
                  <a:pt x="9226868" y="303034"/>
                  <a:pt x="9235111" y="306208"/>
                  <a:pt x="9246656" y="306362"/>
                </a:cubicBezTo>
                <a:cubicBezTo>
                  <a:pt x="9259575" y="306080"/>
                  <a:pt x="9272339" y="299476"/>
                  <a:pt x="9284951" y="286549"/>
                </a:cubicBezTo>
                <a:cubicBezTo>
                  <a:pt x="9297562" y="273621"/>
                  <a:pt x="9306232" y="256061"/>
                  <a:pt x="9310959" y="233867"/>
                </a:cubicBezTo>
                <a:lnTo>
                  <a:pt x="9330209" y="132292"/>
                </a:lnTo>
                <a:lnTo>
                  <a:pt x="9364204" y="132292"/>
                </a:lnTo>
                <a:lnTo>
                  <a:pt x="9337581" y="272740"/>
                </a:lnTo>
                <a:cubicBezTo>
                  <a:pt x="9333554" y="294852"/>
                  <a:pt x="9330550" y="314097"/>
                  <a:pt x="9328571" y="330476"/>
                </a:cubicBezTo>
                <a:lnTo>
                  <a:pt x="9297853" y="330476"/>
                </a:lnTo>
                <a:lnTo>
                  <a:pt x="9303177" y="293255"/>
                </a:lnTo>
                <a:lnTo>
                  <a:pt x="9302358" y="293255"/>
                </a:lnTo>
                <a:cubicBezTo>
                  <a:pt x="9293373" y="306273"/>
                  <a:pt x="9282776" y="316450"/>
                  <a:pt x="9270565" y="323786"/>
                </a:cubicBezTo>
                <a:cubicBezTo>
                  <a:pt x="9258354" y="331122"/>
                  <a:pt x="9245606" y="334854"/>
                  <a:pt x="9232321" y="334981"/>
                </a:cubicBezTo>
                <a:cubicBezTo>
                  <a:pt x="9219050" y="335408"/>
                  <a:pt x="9207217" y="331488"/>
                  <a:pt x="9196820" y="323220"/>
                </a:cubicBezTo>
                <a:cubicBezTo>
                  <a:pt x="9186423" y="314953"/>
                  <a:pt x="9180935" y="299777"/>
                  <a:pt x="9180356" y="277692"/>
                </a:cubicBezTo>
                <a:cubicBezTo>
                  <a:pt x="9180356" y="273007"/>
                  <a:pt x="9180663" y="267939"/>
                  <a:pt x="9181276" y="262486"/>
                </a:cubicBezTo>
                <a:cubicBezTo>
                  <a:pt x="9181889" y="257034"/>
                  <a:pt x="9182810" y="251044"/>
                  <a:pt x="9184037" y="244516"/>
                </a:cubicBezTo>
                <a:close/>
                <a:moveTo>
                  <a:pt x="6284851" y="132292"/>
                </a:moveTo>
                <a:lnTo>
                  <a:pt x="6318812" y="132292"/>
                </a:lnTo>
                <a:lnTo>
                  <a:pt x="6280756" y="330476"/>
                </a:lnTo>
                <a:lnTo>
                  <a:pt x="6246761" y="330476"/>
                </a:lnTo>
                <a:close/>
                <a:moveTo>
                  <a:pt x="6062053" y="132292"/>
                </a:moveTo>
                <a:lnTo>
                  <a:pt x="6096034" y="132292"/>
                </a:lnTo>
                <a:lnTo>
                  <a:pt x="6075145" y="242878"/>
                </a:lnTo>
                <a:cubicBezTo>
                  <a:pt x="6073916" y="248390"/>
                  <a:pt x="6072995" y="253544"/>
                  <a:pt x="6072381" y="258339"/>
                </a:cubicBezTo>
                <a:cubicBezTo>
                  <a:pt x="6071767" y="263135"/>
                  <a:pt x="6071459" y="267674"/>
                  <a:pt x="6071459" y="271958"/>
                </a:cubicBezTo>
                <a:cubicBezTo>
                  <a:pt x="6071331" y="282350"/>
                  <a:pt x="6073737" y="290644"/>
                  <a:pt x="6078678" y="296839"/>
                </a:cubicBezTo>
                <a:cubicBezTo>
                  <a:pt x="6083619" y="303034"/>
                  <a:pt x="6091861" y="306208"/>
                  <a:pt x="6103406" y="306362"/>
                </a:cubicBezTo>
                <a:cubicBezTo>
                  <a:pt x="6116324" y="306080"/>
                  <a:pt x="6129090" y="299476"/>
                  <a:pt x="6141701" y="286549"/>
                </a:cubicBezTo>
                <a:cubicBezTo>
                  <a:pt x="6154313" y="273621"/>
                  <a:pt x="6162982" y="256061"/>
                  <a:pt x="6167710" y="233867"/>
                </a:cubicBezTo>
                <a:lnTo>
                  <a:pt x="6186960" y="132292"/>
                </a:lnTo>
                <a:lnTo>
                  <a:pt x="6220954" y="132292"/>
                </a:lnTo>
                <a:lnTo>
                  <a:pt x="6194332" y="272740"/>
                </a:lnTo>
                <a:cubicBezTo>
                  <a:pt x="6190304" y="294852"/>
                  <a:pt x="6187301" y="314097"/>
                  <a:pt x="6185321" y="330476"/>
                </a:cubicBezTo>
                <a:lnTo>
                  <a:pt x="6154603" y="330476"/>
                </a:lnTo>
                <a:lnTo>
                  <a:pt x="6159927" y="293255"/>
                </a:lnTo>
                <a:lnTo>
                  <a:pt x="6159108" y="293255"/>
                </a:lnTo>
                <a:cubicBezTo>
                  <a:pt x="6150123" y="306273"/>
                  <a:pt x="6139525" y="316450"/>
                  <a:pt x="6127315" y="323786"/>
                </a:cubicBezTo>
                <a:cubicBezTo>
                  <a:pt x="6115105" y="331122"/>
                  <a:pt x="6102357" y="334854"/>
                  <a:pt x="6089071" y="334981"/>
                </a:cubicBezTo>
                <a:cubicBezTo>
                  <a:pt x="6075801" y="335408"/>
                  <a:pt x="6063967" y="331488"/>
                  <a:pt x="6053570" y="323220"/>
                </a:cubicBezTo>
                <a:cubicBezTo>
                  <a:pt x="6043173" y="314953"/>
                  <a:pt x="6037685" y="299777"/>
                  <a:pt x="6037106" y="277692"/>
                </a:cubicBezTo>
                <a:cubicBezTo>
                  <a:pt x="6037106" y="273007"/>
                  <a:pt x="6037412" y="267939"/>
                  <a:pt x="6038026" y="262486"/>
                </a:cubicBezTo>
                <a:cubicBezTo>
                  <a:pt x="6038639" y="257034"/>
                  <a:pt x="6039560" y="251044"/>
                  <a:pt x="6040786" y="244516"/>
                </a:cubicBezTo>
                <a:close/>
                <a:moveTo>
                  <a:pt x="2112902" y="132292"/>
                </a:moveTo>
                <a:lnTo>
                  <a:pt x="2146897" y="132292"/>
                </a:lnTo>
                <a:lnTo>
                  <a:pt x="2108807" y="330476"/>
                </a:lnTo>
                <a:lnTo>
                  <a:pt x="2074812" y="330476"/>
                </a:lnTo>
                <a:close/>
                <a:moveTo>
                  <a:pt x="1451954" y="132292"/>
                </a:moveTo>
                <a:lnTo>
                  <a:pt x="1485935" y="132292"/>
                </a:lnTo>
                <a:lnTo>
                  <a:pt x="1465047" y="242878"/>
                </a:lnTo>
                <a:cubicBezTo>
                  <a:pt x="1463817" y="248390"/>
                  <a:pt x="1462896" y="253544"/>
                  <a:pt x="1462281" y="258339"/>
                </a:cubicBezTo>
                <a:cubicBezTo>
                  <a:pt x="1461668" y="263135"/>
                  <a:pt x="1461360" y="267674"/>
                  <a:pt x="1461360" y="271958"/>
                </a:cubicBezTo>
                <a:cubicBezTo>
                  <a:pt x="1461232" y="282350"/>
                  <a:pt x="1463638" y="290644"/>
                  <a:pt x="1468579" y="296839"/>
                </a:cubicBezTo>
                <a:cubicBezTo>
                  <a:pt x="1473519" y="303034"/>
                  <a:pt x="1481762" y="306208"/>
                  <a:pt x="1493307" y="306362"/>
                </a:cubicBezTo>
                <a:cubicBezTo>
                  <a:pt x="1506226" y="306080"/>
                  <a:pt x="1518990" y="299476"/>
                  <a:pt x="1531602" y="286549"/>
                </a:cubicBezTo>
                <a:cubicBezTo>
                  <a:pt x="1544214" y="273621"/>
                  <a:pt x="1552883" y="256061"/>
                  <a:pt x="1557610" y="233867"/>
                </a:cubicBezTo>
                <a:lnTo>
                  <a:pt x="1576860" y="132292"/>
                </a:lnTo>
                <a:lnTo>
                  <a:pt x="1610854" y="132292"/>
                </a:lnTo>
                <a:lnTo>
                  <a:pt x="1584232" y="272740"/>
                </a:lnTo>
                <a:cubicBezTo>
                  <a:pt x="1580205" y="294852"/>
                  <a:pt x="1577201" y="314097"/>
                  <a:pt x="1575222" y="330476"/>
                </a:cubicBezTo>
                <a:lnTo>
                  <a:pt x="1544504" y="330476"/>
                </a:lnTo>
                <a:lnTo>
                  <a:pt x="1549829" y="293255"/>
                </a:lnTo>
                <a:lnTo>
                  <a:pt x="1549009" y="293255"/>
                </a:lnTo>
                <a:cubicBezTo>
                  <a:pt x="1540024" y="306273"/>
                  <a:pt x="1529426" y="316450"/>
                  <a:pt x="1517216" y="323786"/>
                </a:cubicBezTo>
                <a:cubicBezTo>
                  <a:pt x="1505005" y="331122"/>
                  <a:pt x="1492258" y="334854"/>
                  <a:pt x="1478971" y="334981"/>
                </a:cubicBezTo>
                <a:cubicBezTo>
                  <a:pt x="1465702" y="335408"/>
                  <a:pt x="1453868" y="331488"/>
                  <a:pt x="1443471" y="323220"/>
                </a:cubicBezTo>
                <a:cubicBezTo>
                  <a:pt x="1433074" y="314953"/>
                  <a:pt x="1427585" y="299777"/>
                  <a:pt x="1427007" y="277692"/>
                </a:cubicBezTo>
                <a:cubicBezTo>
                  <a:pt x="1427007" y="273007"/>
                  <a:pt x="1427313" y="267939"/>
                  <a:pt x="1427927" y="262486"/>
                </a:cubicBezTo>
                <a:cubicBezTo>
                  <a:pt x="1428540" y="257034"/>
                  <a:pt x="1429460" y="251044"/>
                  <a:pt x="1430687" y="244516"/>
                </a:cubicBezTo>
                <a:close/>
                <a:moveTo>
                  <a:pt x="997144" y="132292"/>
                </a:moveTo>
                <a:lnTo>
                  <a:pt x="1032359" y="132292"/>
                </a:lnTo>
                <a:lnTo>
                  <a:pt x="1052014" y="239192"/>
                </a:lnTo>
                <a:cubicBezTo>
                  <a:pt x="1054232" y="250293"/>
                  <a:pt x="1056040" y="259935"/>
                  <a:pt x="1057439" y="268118"/>
                </a:cubicBezTo>
                <a:cubicBezTo>
                  <a:pt x="1058838" y="276301"/>
                  <a:pt x="1060033" y="283997"/>
                  <a:pt x="1061022" y="291208"/>
                </a:cubicBezTo>
                <a:lnTo>
                  <a:pt x="1061841" y="291208"/>
                </a:lnTo>
                <a:cubicBezTo>
                  <a:pt x="1064417" y="284996"/>
                  <a:pt x="1067352" y="278067"/>
                  <a:pt x="1070645" y="270422"/>
                </a:cubicBezTo>
                <a:cubicBezTo>
                  <a:pt x="1073938" y="262776"/>
                  <a:pt x="1078101" y="253595"/>
                  <a:pt x="1083134" y="242878"/>
                </a:cubicBezTo>
                <a:lnTo>
                  <a:pt x="1133499" y="132292"/>
                </a:lnTo>
                <a:lnTo>
                  <a:pt x="1169533" y="132292"/>
                </a:lnTo>
                <a:lnTo>
                  <a:pt x="1095418" y="283016"/>
                </a:lnTo>
                <a:cubicBezTo>
                  <a:pt x="1084943" y="304527"/>
                  <a:pt x="1074262" y="323965"/>
                  <a:pt x="1063377" y="341329"/>
                </a:cubicBezTo>
                <a:cubicBezTo>
                  <a:pt x="1052492" y="358694"/>
                  <a:pt x="1040378" y="373933"/>
                  <a:pt x="1027036" y="387048"/>
                </a:cubicBezTo>
                <a:cubicBezTo>
                  <a:pt x="1015673" y="398183"/>
                  <a:pt x="1004720" y="406426"/>
                  <a:pt x="994176" y="411776"/>
                </a:cubicBezTo>
                <a:cubicBezTo>
                  <a:pt x="983631" y="417126"/>
                  <a:pt x="975340" y="420352"/>
                  <a:pt x="969300" y="421452"/>
                </a:cubicBezTo>
                <a:lnTo>
                  <a:pt x="961110" y="392373"/>
                </a:lnTo>
                <a:cubicBezTo>
                  <a:pt x="965547" y="390803"/>
                  <a:pt x="971006" y="388516"/>
                  <a:pt x="977490" y="385512"/>
                </a:cubicBezTo>
                <a:cubicBezTo>
                  <a:pt x="983973" y="382509"/>
                  <a:pt x="990661" y="378379"/>
                  <a:pt x="997554" y="373123"/>
                </a:cubicBezTo>
                <a:cubicBezTo>
                  <a:pt x="1004208" y="367952"/>
                  <a:pt x="1010862" y="361501"/>
                  <a:pt x="1017516" y="353770"/>
                </a:cubicBezTo>
                <a:cubicBezTo>
                  <a:pt x="1024170" y="346039"/>
                  <a:pt x="1030209" y="337336"/>
                  <a:pt x="1035635" y="327660"/>
                </a:cubicBezTo>
                <a:cubicBezTo>
                  <a:pt x="1036428" y="326056"/>
                  <a:pt x="1036889" y="324554"/>
                  <a:pt x="1037017" y="323154"/>
                </a:cubicBezTo>
                <a:cubicBezTo>
                  <a:pt x="1037145" y="321755"/>
                  <a:pt x="1037094" y="320253"/>
                  <a:pt x="1036863" y="318649"/>
                </a:cubicBezTo>
                <a:close/>
                <a:moveTo>
                  <a:pt x="8561560" y="128197"/>
                </a:moveTo>
                <a:cubicBezTo>
                  <a:pt x="8570964" y="128350"/>
                  <a:pt x="8579394" y="129372"/>
                  <a:pt x="8586852" y="131265"/>
                </a:cubicBezTo>
                <a:cubicBezTo>
                  <a:pt x="8594309" y="133157"/>
                  <a:pt x="8599668" y="135002"/>
                  <a:pt x="8602927" y="136798"/>
                </a:cubicBezTo>
                <a:lnTo>
                  <a:pt x="8593097" y="163782"/>
                </a:lnTo>
                <a:cubicBezTo>
                  <a:pt x="8589216" y="161861"/>
                  <a:pt x="8584488" y="160171"/>
                  <a:pt x="8578916" y="158711"/>
                </a:cubicBezTo>
                <a:cubicBezTo>
                  <a:pt x="8573344" y="157251"/>
                  <a:pt x="8566877" y="156483"/>
                  <a:pt x="8559512" y="156406"/>
                </a:cubicBezTo>
                <a:cubicBezTo>
                  <a:pt x="8542229" y="156745"/>
                  <a:pt x="8527328" y="161712"/>
                  <a:pt x="8514808" y="171308"/>
                </a:cubicBezTo>
                <a:cubicBezTo>
                  <a:pt x="8502289" y="180903"/>
                  <a:pt x="8492635" y="193094"/>
                  <a:pt x="8485850" y="207879"/>
                </a:cubicBezTo>
                <a:cubicBezTo>
                  <a:pt x="8479064" y="222664"/>
                  <a:pt x="8475631" y="238010"/>
                  <a:pt x="8475549" y="253918"/>
                </a:cubicBezTo>
                <a:cubicBezTo>
                  <a:pt x="8475575" y="270102"/>
                  <a:pt x="8479722" y="282906"/>
                  <a:pt x="8487990" y="292329"/>
                </a:cubicBezTo>
                <a:cubicBezTo>
                  <a:pt x="8496258" y="301752"/>
                  <a:pt x="8508495" y="306567"/>
                  <a:pt x="8524699" y="306771"/>
                </a:cubicBezTo>
                <a:cubicBezTo>
                  <a:pt x="8534751" y="306618"/>
                  <a:pt x="8543625" y="305389"/>
                  <a:pt x="8551321" y="303084"/>
                </a:cubicBezTo>
                <a:cubicBezTo>
                  <a:pt x="8559018" y="300779"/>
                  <a:pt x="8565434" y="298321"/>
                  <a:pt x="8570571" y="295709"/>
                </a:cubicBezTo>
                <a:lnTo>
                  <a:pt x="8573847" y="322715"/>
                </a:lnTo>
                <a:cubicBezTo>
                  <a:pt x="8568643" y="325356"/>
                  <a:pt x="8561134" y="327945"/>
                  <a:pt x="8551321" y="330483"/>
                </a:cubicBezTo>
                <a:cubicBezTo>
                  <a:pt x="8541509" y="333021"/>
                  <a:pt x="8529903" y="334384"/>
                  <a:pt x="8516507" y="334571"/>
                </a:cubicBezTo>
                <a:cubicBezTo>
                  <a:pt x="8490943" y="334019"/>
                  <a:pt x="8471857" y="326535"/>
                  <a:pt x="8459249" y="312119"/>
                </a:cubicBezTo>
                <a:cubicBezTo>
                  <a:pt x="8446642" y="297702"/>
                  <a:pt x="8440351" y="279668"/>
                  <a:pt x="8440377" y="258016"/>
                </a:cubicBezTo>
                <a:cubicBezTo>
                  <a:pt x="8440554" y="235131"/>
                  <a:pt x="8445747" y="213896"/>
                  <a:pt x="8455959" y="194313"/>
                </a:cubicBezTo>
                <a:cubicBezTo>
                  <a:pt x="8466169" y="174730"/>
                  <a:pt x="8480340" y="158903"/>
                  <a:pt x="8498469" y="146831"/>
                </a:cubicBezTo>
                <a:cubicBezTo>
                  <a:pt x="8516598" y="134759"/>
                  <a:pt x="8537629" y="128547"/>
                  <a:pt x="8561560" y="128197"/>
                </a:cubicBezTo>
                <a:close/>
                <a:moveTo>
                  <a:pt x="4570586" y="128197"/>
                </a:moveTo>
                <a:cubicBezTo>
                  <a:pt x="4579989" y="128350"/>
                  <a:pt x="4588420" y="129372"/>
                  <a:pt x="4595877" y="131265"/>
                </a:cubicBezTo>
                <a:cubicBezTo>
                  <a:pt x="4603335" y="133157"/>
                  <a:pt x="4608694" y="135002"/>
                  <a:pt x="4611953" y="136798"/>
                </a:cubicBezTo>
                <a:lnTo>
                  <a:pt x="4602123" y="163782"/>
                </a:lnTo>
                <a:cubicBezTo>
                  <a:pt x="4598241" y="161861"/>
                  <a:pt x="4593514" y="160171"/>
                  <a:pt x="4587942" y="158711"/>
                </a:cubicBezTo>
                <a:cubicBezTo>
                  <a:pt x="4582370" y="157251"/>
                  <a:pt x="4575902" y="156483"/>
                  <a:pt x="4568538" y="156406"/>
                </a:cubicBezTo>
                <a:cubicBezTo>
                  <a:pt x="4551255" y="156745"/>
                  <a:pt x="4536354" y="161712"/>
                  <a:pt x="4523834" y="171308"/>
                </a:cubicBezTo>
                <a:cubicBezTo>
                  <a:pt x="4511314" y="180903"/>
                  <a:pt x="4501661" y="193094"/>
                  <a:pt x="4494876" y="207879"/>
                </a:cubicBezTo>
                <a:cubicBezTo>
                  <a:pt x="4488089" y="222664"/>
                  <a:pt x="4484657" y="238010"/>
                  <a:pt x="4484575" y="253918"/>
                </a:cubicBezTo>
                <a:cubicBezTo>
                  <a:pt x="4484601" y="270102"/>
                  <a:pt x="4488748" y="282906"/>
                  <a:pt x="4497016" y="292329"/>
                </a:cubicBezTo>
                <a:cubicBezTo>
                  <a:pt x="4505285" y="301752"/>
                  <a:pt x="4517521" y="306567"/>
                  <a:pt x="4533724" y="306771"/>
                </a:cubicBezTo>
                <a:cubicBezTo>
                  <a:pt x="4543776" y="306618"/>
                  <a:pt x="4552651" y="305389"/>
                  <a:pt x="4560347" y="303084"/>
                </a:cubicBezTo>
                <a:cubicBezTo>
                  <a:pt x="4568043" y="300779"/>
                  <a:pt x="4574460" y="298321"/>
                  <a:pt x="4579597" y="295709"/>
                </a:cubicBezTo>
                <a:lnTo>
                  <a:pt x="4582873" y="322715"/>
                </a:lnTo>
                <a:cubicBezTo>
                  <a:pt x="4577668" y="325356"/>
                  <a:pt x="4570160" y="327945"/>
                  <a:pt x="4560347" y="330483"/>
                </a:cubicBezTo>
                <a:cubicBezTo>
                  <a:pt x="4550534" y="333021"/>
                  <a:pt x="4538930" y="334384"/>
                  <a:pt x="4525533" y="334571"/>
                </a:cubicBezTo>
                <a:cubicBezTo>
                  <a:pt x="4499969" y="334019"/>
                  <a:pt x="4480883" y="326535"/>
                  <a:pt x="4468275" y="312119"/>
                </a:cubicBezTo>
                <a:cubicBezTo>
                  <a:pt x="4455667" y="297702"/>
                  <a:pt x="4449376" y="279668"/>
                  <a:pt x="4449403" y="258016"/>
                </a:cubicBezTo>
                <a:cubicBezTo>
                  <a:pt x="4449580" y="235131"/>
                  <a:pt x="4454773" y="213896"/>
                  <a:pt x="4464984" y="194313"/>
                </a:cubicBezTo>
                <a:cubicBezTo>
                  <a:pt x="4475195" y="174730"/>
                  <a:pt x="4489365" y="158903"/>
                  <a:pt x="4507495" y="146831"/>
                </a:cubicBezTo>
                <a:cubicBezTo>
                  <a:pt x="4525624" y="134759"/>
                  <a:pt x="4546654" y="128547"/>
                  <a:pt x="4570586" y="128197"/>
                </a:cubicBezTo>
                <a:close/>
                <a:moveTo>
                  <a:pt x="3894311" y="128197"/>
                </a:moveTo>
                <a:cubicBezTo>
                  <a:pt x="3903714" y="128350"/>
                  <a:pt x="3912145" y="129372"/>
                  <a:pt x="3919603" y="131265"/>
                </a:cubicBezTo>
                <a:cubicBezTo>
                  <a:pt x="3927060" y="133157"/>
                  <a:pt x="3932419" y="135002"/>
                  <a:pt x="3935678" y="136798"/>
                </a:cubicBezTo>
                <a:lnTo>
                  <a:pt x="3925848" y="163782"/>
                </a:lnTo>
                <a:cubicBezTo>
                  <a:pt x="3921966" y="161861"/>
                  <a:pt x="3917239" y="160171"/>
                  <a:pt x="3911667" y="158711"/>
                </a:cubicBezTo>
                <a:cubicBezTo>
                  <a:pt x="3906095" y="157251"/>
                  <a:pt x="3899627" y="156483"/>
                  <a:pt x="3892263" y="156406"/>
                </a:cubicBezTo>
                <a:cubicBezTo>
                  <a:pt x="3874980" y="156745"/>
                  <a:pt x="3860079" y="161712"/>
                  <a:pt x="3847559" y="171308"/>
                </a:cubicBezTo>
                <a:cubicBezTo>
                  <a:pt x="3835039" y="180903"/>
                  <a:pt x="3825386" y="193094"/>
                  <a:pt x="3818600" y="207879"/>
                </a:cubicBezTo>
                <a:cubicBezTo>
                  <a:pt x="3811815" y="222664"/>
                  <a:pt x="3808381" y="238010"/>
                  <a:pt x="3808300" y="253918"/>
                </a:cubicBezTo>
                <a:cubicBezTo>
                  <a:pt x="3808326" y="270102"/>
                  <a:pt x="3812473" y="282906"/>
                  <a:pt x="3820742" y="292329"/>
                </a:cubicBezTo>
                <a:cubicBezTo>
                  <a:pt x="3829010" y="301752"/>
                  <a:pt x="3841246" y="306567"/>
                  <a:pt x="3857450" y="306771"/>
                </a:cubicBezTo>
                <a:cubicBezTo>
                  <a:pt x="3867501" y="306618"/>
                  <a:pt x="3876375" y="305389"/>
                  <a:pt x="3884072" y="303084"/>
                </a:cubicBezTo>
                <a:cubicBezTo>
                  <a:pt x="3891768" y="300779"/>
                  <a:pt x="3898185" y="298321"/>
                  <a:pt x="3903322" y="295709"/>
                </a:cubicBezTo>
                <a:lnTo>
                  <a:pt x="3906598" y="322715"/>
                </a:lnTo>
                <a:cubicBezTo>
                  <a:pt x="3901393" y="325356"/>
                  <a:pt x="3893885" y="327945"/>
                  <a:pt x="3884072" y="330483"/>
                </a:cubicBezTo>
                <a:cubicBezTo>
                  <a:pt x="3874259" y="333021"/>
                  <a:pt x="3862654" y="334384"/>
                  <a:pt x="3849258" y="334571"/>
                </a:cubicBezTo>
                <a:cubicBezTo>
                  <a:pt x="3823693" y="334019"/>
                  <a:pt x="3804608" y="326535"/>
                  <a:pt x="3792000" y="312119"/>
                </a:cubicBezTo>
                <a:cubicBezTo>
                  <a:pt x="3779392" y="297702"/>
                  <a:pt x="3773101" y="279668"/>
                  <a:pt x="3773128" y="258016"/>
                </a:cubicBezTo>
                <a:cubicBezTo>
                  <a:pt x="3773304" y="235131"/>
                  <a:pt x="3778498" y="213896"/>
                  <a:pt x="3788709" y="194313"/>
                </a:cubicBezTo>
                <a:cubicBezTo>
                  <a:pt x="3798920" y="174730"/>
                  <a:pt x="3813090" y="158903"/>
                  <a:pt x="3831220" y="146831"/>
                </a:cubicBezTo>
                <a:cubicBezTo>
                  <a:pt x="3849349" y="134759"/>
                  <a:pt x="3870379" y="128547"/>
                  <a:pt x="3894311" y="128197"/>
                </a:cubicBezTo>
                <a:close/>
                <a:moveTo>
                  <a:pt x="3522836" y="128197"/>
                </a:moveTo>
                <a:cubicBezTo>
                  <a:pt x="3532240" y="128350"/>
                  <a:pt x="3540670" y="129372"/>
                  <a:pt x="3548128" y="131265"/>
                </a:cubicBezTo>
                <a:cubicBezTo>
                  <a:pt x="3555585" y="133157"/>
                  <a:pt x="3560944" y="135002"/>
                  <a:pt x="3564203" y="136798"/>
                </a:cubicBezTo>
                <a:lnTo>
                  <a:pt x="3554373" y="163782"/>
                </a:lnTo>
                <a:cubicBezTo>
                  <a:pt x="3550492" y="161861"/>
                  <a:pt x="3545765" y="160171"/>
                  <a:pt x="3540193" y="158711"/>
                </a:cubicBezTo>
                <a:cubicBezTo>
                  <a:pt x="3534621" y="157251"/>
                  <a:pt x="3528153" y="156483"/>
                  <a:pt x="3520789" y="156406"/>
                </a:cubicBezTo>
                <a:cubicBezTo>
                  <a:pt x="3503506" y="156745"/>
                  <a:pt x="3488604" y="161712"/>
                  <a:pt x="3476085" y="171308"/>
                </a:cubicBezTo>
                <a:cubicBezTo>
                  <a:pt x="3463565" y="180903"/>
                  <a:pt x="3453912" y="193094"/>
                  <a:pt x="3447126" y="207879"/>
                </a:cubicBezTo>
                <a:cubicBezTo>
                  <a:pt x="3440341" y="222664"/>
                  <a:pt x="3436908" y="238010"/>
                  <a:pt x="3436826" y="253918"/>
                </a:cubicBezTo>
                <a:cubicBezTo>
                  <a:pt x="3436852" y="270102"/>
                  <a:pt x="3440999" y="282906"/>
                  <a:pt x="3449267" y="292329"/>
                </a:cubicBezTo>
                <a:cubicBezTo>
                  <a:pt x="3457535" y="301752"/>
                  <a:pt x="3469772" y="306567"/>
                  <a:pt x="3485975" y="306771"/>
                </a:cubicBezTo>
                <a:cubicBezTo>
                  <a:pt x="3496027" y="306618"/>
                  <a:pt x="3504901" y="305389"/>
                  <a:pt x="3512598" y="303084"/>
                </a:cubicBezTo>
                <a:cubicBezTo>
                  <a:pt x="3520294" y="300779"/>
                  <a:pt x="3526711" y="298321"/>
                  <a:pt x="3531847" y="295709"/>
                </a:cubicBezTo>
                <a:lnTo>
                  <a:pt x="3535124" y="322715"/>
                </a:lnTo>
                <a:cubicBezTo>
                  <a:pt x="3529919" y="325356"/>
                  <a:pt x="3522411" y="327945"/>
                  <a:pt x="3512598" y="330483"/>
                </a:cubicBezTo>
                <a:cubicBezTo>
                  <a:pt x="3502784" y="333021"/>
                  <a:pt x="3491180" y="334384"/>
                  <a:pt x="3477783" y="334571"/>
                </a:cubicBezTo>
                <a:cubicBezTo>
                  <a:pt x="3452219" y="334019"/>
                  <a:pt x="3433133" y="326535"/>
                  <a:pt x="3420525" y="312119"/>
                </a:cubicBezTo>
                <a:cubicBezTo>
                  <a:pt x="3407918" y="297702"/>
                  <a:pt x="3401627" y="279668"/>
                  <a:pt x="3401654" y="258016"/>
                </a:cubicBezTo>
                <a:cubicBezTo>
                  <a:pt x="3401830" y="235131"/>
                  <a:pt x="3407024" y="213896"/>
                  <a:pt x="3417235" y="194313"/>
                </a:cubicBezTo>
                <a:cubicBezTo>
                  <a:pt x="3427446" y="174730"/>
                  <a:pt x="3441616" y="158903"/>
                  <a:pt x="3459745" y="146831"/>
                </a:cubicBezTo>
                <a:cubicBezTo>
                  <a:pt x="3477875" y="134759"/>
                  <a:pt x="3498905" y="128547"/>
                  <a:pt x="3522836" y="128197"/>
                </a:cubicBezTo>
                <a:close/>
                <a:moveTo>
                  <a:pt x="10264625" y="127787"/>
                </a:moveTo>
                <a:cubicBezTo>
                  <a:pt x="10282473" y="128027"/>
                  <a:pt x="10297108" y="132048"/>
                  <a:pt x="10308533" y="139850"/>
                </a:cubicBezTo>
                <a:cubicBezTo>
                  <a:pt x="10319958" y="147653"/>
                  <a:pt x="10328402" y="157800"/>
                  <a:pt x="10333864" y="170292"/>
                </a:cubicBezTo>
                <a:cubicBezTo>
                  <a:pt x="10339328" y="182783"/>
                  <a:pt x="10342041" y="196182"/>
                  <a:pt x="10342002" y="210489"/>
                </a:cubicBezTo>
                <a:cubicBezTo>
                  <a:pt x="10341877" y="231244"/>
                  <a:pt x="10337309" y="251047"/>
                  <a:pt x="10328301" y="269896"/>
                </a:cubicBezTo>
                <a:cubicBezTo>
                  <a:pt x="10319291" y="288746"/>
                  <a:pt x="10306595" y="304204"/>
                  <a:pt x="10290210" y="316271"/>
                </a:cubicBezTo>
                <a:cubicBezTo>
                  <a:pt x="10273825" y="328338"/>
                  <a:pt x="10254507" y="334574"/>
                  <a:pt x="10232255" y="334981"/>
                </a:cubicBezTo>
                <a:cubicBezTo>
                  <a:pt x="10207345" y="334377"/>
                  <a:pt x="10188253" y="326381"/>
                  <a:pt x="10174979" y="310992"/>
                </a:cubicBezTo>
                <a:cubicBezTo>
                  <a:pt x="10161704" y="295602"/>
                  <a:pt x="10155004" y="276441"/>
                  <a:pt x="10154878" y="253508"/>
                </a:cubicBezTo>
                <a:cubicBezTo>
                  <a:pt x="10155041" y="231448"/>
                  <a:pt x="10159760" y="210932"/>
                  <a:pt x="10169035" y="191961"/>
                </a:cubicBezTo>
                <a:cubicBezTo>
                  <a:pt x="10178310" y="172990"/>
                  <a:pt x="10191158" y="157638"/>
                  <a:pt x="10207580" y="145905"/>
                </a:cubicBezTo>
                <a:cubicBezTo>
                  <a:pt x="10224002" y="134172"/>
                  <a:pt x="10243017" y="128133"/>
                  <a:pt x="10264625" y="127787"/>
                </a:cubicBezTo>
                <a:close/>
                <a:moveTo>
                  <a:pt x="10068505" y="127787"/>
                </a:moveTo>
                <a:cubicBezTo>
                  <a:pt x="10080989" y="127479"/>
                  <a:pt x="10092345" y="131468"/>
                  <a:pt x="10102571" y="139752"/>
                </a:cubicBezTo>
                <a:cubicBezTo>
                  <a:pt x="10112799" y="148036"/>
                  <a:pt x="10118218" y="162461"/>
                  <a:pt x="10118832" y="183029"/>
                </a:cubicBezTo>
                <a:cubicBezTo>
                  <a:pt x="10118806" y="187457"/>
                  <a:pt x="10118447" y="192526"/>
                  <a:pt x="10117758" y="198234"/>
                </a:cubicBezTo>
                <a:cubicBezTo>
                  <a:pt x="10117068" y="203942"/>
                  <a:pt x="10116198" y="209523"/>
                  <a:pt x="10115151" y="214975"/>
                </a:cubicBezTo>
                <a:lnTo>
                  <a:pt x="10093066" y="330476"/>
                </a:lnTo>
                <a:lnTo>
                  <a:pt x="10059085" y="330476"/>
                </a:lnTo>
                <a:lnTo>
                  <a:pt x="10080793" y="216204"/>
                </a:lnTo>
                <a:cubicBezTo>
                  <a:pt x="10081629" y="212253"/>
                  <a:pt x="10082311" y="208072"/>
                  <a:pt x="10082840" y="203661"/>
                </a:cubicBezTo>
                <a:cubicBezTo>
                  <a:pt x="10083369" y="199249"/>
                  <a:pt x="10083641" y="194966"/>
                  <a:pt x="10083660" y="190810"/>
                </a:cubicBezTo>
                <a:cubicBezTo>
                  <a:pt x="10083821" y="180580"/>
                  <a:pt x="10081552" y="172269"/>
                  <a:pt x="10076850" y="165878"/>
                </a:cubicBezTo>
                <a:cubicBezTo>
                  <a:pt x="10072148" y="159487"/>
                  <a:pt x="10064042" y="156193"/>
                  <a:pt x="10052531" y="155997"/>
                </a:cubicBezTo>
                <a:cubicBezTo>
                  <a:pt x="10044256" y="156052"/>
                  <a:pt x="10035503" y="159172"/>
                  <a:pt x="10026274" y="165356"/>
                </a:cubicBezTo>
                <a:cubicBezTo>
                  <a:pt x="10017043" y="171540"/>
                  <a:pt x="10008654" y="180455"/>
                  <a:pt x="10001107" y="192100"/>
                </a:cubicBezTo>
                <a:cubicBezTo>
                  <a:pt x="9993559" y="203745"/>
                  <a:pt x="9988175" y="217787"/>
                  <a:pt x="9984952" y="234225"/>
                </a:cubicBezTo>
                <a:lnTo>
                  <a:pt x="9966931" y="330476"/>
                </a:lnTo>
                <a:lnTo>
                  <a:pt x="9932935" y="330476"/>
                </a:lnTo>
                <a:lnTo>
                  <a:pt x="9959558" y="190028"/>
                </a:lnTo>
                <a:cubicBezTo>
                  <a:pt x="9961767" y="178972"/>
                  <a:pt x="9963594" y="168633"/>
                  <a:pt x="9965036" y="159010"/>
                </a:cubicBezTo>
                <a:cubicBezTo>
                  <a:pt x="9966477" y="149388"/>
                  <a:pt x="9967792" y="140482"/>
                  <a:pt x="9968978" y="132292"/>
                </a:cubicBezTo>
                <a:lnTo>
                  <a:pt x="9999287" y="132292"/>
                </a:lnTo>
                <a:lnTo>
                  <a:pt x="9994372" y="171151"/>
                </a:lnTo>
                <a:lnTo>
                  <a:pt x="9995191" y="171151"/>
                </a:lnTo>
                <a:cubicBezTo>
                  <a:pt x="10004133" y="157169"/>
                  <a:pt x="10014919" y="146463"/>
                  <a:pt x="10027547" y="139033"/>
                </a:cubicBezTo>
                <a:cubicBezTo>
                  <a:pt x="10040175" y="131603"/>
                  <a:pt x="10053828" y="127855"/>
                  <a:pt x="10068505" y="127787"/>
                </a:cubicBezTo>
                <a:close/>
                <a:moveTo>
                  <a:pt x="9785922" y="127787"/>
                </a:moveTo>
                <a:cubicBezTo>
                  <a:pt x="9804827" y="128135"/>
                  <a:pt x="9819224" y="133060"/>
                  <a:pt x="9829111" y="142563"/>
                </a:cubicBezTo>
                <a:cubicBezTo>
                  <a:pt x="9839000" y="152065"/>
                  <a:pt x="9843978" y="164059"/>
                  <a:pt x="9844044" y="178543"/>
                </a:cubicBezTo>
                <a:cubicBezTo>
                  <a:pt x="9843774" y="195741"/>
                  <a:pt x="9837811" y="209130"/>
                  <a:pt x="9826153" y="218709"/>
                </a:cubicBezTo>
                <a:cubicBezTo>
                  <a:pt x="9814495" y="228288"/>
                  <a:pt x="9798763" y="234908"/>
                  <a:pt x="9778955" y="238571"/>
                </a:cubicBezTo>
                <a:cubicBezTo>
                  <a:pt x="9759148" y="242233"/>
                  <a:pt x="9736886" y="243788"/>
                  <a:pt x="9712167" y="243236"/>
                </a:cubicBezTo>
                <a:cubicBezTo>
                  <a:pt x="9711341" y="247907"/>
                  <a:pt x="9711255" y="253936"/>
                  <a:pt x="9711912" y="261323"/>
                </a:cubicBezTo>
                <a:cubicBezTo>
                  <a:pt x="9712567" y="268710"/>
                  <a:pt x="9714016" y="275251"/>
                  <a:pt x="9716257" y="280947"/>
                </a:cubicBezTo>
                <a:cubicBezTo>
                  <a:pt x="9720227" y="289768"/>
                  <a:pt x="9726015" y="296412"/>
                  <a:pt x="9733623" y="300878"/>
                </a:cubicBezTo>
                <a:cubicBezTo>
                  <a:pt x="9741230" y="305345"/>
                  <a:pt x="9750193" y="307582"/>
                  <a:pt x="9760516" y="307591"/>
                </a:cubicBezTo>
                <a:cubicBezTo>
                  <a:pt x="9772186" y="307420"/>
                  <a:pt x="9782447" y="305917"/>
                  <a:pt x="9791301" y="303082"/>
                </a:cubicBezTo>
                <a:cubicBezTo>
                  <a:pt x="9800153" y="300247"/>
                  <a:pt x="9807648" y="297104"/>
                  <a:pt x="9813783" y="293654"/>
                </a:cubicBezTo>
                <a:lnTo>
                  <a:pt x="9818691" y="319037"/>
                </a:lnTo>
                <a:cubicBezTo>
                  <a:pt x="9811176" y="323440"/>
                  <a:pt x="9801739" y="327102"/>
                  <a:pt x="9790377" y="330023"/>
                </a:cubicBezTo>
                <a:cubicBezTo>
                  <a:pt x="9779016" y="332945"/>
                  <a:pt x="9766602" y="334461"/>
                  <a:pt x="9753138" y="334571"/>
                </a:cubicBezTo>
                <a:cubicBezTo>
                  <a:pt x="9727064" y="334002"/>
                  <a:pt x="9707956" y="326243"/>
                  <a:pt x="9695815" y="311295"/>
                </a:cubicBezTo>
                <a:cubicBezTo>
                  <a:pt x="9683673" y="296346"/>
                  <a:pt x="9677671" y="277622"/>
                  <a:pt x="9677808" y="255123"/>
                </a:cubicBezTo>
                <a:cubicBezTo>
                  <a:pt x="9677959" y="234733"/>
                  <a:pt x="9682567" y="214874"/>
                  <a:pt x="9691633" y="195544"/>
                </a:cubicBezTo>
                <a:cubicBezTo>
                  <a:pt x="9700697" y="176214"/>
                  <a:pt x="9713313" y="160205"/>
                  <a:pt x="9729480" y="147517"/>
                </a:cubicBezTo>
                <a:cubicBezTo>
                  <a:pt x="9745648" y="134829"/>
                  <a:pt x="9764462" y="128252"/>
                  <a:pt x="9785922" y="127787"/>
                </a:cubicBezTo>
                <a:close/>
                <a:moveTo>
                  <a:pt x="9099811" y="127787"/>
                </a:moveTo>
                <a:cubicBezTo>
                  <a:pt x="9109412" y="127829"/>
                  <a:pt x="9118947" y="128562"/>
                  <a:pt x="9128413" y="129986"/>
                </a:cubicBezTo>
                <a:cubicBezTo>
                  <a:pt x="9137879" y="131410"/>
                  <a:pt x="9146095" y="133271"/>
                  <a:pt x="9153062" y="135568"/>
                </a:cubicBezTo>
                <a:lnTo>
                  <a:pt x="9132960" y="238755"/>
                </a:lnTo>
                <a:cubicBezTo>
                  <a:pt x="9129678" y="256242"/>
                  <a:pt x="9127320" y="273065"/>
                  <a:pt x="9125885" y="289222"/>
                </a:cubicBezTo>
                <a:cubicBezTo>
                  <a:pt x="9124449" y="305379"/>
                  <a:pt x="9123936" y="319130"/>
                  <a:pt x="9124345" y="330476"/>
                </a:cubicBezTo>
                <a:lnTo>
                  <a:pt x="9092859" y="330476"/>
                </a:lnTo>
                <a:cubicBezTo>
                  <a:pt x="9092894" y="324425"/>
                  <a:pt x="9093336" y="316969"/>
                  <a:pt x="9094188" y="308108"/>
                </a:cubicBezTo>
                <a:cubicBezTo>
                  <a:pt x="9095040" y="299247"/>
                  <a:pt x="9096096" y="289651"/>
                  <a:pt x="9097357" y="279321"/>
                </a:cubicBezTo>
                <a:lnTo>
                  <a:pt x="9096540" y="279321"/>
                </a:lnTo>
                <a:cubicBezTo>
                  <a:pt x="9085598" y="299552"/>
                  <a:pt x="9073580" y="313947"/>
                  <a:pt x="9060484" y="322504"/>
                </a:cubicBezTo>
                <a:cubicBezTo>
                  <a:pt x="9047388" y="331062"/>
                  <a:pt x="9033729" y="335221"/>
                  <a:pt x="9019506" y="334981"/>
                </a:cubicBezTo>
                <a:cubicBezTo>
                  <a:pt x="9001907" y="334608"/>
                  <a:pt x="8988075" y="328404"/>
                  <a:pt x="8978007" y="316369"/>
                </a:cubicBezTo>
                <a:cubicBezTo>
                  <a:pt x="8967940" y="304334"/>
                  <a:pt x="8962809" y="288707"/>
                  <a:pt x="8962614" y="269487"/>
                </a:cubicBezTo>
                <a:cubicBezTo>
                  <a:pt x="8962707" y="246069"/>
                  <a:pt x="8968159" y="223626"/>
                  <a:pt x="8978973" y="202158"/>
                </a:cubicBezTo>
                <a:cubicBezTo>
                  <a:pt x="8989785" y="180691"/>
                  <a:pt x="9005399" y="163048"/>
                  <a:pt x="9025819" y="149228"/>
                </a:cubicBezTo>
                <a:cubicBezTo>
                  <a:pt x="9046236" y="135409"/>
                  <a:pt x="9070900" y="128262"/>
                  <a:pt x="9099811" y="127787"/>
                </a:cubicBezTo>
                <a:close/>
                <a:moveTo>
                  <a:pt x="8366386" y="127787"/>
                </a:moveTo>
                <a:cubicBezTo>
                  <a:pt x="8375987" y="127829"/>
                  <a:pt x="8385516" y="128562"/>
                  <a:pt x="8394973" y="129986"/>
                </a:cubicBezTo>
                <a:cubicBezTo>
                  <a:pt x="8404430" y="131410"/>
                  <a:pt x="8412636" y="133271"/>
                  <a:pt x="8419590" y="135568"/>
                </a:cubicBezTo>
                <a:lnTo>
                  <a:pt x="8399521" y="238755"/>
                </a:lnTo>
                <a:cubicBezTo>
                  <a:pt x="8396245" y="256242"/>
                  <a:pt x="8393890" y="273065"/>
                  <a:pt x="8392457" y="289222"/>
                </a:cubicBezTo>
                <a:cubicBezTo>
                  <a:pt x="8391024" y="305379"/>
                  <a:pt x="8390511" y="319130"/>
                  <a:pt x="8390920" y="330476"/>
                </a:cubicBezTo>
                <a:lnTo>
                  <a:pt x="8359434" y="330476"/>
                </a:lnTo>
                <a:cubicBezTo>
                  <a:pt x="8359469" y="324425"/>
                  <a:pt x="8359911" y="316969"/>
                  <a:pt x="8360763" y="308108"/>
                </a:cubicBezTo>
                <a:cubicBezTo>
                  <a:pt x="8361615" y="299247"/>
                  <a:pt x="8362672" y="289651"/>
                  <a:pt x="8363932" y="279321"/>
                </a:cubicBezTo>
                <a:lnTo>
                  <a:pt x="8363114" y="279321"/>
                </a:lnTo>
                <a:cubicBezTo>
                  <a:pt x="8352164" y="299552"/>
                  <a:pt x="8340146" y="313947"/>
                  <a:pt x="8327057" y="322504"/>
                </a:cubicBezTo>
                <a:cubicBezTo>
                  <a:pt x="8313969" y="331062"/>
                  <a:pt x="8300315" y="335221"/>
                  <a:pt x="8286094" y="334981"/>
                </a:cubicBezTo>
                <a:cubicBezTo>
                  <a:pt x="8268489" y="334608"/>
                  <a:pt x="8254652" y="328404"/>
                  <a:pt x="8244584" y="316369"/>
                </a:cubicBezTo>
                <a:cubicBezTo>
                  <a:pt x="8234515" y="304334"/>
                  <a:pt x="8229384" y="288707"/>
                  <a:pt x="8229189" y="269487"/>
                </a:cubicBezTo>
                <a:cubicBezTo>
                  <a:pt x="8229282" y="246069"/>
                  <a:pt x="8234736" y="223626"/>
                  <a:pt x="8245550" y="202158"/>
                </a:cubicBezTo>
                <a:cubicBezTo>
                  <a:pt x="8256362" y="180691"/>
                  <a:pt x="8271978" y="163048"/>
                  <a:pt x="8292398" y="149228"/>
                </a:cubicBezTo>
                <a:cubicBezTo>
                  <a:pt x="8312816" y="135409"/>
                  <a:pt x="8337479" y="128262"/>
                  <a:pt x="8366386" y="127787"/>
                </a:cubicBezTo>
                <a:close/>
                <a:moveTo>
                  <a:pt x="7759550" y="127787"/>
                </a:moveTo>
                <a:cubicBezTo>
                  <a:pt x="7777398" y="128027"/>
                  <a:pt x="7792034" y="132048"/>
                  <a:pt x="7803458" y="139850"/>
                </a:cubicBezTo>
                <a:cubicBezTo>
                  <a:pt x="7814883" y="147653"/>
                  <a:pt x="7823327" y="157800"/>
                  <a:pt x="7828790" y="170292"/>
                </a:cubicBezTo>
                <a:cubicBezTo>
                  <a:pt x="7834254" y="182783"/>
                  <a:pt x="7836965" y="196182"/>
                  <a:pt x="7836926" y="210489"/>
                </a:cubicBezTo>
                <a:cubicBezTo>
                  <a:pt x="7836801" y="231244"/>
                  <a:pt x="7832234" y="251047"/>
                  <a:pt x="7823225" y="269896"/>
                </a:cubicBezTo>
                <a:cubicBezTo>
                  <a:pt x="7814216" y="288746"/>
                  <a:pt x="7801520" y="304204"/>
                  <a:pt x="7785135" y="316271"/>
                </a:cubicBezTo>
                <a:cubicBezTo>
                  <a:pt x="7768751" y="328338"/>
                  <a:pt x="7749432" y="334574"/>
                  <a:pt x="7727180" y="334981"/>
                </a:cubicBezTo>
                <a:cubicBezTo>
                  <a:pt x="7702270" y="334377"/>
                  <a:pt x="7683179" y="326381"/>
                  <a:pt x="7669904" y="310992"/>
                </a:cubicBezTo>
                <a:cubicBezTo>
                  <a:pt x="7656629" y="295602"/>
                  <a:pt x="7649929" y="276441"/>
                  <a:pt x="7649803" y="253508"/>
                </a:cubicBezTo>
                <a:cubicBezTo>
                  <a:pt x="7649967" y="231448"/>
                  <a:pt x="7654686" y="210932"/>
                  <a:pt x="7663960" y="191961"/>
                </a:cubicBezTo>
                <a:cubicBezTo>
                  <a:pt x="7673234" y="172990"/>
                  <a:pt x="7686083" y="157638"/>
                  <a:pt x="7702506" y="145905"/>
                </a:cubicBezTo>
                <a:cubicBezTo>
                  <a:pt x="7718928" y="134172"/>
                  <a:pt x="7737943" y="128133"/>
                  <a:pt x="7759550" y="127787"/>
                </a:cubicBezTo>
                <a:close/>
                <a:moveTo>
                  <a:pt x="7575811" y="127787"/>
                </a:moveTo>
                <a:cubicBezTo>
                  <a:pt x="7585412" y="127829"/>
                  <a:pt x="7594942" y="128562"/>
                  <a:pt x="7604399" y="129986"/>
                </a:cubicBezTo>
                <a:cubicBezTo>
                  <a:pt x="7613855" y="131410"/>
                  <a:pt x="7622061" y="133271"/>
                  <a:pt x="7629016" y="135568"/>
                </a:cubicBezTo>
                <a:lnTo>
                  <a:pt x="7608947" y="238755"/>
                </a:lnTo>
                <a:cubicBezTo>
                  <a:pt x="7605670" y="256242"/>
                  <a:pt x="7603315" y="273065"/>
                  <a:pt x="7601882" y="289222"/>
                </a:cubicBezTo>
                <a:cubicBezTo>
                  <a:pt x="7600449" y="305379"/>
                  <a:pt x="7599937" y="319130"/>
                  <a:pt x="7600345" y="330476"/>
                </a:cubicBezTo>
                <a:lnTo>
                  <a:pt x="7568859" y="330476"/>
                </a:lnTo>
                <a:cubicBezTo>
                  <a:pt x="7568893" y="324425"/>
                  <a:pt x="7569336" y="316969"/>
                  <a:pt x="7570188" y="308108"/>
                </a:cubicBezTo>
                <a:cubicBezTo>
                  <a:pt x="7571040" y="299247"/>
                  <a:pt x="7572097" y="289651"/>
                  <a:pt x="7573357" y="279321"/>
                </a:cubicBezTo>
                <a:lnTo>
                  <a:pt x="7572539" y="279321"/>
                </a:lnTo>
                <a:cubicBezTo>
                  <a:pt x="7561598" y="299552"/>
                  <a:pt x="7549580" y="313947"/>
                  <a:pt x="7536484" y="322504"/>
                </a:cubicBezTo>
                <a:cubicBezTo>
                  <a:pt x="7523388" y="331062"/>
                  <a:pt x="7509729" y="335221"/>
                  <a:pt x="7495505" y="334981"/>
                </a:cubicBezTo>
                <a:cubicBezTo>
                  <a:pt x="7477907" y="334608"/>
                  <a:pt x="7464075" y="328404"/>
                  <a:pt x="7454008" y="316369"/>
                </a:cubicBezTo>
                <a:cubicBezTo>
                  <a:pt x="7443941" y="304334"/>
                  <a:pt x="7438810" y="288707"/>
                  <a:pt x="7438614" y="269487"/>
                </a:cubicBezTo>
                <a:cubicBezTo>
                  <a:pt x="7438708" y="246069"/>
                  <a:pt x="7444160" y="223626"/>
                  <a:pt x="7454972" y="202158"/>
                </a:cubicBezTo>
                <a:cubicBezTo>
                  <a:pt x="7465785" y="180691"/>
                  <a:pt x="7481400" y="163048"/>
                  <a:pt x="7501818" y="149228"/>
                </a:cubicBezTo>
                <a:cubicBezTo>
                  <a:pt x="7522237" y="135409"/>
                  <a:pt x="7546901" y="128262"/>
                  <a:pt x="7575811" y="127787"/>
                </a:cubicBezTo>
                <a:close/>
                <a:moveTo>
                  <a:pt x="7006475" y="127787"/>
                </a:moveTo>
                <a:cubicBezTo>
                  <a:pt x="7021548" y="128068"/>
                  <a:pt x="7032833" y="132310"/>
                  <a:pt x="7040332" y="140516"/>
                </a:cubicBezTo>
                <a:cubicBezTo>
                  <a:pt x="7047832" y="148721"/>
                  <a:pt x="7051957" y="159206"/>
                  <a:pt x="7052705" y="171970"/>
                </a:cubicBezTo>
                <a:cubicBezTo>
                  <a:pt x="7061585" y="157621"/>
                  <a:pt x="7072205" y="146728"/>
                  <a:pt x="7084569" y="139289"/>
                </a:cubicBezTo>
                <a:cubicBezTo>
                  <a:pt x="7096931" y="131851"/>
                  <a:pt x="7110626" y="128017"/>
                  <a:pt x="7125653" y="127787"/>
                </a:cubicBezTo>
                <a:cubicBezTo>
                  <a:pt x="7137680" y="127624"/>
                  <a:pt x="7148526" y="131629"/>
                  <a:pt x="7158190" y="139802"/>
                </a:cubicBezTo>
                <a:cubicBezTo>
                  <a:pt x="7167855" y="147975"/>
                  <a:pt x="7172969" y="161291"/>
                  <a:pt x="7173530" y="179752"/>
                </a:cubicBezTo>
                <a:cubicBezTo>
                  <a:pt x="7173522" y="184582"/>
                  <a:pt x="7173232" y="189974"/>
                  <a:pt x="7172661" y="195930"/>
                </a:cubicBezTo>
                <a:cubicBezTo>
                  <a:pt x="7172090" y="201886"/>
                  <a:pt x="7171290" y="207688"/>
                  <a:pt x="7170258" y="213337"/>
                </a:cubicBezTo>
                <a:lnTo>
                  <a:pt x="7148174" y="330476"/>
                </a:lnTo>
                <a:lnTo>
                  <a:pt x="7114998" y="330476"/>
                </a:lnTo>
                <a:lnTo>
                  <a:pt x="7136308" y="216204"/>
                </a:lnTo>
                <a:cubicBezTo>
                  <a:pt x="7137145" y="212416"/>
                  <a:pt x="7137828" y="208217"/>
                  <a:pt x="7138358" y="203610"/>
                </a:cubicBezTo>
                <a:cubicBezTo>
                  <a:pt x="7138886" y="199002"/>
                  <a:pt x="7139160" y="194599"/>
                  <a:pt x="7139177" y="190401"/>
                </a:cubicBezTo>
                <a:cubicBezTo>
                  <a:pt x="7139314" y="179829"/>
                  <a:pt x="7137094" y="171484"/>
                  <a:pt x="7132517" y="165366"/>
                </a:cubicBezTo>
                <a:cubicBezTo>
                  <a:pt x="7127942" y="159248"/>
                  <a:pt x="7120189" y="156125"/>
                  <a:pt x="7109260" y="155997"/>
                </a:cubicBezTo>
                <a:cubicBezTo>
                  <a:pt x="7096437" y="156270"/>
                  <a:pt x="7084074" y="162891"/>
                  <a:pt x="7072173" y="175861"/>
                </a:cubicBezTo>
                <a:cubicBezTo>
                  <a:pt x="7060273" y="188831"/>
                  <a:pt x="7052012" y="206511"/>
                  <a:pt x="7047390" y="228901"/>
                </a:cubicBezTo>
                <a:lnTo>
                  <a:pt x="7028169" y="330476"/>
                </a:lnTo>
                <a:lnTo>
                  <a:pt x="6995416" y="330476"/>
                </a:lnTo>
                <a:lnTo>
                  <a:pt x="7017533" y="214156"/>
                </a:lnTo>
                <a:cubicBezTo>
                  <a:pt x="7018352" y="209873"/>
                  <a:pt x="7018967" y="205743"/>
                  <a:pt x="7019376" y="201767"/>
                </a:cubicBezTo>
                <a:cubicBezTo>
                  <a:pt x="7019786" y="197790"/>
                  <a:pt x="7019991" y="193865"/>
                  <a:pt x="7019991" y="189991"/>
                </a:cubicBezTo>
                <a:cubicBezTo>
                  <a:pt x="7020323" y="181228"/>
                  <a:pt x="7018531" y="173463"/>
                  <a:pt x="7014615" y="166697"/>
                </a:cubicBezTo>
                <a:cubicBezTo>
                  <a:pt x="7010698" y="159930"/>
                  <a:pt x="7002660" y="156363"/>
                  <a:pt x="6990501" y="155997"/>
                </a:cubicBezTo>
                <a:cubicBezTo>
                  <a:pt x="6977412" y="156483"/>
                  <a:pt x="6964681" y="163702"/>
                  <a:pt x="6952308" y="177653"/>
                </a:cubicBezTo>
                <a:cubicBezTo>
                  <a:pt x="6939936" y="191604"/>
                  <a:pt x="6931505" y="209369"/>
                  <a:pt x="6927017" y="230949"/>
                </a:cubicBezTo>
                <a:lnTo>
                  <a:pt x="6908586" y="330476"/>
                </a:lnTo>
                <a:lnTo>
                  <a:pt x="6875411" y="330476"/>
                </a:lnTo>
                <a:lnTo>
                  <a:pt x="6902033" y="190028"/>
                </a:lnTo>
                <a:cubicBezTo>
                  <a:pt x="6906061" y="167916"/>
                  <a:pt x="6909064" y="148671"/>
                  <a:pt x="6911044" y="132292"/>
                </a:cubicBezTo>
                <a:lnTo>
                  <a:pt x="6940943" y="132292"/>
                </a:lnTo>
                <a:lnTo>
                  <a:pt x="6935618" y="169513"/>
                </a:lnTo>
                <a:lnTo>
                  <a:pt x="6936847" y="169513"/>
                </a:lnTo>
                <a:cubicBezTo>
                  <a:pt x="6946174" y="155779"/>
                  <a:pt x="6956806" y="145398"/>
                  <a:pt x="6968743" y="138369"/>
                </a:cubicBezTo>
                <a:cubicBezTo>
                  <a:pt x="6980680" y="131339"/>
                  <a:pt x="6993258" y="127812"/>
                  <a:pt x="7006475" y="127787"/>
                </a:cubicBezTo>
                <a:close/>
                <a:moveTo>
                  <a:pt x="6804286" y="127787"/>
                </a:moveTo>
                <a:cubicBezTo>
                  <a:pt x="6813887" y="127829"/>
                  <a:pt x="6823416" y="128562"/>
                  <a:pt x="6832873" y="129986"/>
                </a:cubicBezTo>
                <a:cubicBezTo>
                  <a:pt x="6842330" y="131410"/>
                  <a:pt x="6850536" y="133271"/>
                  <a:pt x="6857491" y="135568"/>
                </a:cubicBezTo>
                <a:lnTo>
                  <a:pt x="6837422" y="238755"/>
                </a:lnTo>
                <a:cubicBezTo>
                  <a:pt x="6834145" y="256242"/>
                  <a:pt x="6831790" y="273065"/>
                  <a:pt x="6830356" y="289222"/>
                </a:cubicBezTo>
                <a:cubicBezTo>
                  <a:pt x="6828924" y="305379"/>
                  <a:pt x="6828412" y="319130"/>
                  <a:pt x="6828820" y="330476"/>
                </a:cubicBezTo>
                <a:lnTo>
                  <a:pt x="6797334" y="330476"/>
                </a:lnTo>
                <a:cubicBezTo>
                  <a:pt x="6797368" y="324425"/>
                  <a:pt x="6797811" y="316969"/>
                  <a:pt x="6798663" y="308108"/>
                </a:cubicBezTo>
                <a:cubicBezTo>
                  <a:pt x="6799515" y="299247"/>
                  <a:pt x="6800571" y="289651"/>
                  <a:pt x="6801832" y="279321"/>
                </a:cubicBezTo>
                <a:lnTo>
                  <a:pt x="6801014" y="279321"/>
                </a:lnTo>
                <a:cubicBezTo>
                  <a:pt x="6790073" y="299552"/>
                  <a:pt x="6778055" y="313947"/>
                  <a:pt x="6764959" y="322504"/>
                </a:cubicBezTo>
                <a:cubicBezTo>
                  <a:pt x="6751864" y="331062"/>
                  <a:pt x="6738204" y="335221"/>
                  <a:pt x="6723981" y="334981"/>
                </a:cubicBezTo>
                <a:cubicBezTo>
                  <a:pt x="6706382" y="334608"/>
                  <a:pt x="6692550" y="328404"/>
                  <a:pt x="6682483" y="316369"/>
                </a:cubicBezTo>
                <a:cubicBezTo>
                  <a:pt x="6672416" y="304334"/>
                  <a:pt x="6667284" y="288707"/>
                  <a:pt x="6667089" y="269487"/>
                </a:cubicBezTo>
                <a:cubicBezTo>
                  <a:pt x="6667182" y="246069"/>
                  <a:pt x="6672635" y="223626"/>
                  <a:pt x="6683447" y="202158"/>
                </a:cubicBezTo>
                <a:cubicBezTo>
                  <a:pt x="6694259" y="180691"/>
                  <a:pt x="6709875" y="163048"/>
                  <a:pt x="6730293" y="149228"/>
                </a:cubicBezTo>
                <a:cubicBezTo>
                  <a:pt x="6750712" y="135409"/>
                  <a:pt x="6775376" y="128262"/>
                  <a:pt x="6804286" y="127787"/>
                </a:cubicBezTo>
                <a:close/>
                <a:moveTo>
                  <a:pt x="5944180" y="127787"/>
                </a:moveTo>
                <a:cubicBezTo>
                  <a:pt x="5956665" y="127479"/>
                  <a:pt x="5968020" y="131468"/>
                  <a:pt x="5978247" y="139752"/>
                </a:cubicBezTo>
                <a:cubicBezTo>
                  <a:pt x="5988473" y="148036"/>
                  <a:pt x="5993893" y="162461"/>
                  <a:pt x="5994507" y="183029"/>
                </a:cubicBezTo>
                <a:cubicBezTo>
                  <a:pt x="5994481" y="187457"/>
                  <a:pt x="5994123" y="192526"/>
                  <a:pt x="5993433" y="198234"/>
                </a:cubicBezTo>
                <a:cubicBezTo>
                  <a:pt x="5992743" y="203942"/>
                  <a:pt x="5991874" y="209523"/>
                  <a:pt x="5990826" y="214975"/>
                </a:cubicBezTo>
                <a:lnTo>
                  <a:pt x="5968741" y="330476"/>
                </a:lnTo>
                <a:lnTo>
                  <a:pt x="5934760" y="330476"/>
                </a:lnTo>
                <a:lnTo>
                  <a:pt x="5956467" y="216204"/>
                </a:lnTo>
                <a:cubicBezTo>
                  <a:pt x="5957303" y="212253"/>
                  <a:pt x="5957986" y="208072"/>
                  <a:pt x="5958515" y="203661"/>
                </a:cubicBezTo>
                <a:cubicBezTo>
                  <a:pt x="5959044" y="199249"/>
                  <a:pt x="5959317" y="194966"/>
                  <a:pt x="5959334" y="190810"/>
                </a:cubicBezTo>
                <a:cubicBezTo>
                  <a:pt x="5959497" y="180580"/>
                  <a:pt x="5957226" y="172269"/>
                  <a:pt x="5952526" y="165878"/>
                </a:cubicBezTo>
                <a:cubicBezTo>
                  <a:pt x="5947824" y="159487"/>
                  <a:pt x="5939717" y="156193"/>
                  <a:pt x="5928207" y="155997"/>
                </a:cubicBezTo>
                <a:cubicBezTo>
                  <a:pt x="5919932" y="156052"/>
                  <a:pt x="5911179" y="159172"/>
                  <a:pt x="5901948" y="165356"/>
                </a:cubicBezTo>
                <a:cubicBezTo>
                  <a:pt x="5892718" y="171540"/>
                  <a:pt x="5884329" y="180455"/>
                  <a:pt x="5876783" y="192100"/>
                </a:cubicBezTo>
                <a:cubicBezTo>
                  <a:pt x="5869235" y="203745"/>
                  <a:pt x="5863850" y="217787"/>
                  <a:pt x="5860627" y="234225"/>
                </a:cubicBezTo>
                <a:lnTo>
                  <a:pt x="5842606" y="330476"/>
                </a:lnTo>
                <a:lnTo>
                  <a:pt x="5808611" y="330476"/>
                </a:lnTo>
                <a:lnTo>
                  <a:pt x="5835233" y="190028"/>
                </a:lnTo>
                <a:cubicBezTo>
                  <a:pt x="5837443" y="178972"/>
                  <a:pt x="5839269" y="168633"/>
                  <a:pt x="5840711" y="159010"/>
                </a:cubicBezTo>
                <a:cubicBezTo>
                  <a:pt x="5842153" y="149388"/>
                  <a:pt x="5843467" y="140482"/>
                  <a:pt x="5844654" y="132292"/>
                </a:cubicBezTo>
                <a:lnTo>
                  <a:pt x="5874962" y="132292"/>
                </a:lnTo>
                <a:lnTo>
                  <a:pt x="5870047" y="171151"/>
                </a:lnTo>
                <a:lnTo>
                  <a:pt x="5870866" y="171151"/>
                </a:lnTo>
                <a:cubicBezTo>
                  <a:pt x="5879808" y="157169"/>
                  <a:pt x="5890594" y="146463"/>
                  <a:pt x="5903223" y="139033"/>
                </a:cubicBezTo>
                <a:cubicBezTo>
                  <a:pt x="5915851" y="131603"/>
                  <a:pt x="5929504" y="127855"/>
                  <a:pt x="5944180" y="127787"/>
                </a:cubicBezTo>
                <a:close/>
                <a:moveTo>
                  <a:pt x="5648905" y="127787"/>
                </a:moveTo>
                <a:cubicBezTo>
                  <a:pt x="5661389" y="127479"/>
                  <a:pt x="5672745" y="131468"/>
                  <a:pt x="5682972" y="139752"/>
                </a:cubicBezTo>
                <a:cubicBezTo>
                  <a:pt x="5693199" y="148036"/>
                  <a:pt x="5698618" y="162461"/>
                  <a:pt x="5699232" y="183029"/>
                </a:cubicBezTo>
                <a:cubicBezTo>
                  <a:pt x="5699206" y="187457"/>
                  <a:pt x="5698849" y="192526"/>
                  <a:pt x="5698158" y="198234"/>
                </a:cubicBezTo>
                <a:cubicBezTo>
                  <a:pt x="5697468" y="203942"/>
                  <a:pt x="5696599" y="209523"/>
                  <a:pt x="5695551" y="214975"/>
                </a:cubicBezTo>
                <a:lnTo>
                  <a:pt x="5673466" y="330476"/>
                </a:lnTo>
                <a:lnTo>
                  <a:pt x="5639485" y="330476"/>
                </a:lnTo>
                <a:lnTo>
                  <a:pt x="5661192" y="216204"/>
                </a:lnTo>
                <a:cubicBezTo>
                  <a:pt x="5662029" y="212253"/>
                  <a:pt x="5662711" y="208072"/>
                  <a:pt x="5663240" y="203661"/>
                </a:cubicBezTo>
                <a:cubicBezTo>
                  <a:pt x="5663769" y="199249"/>
                  <a:pt x="5664042" y="194966"/>
                  <a:pt x="5664059" y="190810"/>
                </a:cubicBezTo>
                <a:cubicBezTo>
                  <a:pt x="5664221" y="180580"/>
                  <a:pt x="5661952" y="172269"/>
                  <a:pt x="5657250" y="165878"/>
                </a:cubicBezTo>
                <a:cubicBezTo>
                  <a:pt x="5652549" y="159487"/>
                  <a:pt x="5644443" y="156193"/>
                  <a:pt x="5632932" y="155997"/>
                </a:cubicBezTo>
                <a:cubicBezTo>
                  <a:pt x="5624657" y="156052"/>
                  <a:pt x="5615904" y="159172"/>
                  <a:pt x="5606673" y="165356"/>
                </a:cubicBezTo>
                <a:cubicBezTo>
                  <a:pt x="5597443" y="171540"/>
                  <a:pt x="5589054" y="180455"/>
                  <a:pt x="5581507" y="192100"/>
                </a:cubicBezTo>
                <a:cubicBezTo>
                  <a:pt x="5573960" y="203745"/>
                  <a:pt x="5568575" y="217787"/>
                  <a:pt x="5565352" y="234225"/>
                </a:cubicBezTo>
                <a:lnTo>
                  <a:pt x="5547331" y="330476"/>
                </a:lnTo>
                <a:lnTo>
                  <a:pt x="5513336" y="330476"/>
                </a:lnTo>
                <a:lnTo>
                  <a:pt x="5539958" y="190028"/>
                </a:lnTo>
                <a:cubicBezTo>
                  <a:pt x="5542168" y="178972"/>
                  <a:pt x="5543994" y="168633"/>
                  <a:pt x="5545436" y="159010"/>
                </a:cubicBezTo>
                <a:cubicBezTo>
                  <a:pt x="5546878" y="149388"/>
                  <a:pt x="5548192" y="140482"/>
                  <a:pt x="5549378" y="132292"/>
                </a:cubicBezTo>
                <a:lnTo>
                  <a:pt x="5579687" y="132292"/>
                </a:lnTo>
                <a:lnTo>
                  <a:pt x="5574772" y="171151"/>
                </a:lnTo>
                <a:lnTo>
                  <a:pt x="5575591" y="171151"/>
                </a:lnTo>
                <a:cubicBezTo>
                  <a:pt x="5584533" y="157169"/>
                  <a:pt x="5595319" y="146463"/>
                  <a:pt x="5607948" y="139033"/>
                </a:cubicBezTo>
                <a:cubicBezTo>
                  <a:pt x="5620576" y="131603"/>
                  <a:pt x="5634229" y="127855"/>
                  <a:pt x="5648905" y="127787"/>
                </a:cubicBezTo>
                <a:close/>
                <a:moveTo>
                  <a:pt x="5442522" y="127787"/>
                </a:moveTo>
                <a:cubicBezTo>
                  <a:pt x="5461427" y="128135"/>
                  <a:pt x="5475824" y="133060"/>
                  <a:pt x="5485712" y="142563"/>
                </a:cubicBezTo>
                <a:cubicBezTo>
                  <a:pt x="5495601" y="152065"/>
                  <a:pt x="5500578" y="164059"/>
                  <a:pt x="5500645" y="178543"/>
                </a:cubicBezTo>
                <a:cubicBezTo>
                  <a:pt x="5500375" y="195741"/>
                  <a:pt x="5494411" y="209130"/>
                  <a:pt x="5482753" y="218709"/>
                </a:cubicBezTo>
                <a:cubicBezTo>
                  <a:pt x="5471096" y="228288"/>
                  <a:pt x="5455363" y="234908"/>
                  <a:pt x="5435555" y="238571"/>
                </a:cubicBezTo>
                <a:cubicBezTo>
                  <a:pt x="5415748" y="242233"/>
                  <a:pt x="5393485" y="243788"/>
                  <a:pt x="5368768" y="243236"/>
                </a:cubicBezTo>
                <a:cubicBezTo>
                  <a:pt x="5367940" y="247907"/>
                  <a:pt x="5367855" y="253936"/>
                  <a:pt x="5368512" y="261323"/>
                </a:cubicBezTo>
                <a:cubicBezTo>
                  <a:pt x="5369168" y="268710"/>
                  <a:pt x="5370616" y="275251"/>
                  <a:pt x="5372857" y="280947"/>
                </a:cubicBezTo>
                <a:cubicBezTo>
                  <a:pt x="5376827" y="289768"/>
                  <a:pt x="5382616" y="296412"/>
                  <a:pt x="5390223" y="300878"/>
                </a:cubicBezTo>
                <a:cubicBezTo>
                  <a:pt x="5397829" y="305345"/>
                  <a:pt x="5406793" y="307582"/>
                  <a:pt x="5417115" y="307591"/>
                </a:cubicBezTo>
                <a:cubicBezTo>
                  <a:pt x="5428785" y="307420"/>
                  <a:pt x="5439048" y="305917"/>
                  <a:pt x="5447901" y="303082"/>
                </a:cubicBezTo>
                <a:cubicBezTo>
                  <a:pt x="5456753" y="300247"/>
                  <a:pt x="5464247" y="297104"/>
                  <a:pt x="5470383" y="293654"/>
                </a:cubicBezTo>
                <a:lnTo>
                  <a:pt x="5475291" y="319037"/>
                </a:lnTo>
                <a:cubicBezTo>
                  <a:pt x="5467777" y="323440"/>
                  <a:pt x="5458339" y="327102"/>
                  <a:pt x="5446977" y="330023"/>
                </a:cubicBezTo>
                <a:cubicBezTo>
                  <a:pt x="5435615" y="332945"/>
                  <a:pt x="5423203" y="334461"/>
                  <a:pt x="5409739" y="334571"/>
                </a:cubicBezTo>
                <a:cubicBezTo>
                  <a:pt x="5383664" y="334002"/>
                  <a:pt x="5364556" y="326243"/>
                  <a:pt x="5352415" y="311295"/>
                </a:cubicBezTo>
                <a:cubicBezTo>
                  <a:pt x="5340273" y="296346"/>
                  <a:pt x="5334271" y="277622"/>
                  <a:pt x="5334409" y="255123"/>
                </a:cubicBezTo>
                <a:cubicBezTo>
                  <a:pt x="5334559" y="234733"/>
                  <a:pt x="5339167" y="214874"/>
                  <a:pt x="5348232" y="195544"/>
                </a:cubicBezTo>
                <a:cubicBezTo>
                  <a:pt x="5357296" y="176214"/>
                  <a:pt x="5369913" y="160205"/>
                  <a:pt x="5386080" y="147517"/>
                </a:cubicBezTo>
                <a:cubicBezTo>
                  <a:pt x="5402248" y="134829"/>
                  <a:pt x="5421062" y="128252"/>
                  <a:pt x="5442522" y="127787"/>
                </a:cubicBezTo>
                <a:close/>
                <a:moveTo>
                  <a:pt x="5063976" y="127787"/>
                </a:moveTo>
                <a:cubicBezTo>
                  <a:pt x="5081823" y="128027"/>
                  <a:pt x="5096459" y="132048"/>
                  <a:pt x="5107884" y="139850"/>
                </a:cubicBezTo>
                <a:cubicBezTo>
                  <a:pt x="5119308" y="147653"/>
                  <a:pt x="5127753" y="157800"/>
                  <a:pt x="5133215" y="170292"/>
                </a:cubicBezTo>
                <a:cubicBezTo>
                  <a:pt x="5138679" y="182783"/>
                  <a:pt x="5141391" y="196182"/>
                  <a:pt x="5141352" y="210489"/>
                </a:cubicBezTo>
                <a:cubicBezTo>
                  <a:pt x="5141227" y="231244"/>
                  <a:pt x="5136660" y="251047"/>
                  <a:pt x="5127650" y="269896"/>
                </a:cubicBezTo>
                <a:cubicBezTo>
                  <a:pt x="5118642" y="288746"/>
                  <a:pt x="5105945" y="304204"/>
                  <a:pt x="5089560" y="316271"/>
                </a:cubicBezTo>
                <a:cubicBezTo>
                  <a:pt x="5073176" y="328338"/>
                  <a:pt x="5053857" y="334574"/>
                  <a:pt x="5031604" y="334981"/>
                </a:cubicBezTo>
                <a:cubicBezTo>
                  <a:pt x="5006695" y="334377"/>
                  <a:pt x="4987604" y="326381"/>
                  <a:pt x="4974329" y="310992"/>
                </a:cubicBezTo>
                <a:cubicBezTo>
                  <a:pt x="4961054" y="295602"/>
                  <a:pt x="4954354" y="276441"/>
                  <a:pt x="4954228" y="253508"/>
                </a:cubicBezTo>
                <a:cubicBezTo>
                  <a:pt x="4954391" y="231448"/>
                  <a:pt x="4959110" y="210932"/>
                  <a:pt x="4968385" y="191961"/>
                </a:cubicBezTo>
                <a:cubicBezTo>
                  <a:pt x="4977659" y="172990"/>
                  <a:pt x="4990508" y="157638"/>
                  <a:pt x="5006930" y="145905"/>
                </a:cubicBezTo>
                <a:cubicBezTo>
                  <a:pt x="5023353" y="134172"/>
                  <a:pt x="5042368" y="128133"/>
                  <a:pt x="5063976" y="127787"/>
                </a:cubicBezTo>
                <a:close/>
                <a:moveTo>
                  <a:pt x="4938784" y="127787"/>
                </a:moveTo>
                <a:cubicBezTo>
                  <a:pt x="4940277" y="127796"/>
                  <a:pt x="4941898" y="127881"/>
                  <a:pt x="4943648" y="128043"/>
                </a:cubicBezTo>
                <a:cubicBezTo>
                  <a:pt x="4945397" y="128205"/>
                  <a:pt x="4946916" y="128392"/>
                  <a:pt x="4948204" y="128605"/>
                </a:cubicBezTo>
                <a:lnTo>
                  <a:pt x="4941651" y="162140"/>
                </a:lnTo>
                <a:cubicBezTo>
                  <a:pt x="4940610" y="161927"/>
                  <a:pt x="4939313" y="161739"/>
                  <a:pt x="4937760" y="161577"/>
                </a:cubicBezTo>
                <a:cubicBezTo>
                  <a:pt x="4936207" y="161415"/>
                  <a:pt x="4934500" y="161330"/>
                  <a:pt x="4932640" y="161321"/>
                </a:cubicBezTo>
                <a:cubicBezTo>
                  <a:pt x="4917597" y="161842"/>
                  <a:pt x="4904272" y="169709"/>
                  <a:pt x="4892662" y="184923"/>
                </a:cubicBezTo>
                <a:cubicBezTo>
                  <a:pt x="4881053" y="200137"/>
                  <a:pt x="4872952" y="219575"/>
                  <a:pt x="4868361" y="243236"/>
                </a:cubicBezTo>
                <a:lnTo>
                  <a:pt x="4852006" y="330476"/>
                </a:lnTo>
                <a:lnTo>
                  <a:pt x="4818011" y="330476"/>
                </a:lnTo>
                <a:lnTo>
                  <a:pt x="4842176" y="202721"/>
                </a:lnTo>
                <a:cubicBezTo>
                  <a:pt x="4844625" y="189652"/>
                  <a:pt x="4846690" y="176993"/>
                  <a:pt x="4848371" y="164743"/>
                </a:cubicBezTo>
                <a:cubicBezTo>
                  <a:pt x="4850052" y="152493"/>
                  <a:pt x="4851400" y="141676"/>
                  <a:pt x="4852415" y="132292"/>
                </a:cubicBezTo>
                <a:lnTo>
                  <a:pt x="4882262" y="132292"/>
                </a:lnTo>
                <a:cubicBezTo>
                  <a:pt x="4881454" y="139229"/>
                  <a:pt x="4880619" y="146239"/>
                  <a:pt x="4879758" y="153324"/>
                </a:cubicBezTo>
                <a:cubicBezTo>
                  <a:pt x="4878898" y="160409"/>
                  <a:pt x="4877961" y="167716"/>
                  <a:pt x="4876948" y="175247"/>
                </a:cubicBezTo>
                <a:lnTo>
                  <a:pt x="4878174" y="175247"/>
                </a:lnTo>
                <a:cubicBezTo>
                  <a:pt x="4884587" y="161451"/>
                  <a:pt x="4892948" y="150165"/>
                  <a:pt x="4903255" y="141387"/>
                </a:cubicBezTo>
                <a:cubicBezTo>
                  <a:pt x="4913561" y="132610"/>
                  <a:pt x="4925405" y="128076"/>
                  <a:pt x="4938784" y="127787"/>
                </a:cubicBezTo>
                <a:close/>
                <a:moveTo>
                  <a:pt x="4349584" y="127787"/>
                </a:moveTo>
                <a:cubicBezTo>
                  <a:pt x="4367437" y="128027"/>
                  <a:pt x="4382077" y="132048"/>
                  <a:pt x="4393504" y="139850"/>
                </a:cubicBezTo>
                <a:cubicBezTo>
                  <a:pt x="4404931" y="147653"/>
                  <a:pt x="4413376" y="157800"/>
                  <a:pt x="4418840" y="170292"/>
                </a:cubicBezTo>
                <a:cubicBezTo>
                  <a:pt x="4424304" y="182783"/>
                  <a:pt x="4427016" y="196182"/>
                  <a:pt x="4426978" y="210489"/>
                </a:cubicBezTo>
                <a:cubicBezTo>
                  <a:pt x="4426852" y="231244"/>
                  <a:pt x="4422284" y="251047"/>
                  <a:pt x="4413275" y="269896"/>
                </a:cubicBezTo>
                <a:cubicBezTo>
                  <a:pt x="4404266" y="288746"/>
                  <a:pt x="4391568" y="304204"/>
                  <a:pt x="4375183" y="316271"/>
                </a:cubicBezTo>
                <a:cubicBezTo>
                  <a:pt x="4358798" y="328338"/>
                  <a:pt x="4339480" y="334574"/>
                  <a:pt x="4317228" y="334981"/>
                </a:cubicBezTo>
                <a:cubicBezTo>
                  <a:pt x="4292320" y="334377"/>
                  <a:pt x="4273228" y="326381"/>
                  <a:pt x="4259954" y="310992"/>
                </a:cubicBezTo>
                <a:cubicBezTo>
                  <a:pt x="4246680" y="295602"/>
                  <a:pt x="4239980" y="276441"/>
                  <a:pt x="4239853" y="253508"/>
                </a:cubicBezTo>
                <a:cubicBezTo>
                  <a:pt x="4240017" y="231448"/>
                  <a:pt x="4244739" y="210932"/>
                  <a:pt x="4254017" y="191961"/>
                </a:cubicBezTo>
                <a:cubicBezTo>
                  <a:pt x="4263296" y="172990"/>
                  <a:pt x="4276145" y="157638"/>
                  <a:pt x="4292566" y="145905"/>
                </a:cubicBezTo>
                <a:cubicBezTo>
                  <a:pt x="4308987" y="134172"/>
                  <a:pt x="4327993" y="128133"/>
                  <a:pt x="4349584" y="127787"/>
                </a:cubicBezTo>
                <a:close/>
                <a:moveTo>
                  <a:pt x="3699136" y="127787"/>
                </a:moveTo>
                <a:cubicBezTo>
                  <a:pt x="3708738" y="127829"/>
                  <a:pt x="3718267" y="128562"/>
                  <a:pt x="3727724" y="129986"/>
                </a:cubicBezTo>
                <a:cubicBezTo>
                  <a:pt x="3737181" y="131410"/>
                  <a:pt x="3745386" y="133271"/>
                  <a:pt x="3752341" y="135568"/>
                </a:cubicBezTo>
                <a:lnTo>
                  <a:pt x="3732272" y="238755"/>
                </a:lnTo>
                <a:cubicBezTo>
                  <a:pt x="3728995" y="256242"/>
                  <a:pt x="3726640" y="273065"/>
                  <a:pt x="3725207" y="289222"/>
                </a:cubicBezTo>
                <a:cubicBezTo>
                  <a:pt x="3723774" y="305379"/>
                  <a:pt x="3723262" y="319130"/>
                  <a:pt x="3723671" y="330476"/>
                </a:cubicBezTo>
                <a:lnTo>
                  <a:pt x="3692185" y="330476"/>
                </a:lnTo>
                <a:cubicBezTo>
                  <a:pt x="3692219" y="324425"/>
                  <a:pt x="3692661" y="316969"/>
                  <a:pt x="3693513" y="308108"/>
                </a:cubicBezTo>
                <a:cubicBezTo>
                  <a:pt x="3694366" y="299247"/>
                  <a:pt x="3695422" y="289651"/>
                  <a:pt x="3696683" y="279321"/>
                </a:cubicBezTo>
                <a:lnTo>
                  <a:pt x="3695865" y="279321"/>
                </a:lnTo>
                <a:cubicBezTo>
                  <a:pt x="3684923" y="299552"/>
                  <a:pt x="3672905" y="313947"/>
                  <a:pt x="3659810" y="322504"/>
                </a:cubicBezTo>
                <a:cubicBezTo>
                  <a:pt x="3646714" y="331062"/>
                  <a:pt x="3633054" y="335221"/>
                  <a:pt x="3618831" y="334981"/>
                </a:cubicBezTo>
                <a:cubicBezTo>
                  <a:pt x="3601233" y="334608"/>
                  <a:pt x="3587400" y="328404"/>
                  <a:pt x="3577333" y="316369"/>
                </a:cubicBezTo>
                <a:cubicBezTo>
                  <a:pt x="3567266" y="304334"/>
                  <a:pt x="3562134" y="288707"/>
                  <a:pt x="3561940" y="269487"/>
                </a:cubicBezTo>
                <a:cubicBezTo>
                  <a:pt x="3562033" y="246069"/>
                  <a:pt x="3567485" y="223626"/>
                  <a:pt x="3578298" y="202158"/>
                </a:cubicBezTo>
                <a:cubicBezTo>
                  <a:pt x="3589110" y="180691"/>
                  <a:pt x="3604725" y="163048"/>
                  <a:pt x="3625144" y="149228"/>
                </a:cubicBezTo>
                <a:cubicBezTo>
                  <a:pt x="3645562" y="135409"/>
                  <a:pt x="3670226" y="128262"/>
                  <a:pt x="3699136" y="127787"/>
                </a:cubicBezTo>
                <a:close/>
                <a:moveTo>
                  <a:pt x="3248606" y="127787"/>
                </a:moveTo>
                <a:cubicBezTo>
                  <a:pt x="3261091" y="127479"/>
                  <a:pt x="3272446" y="131468"/>
                  <a:pt x="3282673" y="139752"/>
                </a:cubicBezTo>
                <a:cubicBezTo>
                  <a:pt x="3292900" y="148036"/>
                  <a:pt x="3298320" y="162461"/>
                  <a:pt x="3298933" y="183029"/>
                </a:cubicBezTo>
                <a:cubicBezTo>
                  <a:pt x="3298908" y="187457"/>
                  <a:pt x="3298550" y="192526"/>
                  <a:pt x="3297859" y="198234"/>
                </a:cubicBezTo>
                <a:cubicBezTo>
                  <a:pt x="3297169" y="203942"/>
                  <a:pt x="3296300" y="209523"/>
                  <a:pt x="3295252" y="214975"/>
                </a:cubicBezTo>
                <a:lnTo>
                  <a:pt x="3273167" y="330476"/>
                </a:lnTo>
                <a:lnTo>
                  <a:pt x="3239186" y="330476"/>
                </a:lnTo>
                <a:lnTo>
                  <a:pt x="3260894" y="216204"/>
                </a:lnTo>
                <a:cubicBezTo>
                  <a:pt x="3261730" y="212253"/>
                  <a:pt x="3262412" y="208072"/>
                  <a:pt x="3262941" y="203661"/>
                </a:cubicBezTo>
                <a:cubicBezTo>
                  <a:pt x="3263471" y="199249"/>
                  <a:pt x="3263743" y="194966"/>
                  <a:pt x="3263761" y="190810"/>
                </a:cubicBezTo>
                <a:cubicBezTo>
                  <a:pt x="3263922" y="180580"/>
                  <a:pt x="3261653" y="172269"/>
                  <a:pt x="3256952" y="165878"/>
                </a:cubicBezTo>
                <a:cubicBezTo>
                  <a:pt x="3252250" y="159487"/>
                  <a:pt x="3244143" y="156193"/>
                  <a:pt x="3232633" y="155997"/>
                </a:cubicBezTo>
                <a:cubicBezTo>
                  <a:pt x="3224357" y="156052"/>
                  <a:pt x="3215605" y="159172"/>
                  <a:pt x="3206375" y="165356"/>
                </a:cubicBezTo>
                <a:cubicBezTo>
                  <a:pt x="3197144" y="171540"/>
                  <a:pt x="3188755" y="180455"/>
                  <a:pt x="3181208" y="192100"/>
                </a:cubicBezTo>
                <a:cubicBezTo>
                  <a:pt x="3173662" y="203745"/>
                  <a:pt x="3168277" y="217787"/>
                  <a:pt x="3165053" y="234225"/>
                </a:cubicBezTo>
                <a:lnTo>
                  <a:pt x="3147032" y="330476"/>
                </a:lnTo>
                <a:lnTo>
                  <a:pt x="3113037" y="330476"/>
                </a:lnTo>
                <a:lnTo>
                  <a:pt x="3139660" y="190028"/>
                </a:lnTo>
                <a:cubicBezTo>
                  <a:pt x="3141870" y="178972"/>
                  <a:pt x="3143695" y="168633"/>
                  <a:pt x="3145137" y="159010"/>
                </a:cubicBezTo>
                <a:cubicBezTo>
                  <a:pt x="3146580" y="149388"/>
                  <a:pt x="3147893" y="140482"/>
                  <a:pt x="3149080" y="132292"/>
                </a:cubicBezTo>
                <a:lnTo>
                  <a:pt x="3179388" y="132292"/>
                </a:lnTo>
                <a:lnTo>
                  <a:pt x="3174473" y="171151"/>
                </a:lnTo>
                <a:lnTo>
                  <a:pt x="3175293" y="171151"/>
                </a:lnTo>
                <a:cubicBezTo>
                  <a:pt x="3184235" y="157169"/>
                  <a:pt x="3195020" y="146463"/>
                  <a:pt x="3207649" y="139033"/>
                </a:cubicBezTo>
                <a:cubicBezTo>
                  <a:pt x="3220277" y="131603"/>
                  <a:pt x="3233930" y="127855"/>
                  <a:pt x="3248606" y="127787"/>
                </a:cubicBezTo>
                <a:close/>
                <a:moveTo>
                  <a:pt x="3041912" y="127787"/>
                </a:moveTo>
                <a:cubicBezTo>
                  <a:pt x="3051513" y="127829"/>
                  <a:pt x="3061043" y="128562"/>
                  <a:pt x="3070499" y="129986"/>
                </a:cubicBezTo>
                <a:cubicBezTo>
                  <a:pt x="3079957" y="131410"/>
                  <a:pt x="3088162" y="133271"/>
                  <a:pt x="3095117" y="135568"/>
                </a:cubicBezTo>
                <a:lnTo>
                  <a:pt x="3075047" y="238755"/>
                </a:lnTo>
                <a:cubicBezTo>
                  <a:pt x="3071771" y="256242"/>
                  <a:pt x="3069416" y="273065"/>
                  <a:pt x="3067983" y="289222"/>
                </a:cubicBezTo>
                <a:cubicBezTo>
                  <a:pt x="3066549" y="305379"/>
                  <a:pt x="3066038" y="319130"/>
                  <a:pt x="3066447" y="330476"/>
                </a:cubicBezTo>
                <a:lnTo>
                  <a:pt x="3034960" y="330476"/>
                </a:lnTo>
                <a:cubicBezTo>
                  <a:pt x="3034995" y="324425"/>
                  <a:pt x="3035437" y="316969"/>
                  <a:pt x="3036289" y="308108"/>
                </a:cubicBezTo>
                <a:cubicBezTo>
                  <a:pt x="3037141" y="299247"/>
                  <a:pt x="3038198" y="289651"/>
                  <a:pt x="3039459" y="279321"/>
                </a:cubicBezTo>
                <a:lnTo>
                  <a:pt x="3038641" y="279321"/>
                </a:lnTo>
                <a:cubicBezTo>
                  <a:pt x="3027690" y="299552"/>
                  <a:pt x="3015672" y="313947"/>
                  <a:pt x="3002584" y="322504"/>
                </a:cubicBezTo>
                <a:cubicBezTo>
                  <a:pt x="2989498" y="331062"/>
                  <a:pt x="2975843" y="335221"/>
                  <a:pt x="2961619" y="334981"/>
                </a:cubicBezTo>
                <a:cubicBezTo>
                  <a:pt x="2944015" y="334608"/>
                  <a:pt x="2930178" y="328404"/>
                  <a:pt x="2920110" y="316369"/>
                </a:cubicBezTo>
                <a:cubicBezTo>
                  <a:pt x="2910042" y="304334"/>
                  <a:pt x="2904910" y="288707"/>
                  <a:pt x="2904716" y="269487"/>
                </a:cubicBezTo>
                <a:cubicBezTo>
                  <a:pt x="2904809" y="246069"/>
                  <a:pt x="2910262" y="223626"/>
                  <a:pt x="2921076" y="202158"/>
                </a:cubicBezTo>
                <a:cubicBezTo>
                  <a:pt x="2931889" y="180691"/>
                  <a:pt x="2947505" y="163048"/>
                  <a:pt x="2967923" y="149228"/>
                </a:cubicBezTo>
                <a:cubicBezTo>
                  <a:pt x="2988342" y="135409"/>
                  <a:pt x="3013004" y="128262"/>
                  <a:pt x="3041912" y="127787"/>
                </a:cubicBezTo>
                <a:close/>
                <a:moveTo>
                  <a:pt x="2305631" y="127787"/>
                </a:moveTo>
                <a:cubicBezTo>
                  <a:pt x="2318116" y="127479"/>
                  <a:pt x="2329471" y="131468"/>
                  <a:pt x="2339698" y="139752"/>
                </a:cubicBezTo>
                <a:cubicBezTo>
                  <a:pt x="2349925" y="148036"/>
                  <a:pt x="2355345" y="162461"/>
                  <a:pt x="2355957" y="183029"/>
                </a:cubicBezTo>
                <a:cubicBezTo>
                  <a:pt x="2355932" y="187457"/>
                  <a:pt x="2355574" y="192526"/>
                  <a:pt x="2354884" y="198234"/>
                </a:cubicBezTo>
                <a:cubicBezTo>
                  <a:pt x="2354194" y="203942"/>
                  <a:pt x="2353325" y="209523"/>
                  <a:pt x="2352277" y="214975"/>
                </a:cubicBezTo>
                <a:lnTo>
                  <a:pt x="2330192" y="330476"/>
                </a:lnTo>
                <a:lnTo>
                  <a:pt x="2296211" y="330476"/>
                </a:lnTo>
                <a:lnTo>
                  <a:pt x="2317918" y="216204"/>
                </a:lnTo>
                <a:cubicBezTo>
                  <a:pt x="2318754" y="212253"/>
                  <a:pt x="2319437" y="208072"/>
                  <a:pt x="2319966" y="203661"/>
                </a:cubicBezTo>
                <a:cubicBezTo>
                  <a:pt x="2320496" y="199249"/>
                  <a:pt x="2320768" y="194966"/>
                  <a:pt x="2320785" y="190810"/>
                </a:cubicBezTo>
                <a:cubicBezTo>
                  <a:pt x="2320947" y="180580"/>
                  <a:pt x="2318678" y="172269"/>
                  <a:pt x="2313976" y="165878"/>
                </a:cubicBezTo>
                <a:cubicBezTo>
                  <a:pt x="2309275" y="159487"/>
                  <a:pt x="2301168" y="156193"/>
                  <a:pt x="2289658" y="155997"/>
                </a:cubicBezTo>
                <a:cubicBezTo>
                  <a:pt x="2281383" y="156052"/>
                  <a:pt x="2272630" y="159172"/>
                  <a:pt x="2263400" y="165356"/>
                </a:cubicBezTo>
                <a:cubicBezTo>
                  <a:pt x="2254169" y="171540"/>
                  <a:pt x="2245780" y="180455"/>
                  <a:pt x="2238233" y="192100"/>
                </a:cubicBezTo>
                <a:cubicBezTo>
                  <a:pt x="2230686" y="203745"/>
                  <a:pt x="2225301" y="217787"/>
                  <a:pt x="2222078" y="234225"/>
                </a:cubicBezTo>
                <a:lnTo>
                  <a:pt x="2204057" y="330476"/>
                </a:lnTo>
                <a:lnTo>
                  <a:pt x="2170062" y="330476"/>
                </a:lnTo>
                <a:lnTo>
                  <a:pt x="2196684" y="190028"/>
                </a:lnTo>
                <a:cubicBezTo>
                  <a:pt x="2198894" y="178972"/>
                  <a:pt x="2200720" y="168633"/>
                  <a:pt x="2202162" y="159010"/>
                </a:cubicBezTo>
                <a:cubicBezTo>
                  <a:pt x="2203604" y="149388"/>
                  <a:pt x="2204918" y="140482"/>
                  <a:pt x="2206104" y="132292"/>
                </a:cubicBezTo>
                <a:lnTo>
                  <a:pt x="2236413" y="132292"/>
                </a:lnTo>
                <a:lnTo>
                  <a:pt x="2231498" y="171151"/>
                </a:lnTo>
                <a:lnTo>
                  <a:pt x="2232317" y="171151"/>
                </a:lnTo>
                <a:cubicBezTo>
                  <a:pt x="2241260" y="157169"/>
                  <a:pt x="2252045" y="146463"/>
                  <a:pt x="2264674" y="139033"/>
                </a:cubicBezTo>
                <a:cubicBezTo>
                  <a:pt x="2277302" y="131603"/>
                  <a:pt x="2290955" y="127855"/>
                  <a:pt x="2305631" y="127787"/>
                </a:cubicBezTo>
                <a:close/>
                <a:moveTo>
                  <a:pt x="1746823" y="127787"/>
                </a:moveTo>
                <a:cubicBezTo>
                  <a:pt x="1765728" y="128135"/>
                  <a:pt x="1780125" y="133060"/>
                  <a:pt x="1790013" y="142563"/>
                </a:cubicBezTo>
                <a:cubicBezTo>
                  <a:pt x="1799901" y="152065"/>
                  <a:pt x="1804879" y="164059"/>
                  <a:pt x="1804946" y="178543"/>
                </a:cubicBezTo>
                <a:cubicBezTo>
                  <a:pt x="1804676" y="195741"/>
                  <a:pt x="1798712" y="209130"/>
                  <a:pt x="1787054" y="218709"/>
                </a:cubicBezTo>
                <a:cubicBezTo>
                  <a:pt x="1775396" y="228288"/>
                  <a:pt x="1759664" y="234908"/>
                  <a:pt x="1739857" y="238571"/>
                </a:cubicBezTo>
                <a:cubicBezTo>
                  <a:pt x="1720050" y="242233"/>
                  <a:pt x="1697787" y="243788"/>
                  <a:pt x="1673068" y="243236"/>
                </a:cubicBezTo>
                <a:cubicBezTo>
                  <a:pt x="1672242" y="247907"/>
                  <a:pt x="1672157" y="253936"/>
                  <a:pt x="1672812" y="261323"/>
                </a:cubicBezTo>
                <a:cubicBezTo>
                  <a:pt x="1673469" y="268710"/>
                  <a:pt x="1674917" y="275251"/>
                  <a:pt x="1677158" y="280947"/>
                </a:cubicBezTo>
                <a:cubicBezTo>
                  <a:pt x="1681128" y="289768"/>
                  <a:pt x="1686917" y="296412"/>
                  <a:pt x="1694523" y="300878"/>
                </a:cubicBezTo>
                <a:cubicBezTo>
                  <a:pt x="1702130" y="305345"/>
                  <a:pt x="1711094" y="307582"/>
                  <a:pt x="1721416" y="307591"/>
                </a:cubicBezTo>
                <a:cubicBezTo>
                  <a:pt x="1733087" y="307420"/>
                  <a:pt x="1743348" y="305917"/>
                  <a:pt x="1752201" y="303082"/>
                </a:cubicBezTo>
                <a:cubicBezTo>
                  <a:pt x="1761054" y="300247"/>
                  <a:pt x="1768549" y="297104"/>
                  <a:pt x="1774685" y="293654"/>
                </a:cubicBezTo>
                <a:lnTo>
                  <a:pt x="1779592" y="319037"/>
                </a:lnTo>
                <a:cubicBezTo>
                  <a:pt x="1772078" y="323440"/>
                  <a:pt x="1762640" y="327102"/>
                  <a:pt x="1751278" y="330023"/>
                </a:cubicBezTo>
                <a:cubicBezTo>
                  <a:pt x="1739917" y="332945"/>
                  <a:pt x="1727504" y="334461"/>
                  <a:pt x="1714040" y="334571"/>
                </a:cubicBezTo>
                <a:cubicBezTo>
                  <a:pt x="1687966" y="334002"/>
                  <a:pt x="1668858" y="326243"/>
                  <a:pt x="1656715" y="311295"/>
                </a:cubicBezTo>
                <a:cubicBezTo>
                  <a:pt x="1644574" y="296346"/>
                  <a:pt x="1638572" y="277622"/>
                  <a:pt x="1638710" y="255123"/>
                </a:cubicBezTo>
                <a:cubicBezTo>
                  <a:pt x="1638860" y="234733"/>
                  <a:pt x="1643468" y="214874"/>
                  <a:pt x="1652533" y="195544"/>
                </a:cubicBezTo>
                <a:cubicBezTo>
                  <a:pt x="1661598" y="176214"/>
                  <a:pt x="1674214" y="160205"/>
                  <a:pt x="1690381" y="147517"/>
                </a:cubicBezTo>
                <a:cubicBezTo>
                  <a:pt x="1706549" y="134829"/>
                  <a:pt x="1725363" y="128252"/>
                  <a:pt x="1746823" y="127787"/>
                </a:cubicBezTo>
                <a:close/>
                <a:moveTo>
                  <a:pt x="610181" y="127787"/>
                </a:moveTo>
                <a:cubicBezTo>
                  <a:pt x="622665" y="127479"/>
                  <a:pt x="634021" y="131468"/>
                  <a:pt x="644248" y="139752"/>
                </a:cubicBezTo>
                <a:cubicBezTo>
                  <a:pt x="654474" y="148036"/>
                  <a:pt x="659894" y="162461"/>
                  <a:pt x="660507" y="183029"/>
                </a:cubicBezTo>
                <a:cubicBezTo>
                  <a:pt x="660482" y="187457"/>
                  <a:pt x="660124" y="192526"/>
                  <a:pt x="659434" y="198234"/>
                </a:cubicBezTo>
                <a:cubicBezTo>
                  <a:pt x="658744" y="203942"/>
                  <a:pt x="657875" y="209523"/>
                  <a:pt x="656827" y="214975"/>
                </a:cubicBezTo>
                <a:lnTo>
                  <a:pt x="634742" y="330476"/>
                </a:lnTo>
                <a:lnTo>
                  <a:pt x="600760" y="330476"/>
                </a:lnTo>
                <a:lnTo>
                  <a:pt x="622468" y="216204"/>
                </a:lnTo>
                <a:cubicBezTo>
                  <a:pt x="623304" y="212253"/>
                  <a:pt x="623987" y="208072"/>
                  <a:pt x="624516" y="203661"/>
                </a:cubicBezTo>
                <a:cubicBezTo>
                  <a:pt x="625045" y="199249"/>
                  <a:pt x="625318" y="194966"/>
                  <a:pt x="625335" y="190810"/>
                </a:cubicBezTo>
                <a:cubicBezTo>
                  <a:pt x="625497" y="180580"/>
                  <a:pt x="623228" y="172269"/>
                  <a:pt x="618526" y="165878"/>
                </a:cubicBezTo>
                <a:cubicBezTo>
                  <a:pt x="613824" y="159487"/>
                  <a:pt x="605718" y="156193"/>
                  <a:pt x="594208" y="155997"/>
                </a:cubicBezTo>
                <a:cubicBezTo>
                  <a:pt x="585933" y="156052"/>
                  <a:pt x="577180" y="159172"/>
                  <a:pt x="567949" y="165356"/>
                </a:cubicBezTo>
                <a:cubicBezTo>
                  <a:pt x="558719" y="171540"/>
                  <a:pt x="550330" y="180455"/>
                  <a:pt x="542783" y="192100"/>
                </a:cubicBezTo>
                <a:cubicBezTo>
                  <a:pt x="535236" y="203745"/>
                  <a:pt x="529851" y="217787"/>
                  <a:pt x="526628" y="234225"/>
                </a:cubicBezTo>
                <a:lnTo>
                  <a:pt x="508606" y="330476"/>
                </a:lnTo>
                <a:lnTo>
                  <a:pt x="474611" y="330476"/>
                </a:lnTo>
                <a:lnTo>
                  <a:pt x="501234" y="190028"/>
                </a:lnTo>
                <a:cubicBezTo>
                  <a:pt x="503444" y="178972"/>
                  <a:pt x="505270" y="168633"/>
                  <a:pt x="506712" y="159010"/>
                </a:cubicBezTo>
                <a:cubicBezTo>
                  <a:pt x="508154" y="149388"/>
                  <a:pt x="509468" y="140482"/>
                  <a:pt x="510654" y="132292"/>
                </a:cubicBezTo>
                <a:lnTo>
                  <a:pt x="540963" y="132292"/>
                </a:lnTo>
                <a:lnTo>
                  <a:pt x="536048" y="171151"/>
                </a:lnTo>
                <a:lnTo>
                  <a:pt x="536867" y="171151"/>
                </a:lnTo>
                <a:cubicBezTo>
                  <a:pt x="545809" y="157169"/>
                  <a:pt x="556595" y="146463"/>
                  <a:pt x="569223" y="139033"/>
                </a:cubicBezTo>
                <a:cubicBezTo>
                  <a:pt x="581852" y="131603"/>
                  <a:pt x="595504" y="127855"/>
                  <a:pt x="610181" y="127787"/>
                </a:cubicBezTo>
                <a:close/>
                <a:moveTo>
                  <a:pt x="403487" y="127787"/>
                </a:moveTo>
                <a:cubicBezTo>
                  <a:pt x="413088" y="127829"/>
                  <a:pt x="422617" y="128562"/>
                  <a:pt x="432074" y="129986"/>
                </a:cubicBezTo>
                <a:cubicBezTo>
                  <a:pt x="441531" y="131410"/>
                  <a:pt x="449737" y="133271"/>
                  <a:pt x="456691" y="135568"/>
                </a:cubicBezTo>
                <a:lnTo>
                  <a:pt x="436622" y="238755"/>
                </a:lnTo>
                <a:cubicBezTo>
                  <a:pt x="433346" y="256242"/>
                  <a:pt x="430991" y="273065"/>
                  <a:pt x="429558" y="289222"/>
                </a:cubicBezTo>
                <a:cubicBezTo>
                  <a:pt x="428124" y="305379"/>
                  <a:pt x="427612" y="319130"/>
                  <a:pt x="428021" y="330476"/>
                </a:cubicBezTo>
                <a:lnTo>
                  <a:pt x="396535" y="330476"/>
                </a:lnTo>
                <a:cubicBezTo>
                  <a:pt x="396569" y="324425"/>
                  <a:pt x="397012" y="316969"/>
                  <a:pt x="397864" y="308108"/>
                </a:cubicBezTo>
                <a:cubicBezTo>
                  <a:pt x="398716" y="299247"/>
                  <a:pt x="399772" y="289651"/>
                  <a:pt x="401033" y="279321"/>
                </a:cubicBezTo>
                <a:lnTo>
                  <a:pt x="400215" y="279321"/>
                </a:lnTo>
                <a:cubicBezTo>
                  <a:pt x="389274" y="299552"/>
                  <a:pt x="377256" y="313947"/>
                  <a:pt x="364160" y="322504"/>
                </a:cubicBezTo>
                <a:cubicBezTo>
                  <a:pt x="351064" y="331062"/>
                  <a:pt x="337405" y="335221"/>
                  <a:pt x="323182" y="334981"/>
                </a:cubicBezTo>
                <a:cubicBezTo>
                  <a:pt x="305583" y="334608"/>
                  <a:pt x="291751" y="328404"/>
                  <a:pt x="281684" y="316369"/>
                </a:cubicBezTo>
                <a:cubicBezTo>
                  <a:pt x="271616" y="304334"/>
                  <a:pt x="266485" y="288707"/>
                  <a:pt x="266290" y="269487"/>
                </a:cubicBezTo>
                <a:cubicBezTo>
                  <a:pt x="266383" y="246069"/>
                  <a:pt x="271836" y="223626"/>
                  <a:pt x="282648" y="202158"/>
                </a:cubicBezTo>
                <a:cubicBezTo>
                  <a:pt x="293460" y="180691"/>
                  <a:pt x="309076" y="163048"/>
                  <a:pt x="329494" y="149228"/>
                </a:cubicBezTo>
                <a:cubicBezTo>
                  <a:pt x="349912" y="135409"/>
                  <a:pt x="374577" y="128262"/>
                  <a:pt x="403487" y="127787"/>
                </a:cubicBezTo>
                <a:close/>
                <a:moveTo>
                  <a:pt x="8817968" y="80225"/>
                </a:moveTo>
                <a:cubicBezTo>
                  <a:pt x="8811560" y="80199"/>
                  <a:pt x="8805125" y="80353"/>
                  <a:pt x="8798667" y="80686"/>
                </a:cubicBezTo>
                <a:cubicBezTo>
                  <a:pt x="8792207" y="81019"/>
                  <a:pt x="8786080" y="81684"/>
                  <a:pt x="8780287" y="82683"/>
                </a:cubicBezTo>
                <a:lnTo>
                  <a:pt x="8763085" y="172021"/>
                </a:lnTo>
                <a:lnTo>
                  <a:pt x="8831074" y="172021"/>
                </a:lnTo>
                <a:lnTo>
                  <a:pt x="8825340" y="200640"/>
                </a:lnTo>
                <a:lnTo>
                  <a:pt x="8757351" y="200640"/>
                </a:lnTo>
                <a:lnTo>
                  <a:pt x="8738101" y="301855"/>
                </a:lnTo>
                <a:cubicBezTo>
                  <a:pt x="8744287" y="302658"/>
                  <a:pt x="8750549" y="303204"/>
                  <a:pt x="8756890" y="303495"/>
                </a:cubicBezTo>
                <a:cubicBezTo>
                  <a:pt x="8763229" y="303785"/>
                  <a:pt x="8769390" y="303921"/>
                  <a:pt x="8775372" y="303904"/>
                </a:cubicBezTo>
                <a:cubicBezTo>
                  <a:pt x="8794750" y="303828"/>
                  <a:pt x="8812618" y="300600"/>
                  <a:pt x="8828975" y="294223"/>
                </a:cubicBezTo>
                <a:cubicBezTo>
                  <a:pt x="8845332" y="287846"/>
                  <a:pt x="8859412" y="278780"/>
                  <a:pt x="8871212" y="267024"/>
                </a:cubicBezTo>
                <a:cubicBezTo>
                  <a:pt x="8883764" y="254038"/>
                  <a:pt x="8893372" y="238622"/>
                  <a:pt x="8900036" y="220778"/>
                </a:cubicBezTo>
                <a:cubicBezTo>
                  <a:pt x="8906700" y="202934"/>
                  <a:pt x="8910062" y="184359"/>
                  <a:pt x="8910122" y="165055"/>
                </a:cubicBezTo>
                <a:cubicBezTo>
                  <a:pt x="8910583" y="140364"/>
                  <a:pt x="8903825" y="120181"/>
                  <a:pt x="8889848" y="104506"/>
                </a:cubicBezTo>
                <a:cubicBezTo>
                  <a:pt x="8875871" y="88831"/>
                  <a:pt x="8851911" y="80737"/>
                  <a:pt x="8817968" y="80225"/>
                </a:cubicBezTo>
                <a:close/>
                <a:moveTo>
                  <a:pt x="118367" y="80225"/>
                </a:moveTo>
                <a:cubicBezTo>
                  <a:pt x="112061" y="80217"/>
                  <a:pt x="105525" y="80438"/>
                  <a:pt x="98759" y="80891"/>
                </a:cubicBezTo>
                <a:cubicBezTo>
                  <a:pt x="91992" y="81343"/>
                  <a:pt x="85968" y="82077"/>
                  <a:pt x="80686" y="83093"/>
                </a:cubicBezTo>
                <a:lnTo>
                  <a:pt x="39319" y="302266"/>
                </a:lnTo>
                <a:cubicBezTo>
                  <a:pt x="45539" y="303068"/>
                  <a:pt x="51734" y="303614"/>
                  <a:pt x="57903" y="303904"/>
                </a:cubicBezTo>
                <a:cubicBezTo>
                  <a:pt x="64073" y="304194"/>
                  <a:pt x="69756" y="304331"/>
                  <a:pt x="74952" y="304314"/>
                </a:cubicBezTo>
                <a:cubicBezTo>
                  <a:pt x="96805" y="304263"/>
                  <a:pt x="115867" y="301088"/>
                  <a:pt x="132139" y="294789"/>
                </a:cubicBezTo>
                <a:cubicBezTo>
                  <a:pt x="148411" y="288490"/>
                  <a:pt x="162251" y="279375"/>
                  <a:pt x="173660" y="267444"/>
                </a:cubicBezTo>
                <a:cubicBezTo>
                  <a:pt x="185981" y="254531"/>
                  <a:pt x="195333" y="239288"/>
                  <a:pt x="201716" y="221714"/>
                </a:cubicBezTo>
                <a:cubicBezTo>
                  <a:pt x="208098" y="204141"/>
                  <a:pt x="211306" y="185519"/>
                  <a:pt x="211340" y="165846"/>
                </a:cubicBezTo>
                <a:cubicBezTo>
                  <a:pt x="211767" y="140771"/>
                  <a:pt x="204873" y="120356"/>
                  <a:pt x="190657" y="104600"/>
                </a:cubicBezTo>
                <a:cubicBezTo>
                  <a:pt x="176441" y="88845"/>
                  <a:pt x="152345" y="80720"/>
                  <a:pt x="118367" y="80225"/>
                </a:cubicBezTo>
                <a:close/>
                <a:moveTo>
                  <a:pt x="8128996" y="79406"/>
                </a:moveTo>
                <a:cubicBezTo>
                  <a:pt x="8122596" y="79423"/>
                  <a:pt x="8116964" y="79696"/>
                  <a:pt x="8112100" y="80226"/>
                </a:cubicBezTo>
                <a:cubicBezTo>
                  <a:pt x="8107237" y="80755"/>
                  <a:pt x="8103448" y="81438"/>
                  <a:pt x="8100735" y="82275"/>
                </a:cubicBezTo>
                <a:lnTo>
                  <a:pt x="8083532" y="171612"/>
                </a:lnTo>
                <a:lnTo>
                  <a:pt x="8108926" y="171612"/>
                </a:lnTo>
                <a:cubicBezTo>
                  <a:pt x="8129046" y="171458"/>
                  <a:pt x="8145634" y="166643"/>
                  <a:pt x="8158690" y="157166"/>
                </a:cubicBezTo>
                <a:cubicBezTo>
                  <a:pt x="8171744" y="147690"/>
                  <a:pt x="8178503" y="134474"/>
                  <a:pt x="8178963" y="117518"/>
                </a:cubicBezTo>
                <a:cubicBezTo>
                  <a:pt x="8178750" y="104276"/>
                  <a:pt x="8174160" y="94595"/>
                  <a:pt x="8165192" y="88473"/>
                </a:cubicBezTo>
                <a:cubicBezTo>
                  <a:pt x="8156224" y="82352"/>
                  <a:pt x="8144158" y="79329"/>
                  <a:pt x="8128996" y="79406"/>
                </a:cubicBezTo>
                <a:close/>
                <a:moveTo>
                  <a:pt x="4783013" y="79048"/>
                </a:moveTo>
                <a:lnTo>
                  <a:pt x="4772773" y="132292"/>
                </a:lnTo>
                <a:lnTo>
                  <a:pt x="4820284" y="132292"/>
                </a:lnTo>
                <a:lnTo>
                  <a:pt x="4814960" y="158864"/>
                </a:lnTo>
                <a:lnTo>
                  <a:pt x="4767449" y="158864"/>
                </a:lnTo>
                <a:lnTo>
                  <a:pt x="4749018" y="255147"/>
                </a:lnTo>
                <a:cubicBezTo>
                  <a:pt x="4747969" y="260653"/>
                  <a:pt x="4747098" y="266030"/>
                  <a:pt x="4746407" y="271280"/>
                </a:cubicBezTo>
                <a:cubicBezTo>
                  <a:pt x="4745716" y="276529"/>
                  <a:pt x="4745357" y="281804"/>
                  <a:pt x="4745332" y="287105"/>
                </a:cubicBezTo>
                <a:cubicBezTo>
                  <a:pt x="4745298" y="293089"/>
                  <a:pt x="4746799" y="297715"/>
                  <a:pt x="4749837" y="300984"/>
                </a:cubicBezTo>
                <a:cubicBezTo>
                  <a:pt x="4752875" y="304254"/>
                  <a:pt x="4757653" y="305910"/>
                  <a:pt x="4764173" y="305952"/>
                </a:cubicBezTo>
                <a:cubicBezTo>
                  <a:pt x="4767065" y="305952"/>
                  <a:pt x="4769881" y="305850"/>
                  <a:pt x="4772620" y="305645"/>
                </a:cubicBezTo>
                <a:cubicBezTo>
                  <a:pt x="4775359" y="305440"/>
                  <a:pt x="4777867" y="305133"/>
                  <a:pt x="4780146" y="304723"/>
                </a:cubicBezTo>
                <a:lnTo>
                  <a:pt x="4778507" y="331301"/>
                </a:lnTo>
                <a:cubicBezTo>
                  <a:pt x="4775342" y="332528"/>
                  <a:pt x="4771434" y="333448"/>
                  <a:pt x="4766783" y="334061"/>
                </a:cubicBezTo>
                <a:cubicBezTo>
                  <a:pt x="4762133" y="334674"/>
                  <a:pt x="4757303" y="334981"/>
                  <a:pt x="4752295" y="334981"/>
                </a:cubicBezTo>
                <a:cubicBezTo>
                  <a:pt x="4737311" y="334632"/>
                  <a:pt x="4726572" y="330730"/>
                  <a:pt x="4720079" y="323275"/>
                </a:cubicBezTo>
                <a:cubicBezTo>
                  <a:pt x="4713586" y="315820"/>
                  <a:pt x="4710415" y="306904"/>
                  <a:pt x="4710569" y="296529"/>
                </a:cubicBezTo>
                <a:cubicBezTo>
                  <a:pt x="4710561" y="290852"/>
                  <a:pt x="4710884" y="284997"/>
                  <a:pt x="4711541" y="278962"/>
                </a:cubicBezTo>
                <a:cubicBezTo>
                  <a:pt x="4712197" y="272927"/>
                  <a:pt x="4713236" y="266355"/>
                  <a:pt x="4714659" y="259244"/>
                </a:cubicBezTo>
                <a:lnTo>
                  <a:pt x="4734290" y="158864"/>
                </a:lnTo>
                <a:lnTo>
                  <a:pt x="4705654" y="158864"/>
                </a:lnTo>
                <a:lnTo>
                  <a:pt x="4710978" y="132292"/>
                </a:lnTo>
                <a:lnTo>
                  <a:pt x="4739198" y="132292"/>
                </a:lnTo>
                <a:lnTo>
                  <a:pt x="4747789" y="87649"/>
                </a:lnTo>
                <a:close/>
                <a:moveTo>
                  <a:pt x="8309056" y="63074"/>
                </a:moveTo>
                <a:lnTo>
                  <a:pt x="8329074" y="63074"/>
                </a:lnTo>
                <a:cubicBezTo>
                  <a:pt x="8328717" y="71015"/>
                  <a:pt x="8330666" y="77531"/>
                  <a:pt x="8334922" y="82621"/>
                </a:cubicBezTo>
                <a:cubicBezTo>
                  <a:pt x="8339178" y="87712"/>
                  <a:pt x="8345434" y="90343"/>
                  <a:pt x="8353690" y="90516"/>
                </a:cubicBezTo>
                <a:cubicBezTo>
                  <a:pt x="8363650" y="90189"/>
                  <a:pt x="8371357" y="87250"/>
                  <a:pt x="8376810" y="81698"/>
                </a:cubicBezTo>
                <a:cubicBezTo>
                  <a:pt x="8382265" y="76145"/>
                  <a:pt x="8385877" y="69937"/>
                  <a:pt x="8387649" y="63074"/>
                </a:cubicBezTo>
                <a:lnTo>
                  <a:pt x="8408942" y="63074"/>
                </a:lnTo>
                <a:cubicBezTo>
                  <a:pt x="8406219" y="78019"/>
                  <a:pt x="8399789" y="89888"/>
                  <a:pt x="8389652" y="98680"/>
                </a:cubicBezTo>
                <a:cubicBezTo>
                  <a:pt x="8379513" y="107472"/>
                  <a:pt x="8367253" y="111969"/>
                  <a:pt x="8352869" y="112172"/>
                </a:cubicBezTo>
                <a:cubicBezTo>
                  <a:pt x="8334889" y="111636"/>
                  <a:pt x="8322618" y="106473"/>
                  <a:pt x="8316061" y="96682"/>
                </a:cubicBezTo>
                <a:cubicBezTo>
                  <a:pt x="8309503" y="86892"/>
                  <a:pt x="8307168" y="75689"/>
                  <a:pt x="8309056" y="63074"/>
                </a:cubicBezTo>
                <a:close/>
                <a:moveTo>
                  <a:pt x="3022241" y="55702"/>
                </a:moveTo>
                <a:lnTo>
                  <a:pt x="3046819" y="55702"/>
                </a:lnTo>
                <a:lnTo>
                  <a:pt x="3072590" y="105209"/>
                </a:lnTo>
                <a:lnTo>
                  <a:pt x="3047637" y="105209"/>
                </a:lnTo>
                <a:lnTo>
                  <a:pt x="3033319" y="75341"/>
                </a:lnTo>
                <a:lnTo>
                  <a:pt x="3032498" y="75341"/>
                </a:lnTo>
                <a:lnTo>
                  <a:pt x="3009111" y="105209"/>
                </a:lnTo>
                <a:lnTo>
                  <a:pt x="2981301" y="105209"/>
                </a:lnTo>
                <a:close/>
                <a:moveTo>
                  <a:pt x="7296347" y="54473"/>
                </a:moveTo>
                <a:lnTo>
                  <a:pt x="7492075" y="54473"/>
                </a:lnTo>
                <a:lnTo>
                  <a:pt x="7486341" y="83911"/>
                </a:lnTo>
                <a:lnTo>
                  <a:pt x="7405266" y="83911"/>
                </a:lnTo>
                <a:lnTo>
                  <a:pt x="7358587" y="330476"/>
                </a:lnTo>
                <a:lnTo>
                  <a:pt x="7324601" y="330476"/>
                </a:lnTo>
                <a:lnTo>
                  <a:pt x="7371280" y="83911"/>
                </a:lnTo>
                <a:lnTo>
                  <a:pt x="7290615" y="83911"/>
                </a:lnTo>
                <a:close/>
                <a:moveTo>
                  <a:pt x="6462330" y="54473"/>
                </a:moveTo>
                <a:lnTo>
                  <a:pt x="6499593" y="54473"/>
                </a:lnTo>
                <a:lnTo>
                  <a:pt x="6563065" y="210931"/>
                </a:lnTo>
                <a:cubicBezTo>
                  <a:pt x="6568909" y="226273"/>
                  <a:pt x="6573703" y="240028"/>
                  <a:pt x="6577448" y="252196"/>
                </a:cubicBezTo>
                <a:cubicBezTo>
                  <a:pt x="6581194" y="264363"/>
                  <a:pt x="6584453" y="276275"/>
                  <a:pt x="6587225" y="287931"/>
                </a:cubicBezTo>
                <a:lnTo>
                  <a:pt x="6588044" y="287521"/>
                </a:lnTo>
                <a:cubicBezTo>
                  <a:pt x="6588804" y="275397"/>
                  <a:pt x="6590049" y="262681"/>
                  <a:pt x="6591781" y="249373"/>
                </a:cubicBezTo>
                <a:cubicBezTo>
                  <a:pt x="6593513" y="236065"/>
                  <a:pt x="6596089" y="219957"/>
                  <a:pt x="6599510" y="201050"/>
                </a:cubicBezTo>
                <a:lnTo>
                  <a:pt x="6627356" y="54473"/>
                </a:lnTo>
                <a:lnTo>
                  <a:pt x="6659704" y="54473"/>
                </a:lnTo>
                <a:lnTo>
                  <a:pt x="6606881" y="330476"/>
                </a:lnTo>
                <a:lnTo>
                  <a:pt x="6573303" y="330476"/>
                </a:lnTo>
                <a:lnTo>
                  <a:pt x="6510650" y="174427"/>
                </a:lnTo>
                <a:cubicBezTo>
                  <a:pt x="6504047" y="157857"/>
                  <a:pt x="6498826" y="143590"/>
                  <a:pt x="6494987" y="131627"/>
                </a:cubicBezTo>
                <a:cubicBezTo>
                  <a:pt x="6491147" y="119664"/>
                  <a:pt x="6487770" y="107445"/>
                  <a:pt x="6484852" y="94970"/>
                </a:cubicBezTo>
                <a:lnTo>
                  <a:pt x="6483623" y="95379"/>
                </a:lnTo>
                <a:cubicBezTo>
                  <a:pt x="6482207" y="108101"/>
                  <a:pt x="6480331" y="121772"/>
                  <a:pt x="6477993" y="136391"/>
                </a:cubicBezTo>
                <a:cubicBezTo>
                  <a:pt x="6475655" y="151011"/>
                  <a:pt x="6472755" y="167658"/>
                  <a:pt x="6469291" y="186332"/>
                </a:cubicBezTo>
                <a:lnTo>
                  <a:pt x="6441855" y="330476"/>
                </a:lnTo>
                <a:lnTo>
                  <a:pt x="6409914" y="330476"/>
                </a:lnTo>
                <a:close/>
                <a:moveTo>
                  <a:pt x="1905198" y="54473"/>
                </a:moveTo>
                <a:lnTo>
                  <a:pt x="2100926" y="54473"/>
                </a:lnTo>
                <a:lnTo>
                  <a:pt x="2097967" y="69664"/>
                </a:lnTo>
                <a:lnTo>
                  <a:pt x="2098567" y="68482"/>
                </a:lnTo>
                <a:cubicBezTo>
                  <a:pt x="2103926" y="61001"/>
                  <a:pt x="2111025" y="57151"/>
                  <a:pt x="2119865" y="56931"/>
                </a:cubicBezTo>
                <a:cubicBezTo>
                  <a:pt x="2125027" y="56998"/>
                  <a:pt x="2129447" y="57884"/>
                  <a:pt x="2133125" y="59589"/>
                </a:cubicBezTo>
                <a:cubicBezTo>
                  <a:pt x="2136803" y="61294"/>
                  <a:pt x="2140711" y="63411"/>
                  <a:pt x="2144849" y="65941"/>
                </a:cubicBezTo>
                <a:cubicBezTo>
                  <a:pt x="2147904" y="67844"/>
                  <a:pt x="2150805" y="69465"/>
                  <a:pt x="2153553" y="70805"/>
                </a:cubicBezTo>
                <a:cubicBezTo>
                  <a:pt x="2156300" y="72145"/>
                  <a:pt x="2158996" y="72844"/>
                  <a:pt x="2161642" y="72904"/>
                </a:cubicBezTo>
                <a:cubicBezTo>
                  <a:pt x="2164841" y="73032"/>
                  <a:pt x="2167351" y="71854"/>
                  <a:pt x="2169168" y="69371"/>
                </a:cubicBezTo>
                <a:cubicBezTo>
                  <a:pt x="2170985" y="66888"/>
                  <a:pt x="2172572" y="62332"/>
                  <a:pt x="2173929" y="55702"/>
                </a:cubicBezTo>
                <a:lnTo>
                  <a:pt x="2192718" y="55702"/>
                </a:lnTo>
                <a:cubicBezTo>
                  <a:pt x="2191170" y="68439"/>
                  <a:pt x="2187935" y="78156"/>
                  <a:pt x="2183013" y="84851"/>
                </a:cubicBezTo>
                <a:cubicBezTo>
                  <a:pt x="2178091" y="91547"/>
                  <a:pt x="2170967" y="94920"/>
                  <a:pt x="2161642" y="94970"/>
                </a:cubicBezTo>
                <a:cubicBezTo>
                  <a:pt x="2156727" y="94911"/>
                  <a:pt x="2152222" y="94110"/>
                  <a:pt x="2148126" y="92568"/>
                </a:cubicBezTo>
                <a:cubicBezTo>
                  <a:pt x="2144030" y="91026"/>
                  <a:pt x="2140344" y="89098"/>
                  <a:pt x="2137067" y="86786"/>
                </a:cubicBezTo>
                <a:cubicBezTo>
                  <a:pt x="2134397" y="84864"/>
                  <a:pt x="2131649" y="83173"/>
                  <a:pt x="2128825" y="81712"/>
                </a:cubicBezTo>
                <a:cubicBezTo>
                  <a:pt x="2126000" y="80252"/>
                  <a:pt x="2123150" y="79483"/>
                  <a:pt x="2120275" y="79406"/>
                </a:cubicBezTo>
                <a:cubicBezTo>
                  <a:pt x="2116666" y="79483"/>
                  <a:pt x="2113952" y="81174"/>
                  <a:pt x="2112135" y="84480"/>
                </a:cubicBezTo>
                <a:cubicBezTo>
                  <a:pt x="2110316" y="87785"/>
                  <a:pt x="2108934" y="92244"/>
                  <a:pt x="2107987" y="97855"/>
                </a:cubicBezTo>
                <a:lnTo>
                  <a:pt x="2088328" y="97855"/>
                </a:lnTo>
                <a:lnTo>
                  <a:pt x="2091437" y="83911"/>
                </a:lnTo>
                <a:lnTo>
                  <a:pt x="2014117" y="83911"/>
                </a:lnTo>
                <a:lnTo>
                  <a:pt x="1967438" y="330476"/>
                </a:lnTo>
                <a:lnTo>
                  <a:pt x="1933451" y="330476"/>
                </a:lnTo>
                <a:lnTo>
                  <a:pt x="1980131" y="83911"/>
                </a:lnTo>
                <a:lnTo>
                  <a:pt x="1899466" y="83911"/>
                </a:lnTo>
                <a:close/>
                <a:moveTo>
                  <a:pt x="1267023" y="54473"/>
                </a:moveTo>
                <a:lnTo>
                  <a:pt x="1462751" y="54473"/>
                </a:lnTo>
                <a:lnTo>
                  <a:pt x="1457017" y="83911"/>
                </a:lnTo>
                <a:lnTo>
                  <a:pt x="1375942" y="83911"/>
                </a:lnTo>
                <a:lnTo>
                  <a:pt x="1329263" y="330476"/>
                </a:lnTo>
                <a:lnTo>
                  <a:pt x="1295277" y="330476"/>
                </a:lnTo>
                <a:lnTo>
                  <a:pt x="1341956" y="83911"/>
                </a:lnTo>
                <a:lnTo>
                  <a:pt x="1261291" y="83911"/>
                </a:lnTo>
                <a:close/>
                <a:moveTo>
                  <a:pt x="10428295" y="54064"/>
                </a:moveTo>
                <a:cubicBezTo>
                  <a:pt x="10434499" y="54183"/>
                  <a:pt x="10439374" y="56194"/>
                  <a:pt x="10442919" y="60098"/>
                </a:cubicBezTo>
                <a:cubicBezTo>
                  <a:pt x="10446464" y="64001"/>
                  <a:pt x="10448270" y="69081"/>
                  <a:pt x="10448340" y="75337"/>
                </a:cubicBezTo>
                <a:cubicBezTo>
                  <a:pt x="10448024" y="82198"/>
                  <a:pt x="10445791" y="87704"/>
                  <a:pt x="10441640" y="91854"/>
                </a:cubicBezTo>
                <a:cubicBezTo>
                  <a:pt x="10437489" y="96005"/>
                  <a:pt x="10432087" y="98136"/>
                  <a:pt x="10425431" y="98246"/>
                </a:cubicBezTo>
                <a:cubicBezTo>
                  <a:pt x="10419422" y="98127"/>
                  <a:pt x="10414666" y="96116"/>
                  <a:pt x="10411164" y="92212"/>
                </a:cubicBezTo>
                <a:cubicBezTo>
                  <a:pt x="10407661" y="88309"/>
                  <a:pt x="10405872" y="83229"/>
                  <a:pt x="10405795" y="76973"/>
                </a:cubicBezTo>
                <a:cubicBezTo>
                  <a:pt x="10405966" y="70291"/>
                  <a:pt x="10408181" y="64837"/>
                  <a:pt x="10412442" y="60609"/>
                </a:cubicBezTo>
                <a:cubicBezTo>
                  <a:pt x="10416703" y="56382"/>
                  <a:pt x="10421988" y="54200"/>
                  <a:pt x="10428295" y="54064"/>
                </a:cubicBezTo>
                <a:close/>
                <a:moveTo>
                  <a:pt x="6313494" y="54064"/>
                </a:moveTo>
                <a:cubicBezTo>
                  <a:pt x="6319699" y="54183"/>
                  <a:pt x="6324574" y="56194"/>
                  <a:pt x="6328119" y="60098"/>
                </a:cubicBezTo>
                <a:cubicBezTo>
                  <a:pt x="6331665" y="64001"/>
                  <a:pt x="6333471" y="69081"/>
                  <a:pt x="6333540" y="75337"/>
                </a:cubicBezTo>
                <a:cubicBezTo>
                  <a:pt x="6333224" y="82198"/>
                  <a:pt x="6330991" y="87704"/>
                  <a:pt x="6326840" y="91854"/>
                </a:cubicBezTo>
                <a:cubicBezTo>
                  <a:pt x="6322690" y="96005"/>
                  <a:pt x="6317286" y="98136"/>
                  <a:pt x="6310630" y="98246"/>
                </a:cubicBezTo>
                <a:cubicBezTo>
                  <a:pt x="6304622" y="98127"/>
                  <a:pt x="6299867" y="96116"/>
                  <a:pt x="6296364" y="92212"/>
                </a:cubicBezTo>
                <a:cubicBezTo>
                  <a:pt x="6292861" y="88309"/>
                  <a:pt x="6291071" y="83229"/>
                  <a:pt x="6290994" y="76973"/>
                </a:cubicBezTo>
                <a:cubicBezTo>
                  <a:pt x="6291165" y="70291"/>
                  <a:pt x="6293381" y="64837"/>
                  <a:pt x="6297642" y="60609"/>
                </a:cubicBezTo>
                <a:cubicBezTo>
                  <a:pt x="6301904" y="56382"/>
                  <a:pt x="6307188" y="54200"/>
                  <a:pt x="6313494" y="54064"/>
                </a:cubicBezTo>
                <a:close/>
                <a:moveTo>
                  <a:pt x="8820425" y="52425"/>
                </a:moveTo>
                <a:cubicBezTo>
                  <a:pt x="8842687" y="52459"/>
                  <a:pt x="8862363" y="55560"/>
                  <a:pt x="8879454" y="61728"/>
                </a:cubicBezTo>
                <a:cubicBezTo>
                  <a:pt x="8896543" y="67897"/>
                  <a:pt x="8910174" y="76931"/>
                  <a:pt x="8920347" y="88831"/>
                </a:cubicBezTo>
                <a:cubicBezTo>
                  <a:pt x="8928059" y="96438"/>
                  <a:pt x="8934312" y="106529"/>
                  <a:pt x="8939110" y="119105"/>
                </a:cubicBezTo>
                <a:cubicBezTo>
                  <a:pt x="8943907" y="131681"/>
                  <a:pt x="8946378" y="146588"/>
                  <a:pt x="8946523" y="163825"/>
                </a:cubicBezTo>
                <a:cubicBezTo>
                  <a:pt x="8946404" y="188833"/>
                  <a:pt x="8941427" y="212803"/>
                  <a:pt x="8931591" y="235735"/>
                </a:cubicBezTo>
                <a:cubicBezTo>
                  <a:pt x="8921755" y="258668"/>
                  <a:pt x="8907772" y="277839"/>
                  <a:pt x="8889643" y="293250"/>
                </a:cubicBezTo>
                <a:cubicBezTo>
                  <a:pt x="8874096" y="306131"/>
                  <a:pt x="8856041" y="315763"/>
                  <a:pt x="8835477" y="322145"/>
                </a:cubicBezTo>
                <a:cubicBezTo>
                  <a:pt x="8814913" y="328527"/>
                  <a:pt x="8791737" y="331713"/>
                  <a:pt x="8765952" y="331704"/>
                </a:cubicBezTo>
                <a:cubicBezTo>
                  <a:pt x="8753544" y="331704"/>
                  <a:pt x="8741599" y="331398"/>
                  <a:pt x="8730114" y="330784"/>
                </a:cubicBezTo>
                <a:cubicBezTo>
                  <a:pt x="8718628" y="330171"/>
                  <a:pt x="8708321" y="329251"/>
                  <a:pt x="8699191" y="328025"/>
                </a:cubicBezTo>
                <a:lnTo>
                  <a:pt x="8723356" y="200640"/>
                </a:lnTo>
                <a:lnTo>
                  <a:pt x="8688952" y="200640"/>
                </a:lnTo>
                <a:lnTo>
                  <a:pt x="8695095" y="172021"/>
                </a:lnTo>
                <a:lnTo>
                  <a:pt x="8729090" y="172021"/>
                </a:lnTo>
                <a:lnTo>
                  <a:pt x="8750388" y="58149"/>
                </a:lnTo>
                <a:cubicBezTo>
                  <a:pt x="8761882" y="56300"/>
                  <a:pt x="8773503" y="54887"/>
                  <a:pt x="8785253" y="53907"/>
                </a:cubicBezTo>
                <a:cubicBezTo>
                  <a:pt x="8797003" y="52928"/>
                  <a:pt x="8808727" y="52434"/>
                  <a:pt x="8820425" y="52425"/>
                </a:cubicBezTo>
                <a:close/>
                <a:moveTo>
                  <a:pt x="8130634" y="52425"/>
                </a:moveTo>
                <a:cubicBezTo>
                  <a:pt x="8144722" y="52408"/>
                  <a:pt x="8156992" y="53975"/>
                  <a:pt x="8167442" y="57126"/>
                </a:cubicBezTo>
                <a:cubicBezTo>
                  <a:pt x="8177892" y="60278"/>
                  <a:pt x="8186776" y="65115"/>
                  <a:pt x="8194096" y="71639"/>
                </a:cubicBezTo>
                <a:cubicBezTo>
                  <a:pt x="8200478" y="76778"/>
                  <a:pt x="8205403" y="82971"/>
                  <a:pt x="8208870" y="90217"/>
                </a:cubicBezTo>
                <a:cubicBezTo>
                  <a:pt x="8212338" y="97464"/>
                  <a:pt x="8214094" y="105608"/>
                  <a:pt x="8214136" y="114649"/>
                </a:cubicBezTo>
                <a:cubicBezTo>
                  <a:pt x="8213618" y="132245"/>
                  <a:pt x="8207600" y="147047"/>
                  <a:pt x="8196086" y="159054"/>
                </a:cubicBezTo>
                <a:cubicBezTo>
                  <a:pt x="8184570" y="171062"/>
                  <a:pt x="8170672" y="179199"/>
                  <a:pt x="8154389" y="183466"/>
                </a:cubicBezTo>
                <a:lnTo>
                  <a:pt x="8154389" y="184283"/>
                </a:lnTo>
                <a:cubicBezTo>
                  <a:pt x="8167228" y="187988"/>
                  <a:pt x="8177968" y="194997"/>
                  <a:pt x="8186610" y="205312"/>
                </a:cubicBezTo>
                <a:cubicBezTo>
                  <a:pt x="8195251" y="215628"/>
                  <a:pt x="8199648" y="229096"/>
                  <a:pt x="8199801" y="245717"/>
                </a:cubicBezTo>
                <a:cubicBezTo>
                  <a:pt x="8199546" y="259905"/>
                  <a:pt x="8196274" y="272403"/>
                  <a:pt x="8189985" y="283209"/>
                </a:cubicBezTo>
                <a:cubicBezTo>
                  <a:pt x="8183696" y="294016"/>
                  <a:pt x="8175926" y="302822"/>
                  <a:pt x="8166674" y="309629"/>
                </a:cubicBezTo>
                <a:cubicBezTo>
                  <a:pt x="8155787" y="317720"/>
                  <a:pt x="8142852" y="323512"/>
                  <a:pt x="8127870" y="327004"/>
                </a:cubicBezTo>
                <a:cubicBezTo>
                  <a:pt x="8112886" y="330496"/>
                  <a:pt x="8096059" y="332199"/>
                  <a:pt x="8077389" y="332114"/>
                </a:cubicBezTo>
                <a:cubicBezTo>
                  <a:pt x="8065426" y="332114"/>
                  <a:pt x="8054538" y="331807"/>
                  <a:pt x="8044726" y="331194"/>
                </a:cubicBezTo>
                <a:cubicBezTo>
                  <a:pt x="8034914" y="330581"/>
                  <a:pt x="8026687" y="329661"/>
                  <a:pt x="8020048" y="328435"/>
                </a:cubicBezTo>
                <a:lnTo>
                  <a:pt x="8071246" y="58148"/>
                </a:lnTo>
                <a:cubicBezTo>
                  <a:pt x="8079660" y="56479"/>
                  <a:pt x="8088840" y="55116"/>
                  <a:pt x="8098789" y="54060"/>
                </a:cubicBezTo>
                <a:cubicBezTo>
                  <a:pt x="8108739" y="53004"/>
                  <a:pt x="8119354" y="52459"/>
                  <a:pt x="8130634" y="52425"/>
                </a:cubicBezTo>
                <a:close/>
                <a:moveTo>
                  <a:pt x="120005" y="52425"/>
                </a:moveTo>
                <a:cubicBezTo>
                  <a:pt x="143206" y="52476"/>
                  <a:pt x="163360" y="55645"/>
                  <a:pt x="180467" y="61933"/>
                </a:cubicBezTo>
                <a:cubicBezTo>
                  <a:pt x="197574" y="68220"/>
                  <a:pt x="211273" y="77322"/>
                  <a:pt x="221566" y="89238"/>
                </a:cubicBezTo>
                <a:cubicBezTo>
                  <a:pt x="229072" y="96996"/>
                  <a:pt x="235224" y="107084"/>
                  <a:pt x="240022" y="119502"/>
                </a:cubicBezTo>
                <a:cubicBezTo>
                  <a:pt x="244819" y="131920"/>
                  <a:pt x="247392" y="146822"/>
                  <a:pt x="247741" y="164207"/>
                </a:cubicBezTo>
                <a:cubicBezTo>
                  <a:pt x="247648" y="189590"/>
                  <a:pt x="242824" y="213692"/>
                  <a:pt x="233270" y="236514"/>
                </a:cubicBezTo>
                <a:cubicBezTo>
                  <a:pt x="223715" y="259336"/>
                  <a:pt x="209989" y="278522"/>
                  <a:pt x="192091" y="294072"/>
                </a:cubicBezTo>
                <a:cubicBezTo>
                  <a:pt x="176211" y="307292"/>
                  <a:pt x="158002" y="316957"/>
                  <a:pt x="137463" y="323066"/>
                </a:cubicBezTo>
                <a:cubicBezTo>
                  <a:pt x="116925" y="329175"/>
                  <a:pt x="93494" y="332191"/>
                  <a:pt x="67170" y="332114"/>
                </a:cubicBezTo>
                <a:cubicBezTo>
                  <a:pt x="54925" y="332105"/>
                  <a:pt x="42962" y="331816"/>
                  <a:pt x="31281" y="331245"/>
                </a:cubicBezTo>
                <a:cubicBezTo>
                  <a:pt x="19600" y="330674"/>
                  <a:pt x="9173" y="329874"/>
                  <a:pt x="0" y="328843"/>
                </a:cubicBezTo>
                <a:lnTo>
                  <a:pt x="51606" y="58149"/>
                </a:lnTo>
                <a:cubicBezTo>
                  <a:pt x="62084" y="56300"/>
                  <a:pt x="73075" y="54887"/>
                  <a:pt x="84577" y="53907"/>
                </a:cubicBezTo>
                <a:cubicBezTo>
                  <a:pt x="96079" y="52928"/>
                  <a:pt x="107889" y="52434"/>
                  <a:pt x="120005" y="52425"/>
                </a:cubicBezTo>
                <a:close/>
                <a:moveTo>
                  <a:pt x="10290440" y="49558"/>
                </a:moveTo>
                <a:lnTo>
                  <a:pt x="10331369" y="49558"/>
                </a:lnTo>
                <a:lnTo>
                  <a:pt x="10276918" y="108076"/>
                </a:lnTo>
                <a:lnTo>
                  <a:pt x="10250284" y="108076"/>
                </a:lnTo>
                <a:close/>
                <a:moveTo>
                  <a:pt x="7518864" y="49558"/>
                </a:moveTo>
                <a:lnTo>
                  <a:pt x="7557385" y="49558"/>
                </a:lnTo>
                <a:lnTo>
                  <a:pt x="7584397" y="108076"/>
                </a:lnTo>
                <a:lnTo>
                  <a:pt x="7559843" y="108076"/>
                </a:lnTo>
                <a:close/>
                <a:moveTo>
                  <a:pt x="6164023" y="49558"/>
                </a:moveTo>
                <a:lnTo>
                  <a:pt x="6204980" y="49558"/>
                </a:lnTo>
                <a:lnTo>
                  <a:pt x="6150507" y="108076"/>
                </a:lnTo>
                <a:lnTo>
                  <a:pt x="6123885" y="108076"/>
                </a:lnTo>
                <a:close/>
                <a:moveTo>
                  <a:pt x="5442113" y="49558"/>
                </a:moveTo>
                <a:lnTo>
                  <a:pt x="5466291" y="49558"/>
                </a:lnTo>
                <a:lnTo>
                  <a:pt x="5494511" y="108076"/>
                </a:lnTo>
                <a:lnTo>
                  <a:pt x="5469157" y="108076"/>
                </a:lnTo>
                <a:lnTo>
                  <a:pt x="5451538" y="70428"/>
                </a:lnTo>
                <a:lnTo>
                  <a:pt x="5450718" y="70428"/>
                </a:lnTo>
                <a:lnTo>
                  <a:pt x="5422033" y="108076"/>
                </a:lnTo>
                <a:lnTo>
                  <a:pt x="5394576" y="108076"/>
                </a:lnTo>
                <a:close/>
                <a:moveTo>
                  <a:pt x="5020132" y="49558"/>
                </a:moveTo>
                <a:lnTo>
                  <a:pt x="5058649" y="49558"/>
                </a:lnTo>
                <a:lnTo>
                  <a:pt x="5085692" y="108076"/>
                </a:lnTo>
                <a:lnTo>
                  <a:pt x="5061517" y="108076"/>
                </a:lnTo>
                <a:close/>
                <a:moveTo>
                  <a:pt x="3711404" y="49558"/>
                </a:moveTo>
                <a:lnTo>
                  <a:pt x="3752341" y="49558"/>
                </a:lnTo>
                <a:lnTo>
                  <a:pt x="3697909" y="108076"/>
                </a:lnTo>
                <a:lnTo>
                  <a:pt x="3671285" y="108076"/>
                </a:lnTo>
                <a:close/>
                <a:moveTo>
                  <a:pt x="1739857" y="49558"/>
                </a:moveTo>
                <a:lnTo>
                  <a:pt x="1764035" y="49558"/>
                </a:lnTo>
                <a:lnTo>
                  <a:pt x="1792269" y="108076"/>
                </a:lnTo>
                <a:lnTo>
                  <a:pt x="1766903" y="108076"/>
                </a:lnTo>
                <a:lnTo>
                  <a:pt x="1749282" y="70428"/>
                </a:lnTo>
                <a:lnTo>
                  <a:pt x="1748463" y="70428"/>
                </a:lnTo>
                <a:lnTo>
                  <a:pt x="1719777" y="108076"/>
                </a:lnTo>
                <a:lnTo>
                  <a:pt x="1692321" y="108076"/>
                </a:lnTo>
                <a:close/>
                <a:moveTo>
                  <a:pt x="9777726" y="46691"/>
                </a:moveTo>
                <a:lnTo>
                  <a:pt x="9803954" y="46691"/>
                </a:lnTo>
                <a:lnTo>
                  <a:pt x="9829732" y="105209"/>
                </a:lnTo>
                <a:lnTo>
                  <a:pt x="9803954" y="105209"/>
                </a:lnTo>
                <a:lnTo>
                  <a:pt x="9788791" y="66743"/>
                </a:lnTo>
                <a:lnTo>
                  <a:pt x="9787562" y="66743"/>
                </a:lnTo>
                <a:lnTo>
                  <a:pt x="9761745" y="105209"/>
                </a:lnTo>
                <a:lnTo>
                  <a:pt x="9734288" y="105209"/>
                </a:lnTo>
                <a:close/>
                <a:moveTo>
                  <a:pt x="9078516" y="46691"/>
                </a:moveTo>
                <a:lnTo>
                  <a:pt x="9104717" y="46691"/>
                </a:lnTo>
                <a:lnTo>
                  <a:pt x="9130499" y="105209"/>
                </a:lnTo>
                <a:lnTo>
                  <a:pt x="9104717" y="105209"/>
                </a:lnTo>
                <a:lnTo>
                  <a:pt x="9089580" y="66743"/>
                </a:lnTo>
                <a:lnTo>
                  <a:pt x="9088351" y="66743"/>
                </a:lnTo>
                <a:lnTo>
                  <a:pt x="9062534" y="105209"/>
                </a:lnTo>
                <a:lnTo>
                  <a:pt x="9034668" y="105209"/>
                </a:lnTo>
                <a:close/>
                <a:moveTo>
                  <a:pt x="9633571" y="39728"/>
                </a:moveTo>
                <a:lnTo>
                  <a:pt x="9667565" y="39728"/>
                </a:lnTo>
                <a:lnTo>
                  <a:pt x="9659374" y="82324"/>
                </a:lnTo>
                <a:lnTo>
                  <a:pt x="9692141" y="82324"/>
                </a:lnTo>
                <a:lnTo>
                  <a:pt x="9688044" y="103981"/>
                </a:lnTo>
                <a:lnTo>
                  <a:pt x="9655279" y="103981"/>
                </a:lnTo>
                <a:lnTo>
                  <a:pt x="9624151" y="267811"/>
                </a:lnTo>
                <a:cubicBezTo>
                  <a:pt x="9622077" y="278178"/>
                  <a:pt x="9620285" y="288776"/>
                  <a:pt x="9618775" y="299604"/>
                </a:cubicBezTo>
                <a:cubicBezTo>
                  <a:pt x="9617264" y="310432"/>
                  <a:pt x="9616189" y="320723"/>
                  <a:pt x="9615549" y="330476"/>
                </a:cubicBezTo>
                <a:lnTo>
                  <a:pt x="9584422" y="330476"/>
                </a:lnTo>
                <a:lnTo>
                  <a:pt x="9589746" y="291202"/>
                </a:lnTo>
                <a:lnTo>
                  <a:pt x="9588927" y="291202"/>
                </a:lnTo>
                <a:cubicBezTo>
                  <a:pt x="9579839" y="305383"/>
                  <a:pt x="9569242" y="316210"/>
                  <a:pt x="9557134" y="323683"/>
                </a:cubicBezTo>
                <a:cubicBezTo>
                  <a:pt x="9545026" y="331156"/>
                  <a:pt x="9531868" y="334922"/>
                  <a:pt x="9517661" y="334981"/>
                </a:cubicBezTo>
                <a:cubicBezTo>
                  <a:pt x="9498354" y="334514"/>
                  <a:pt x="9483655" y="327576"/>
                  <a:pt x="9473563" y="314167"/>
                </a:cubicBezTo>
                <a:cubicBezTo>
                  <a:pt x="9463471" y="300758"/>
                  <a:pt x="9458391" y="283680"/>
                  <a:pt x="9458324" y="262932"/>
                </a:cubicBezTo>
                <a:cubicBezTo>
                  <a:pt x="9458538" y="239078"/>
                  <a:pt x="9463929" y="216959"/>
                  <a:pt x="9474496" y="196574"/>
                </a:cubicBezTo>
                <a:cubicBezTo>
                  <a:pt x="9485064" y="176189"/>
                  <a:pt x="9499522" y="159719"/>
                  <a:pt x="9517872" y="147165"/>
                </a:cubicBezTo>
                <a:cubicBezTo>
                  <a:pt x="9536221" y="134610"/>
                  <a:pt x="9557176" y="128151"/>
                  <a:pt x="9580736" y="127787"/>
                </a:cubicBezTo>
                <a:cubicBezTo>
                  <a:pt x="9587221" y="127821"/>
                  <a:pt x="9593603" y="128468"/>
                  <a:pt x="9599883" y="129729"/>
                </a:cubicBezTo>
                <a:cubicBezTo>
                  <a:pt x="9606163" y="130989"/>
                  <a:pt x="9611522" y="132659"/>
                  <a:pt x="9615959" y="134737"/>
                </a:cubicBezTo>
                <a:lnTo>
                  <a:pt x="9621693" y="103981"/>
                </a:lnTo>
                <a:lnTo>
                  <a:pt x="9541826" y="103981"/>
                </a:lnTo>
                <a:lnTo>
                  <a:pt x="9545922" y="82324"/>
                </a:lnTo>
                <a:lnTo>
                  <a:pt x="9625789" y="82324"/>
                </a:lnTo>
                <a:close/>
                <a:moveTo>
                  <a:pt x="5292781" y="39728"/>
                </a:moveTo>
                <a:lnTo>
                  <a:pt x="5326756" y="39728"/>
                </a:lnTo>
                <a:lnTo>
                  <a:pt x="5271086" y="330476"/>
                </a:lnTo>
                <a:lnTo>
                  <a:pt x="5237520" y="330476"/>
                </a:lnTo>
                <a:close/>
                <a:moveTo>
                  <a:pt x="4073203" y="39728"/>
                </a:moveTo>
                <a:lnTo>
                  <a:pt x="4107198" y="39728"/>
                </a:lnTo>
                <a:lnTo>
                  <a:pt x="4082624" y="167465"/>
                </a:lnTo>
                <a:lnTo>
                  <a:pt x="4083443" y="167465"/>
                </a:lnTo>
                <a:cubicBezTo>
                  <a:pt x="4091874" y="155249"/>
                  <a:pt x="4102045" y="145619"/>
                  <a:pt x="4113956" y="138573"/>
                </a:cubicBezTo>
                <a:cubicBezTo>
                  <a:pt x="4125868" y="131527"/>
                  <a:pt x="4139316" y="127931"/>
                  <a:pt x="4154299" y="127787"/>
                </a:cubicBezTo>
                <a:cubicBezTo>
                  <a:pt x="4166196" y="127548"/>
                  <a:pt x="4177193" y="131502"/>
                  <a:pt x="4187291" y="139649"/>
                </a:cubicBezTo>
                <a:cubicBezTo>
                  <a:pt x="4197390" y="147796"/>
                  <a:pt x="4202759" y="161573"/>
                  <a:pt x="4203397" y="180981"/>
                </a:cubicBezTo>
                <a:cubicBezTo>
                  <a:pt x="4203389" y="186399"/>
                  <a:pt x="4203099" y="192048"/>
                  <a:pt x="4202528" y="197927"/>
                </a:cubicBezTo>
                <a:cubicBezTo>
                  <a:pt x="4201958" y="203806"/>
                  <a:pt x="4201157" y="209352"/>
                  <a:pt x="4200126" y="214566"/>
                </a:cubicBezTo>
                <a:lnTo>
                  <a:pt x="4178041" y="330476"/>
                </a:lnTo>
                <a:lnTo>
                  <a:pt x="4144060" y="330476"/>
                </a:lnTo>
                <a:lnTo>
                  <a:pt x="4166177" y="216204"/>
                </a:lnTo>
                <a:cubicBezTo>
                  <a:pt x="4166817" y="212526"/>
                  <a:pt x="4167380" y="208414"/>
                  <a:pt x="4167866" y="203866"/>
                </a:cubicBezTo>
                <a:cubicBezTo>
                  <a:pt x="4168353" y="199318"/>
                  <a:pt x="4168609" y="194283"/>
                  <a:pt x="4168635" y="188763"/>
                </a:cubicBezTo>
                <a:cubicBezTo>
                  <a:pt x="4168737" y="179334"/>
                  <a:pt x="4166382" y="171569"/>
                  <a:pt x="4161569" y="165468"/>
                </a:cubicBezTo>
                <a:cubicBezTo>
                  <a:pt x="4156757" y="159367"/>
                  <a:pt x="4148873" y="156210"/>
                  <a:pt x="4137916" y="155997"/>
                </a:cubicBezTo>
                <a:cubicBezTo>
                  <a:pt x="4124145" y="156346"/>
                  <a:pt x="4110629" y="163326"/>
                  <a:pt x="4097369" y="176936"/>
                </a:cubicBezTo>
                <a:cubicBezTo>
                  <a:pt x="4084108" y="190546"/>
                  <a:pt x="4075098" y="208687"/>
                  <a:pt x="4070336" y="231358"/>
                </a:cubicBezTo>
                <a:lnTo>
                  <a:pt x="4051905" y="330476"/>
                </a:lnTo>
                <a:lnTo>
                  <a:pt x="4017911" y="330476"/>
                </a:lnTo>
                <a:close/>
                <a:moveTo>
                  <a:pt x="2861297" y="39728"/>
                </a:moveTo>
                <a:lnTo>
                  <a:pt x="2895292" y="39728"/>
                </a:lnTo>
                <a:lnTo>
                  <a:pt x="2851877" y="267811"/>
                </a:lnTo>
                <a:cubicBezTo>
                  <a:pt x="2849803" y="278178"/>
                  <a:pt x="2848011" y="288776"/>
                  <a:pt x="2846501" y="299604"/>
                </a:cubicBezTo>
                <a:cubicBezTo>
                  <a:pt x="2844991" y="310432"/>
                  <a:pt x="2843916" y="320723"/>
                  <a:pt x="2843276" y="330476"/>
                </a:cubicBezTo>
                <a:lnTo>
                  <a:pt x="2812148" y="330476"/>
                </a:lnTo>
                <a:lnTo>
                  <a:pt x="2817473" y="291202"/>
                </a:lnTo>
                <a:lnTo>
                  <a:pt x="2816654" y="291202"/>
                </a:lnTo>
                <a:cubicBezTo>
                  <a:pt x="2807566" y="305383"/>
                  <a:pt x="2796968" y="316210"/>
                  <a:pt x="2784860" y="323683"/>
                </a:cubicBezTo>
                <a:cubicBezTo>
                  <a:pt x="2772752" y="331156"/>
                  <a:pt x="2759594" y="334922"/>
                  <a:pt x="2745387" y="334981"/>
                </a:cubicBezTo>
                <a:cubicBezTo>
                  <a:pt x="2726080" y="334514"/>
                  <a:pt x="2711381" y="327576"/>
                  <a:pt x="2701289" y="314167"/>
                </a:cubicBezTo>
                <a:cubicBezTo>
                  <a:pt x="2691197" y="300758"/>
                  <a:pt x="2686118" y="283680"/>
                  <a:pt x="2686051" y="262932"/>
                </a:cubicBezTo>
                <a:cubicBezTo>
                  <a:pt x="2686265" y="239078"/>
                  <a:pt x="2691655" y="216959"/>
                  <a:pt x="2702223" y="196574"/>
                </a:cubicBezTo>
                <a:cubicBezTo>
                  <a:pt x="2712790" y="176189"/>
                  <a:pt x="2727248" y="159719"/>
                  <a:pt x="2745598" y="147165"/>
                </a:cubicBezTo>
                <a:cubicBezTo>
                  <a:pt x="2763947" y="134610"/>
                  <a:pt x="2784902" y="128151"/>
                  <a:pt x="2808461" y="127787"/>
                </a:cubicBezTo>
                <a:cubicBezTo>
                  <a:pt x="2814947" y="127821"/>
                  <a:pt x="2821330" y="128468"/>
                  <a:pt x="2827610" y="129729"/>
                </a:cubicBezTo>
                <a:cubicBezTo>
                  <a:pt x="2833889" y="130989"/>
                  <a:pt x="2839248" y="132659"/>
                  <a:pt x="2843685" y="134737"/>
                </a:cubicBezTo>
                <a:close/>
                <a:moveTo>
                  <a:pt x="2444430" y="39728"/>
                </a:moveTo>
                <a:lnTo>
                  <a:pt x="2478423" y="39728"/>
                </a:lnTo>
                <a:lnTo>
                  <a:pt x="2453850" y="167465"/>
                </a:lnTo>
                <a:lnTo>
                  <a:pt x="2454669" y="167465"/>
                </a:lnTo>
                <a:cubicBezTo>
                  <a:pt x="2463099" y="155249"/>
                  <a:pt x="2473270" y="145619"/>
                  <a:pt x="2485182" y="138573"/>
                </a:cubicBezTo>
                <a:cubicBezTo>
                  <a:pt x="2497094" y="131527"/>
                  <a:pt x="2510542" y="127931"/>
                  <a:pt x="2525525" y="127787"/>
                </a:cubicBezTo>
                <a:cubicBezTo>
                  <a:pt x="2537421" y="127548"/>
                  <a:pt x="2548418" y="131502"/>
                  <a:pt x="2558517" y="139649"/>
                </a:cubicBezTo>
                <a:cubicBezTo>
                  <a:pt x="2568616" y="147796"/>
                  <a:pt x="2573985" y="161573"/>
                  <a:pt x="2574623" y="180981"/>
                </a:cubicBezTo>
                <a:cubicBezTo>
                  <a:pt x="2574614" y="186399"/>
                  <a:pt x="2574325" y="192048"/>
                  <a:pt x="2573754" y="197927"/>
                </a:cubicBezTo>
                <a:cubicBezTo>
                  <a:pt x="2573183" y="203806"/>
                  <a:pt x="2572382" y="209352"/>
                  <a:pt x="2571351" y="214566"/>
                </a:cubicBezTo>
                <a:lnTo>
                  <a:pt x="2549267" y="330476"/>
                </a:lnTo>
                <a:lnTo>
                  <a:pt x="2515286" y="330476"/>
                </a:lnTo>
                <a:lnTo>
                  <a:pt x="2537403" y="216204"/>
                </a:lnTo>
                <a:cubicBezTo>
                  <a:pt x="2538043" y="212526"/>
                  <a:pt x="2538606" y="208414"/>
                  <a:pt x="2539093" y="203866"/>
                </a:cubicBezTo>
                <a:cubicBezTo>
                  <a:pt x="2539579" y="199318"/>
                  <a:pt x="2539835" y="194283"/>
                  <a:pt x="2539860" y="188763"/>
                </a:cubicBezTo>
                <a:cubicBezTo>
                  <a:pt x="2539963" y="179334"/>
                  <a:pt x="2537608" y="171569"/>
                  <a:pt x="2532796" y="165468"/>
                </a:cubicBezTo>
                <a:cubicBezTo>
                  <a:pt x="2527983" y="159367"/>
                  <a:pt x="2520098" y="156210"/>
                  <a:pt x="2509143" y="155997"/>
                </a:cubicBezTo>
                <a:cubicBezTo>
                  <a:pt x="2495371" y="156346"/>
                  <a:pt x="2481854" y="163326"/>
                  <a:pt x="2468595" y="176936"/>
                </a:cubicBezTo>
                <a:cubicBezTo>
                  <a:pt x="2455334" y="190546"/>
                  <a:pt x="2446324" y="208687"/>
                  <a:pt x="2441563" y="231358"/>
                </a:cubicBezTo>
                <a:lnTo>
                  <a:pt x="2423132" y="330476"/>
                </a:lnTo>
                <a:lnTo>
                  <a:pt x="2389137" y="330476"/>
                </a:lnTo>
                <a:close/>
                <a:moveTo>
                  <a:pt x="748979" y="39728"/>
                </a:moveTo>
                <a:lnTo>
                  <a:pt x="782974" y="39728"/>
                </a:lnTo>
                <a:lnTo>
                  <a:pt x="758399" y="167465"/>
                </a:lnTo>
                <a:lnTo>
                  <a:pt x="759218" y="167465"/>
                </a:lnTo>
                <a:cubicBezTo>
                  <a:pt x="767649" y="155249"/>
                  <a:pt x="777820" y="145619"/>
                  <a:pt x="789732" y="138573"/>
                </a:cubicBezTo>
                <a:cubicBezTo>
                  <a:pt x="801644" y="131527"/>
                  <a:pt x="815091" y="127931"/>
                  <a:pt x="830075" y="127787"/>
                </a:cubicBezTo>
                <a:cubicBezTo>
                  <a:pt x="841971" y="127548"/>
                  <a:pt x="852968" y="131502"/>
                  <a:pt x="863067" y="139649"/>
                </a:cubicBezTo>
                <a:cubicBezTo>
                  <a:pt x="873166" y="147796"/>
                  <a:pt x="878534" y="161573"/>
                  <a:pt x="879173" y="180981"/>
                </a:cubicBezTo>
                <a:cubicBezTo>
                  <a:pt x="879164" y="186399"/>
                  <a:pt x="878875" y="192048"/>
                  <a:pt x="878304" y="197927"/>
                </a:cubicBezTo>
                <a:cubicBezTo>
                  <a:pt x="877733" y="203806"/>
                  <a:pt x="876932" y="209352"/>
                  <a:pt x="875901" y="214566"/>
                </a:cubicBezTo>
                <a:lnTo>
                  <a:pt x="853817" y="330476"/>
                </a:lnTo>
                <a:lnTo>
                  <a:pt x="819836" y="330476"/>
                </a:lnTo>
                <a:lnTo>
                  <a:pt x="841953" y="216204"/>
                </a:lnTo>
                <a:cubicBezTo>
                  <a:pt x="842593" y="212526"/>
                  <a:pt x="843156" y="208414"/>
                  <a:pt x="843642" y="203866"/>
                </a:cubicBezTo>
                <a:cubicBezTo>
                  <a:pt x="844129" y="199318"/>
                  <a:pt x="844385" y="194283"/>
                  <a:pt x="844410" y="188763"/>
                </a:cubicBezTo>
                <a:cubicBezTo>
                  <a:pt x="844513" y="179334"/>
                  <a:pt x="842157" y="171569"/>
                  <a:pt x="837345" y="165468"/>
                </a:cubicBezTo>
                <a:cubicBezTo>
                  <a:pt x="832532" y="159367"/>
                  <a:pt x="824648" y="156210"/>
                  <a:pt x="813692" y="155997"/>
                </a:cubicBezTo>
                <a:cubicBezTo>
                  <a:pt x="799920" y="156346"/>
                  <a:pt x="786404" y="163326"/>
                  <a:pt x="773144" y="176936"/>
                </a:cubicBezTo>
                <a:cubicBezTo>
                  <a:pt x="759884" y="190546"/>
                  <a:pt x="750873" y="208687"/>
                  <a:pt x="746112" y="231358"/>
                </a:cubicBezTo>
                <a:lnTo>
                  <a:pt x="727681" y="330476"/>
                </a:lnTo>
                <a:lnTo>
                  <a:pt x="693687" y="330476"/>
                </a:lnTo>
                <a:close/>
                <a:moveTo>
                  <a:pt x="8374972" y="13925"/>
                </a:moveTo>
                <a:lnTo>
                  <a:pt x="8409761" y="13925"/>
                </a:lnTo>
                <a:lnTo>
                  <a:pt x="8364341" y="67938"/>
                </a:lnTo>
                <a:lnTo>
                  <a:pt x="8342203" y="67938"/>
                </a:lnTo>
                <a:close/>
                <a:moveTo>
                  <a:pt x="3072232" y="9420"/>
                </a:moveTo>
                <a:lnTo>
                  <a:pt x="3091430" y="9420"/>
                </a:lnTo>
                <a:cubicBezTo>
                  <a:pt x="3089977" y="22446"/>
                  <a:pt x="3086553" y="31991"/>
                  <a:pt x="3081159" y="38056"/>
                </a:cubicBezTo>
                <a:cubicBezTo>
                  <a:pt x="3075764" y="44121"/>
                  <a:pt x="3068543" y="47119"/>
                  <a:pt x="3059495" y="47050"/>
                </a:cubicBezTo>
                <a:cubicBezTo>
                  <a:pt x="3055262" y="46990"/>
                  <a:pt x="3051257" y="46190"/>
                  <a:pt x="3047483" y="44649"/>
                </a:cubicBezTo>
                <a:cubicBezTo>
                  <a:pt x="3043710" y="43107"/>
                  <a:pt x="3039808" y="41182"/>
                  <a:pt x="3035778" y="38873"/>
                </a:cubicBezTo>
                <a:cubicBezTo>
                  <a:pt x="3031976" y="36607"/>
                  <a:pt x="3028814" y="34880"/>
                  <a:pt x="3026293" y="33691"/>
                </a:cubicBezTo>
                <a:cubicBezTo>
                  <a:pt x="3023771" y="32502"/>
                  <a:pt x="3021326" y="31904"/>
                  <a:pt x="3018958" y="31895"/>
                </a:cubicBezTo>
                <a:cubicBezTo>
                  <a:pt x="3015659" y="32006"/>
                  <a:pt x="3012923" y="33631"/>
                  <a:pt x="3010753" y="36770"/>
                </a:cubicBezTo>
                <a:cubicBezTo>
                  <a:pt x="3008581" y="39908"/>
                  <a:pt x="3007076" y="43893"/>
                  <a:pt x="3006239" y="48724"/>
                </a:cubicBezTo>
                <a:lnTo>
                  <a:pt x="2986630" y="48724"/>
                </a:lnTo>
                <a:cubicBezTo>
                  <a:pt x="2987957" y="37094"/>
                  <a:pt x="2991432" y="27878"/>
                  <a:pt x="2997054" y="21077"/>
                </a:cubicBezTo>
                <a:cubicBezTo>
                  <a:pt x="3002677" y="14276"/>
                  <a:pt x="3009841" y="10800"/>
                  <a:pt x="3018549" y="10649"/>
                </a:cubicBezTo>
                <a:cubicBezTo>
                  <a:pt x="3022942" y="10691"/>
                  <a:pt x="3026976" y="11526"/>
                  <a:pt x="3030649" y="13154"/>
                </a:cubicBezTo>
                <a:cubicBezTo>
                  <a:pt x="3034322" y="14782"/>
                  <a:pt x="3038349" y="16951"/>
                  <a:pt x="3042730" y="19659"/>
                </a:cubicBezTo>
                <a:cubicBezTo>
                  <a:pt x="3045788" y="21366"/>
                  <a:pt x="3048668" y="22868"/>
                  <a:pt x="3051368" y="24165"/>
                </a:cubicBezTo>
                <a:cubicBezTo>
                  <a:pt x="3054069" y="25462"/>
                  <a:pt x="3056641" y="26144"/>
                  <a:pt x="3059086" y="26212"/>
                </a:cubicBezTo>
                <a:cubicBezTo>
                  <a:pt x="3062342" y="26306"/>
                  <a:pt x="3065040" y="25095"/>
                  <a:pt x="3067183" y="22577"/>
                </a:cubicBezTo>
                <a:cubicBezTo>
                  <a:pt x="3069325" y="20060"/>
                  <a:pt x="3071008" y="15674"/>
                  <a:pt x="3072232" y="9420"/>
                </a:cubicBezTo>
                <a:close/>
                <a:moveTo>
                  <a:pt x="9848982" y="0"/>
                </a:moveTo>
                <a:cubicBezTo>
                  <a:pt x="9858343" y="178"/>
                  <a:pt x="9865831" y="2783"/>
                  <a:pt x="9871447" y="7817"/>
                </a:cubicBezTo>
                <a:cubicBezTo>
                  <a:pt x="9877063" y="12850"/>
                  <a:pt x="9879943" y="19242"/>
                  <a:pt x="9880087" y="26994"/>
                </a:cubicBezTo>
                <a:cubicBezTo>
                  <a:pt x="9879878" y="33956"/>
                  <a:pt x="9877798" y="39723"/>
                  <a:pt x="9873848" y="44295"/>
                </a:cubicBezTo>
                <a:cubicBezTo>
                  <a:pt x="9869898" y="48868"/>
                  <a:pt x="9865331" y="53141"/>
                  <a:pt x="9860148" y="57116"/>
                </a:cubicBezTo>
                <a:cubicBezTo>
                  <a:pt x="9854966" y="61092"/>
                  <a:pt x="9850419" y="65664"/>
                  <a:pt x="9846514" y="70835"/>
                </a:cubicBezTo>
                <a:lnTo>
                  <a:pt x="9829732" y="63469"/>
                </a:lnTo>
                <a:cubicBezTo>
                  <a:pt x="9834548" y="56138"/>
                  <a:pt x="9839858" y="50440"/>
                  <a:pt x="9845664" y="46376"/>
                </a:cubicBezTo>
                <a:cubicBezTo>
                  <a:pt x="9851468" y="42312"/>
                  <a:pt x="9854632" y="37220"/>
                  <a:pt x="9855154" y="31098"/>
                </a:cubicBezTo>
                <a:cubicBezTo>
                  <a:pt x="9855085" y="27926"/>
                  <a:pt x="9853887" y="25242"/>
                  <a:pt x="9851555" y="23045"/>
                </a:cubicBezTo>
                <a:cubicBezTo>
                  <a:pt x="9849225" y="20848"/>
                  <a:pt x="9846177" y="19702"/>
                  <a:pt x="9842409" y="19608"/>
                </a:cubicBezTo>
                <a:cubicBezTo>
                  <a:pt x="9838260" y="19762"/>
                  <a:pt x="9834290" y="21096"/>
                  <a:pt x="9830498" y="23609"/>
                </a:cubicBezTo>
                <a:cubicBezTo>
                  <a:pt x="9826708" y="26122"/>
                  <a:pt x="9823452" y="28892"/>
                  <a:pt x="9820735" y="31919"/>
                </a:cubicBezTo>
                <a:lnTo>
                  <a:pt x="9810100" y="20839"/>
                </a:lnTo>
                <a:cubicBezTo>
                  <a:pt x="9814070" y="15500"/>
                  <a:pt x="9819424" y="10750"/>
                  <a:pt x="9826157" y="6588"/>
                </a:cubicBezTo>
                <a:cubicBezTo>
                  <a:pt x="9832891" y="2425"/>
                  <a:pt x="9840500" y="229"/>
                  <a:pt x="9848982" y="0"/>
                </a:cubicBezTo>
                <a:close/>
                <a:moveTo>
                  <a:pt x="9149780" y="0"/>
                </a:moveTo>
                <a:cubicBezTo>
                  <a:pt x="9158936" y="178"/>
                  <a:pt x="9166299" y="2783"/>
                  <a:pt x="9171871" y="7817"/>
                </a:cubicBezTo>
                <a:cubicBezTo>
                  <a:pt x="9177442" y="12850"/>
                  <a:pt x="9180304" y="19242"/>
                  <a:pt x="9180457" y="26994"/>
                </a:cubicBezTo>
                <a:cubicBezTo>
                  <a:pt x="9180253" y="33956"/>
                  <a:pt x="9178209" y="39723"/>
                  <a:pt x="9174325" y="44295"/>
                </a:cubicBezTo>
                <a:cubicBezTo>
                  <a:pt x="9170442" y="48868"/>
                  <a:pt x="9165943" y="53141"/>
                  <a:pt x="9160828" y="57116"/>
                </a:cubicBezTo>
                <a:cubicBezTo>
                  <a:pt x="9155715" y="61092"/>
                  <a:pt x="9151211" y="65664"/>
                  <a:pt x="9147318" y="70835"/>
                </a:cubicBezTo>
                <a:lnTo>
                  <a:pt x="9130499" y="63469"/>
                </a:lnTo>
                <a:cubicBezTo>
                  <a:pt x="9135328" y="56138"/>
                  <a:pt x="9140643" y="50440"/>
                  <a:pt x="9146447" y="46376"/>
                </a:cubicBezTo>
                <a:cubicBezTo>
                  <a:pt x="9152250" y="42312"/>
                  <a:pt x="9155412" y="37220"/>
                  <a:pt x="9155933" y="31098"/>
                </a:cubicBezTo>
                <a:cubicBezTo>
                  <a:pt x="9155873" y="27926"/>
                  <a:pt x="9154660" y="25242"/>
                  <a:pt x="9152293" y="23045"/>
                </a:cubicBezTo>
                <a:cubicBezTo>
                  <a:pt x="9149925" y="20848"/>
                  <a:pt x="9146763" y="19702"/>
                  <a:pt x="9142806" y="19608"/>
                </a:cubicBezTo>
                <a:cubicBezTo>
                  <a:pt x="9138634" y="19762"/>
                  <a:pt x="9134670" y="21096"/>
                  <a:pt x="9130910" y="23609"/>
                </a:cubicBezTo>
                <a:cubicBezTo>
                  <a:pt x="9127151" y="26122"/>
                  <a:pt x="9124008" y="28892"/>
                  <a:pt x="9121483" y="31919"/>
                </a:cubicBezTo>
                <a:lnTo>
                  <a:pt x="9110442" y="20839"/>
                </a:lnTo>
                <a:cubicBezTo>
                  <a:pt x="9114582" y="15500"/>
                  <a:pt x="9120007" y="10750"/>
                  <a:pt x="9126717" y="6588"/>
                </a:cubicBezTo>
                <a:cubicBezTo>
                  <a:pt x="9133426" y="2425"/>
                  <a:pt x="9141114" y="229"/>
                  <a:pt x="9149780" y="0"/>
                </a:cubicBezTo>
                <a:close/>
              </a:path>
            </a:pathLst>
          </a:cu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90304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120201" y="167424"/>
            <a:ext cx="11895788" cy="6555348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1" y="3886200"/>
            <a:ext cx="2971800" cy="2971800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686095" y="598464"/>
            <a:ext cx="542201" cy="803110"/>
          </a:xfrm>
          <a:custGeom>
            <a:avLst/>
            <a:gdLst/>
            <a:ahLst/>
            <a:cxnLst/>
            <a:rect l="l" t="t" r="r" b="b"/>
            <a:pathLst>
              <a:path w="542201" h="803110">
                <a:moveTo>
                  <a:pt x="299637" y="55036"/>
                </a:moveTo>
                <a:lnTo>
                  <a:pt x="519779" y="55036"/>
                </a:lnTo>
                <a:cubicBezTo>
                  <a:pt x="534727" y="142685"/>
                  <a:pt x="542201" y="212668"/>
                  <a:pt x="542201" y="264986"/>
                </a:cubicBezTo>
                <a:cubicBezTo>
                  <a:pt x="542201" y="362147"/>
                  <a:pt x="509248" y="454892"/>
                  <a:pt x="443341" y="543220"/>
                </a:cubicBezTo>
                <a:cubicBezTo>
                  <a:pt x="417522" y="577872"/>
                  <a:pt x="372338" y="631209"/>
                  <a:pt x="307791" y="703231"/>
                </a:cubicBezTo>
                <a:lnTo>
                  <a:pt x="503472" y="711384"/>
                </a:lnTo>
                <a:lnTo>
                  <a:pt x="503472" y="803110"/>
                </a:lnTo>
                <a:lnTo>
                  <a:pt x="0" y="803110"/>
                </a:lnTo>
                <a:lnTo>
                  <a:pt x="154437" y="613544"/>
                </a:lnTo>
                <a:cubicBezTo>
                  <a:pt x="216755" y="536766"/>
                  <a:pt x="261461" y="470859"/>
                  <a:pt x="288554" y="415824"/>
                </a:cubicBezTo>
                <a:cubicBezTo>
                  <a:pt x="317006" y="357391"/>
                  <a:pt x="331232" y="297599"/>
                  <a:pt x="331232" y="236449"/>
                </a:cubicBezTo>
                <a:cubicBezTo>
                  <a:pt x="331232" y="177337"/>
                  <a:pt x="320700" y="116866"/>
                  <a:pt x="299637" y="55036"/>
                </a:cubicBezTo>
                <a:close/>
                <a:moveTo>
                  <a:pt x="114147" y="0"/>
                </a:moveTo>
                <a:lnTo>
                  <a:pt x="307791" y="0"/>
                </a:lnTo>
                <a:lnTo>
                  <a:pt x="242563" y="324098"/>
                </a:lnTo>
                <a:lnTo>
                  <a:pt x="69304" y="324098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505904" y="574624"/>
            <a:ext cx="10123216" cy="906819"/>
          </a:xfrm>
          <a:custGeom>
            <a:avLst/>
            <a:gdLst/>
            <a:ahLst/>
            <a:cxnLst/>
            <a:rect l="l" t="t" r="r" b="b"/>
            <a:pathLst>
              <a:path w="10123216" h="906819">
                <a:moveTo>
                  <a:pt x="7992894" y="770021"/>
                </a:moveTo>
                <a:cubicBezTo>
                  <a:pt x="8000266" y="770021"/>
                  <a:pt x="8006136" y="772410"/>
                  <a:pt x="8010506" y="777188"/>
                </a:cubicBezTo>
                <a:cubicBezTo>
                  <a:pt x="8014874" y="781966"/>
                  <a:pt x="8017058" y="788178"/>
                  <a:pt x="8017058" y="795824"/>
                </a:cubicBezTo>
                <a:cubicBezTo>
                  <a:pt x="8017058" y="803196"/>
                  <a:pt x="8014806" y="809272"/>
                  <a:pt x="8010301" y="814050"/>
                </a:cubicBezTo>
                <a:cubicBezTo>
                  <a:pt x="8005796" y="818828"/>
                  <a:pt x="7999857" y="821217"/>
                  <a:pt x="7992484" y="821217"/>
                </a:cubicBezTo>
                <a:cubicBezTo>
                  <a:pt x="7985658" y="821217"/>
                  <a:pt x="7979992" y="818760"/>
                  <a:pt x="7975487" y="813845"/>
                </a:cubicBezTo>
                <a:cubicBezTo>
                  <a:pt x="7970982" y="808930"/>
                  <a:pt x="7968729" y="802923"/>
                  <a:pt x="7968729" y="795824"/>
                </a:cubicBezTo>
                <a:cubicBezTo>
                  <a:pt x="7968729" y="788178"/>
                  <a:pt x="7970982" y="781966"/>
                  <a:pt x="7975487" y="777188"/>
                </a:cubicBezTo>
                <a:cubicBezTo>
                  <a:pt x="7979992" y="772410"/>
                  <a:pt x="7985794" y="770021"/>
                  <a:pt x="7992894" y="770021"/>
                </a:cubicBezTo>
                <a:close/>
                <a:moveTo>
                  <a:pt x="1544470" y="770021"/>
                </a:moveTo>
                <a:cubicBezTo>
                  <a:pt x="1551842" y="770021"/>
                  <a:pt x="1557712" y="772410"/>
                  <a:pt x="1562081" y="777188"/>
                </a:cubicBezTo>
                <a:cubicBezTo>
                  <a:pt x="1566450" y="781966"/>
                  <a:pt x="1568634" y="788178"/>
                  <a:pt x="1568634" y="795824"/>
                </a:cubicBezTo>
                <a:cubicBezTo>
                  <a:pt x="1568634" y="803196"/>
                  <a:pt x="1566382" y="809272"/>
                  <a:pt x="1561876" y="814050"/>
                </a:cubicBezTo>
                <a:cubicBezTo>
                  <a:pt x="1557371" y="818828"/>
                  <a:pt x="1551433" y="821217"/>
                  <a:pt x="1544060" y="821217"/>
                </a:cubicBezTo>
                <a:cubicBezTo>
                  <a:pt x="1537234" y="821217"/>
                  <a:pt x="1531568" y="818760"/>
                  <a:pt x="1527063" y="813845"/>
                </a:cubicBezTo>
                <a:cubicBezTo>
                  <a:pt x="1522557" y="808930"/>
                  <a:pt x="1520305" y="802923"/>
                  <a:pt x="1520305" y="795824"/>
                </a:cubicBezTo>
                <a:cubicBezTo>
                  <a:pt x="1520305" y="788178"/>
                  <a:pt x="1522557" y="781966"/>
                  <a:pt x="1527063" y="777188"/>
                </a:cubicBezTo>
                <a:cubicBezTo>
                  <a:pt x="1531568" y="772410"/>
                  <a:pt x="1537371" y="770021"/>
                  <a:pt x="1544470" y="770021"/>
                </a:cubicBezTo>
                <a:close/>
                <a:moveTo>
                  <a:pt x="7625296" y="715547"/>
                </a:moveTo>
                <a:cubicBezTo>
                  <a:pt x="7569320" y="714455"/>
                  <a:pt x="7541332" y="729336"/>
                  <a:pt x="7541332" y="760191"/>
                </a:cubicBezTo>
                <a:cubicBezTo>
                  <a:pt x="7541332" y="771386"/>
                  <a:pt x="7544540" y="779919"/>
                  <a:pt x="7550958" y="785789"/>
                </a:cubicBezTo>
                <a:cubicBezTo>
                  <a:pt x="7557374" y="791660"/>
                  <a:pt x="7565360" y="794595"/>
                  <a:pt x="7574918" y="794595"/>
                </a:cubicBezTo>
                <a:cubicBezTo>
                  <a:pt x="7587206" y="794595"/>
                  <a:pt x="7597580" y="791387"/>
                  <a:pt x="7606046" y="784970"/>
                </a:cubicBezTo>
                <a:cubicBezTo>
                  <a:pt x="7614510" y="778553"/>
                  <a:pt x="7620380" y="770703"/>
                  <a:pt x="7623657" y="761419"/>
                </a:cubicBezTo>
                <a:cubicBezTo>
                  <a:pt x="7624750" y="757870"/>
                  <a:pt x="7625296" y="754047"/>
                  <a:pt x="7625296" y="749951"/>
                </a:cubicBezTo>
                <a:close/>
                <a:moveTo>
                  <a:pt x="7177620" y="715547"/>
                </a:moveTo>
                <a:cubicBezTo>
                  <a:pt x="7121645" y="714455"/>
                  <a:pt x="7093658" y="729336"/>
                  <a:pt x="7093658" y="760191"/>
                </a:cubicBezTo>
                <a:cubicBezTo>
                  <a:pt x="7093658" y="771386"/>
                  <a:pt x="7096866" y="779919"/>
                  <a:pt x="7103282" y="785789"/>
                </a:cubicBezTo>
                <a:cubicBezTo>
                  <a:pt x="7109699" y="791660"/>
                  <a:pt x="7117686" y="794595"/>
                  <a:pt x="7127242" y="794595"/>
                </a:cubicBezTo>
                <a:cubicBezTo>
                  <a:pt x="7139530" y="794595"/>
                  <a:pt x="7149905" y="791387"/>
                  <a:pt x="7158370" y="784970"/>
                </a:cubicBezTo>
                <a:cubicBezTo>
                  <a:pt x="7166835" y="778553"/>
                  <a:pt x="7172706" y="770703"/>
                  <a:pt x="7175982" y="761419"/>
                </a:cubicBezTo>
                <a:cubicBezTo>
                  <a:pt x="7177074" y="757870"/>
                  <a:pt x="7177620" y="754047"/>
                  <a:pt x="7177620" y="749951"/>
                </a:cubicBezTo>
                <a:close/>
                <a:moveTo>
                  <a:pt x="5939371" y="715547"/>
                </a:moveTo>
                <a:cubicBezTo>
                  <a:pt x="5883396" y="714455"/>
                  <a:pt x="5855408" y="729336"/>
                  <a:pt x="5855408" y="760191"/>
                </a:cubicBezTo>
                <a:cubicBezTo>
                  <a:pt x="5855408" y="771386"/>
                  <a:pt x="5858616" y="779919"/>
                  <a:pt x="5865033" y="785789"/>
                </a:cubicBezTo>
                <a:cubicBezTo>
                  <a:pt x="5871449" y="791660"/>
                  <a:pt x="5879436" y="794595"/>
                  <a:pt x="5888993" y="794595"/>
                </a:cubicBezTo>
                <a:cubicBezTo>
                  <a:pt x="5901281" y="794595"/>
                  <a:pt x="5911656" y="791387"/>
                  <a:pt x="5920121" y="784970"/>
                </a:cubicBezTo>
                <a:cubicBezTo>
                  <a:pt x="5928585" y="778553"/>
                  <a:pt x="5934456" y="770703"/>
                  <a:pt x="5937732" y="761419"/>
                </a:cubicBezTo>
                <a:cubicBezTo>
                  <a:pt x="5938824" y="757870"/>
                  <a:pt x="5939371" y="754047"/>
                  <a:pt x="5939371" y="749951"/>
                </a:cubicBezTo>
                <a:close/>
                <a:moveTo>
                  <a:pt x="3758146" y="715547"/>
                </a:moveTo>
                <a:cubicBezTo>
                  <a:pt x="3702171" y="714455"/>
                  <a:pt x="3674183" y="729336"/>
                  <a:pt x="3674183" y="760191"/>
                </a:cubicBezTo>
                <a:cubicBezTo>
                  <a:pt x="3674183" y="771386"/>
                  <a:pt x="3677391" y="779919"/>
                  <a:pt x="3683808" y="785789"/>
                </a:cubicBezTo>
                <a:cubicBezTo>
                  <a:pt x="3690225" y="791660"/>
                  <a:pt x="3698211" y="794595"/>
                  <a:pt x="3707768" y="794595"/>
                </a:cubicBezTo>
                <a:cubicBezTo>
                  <a:pt x="3720055" y="794595"/>
                  <a:pt x="3730432" y="791387"/>
                  <a:pt x="3738896" y="784970"/>
                </a:cubicBezTo>
                <a:cubicBezTo>
                  <a:pt x="3747360" y="778553"/>
                  <a:pt x="3753231" y="770703"/>
                  <a:pt x="3756507" y="761419"/>
                </a:cubicBezTo>
                <a:cubicBezTo>
                  <a:pt x="3757600" y="757870"/>
                  <a:pt x="3758146" y="754047"/>
                  <a:pt x="3758146" y="749951"/>
                </a:cubicBezTo>
                <a:close/>
                <a:moveTo>
                  <a:pt x="1176871" y="715547"/>
                </a:moveTo>
                <a:cubicBezTo>
                  <a:pt x="1120896" y="714455"/>
                  <a:pt x="1092908" y="729336"/>
                  <a:pt x="1092908" y="760191"/>
                </a:cubicBezTo>
                <a:cubicBezTo>
                  <a:pt x="1092908" y="771386"/>
                  <a:pt x="1096116" y="779919"/>
                  <a:pt x="1102533" y="785789"/>
                </a:cubicBezTo>
                <a:cubicBezTo>
                  <a:pt x="1108950" y="791660"/>
                  <a:pt x="1116937" y="794595"/>
                  <a:pt x="1126493" y="794595"/>
                </a:cubicBezTo>
                <a:cubicBezTo>
                  <a:pt x="1138781" y="794595"/>
                  <a:pt x="1149157" y="791387"/>
                  <a:pt x="1157621" y="784970"/>
                </a:cubicBezTo>
                <a:cubicBezTo>
                  <a:pt x="1166086" y="778553"/>
                  <a:pt x="1171956" y="770703"/>
                  <a:pt x="1175233" y="761419"/>
                </a:cubicBezTo>
                <a:cubicBezTo>
                  <a:pt x="1176325" y="757870"/>
                  <a:pt x="1176871" y="754047"/>
                  <a:pt x="1176871" y="749951"/>
                </a:cubicBezTo>
                <a:close/>
                <a:moveTo>
                  <a:pt x="443446" y="715547"/>
                </a:moveTo>
                <a:cubicBezTo>
                  <a:pt x="387471" y="714455"/>
                  <a:pt x="359483" y="729336"/>
                  <a:pt x="359483" y="760191"/>
                </a:cubicBezTo>
                <a:cubicBezTo>
                  <a:pt x="359483" y="771386"/>
                  <a:pt x="362691" y="779919"/>
                  <a:pt x="369108" y="785789"/>
                </a:cubicBezTo>
                <a:cubicBezTo>
                  <a:pt x="375525" y="791660"/>
                  <a:pt x="383512" y="794595"/>
                  <a:pt x="393068" y="794595"/>
                </a:cubicBezTo>
                <a:cubicBezTo>
                  <a:pt x="405356" y="794595"/>
                  <a:pt x="415731" y="791387"/>
                  <a:pt x="424196" y="784970"/>
                </a:cubicBezTo>
                <a:cubicBezTo>
                  <a:pt x="432661" y="778553"/>
                  <a:pt x="438531" y="770703"/>
                  <a:pt x="441808" y="761419"/>
                </a:cubicBezTo>
                <a:cubicBezTo>
                  <a:pt x="442900" y="757870"/>
                  <a:pt x="443446" y="754047"/>
                  <a:pt x="443446" y="749951"/>
                </a:cubicBezTo>
                <a:close/>
                <a:moveTo>
                  <a:pt x="5698484" y="642643"/>
                </a:moveTo>
                <a:cubicBezTo>
                  <a:pt x="5686196" y="642643"/>
                  <a:pt x="5674933" y="646670"/>
                  <a:pt x="5664694" y="654725"/>
                </a:cubicBezTo>
                <a:cubicBezTo>
                  <a:pt x="5654454" y="662780"/>
                  <a:pt x="5647559" y="673497"/>
                  <a:pt x="5644010" y="686877"/>
                </a:cubicBezTo>
                <a:cubicBezTo>
                  <a:pt x="5642645" y="691792"/>
                  <a:pt x="5641962" y="696843"/>
                  <a:pt x="5641962" y="702031"/>
                </a:cubicBezTo>
                <a:lnTo>
                  <a:pt x="5641962" y="737255"/>
                </a:lnTo>
                <a:cubicBezTo>
                  <a:pt x="5641962" y="742442"/>
                  <a:pt x="5642508" y="746811"/>
                  <a:pt x="5643600" y="750361"/>
                </a:cubicBezTo>
                <a:cubicBezTo>
                  <a:pt x="5646877" y="762921"/>
                  <a:pt x="5653430" y="773092"/>
                  <a:pt x="5663260" y="780874"/>
                </a:cubicBezTo>
                <a:cubicBezTo>
                  <a:pt x="5673090" y="788656"/>
                  <a:pt x="5684558" y="792547"/>
                  <a:pt x="5697664" y="792547"/>
                </a:cubicBezTo>
                <a:cubicBezTo>
                  <a:pt x="5716505" y="792547"/>
                  <a:pt x="5731250" y="785584"/>
                  <a:pt x="5741898" y="771659"/>
                </a:cubicBezTo>
                <a:cubicBezTo>
                  <a:pt x="5752547" y="757733"/>
                  <a:pt x="5757872" y="739302"/>
                  <a:pt x="5757872" y="716366"/>
                </a:cubicBezTo>
                <a:cubicBezTo>
                  <a:pt x="5757872" y="695341"/>
                  <a:pt x="5752615" y="677798"/>
                  <a:pt x="5742103" y="663736"/>
                </a:cubicBezTo>
                <a:cubicBezTo>
                  <a:pt x="5731591" y="649674"/>
                  <a:pt x="5717051" y="642643"/>
                  <a:pt x="5698484" y="642643"/>
                </a:cubicBezTo>
                <a:close/>
                <a:moveTo>
                  <a:pt x="3506610" y="642643"/>
                </a:moveTo>
                <a:cubicBezTo>
                  <a:pt x="3488315" y="642643"/>
                  <a:pt x="3473843" y="649810"/>
                  <a:pt x="3463195" y="664145"/>
                </a:cubicBezTo>
                <a:cubicBezTo>
                  <a:pt x="3452546" y="678481"/>
                  <a:pt x="3447221" y="696707"/>
                  <a:pt x="3447221" y="718824"/>
                </a:cubicBezTo>
                <a:cubicBezTo>
                  <a:pt x="3447221" y="739849"/>
                  <a:pt x="3452341" y="757324"/>
                  <a:pt x="3462580" y="771249"/>
                </a:cubicBezTo>
                <a:cubicBezTo>
                  <a:pt x="3472820" y="785175"/>
                  <a:pt x="3487223" y="792138"/>
                  <a:pt x="3505790" y="792138"/>
                </a:cubicBezTo>
                <a:cubicBezTo>
                  <a:pt x="3518078" y="792138"/>
                  <a:pt x="3529136" y="788247"/>
                  <a:pt x="3538966" y="780465"/>
                </a:cubicBezTo>
                <a:cubicBezTo>
                  <a:pt x="3548796" y="772683"/>
                  <a:pt x="3555349" y="762239"/>
                  <a:pt x="3558625" y="749132"/>
                </a:cubicBezTo>
                <a:cubicBezTo>
                  <a:pt x="3559718" y="744763"/>
                  <a:pt x="3560264" y="739575"/>
                  <a:pt x="3560264" y="733568"/>
                </a:cubicBezTo>
                <a:lnTo>
                  <a:pt x="3560264" y="699164"/>
                </a:lnTo>
                <a:cubicBezTo>
                  <a:pt x="3560264" y="693157"/>
                  <a:pt x="3559718" y="688106"/>
                  <a:pt x="3558625" y="684010"/>
                </a:cubicBezTo>
                <a:cubicBezTo>
                  <a:pt x="3555896" y="672269"/>
                  <a:pt x="3549820" y="662439"/>
                  <a:pt x="3540400" y="654520"/>
                </a:cubicBezTo>
                <a:cubicBezTo>
                  <a:pt x="3530979" y="646602"/>
                  <a:pt x="3519716" y="642643"/>
                  <a:pt x="3506610" y="642643"/>
                </a:cubicBezTo>
                <a:close/>
                <a:moveTo>
                  <a:pt x="6392275" y="642233"/>
                </a:moveTo>
                <a:cubicBezTo>
                  <a:pt x="6374800" y="642233"/>
                  <a:pt x="6360601" y="649059"/>
                  <a:pt x="6349679" y="662712"/>
                </a:cubicBezTo>
                <a:cubicBezTo>
                  <a:pt x="6338757" y="676364"/>
                  <a:pt x="6333296" y="694522"/>
                  <a:pt x="6333296" y="717185"/>
                </a:cubicBezTo>
                <a:cubicBezTo>
                  <a:pt x="6333296" y="737664"/>
                  <a:pt x="6338415" y="754661"/>
                  <a:pt x="6348655" y="768177"/>
                </a:cubicBezTo>
                <a:cubicBezTo>
                  <a:pt x="6358894" y="781693"/>
                  <a:pt x="6373298" y="788451"/>
                  <a:pt x="6391865" y="788451"/>
                </a:cubicBezTo>
                <a:cubicBezTo>
                  <a:pt x="6403333" y="788451"/>
                  <a:pt x="6413641" y="785175"/>
                  <a:pt x="6422788" y="778622"/>
                </a:cubicBezTo>
                <a:cubicBezTo>
                  <a:pt x="6431935" y="772068"/>
                  <a:pt x="6438284" y="763058"/>
                  <a:pt x="6441834" y="751590"/>
                </a:cubicBezTo>
                <a:cubicBezTo>
                  <a:pt x="6443745" y="745856"/>
                  <a:pt x="6444700" y="739439"/>
                  <a:pt x="6444700" y="732340"/>
                </a:cubicBezTo>
                <a:lnTo>
                  <a:pt x="6444700" y="696707"/>
                </a:lnTo>
                <a:cubicBezTo>
                  <a:pt x="6444700" y="689880"/>
                  <a:pt x="6444018" y="684556"/>
                  <a:pt x="6442653" y="680733"/>
                </a:cubicBezTo>
                <a:cubicBezTo>
                  <a:pt x="6439103" y="669538"/>
                  <a:pt x="6433028" y="660323"/>
                  <a:pt x="6424427" y="653087"/>
                </a:cubicBezTo>
                <a:cubicBezTo>
                  <a:pt x="6415825" y="645851"/>
                  <a:pt x="6405109" y="642233"/>
                  <a:pt x="6392275" y="642233"/>
                </a:cubicBezTo>
                <a:close/>
                <a:moveTo>
                  <a:pt x="96250" y="642233"/>
                </a:moveTo>
                <a:cubicBezTo>
                  <a:pt x="78775" y="642233"/>
                  <a:pt x="64576" y="649059"/>
                  <a:pt x="53654" y="662712"/>
                </a:cubicBezTo>
                <a:cubicBezTo>
                  <a:pt x="42733" y="676364"/>
                  <a:pt x="37272" y="694522"/>
                  <a:pt x="37272" y="717185"/>
                </a:cubicBezTo>
                <a:cubicBezTo>
                  <a:pt x="37272" y="737664"/>
                  <a:pt x="42391" y="754661"/>
                  <a:pt x="52631" y="768177"/>
                </a:cubicBezTo>
                <a:cubicBezTo>
                  <a:pt x="62870" y="781693"/>
                  <a:pt x="77273" y="788451"/>
                  <a:pt x="95841" y="788451"/>
                </a:cubicBezTo>
                <a:cubicBezTo>
                  <a:pt x="107309" y="788451"/>
                  <a:pt x="117617" y="785175"/>
                  <a:pt x="126764" y="778622"/>
                </a:cubicBezTo>
                <a:cubicBezTo>
                  <a:pt x="135911" y="772068"/>
                  <a:pt x="142259" y="763058"/>
                  <a:pt x="145809" y="751590"/>
                </a:cubicBezTo>
                <a:cubicBezTo>
                  <a:pt x="147720" y="745856"/>
                  <a:pt x="148676" y="739439"/>
                  <a:pt x="148676" y="732340"/>
                </a:cubicBezTo>
                <a:lnTo>
                  <a:pt x="148676" y="696707"/>
                </a:lnTo>
                <a:cubicBezTo>
                  <a:pt x="148676" y="689880"/>
                  <a:pt x="147993" y="684556"/>
                  <a:pt x="146628" y="680733"/>
                </a:cubicBezTo>
                <a:cubicBezTo>
                  <a:pt x="143078" y="669538"/>
                  <a:pt x="137003" y="660323"/>
                  <a:pt x="128402" y="653087"/>
                </a:cubicBezTo>
                <a:cubicBezTo>
                  <a:pt x="119801" y="645851"/>
                  <a:pt x="109084" y="642233"/>
                  <a:pt x="96250" y="642233"/>
                </a:cubicBezTo>
                <a:close/>
                <a:moveTo>
                  <a:pt x="7804022" y="641414"/>
                </a:moveTo>
                <a:cubicBezTo>
                  <a:pt x="7784362" y="641414"/>
                  <a:pt x="7769346" y="648991"/>
                  <a:pt x="7758969" y="664145"/>
                </a:cubicBezTo>
                <a:cubicBezTo>
                  <a:pt x="7748594" y="679300"/>
                  <a:pt x="7743405" y="697253"/>
                  <a:pt x="7743405" y="718004"/>
                </a:cubicBezTo>
                <a:cubicBezTo>
                  <a:pt x="7743405" y="739849"/>
                  <a:pt x="7749004" y="758006"/>
                  <a:pt x="7760198" y="772478"/>
                </a:cubicBezTo>
                <a:cubicBezTo>
                  <a:pt x="7771393" y="786950"/>
                  <a:pt x="7785728" y="794185"/>
                  <a:pt x="7803203" y="794185"/>
                </a:cubicBezTo>
                <a:cubicBezTo>
                  <a:pt x="7820406" y="794185"/>
                  <a:pt x="7834740" y="786881"/>
                  <a:pt x="7846208" y="772273"/>
                </a:cubicBezTo>
                <a:cubicBezTo>
                  <a:pt x="7857676" y="757665"/>
                  <a:pt x="7863410" y="739302"/>
                  <a:pt x="7863410" y="717185"/>
                </a:cubicBezTo>
                <a:cubicBezTo>
                  <a:pt x="7863410" y="697799"/>
                  <a:pt x="7858428" y="680324"/>
                  <a:pt x="7848462" y="664760"/>
                </a:cubicBezTo>
                <a:cubicBezTo>
                  <a:pt x="7838495" y="649196"/>
                  <a:pt x="7823682" y="641414"/>
                  <a:pt x="7804022" y="641414"/>
                </a:cubicBezTo>
                <a:close/>
                <a:moveTo>
                  <a:pt x="6718173" y="641414"/>
                </a:moveTo>
                <a:cubicBezTo>
                  <a:pt x="6698513" y="641414"/>
                  <a:pt x="6683496" y="648991"/>
                  <a:pt x="6673119" y="664145"/>
                </a:cubicBezTo>
                <a:cubicBezTo>
                  <a:pt x="6662743" y="679300"/>
                  <a:pt x="6657556" y="697253"/>
                  <a:pt x="6657556" y="718004"/>
                </a:cubicBezTo>
                <a:cubicBezTo>
                  <a:pt x="6657556" y="739849"/>
                  <a:pt x="6663153" y="758006"/>
                  <a:pt x="6674348" y="772478"/>
                </a:cubicBezTo>
                <a:cubicBezTo>
                  <a:pt x="6685543" y="786950"/>
                  <a:pt x="6699879" y="794185"/>
                  <a:pt x="6717354" y="794185"/>
                </a:cubicBezTo>
                <a:cubicBezTo>
                  <a:pt x="6734556" y="794185"/>
                  <a:pt x="6748891" y="786881"/>
                  <a:pt x="6760359" y="772273"/>
                </a:cubicBezTo>
                <a:cubicBezTo>
                  <a:pt x="6771827" y="757665"/>
                  <a:pt x="6777698" y="739166"/>
                  <a:pt x="6777971" y="716776"/>
                </a:cubicBezTo>
                <a:cubicBezTo>
                  <a:pt x="6777971" y="708038"/>
                  <a:pt x="6776810" y="699369"/>
                  <a:pt x="6774489" y="690768"/>
                </a:cubicBezTo>
                <a:cubicBezTo>
                  <a:pt x="6772169" y="682167"/>
                  <a:pt x="6768755" y="674044"/>
                  <a:pt x="6764250" y="666398"/>
                </a:cubicBezTo>
                <a:cubicBezTo>
                  <a:pt x="6759745" y="658753"/>
                  <a:pt x="6753533" y="652677"/>
                  <a:pt x="6745614" y="648172"/>
                </a:cubicBezTo>
                <a:cubicBezTo>
                  <a:pt x="6737696" y="643667"/>
                  <a:pt x="6728549" y="641414"/>
                  <a:pt x="6718173" y="641414"/>
                </a:cubicBezTo>
                <a:close/>
                <a:moveTo>
                  <a:pt x="4613148" y="641414"/>
                </a:moveTo>
                <a:cubicBezTo>
                  <a:pt x="4593489" y="641414"/>
                  <a:pt x="4578471" y="648991"/>
                  <a:pt x="4568095" y="664145"/>
                </a:cubicBezTo>
                <a:cubicBezTo>
                  <a:pt x="4557719" y="679300"/>
                  <a:pt x="4552531" y="697253"/>
                  <a:pt x="4552531" y="718004"/>
                </a:cubicBezTo>
                <a:cubicBezTo>
                  <a:pt x="4552531" y="739849"/>
                  <a:pt x="4558129" y="758006"/>
                  <a:pt x="4569323" y="772478"/>
                </a:cubicBezTo>
                <a:cubicBezTo>
                  <a:pt x="4580518" y="786950"/>
                  <a:pt x="4594854" y="794185"/>
                  <a:pt x="4612329" y="794185"/>
                </a:cubicBezTo>
                <a:cubicBezTo>
                  <a:pt x="4629531" y="794185"/>
                  <a:pt x="4643866" y="786881"/>
                  <a:pt x="4655334" y="772273"/>
                </a:cubicBezTo>
                <a:cubicBezTo>
                  <a:pt x="4666802" y="757665"/>
                  <a:pt x="4672673" y="739166"/>
                  <a:pt x="4672946" y="716776"/>
                </a:cubicBezTo>
                <a:cubicBezTo>
                  <a:pt x="4672946" y="708038"/>
                  <a:pt x="4671786" y="699369"/>
                  <a:pt x="4669464" y="690768"/>
                </a:cubicBezTo>
                <a:cubicBezTo>
                  <a:pt x="4667144" y="682167"/>
                  <a:pt x="4663730" y="674044"/>
                  <a:pt x="4659225" y="666398"/>
                </a:cubicBezTo>
                <a:cubicBezTo>
                  <a:pt x="4654720" y="658753"/>
                  <a:pt x="4648508" y="652677"/>
                  <a:pt x="4640589" y="648172"/>
                </a:cubicBezTo>
                <a:cubicBezTo>
                  <a:pt x="4632671" y="643667"/>
                  <a:pt x="4623524" y="641414"/>
                  <a:pt x="4613148" y="641414"/>
                </a:cubicBezTo>
                <a:close/>
                <a:moveTo>
                  <a:pt x="1355598" y="641414"/>
                </a:moveTo>
                <a:cubicBezTo>
                  <a:pt x="1335939" y="641414"/>
                  <a:pt x="1320921" y="648991"/>
                  <a:pt x="1310545" y="664145"/>
                </a:cubicBezTo>
                <a:cubicBezTo>
                  <a:pt x="1300169" y="679300"/>
                  <a:pt x="1294981" y="697253"/>
                  <a:pt x="1294981" y="718004"/>
                </a:cubicBezTo>
                <a:cubicBezTo>
                  <a:pt x="1294981" y="739849"/>
                  <a:pt x="1300579" y="758006"/>
                  <a:pt x="1311774" y="772478"/>
                </a:cubicBezTo>
                <a:cubicBezTo>
                  <a:pt x="1322969" y="786950"/>
                  <a:pt x="1337304" y="794185"/>
                  <a:pt x="1354779" y="794185"/>
                </a:cubicBezTo>
                <a:cubicBezTo>
                  <a:pt x="1371982" y="794185"/>
                  <a:pt x="1386317" y="786881"/>
                  <a:pt x="1397785" y="772273"/>
                </a:cubicBezTo>
                <a:cubicBezTo>
                  <a:pt x="1409253" y="757665"/>
                  <a:pt x="1414987" y="739302"/>
                  <a:pt x="1414987" y="717185"/>
                </a:cubicBezTo>
                <a:cubicBezTo>
                  <a:pt x="1414987" y="697799"/>
                  <a:pt x="1410004" y="680324"/>
                  <a:pt x="1400037" y="664760"/>
                </a:cubicBezTo>
                <a:cubicBezTo>
                  <a:pt x="1390071" y="649196"/>
                  <a:pt x="1375258" y="641414"/>
                  <a:pt x="1355598" y="641414"/>
                </a:cubicBezTo>
                <a:close/>
                <a:moveTo>
                  <a:pt x="6539779" y="618478"/>
                </a:moveTo>
                <a:lnTo>
                  <a:pt x="6575821" y="618478"/>
                </a:lnTo>
                <a:lnTo>
                  <a:pt x="6575821" y="816712"/>
                </a:lnTo>
                <a:lnTo>
                  <a:pt x="6539779" y="816712"/>
                </a:lnTo>
                <a:close/>
                <a:moveTo>
                  <a:pt x="6008741" y="618478"/>
                </a:moveTo>
                <a:lnTo>
                  <a:pt x="6048061" y="618478"/>
                </a:lnTo>
                <a:lnTo>
                  <a:pt x="6091066" y="735616"/>
                </a:lnTo>
                <a:cubicBezTo>
                  <a:pt x="6095981" y="748450"/>
                  <a:pt x="6100349" y="761966"/>
                  <a:pt x="6104172" y="776164"/>
                </a:cubicBezTo>
                <a:lnTo>
                  <a:pt x="6104991" y="776164"/>
                </a:lnTo>
                <a:cubicBezTo>
                  <a:pt x="6105264" y="775345"/>
                  <a:pt x="6106971" y="769679"/>
                  <a:pt x="6110111" y="759167"/>
                </a:cubicBezTo>
                <a:cubicBezTo>
                  <a:pt x="6113251" y="748654"/>
                  <a:pt x="6115777" y="740531"/>
                  <a:pt x="6117688" y="734797"/>
                </a:cubicBezTo>
                <a:lnTo>
                  <a:pt x="6157007" y="618478"/>
                </a:lnTo>
                <a:lnTo>
                  <a:pt x="6195098" y="618478"/>
                </a:lnTo>
                <a:lnTo>
                  <a:pt x="6141034" y="759781"/>
                </a:lnTo>
                <a:cubicBezTo>
                  <a:pt x="6127655" y="794732"/>
                  <a:pt x="6115981" y="821490"/>
                  <a:pt x="6106015" y="840058"/>
                </a:cubicBezTo>
                <a:cubicBezTo>
                  <a:pt x="6096049" y="858625"/>
                  <a:pt x="6085059" y="873233"/>
                  <a:pt x="6073044" y="883882"/>
                </a:cubicBezTo>
                <a:cubicBezTo>
                  <a:pt x="6058027" y="896443"/>
                  <a:pt x="6043282" y="904088"/>
                  <a:pt x="6028811" y="906819"/>
                </a:cubicBezTo>
                <a:lnTo>
                  <a:pt x="6019800" y="876920"/>
                </a:lnTo>
                <a:cubicBezTo>
                  <a:pt x="6031268" y="873370"/>
                  <a:pt x="6041780" y="867499"/>
                  <a:pt x="6051337" y="859308"/>
                </a:cubicBezTo>
                <a:cubicBezTo>
                  <a:pt x="6063624" y="849751"/>
                  <a:pt x="6073727" y="836372"/>
                  <a:pt x="6081646" y="819170"/>
                </a:cubicBezTo>
                <a:cubicBezTo>
                  <a:pt x="6083557" y="814801"/>
                  <a:pt x="6084513" y="811934"/>
                  <a:pt x="6084513" y="810568"/>
                </a:cubicBezTo>
                <a:cubicBezTo>
                  <a:pt x="6084513" y="808384"/>
                  <a:pt x="6083557" y="805244"/>
                  <a:pt x="6081646" y="801148"/>
                </a:cubicBezTo>
                <a:close/>
                <a:moveTo>
                  <a:pt x="5109800" y="618478"/>
                </a:moveTo>
                <a:lnTo>
                  <a:pt x="5145843" y="618478"/>
                </a:lnTo>
                <a:lnTo>
                  <a:pt x="5145843" y="727834"/>
                </a:lnTo>
                <a:cubicBezTo>
                  <a:pt x="5145843" y="770157"/>
                  <a:pt x="5160587" y="791318"/>
                  <a:pt x="5190077" y="791318"/>
                </a:cubicBezTo>
                <a:cubicBezTo>
                  <a:pt x="5201272" y="791318"/>
                  <a:pt x="5211102" y="788042"/>
                  <a:pt x="5219566" y="781489"/>
                </a:cubicBezTo>
                <a:cubicBezTo>
                  <a:pt x="5228031" y="774935"/>
                  <a:pt x="5234038" y="767154"/>
                  <a:pt x="5237588" y="758143"/>
                </a:cubicBezTo>
                <a:cubicBezTo>
                  <a:pt x="5239772" y="752955"/>
                  <a:pt x="5240864" y="746811"/>
                  <a:pt x="5240864" y="739712"/>
                </a:cubicBezTo>
                <a:lnTo>
                  <a:pt x="5240864" y="618478"/>
                </a:lnTo>
                <a:lnTo>
                  <a:pt x="5276907" y="618478"/>
                </a:lnTo>
                <a:lnTo>
                  <a:pt x="5276907" y="762239"/>
                </a:lnTo>
                <a:cubicBezTo>
                  <a:pt x="5276907" y="784629"/>
                  <a:pt x="5277453" y="802787"/>
                  <a:pt x="5278545" y="816712"/>
                </a:cubicBezTo>
                <a:lnTo>
                  <a:pt x="5246598" y="816712"/>
                </a:lnTo>
                <a:lnTo>
                  <a:pt x="5244550" y="784356"/>
                </a:lnTo>
                <a:lnTo>
                  <a:pt x="5243731" y="784356"/>
                </a:lnTo>
                <a:cubicBezTo>
                  <a:pt x="5238270" y="794185"/>
                  <a:pt x="5229942" y="802787"/>
                  <a:pt x="5218747" y="810159"/>
                </a:cubicBezTo>
                <a:cubicBezTo>
                  <a:pt x="5207553" y="817531"/>
                  <a:pt x="5194036" y="821217"/>
                  <a:pt x="5178199" y="821217"/>
                </a:cubicBezTo>
                <a:cubicBezTo>
                  <a:pt x="5169734" y="821217"/>
                  <a:pt x="5161748" y="819852"/>
                  <a:pt x="5154239" y="817122"/>
                </a:cubicBezTo>
                <a:cubicBezTo>
                  <a:pt x="5146730" y="814391"/>
                  <a:pt x="5139494" y="809954"/>
                  <a:pt x="5132532" y="803811"/>
                </a:cubicBezTo>
                <a:cubicBezTo>
                  <a:pt x="5125569" y="797667"/>
                  <a:pt x="5120040" y="788656"/>
                  <a:pt x="5115944" y="776779"/>
                </a:cubicBezTo>
                <a:cubicBezTo>
                  <a:pt x="5111848" y="764901"/>
                  <a:pt x="5109800" y="750771"/>
                  <a:pt x="5109800" y="734387"/>
                </a:cubicBezTo>
                <a:close/>
                <a:moveTo>
                  <a:pt x="2796454" y="618478"/>
                </a:moveTo>
                <a:lnTo>
                  <a:pt x="2832497" y="618478"/>
                </a:lnTo>
                <a:lnTo>
                  <a:pt x="2832497" y="816712"/>
                </a:lnTo>
                <a:lnTo>
                  <a:pt x="2796454" y="816712"/>
                </a:lnTo>
                <a:close/>
                <a:moveTo>
                  <a:pt x="1939204" y="618478"/>
                </a:moveTo>
                <a:lnTo>
                  <a:pt x="1975247" y="618478"/>
                </a:lnTo>
                <a:lnTo>
                  <a:pt x="1975247" y="816712"/>
                </a:lnTo>
                <a:lnTo>
                  <a:pt x="1939204" y="816712"/>
                </a:lnTo>
                <a:close/>
                <a:moveTo>
                  <a:pt x="243754" y="618478"/>
                </a:moveTo>
                <a:lnTo>
                  <a:pt x="279797" y="618478"/>
                </a:lnTo>
                <a:lnTo>
                  <a:pt x="279797" y="816712"/>
                </a:lnTo>
                <a:lnTo>
                  <a:pt x="243754" y="816712"/>
                </a:lnTo>
                <a:close/>
                <a:moveTo>
                  <a:pt x="7804842" y="614382"/>
                </a:moveTo>
                <a:cubicBezTo>
                  <a:pt x="7833239" y="614382"/>
                  <a:pt x="7856243" y="623802"/>
                  <a:pt x="7873854" y="642643"/>
                </a:cubicBezTo>
                <a:cubicBezTo>
                  <a:pt x="7891466" y="661483"/>
                  <a:pt x="7900272" y="685921"/>
                  <a:pt x="7900272" y="715957"/>
                </a:cubicBezTo>
                <a:cubicBezTo>
                  <a:pt x="7900272" y="750088"/>
                  <a:pt x="7890442" y="776164"/>
                  <a:pt x="7870784" y="794185"/>
                </a:cubicBezTo>
                <a:cubicBezTo>
                  <a:pt x="7851124" y="812207"/>
                  <a:pt x="7828051" y="821217"/>
                  <a:pt x="7801565" y="821217"/>
                </a:cubicBezTo>
                <a:cubicBezTo>
                  <a:pt x="7774260" y="821217"/>
                  <a:pt x="7751597" y="811865"/>
                  <a:pt x="7733576" y="793162"/>
                </a:cubicBezTo>
                <a:cubicBezTo>
                  <a:pt x="7715554" y="774458"/>
                  <a:pt x="7706544" y="749815"/>
                  <a:pt x="7706544" y="719233"/>
                </a:cubicBezTo>
                <a:cubicBezTo>
                  <a:pt x="7706544" y="687286"/>
                  <a:pt x="7715896" y="661824"/>
                  <a:pt x="7734599" y="642848"/>
                </a:cubicBezTo>
                <a:cubicBezTo>
                  <a:pt x="7753304" y="623871"/>
                  <a:pt x="7776718" y="614382"/>
                  <a:pt x="7804842" y="614382"/>
                </a:cubicBezTo>
                <a:close/>
                <a:moveTo>
                  <a:pt x="7584748" y="614382"/>
                </a:moveTo>
                <a:cubicBezTo>
                  <a:pt x="7612326" y="614382"/>
                  <a:pt x="7631780" y="622027"/>
                  <a:pt x="7643112" y="637318"/>
                </a:cubicBezTo>
                <a:cubicBezTo>
                  <a:pt x="7654444" y="652609"/>
                  <a:pt x="7660110" y="671859"/>
                  <a:pt x="7660110" y="695068"/>
                </a:cubicBezTo>
                <a:lnTo>
                  <a:pt x="7660110" y="769201"/>
                </a:lnTo>
                <a:cubicBezTo>
                  <a:pt x="7660110" y="788315"/>
                  <a:pt x="7661064" y="804152"/>
                  <a:pt x="7662976" y="816712"/>
                </a:cubicBezTo>
                <a:lnTo>
                  <a:pt x="7630620" y="816712"/>
                </a:lnTo>
                <a:lnTo>
                  <a:pt x="7627753" y="791728"/>
                </a:lnTo>
                <a:lnTo>
                  <a:pt x="7626524" y="791728"/>
                </a:lnTo>
                <a:cubicBezTo>
                  <a:pt x="7620516" y="800193"/>
                  <a:pt x="7612257" y="807224"/>
                  <a:pt x="7601745" y="812821"/>
                </a:cubicBezTo>
                <a:cubicBezTo>
                  <a:pt x="7591232" y="818419"/>
                  <a:pt x="7579286" y="821217"/>
                  <a:pt x="7565907" y="821217"/>
                </a:cubicBezTo>
                <a:cubicBezTo>
                  <a:pt x="7546793" y="821217"/>
                  <a:pt x="7531912" y="815620"/>
                  <a:pt x="7521264" y="804425"/>
                </a:cubicBezTo>
                <a:cubicBezTo>
                  <a:pt x="7510614" y="793230"/>
                  <a:pt x="7505290" y="779850"/>
                  <a:pt x="7505290" y="764286"/>
                </a:cubicBezTo>
                <a:cubicBezTo>
                  <a:pt x="7505290" y="740258"/>
                  <a:pt x="7515598" y="721895"/>
                  <a:pt x="7536213" y="709199"/>
                </a:cubicBezTo>
                <a:cubicBezTo>
                  <a:pt x="7556828" y="696502"/>
                  <a:pt x="7586249" y="690290"/>
                  <a:pt x="7624476" y="690563"/>
                </a:cubicBezTo>
                <a:lnTo>
                  <a:pt x="7624476" y="686467"/>
                </a:lnTo>
                <a:cubicBezTo>
                  <a:pt x="7624476" y="681552"/>
                  <a:pt x="7623998" y="676842"/>
                  <a:pt x="7623043" y="672337"/>
                </a:cubicBezTo>
                <a:cubicBezTo>
                  <a:pt x="7622087" y="667832"/>
                  <a:pt x="7620176" y="662985"/>
                  <a:pt x="7617308" y="657797"/>
                </a:cubicBezTo>
                <a:cubicBezTo>
                  <a:pt x="7614442" y="652609"/>
                  <a:pt x="7609800" y="648513"/>
                  <a:pt x="7603384" y="645510"/>
                </a:cubicBezTo>
                <a:cubicBezTo>
                  <a:pt x="7596966" y="642506"/>
                  <a:pt x="7588980" y="641004"/>
                  <a:pt x="7579423" y="641004"/>
                </a:cubicBezTo>
                <a:cubicBezTo>
                  <a:pt x="7559218" y="641004"/>
                  <a:pt x="7541878" y="645919"/>
                  <a:pt x="7527407" y="655749"/>
                </a:cubicBezTo>
                <a:lnTo>
                  <a:pt x="7519216" y="631584"/>
                </a:lnTo>
                <a:cubicBezTo>
                  <a:pt x="7537510" y="620116"/>
                  <a:pt x="7559354" y="614382"/>
                  <a:pt x="7584748" y="614382"/>
                </a:cubicBezTo>
                <a:close/>
                <a:moveTo>
                  <a:pt x="7419136" y="614382"/>
                </a:moveTo>
                <a:cubicBezTo>
                  <a:pt x="7438796" y="614382"/>
                  <a:pt x="7454906" y="618478"/>
                  <a:pt x="7467466" y="626669"/>
                </a:cubicBezTo>
                <a:lnTo>
                  <a:pt x="7458865" y="652882"/>
                </a:lnTo>
                <a:cubicBezTo>
                  <a:pt x="7446305" y="644964"/>
                  <a:pt x="7432789" y="641004"/>
                  <a:pt x="7418318" y="641004"/>
                </a:cubicBezTo>
                <a:cubicBezTo>
                  <a:pt x="7407940" y="641004"/>
                  <a:pt x="7399886" y="643598"/>
                  <a:pt x="7394152" y="648786"/>
                </a:cubicBezTo>
                <a:cubicBezTo>
                  <a:pt x="7388418" y="653974"/>
                  <a:pt x="7385552" y="660391"/>
                  <a:pt x="7385552" y="668036"/>
                </a:cubicBezTo>
                <a:cubicBezTo>
                  <a:pt x="7385552" y="675955"/>
                  <a:pt x="7388350" y="682235"/>
                  <a:pt x="7393948" y="686877"/>
                </a:cubicBezTo>
                <a:cubicBezTo>
                  <a:pt x="7399544" y="691519"/>
                  <a:pt x="7409170" y="696570"/>
                  <a:pt x="7422822" y="702031"/>
                </a:cubicBezTo>
                <a:cubicBezTo>
                  <a:pt x="7440298" y="708584"/>
                  <a:pt x="7453336" y="716571"/>
                  <a:pt x="7461937" y="725991"/>
                </a:cubicBezTo>
                <a:cubicBezTo>
                  <a:pt x="7470538" y="735411"/>
                  <a:pt x="7474838" y="747221"/>
                  <a:pt x="7474838" y="761419"/>
                </a:cubicBezTo>
                <a:cubicBezTo>
                  <a:pt x="7474838" y="779441"/>
                  <a:pt x="7468285" y="793912"/>
                  <a:pt x="7455179" y="804834"/>
                </a:cubicBezTo>
                <a:cubicBezTo>
                  <a:pt x="7442072" y="815756"/>
                  <a:pt x="7424052" y="821217"/>
                  <a:pt x="7401115" y="821217"/>
                </a:cubicBezTo>
                <a:cubicBezTo>
                  <a:pt x="7379817" y="821217"/>
                  <a:pt x="7361250" y="816576"/>
                  <a:pt x="7345412" y="807292"/>
                </a:cubicBezTo>
                <a:lnTo>
                  <a:pt x="7354014" y="780260"/>
                </a:lnTo>
                <a:cubicBezTo>
                  <a:pt x="7369578" y="789544"/>
                  <a:pt x="7385552" y="794185"/>
                  <a:pt x="7401934" y="794185"/>
                </a:cubicBezTo>
                <a:cubicBezTo>
                  <a:pt x="7414221" y="794185"/>
                  <a:pt x="7423642" y="791455"/>
                  <a:pt x="7430194" y="785994"/>
                </a:cubicBezTo>
                <a:cubicBezTo>
                  <a:pt x="7436748" y="780533"/>
                  <a:pt x="7440024" y="773434"/>
                  <a:pt x="7440024" y="764696"/>
                </a:cubicBezTo>
                <a:cubicBezTo>
                  <a:pt x="7440024" y="756232"/>
                  <a:pt x="7437294" y="749337"/>
                  <a:pt x="7431833" y="744012"/>
                </a:cubicBezTo>
                <a:cubicBezTo>
                  <a:pt x="7426372" y="738688"/>
                  <a:pt x="7416952" y="733568"/>
                  <a:pt x="7403572" y="728653"/>
                </a:cubicBezTo>
                <a:cubicBezTo>
                  <a:pt x="7368349" y="715820"/>
                  <a:pt x="7350737" y="697116"/>
                  <a:pt x="7350737" y="672542"/>
                </a:cubicBezTo>
                <a:cubicBezTo>
                  <a:pt x="7350737" y="656159"/>
                  <a:pt x="7357018" y="642370"/>
                  <a:pt x="7369578" y="631175"/>
                </a:cubicBezTo>
                <a:cubicBezTo>
                  <a:pt x="7382138" y="619980"/>
                  <a:pt x="7398658" y="614382"/>
                  <a:pt x="7419136" y="614382"/>
                </a:cubicBezTo>
                <a:close/>
                <a:moveTo>
                  <a:pt x="7137073" y="614382"/>
                </a:moveTo>
                <a:cubicBezTo>
                  <a:pt x="7164650" y="614382"/>
                  <a:pt x="7184105" y="622027"/>
                  <a:pt x="7195438" y="637318"/>
                </a:cubicBezTo>
                <a:cubicBezTo>
                  <a:pt x="7206768" y="652609"/>
                  <a:pt x="7212434" y="671859"/>
                  <a:pt x="7212434" y="695068"/>
                </a:cubicBezTo>
                <a:lnTo>
                  <a:pt x="7212434" y="769201"/>
                </a:lnTo>
                <a:cubicBezTo>
                  <a:pt x="7212434" y="788315"/>
                  <a:pt x="7213390" y="804152"/>
                  <a:pt x="7215301" y="816712"/>
                </a:cubicBezTo>
                <a:lnTo>
                  <a:pt x="7182945" y="816712"/>
                </a:lnTo>
                <a:lnTo>
                  <a:pt x="7180078" y="791728"/>
                </a:lnTo>
                <a:lnTo>
                  <a:pt x="7178850" y="791728"/>
                </a:lnTo>
                <a:cubicBezTo>
                  <a:pt x="7172842" y="800193"/>
                  <a:pt x="7164582" y="807224"/>
                  <a:pt x="7154070" y="812821"/>
                </a:cubicBezTo>
                <a:cubicBezTo>
                  <a:pt x="7143557" y="818419"/>
                  <a:pt x="7131612" y="821217"/>
                  <a:pt x="7118232" y="821217"/>
                </a:cubicBezTo>
                <a:cubicBezTo>
                  <a:pt x="7099118" y="821217"/>
                  <a:pt x="7084238" y="815620"/>
                  <a:pt x="7073588" y="804425"/>
                </a:cubicBezTo>
                <a:cubicBezTo>
                  <a:pt x="7062940" y="793230"/>
                  <a:pt x="7057615" y="779850"/>
                  <a:pt x="7057615" y="764286"/>
                </a:cubicBezTo>
                <a:cubicBezTo>
                  <a:pt x="7057615" y="740258"/>
                  <a:pt x="7067922" y="721895"/>
                  <a:pt x="7088538" y="709199"/>
                </a:cubicBezTo>
                <a:cubicBezTo>
                  <a:pt x="7109152" y="696502"/>
                  <a:pt x="7138574" y="690290"/>
                  <a:pt x="7176802" y="690563"/>
                </a:cubicBezTo>
                <a:lnTo>
                  <a:pt x="7176802" y="686467"/>
                </a:lnTo>
                <a:cubicBezTo>
                  <a:pt x="7176802" y="681552"/>
                  <a:pt x="7176323" y="676842"/>
                  <a:pt x="7175368" y="672337"/>
                </a:cubicBezTo>
                <a:cubicBezTo>
                  <a:pt x="7174412" y="667832"/>
                  <a:pt x="7172501" y="662985"/>
                  <a:pt x="7169634" y="657797"/>
                </a:cubicBezTo>
                <a:cubicBezTo>
                  <a:pt x="7166767" y="652609"/>
                  <a:pt x="7162125" y="648513"/>
                  <a:pt x="7155708" y="645510"/>
                </a:cubicBezTo>
                <a:cubicBezTo>
                  <a:pt x="7149292" y="642506"/>
                  <a:pt x="7141304" y="641004"/>
                  <a:pt x="7131748" y="641004"/>
                </a:cubicBezTo>
                <a:cubicBezTo>
                  <a:pt x="7111542" y="641004"/>
                  <a:pt x="7094204" y="645919"/>
                  <a:pt x="7079732" y="655749"/>
                </a:cubicBezTo>
                <a:lnTo>
                  <a:pt x="7071541" y="631584"/>
                </a:lnTo>
                <a:cubicBezTo>
                  <a:pt x="7089834" y="620116"/>
                  <a:pt x="7111679" y="614382"/>
                  <a:pt x="7137073" y="614382"/>
                </a:cubicBezTo>
                <a:close/>
                <a:moveTo>
                  <a:pt x="7027887" y="614382"/>
                </a:moveTo>
                <a:cubicBezTo>
                  <a:pt x="7030072" y="614382"/>
                  <a:pt x="7033348" y="614655"/>
                  <a:pt x="7037718" y="615201"/>
                </a:cubicBezTo>
                <a:lnTo>
                  <a:pt x="7037718" y="649196"/>
                </a:lnTo>
                <a:cubicBezTo>
                  <a:pt x="7035260" y="648650"/>
                  <a:pt x="7031164" y="648377"/>
                  <a:pt x="7025430" y="648377"/>
                </a:cubicBezTo>
                <a:cubicBezTo>
                  <a:pt x="7012870" y="648377"/>
                  <a:pt x="7002288" y="652609"/>
                  <a:pt x="6993688" y="661074"/>
                </a:cubicBezTo>
                <a:cubicBezTo>
                  <a:pt x="6985087" y="669538"/>
                  <a:pt x="6979558" y="680597"/>
                  <a:pt x="6977100" y="694249"/>
                </a:cubicBezTo>
                <a:cubicBezTo>
                  <a:pt x="6976281" y="699164"/>
                  <a:pt x="6975871" y="704762"/>
                  <a:pt x="6975871" y="711042"/>
                </a:cubicBezTo>
                <a:lnTo>
                  <a:pt x="6975871" y="816712"/>
                </a:lnTo>
                <a:lnTo>
                  <a:pt x="6939828" y="816712"/>
                </a:lnTo>
                <a:lnTo>
                  <a:pt x="6939828" y="680324"/>
                </a:lnTo>
                <a:cubicBezTo>
                  <a:pt x="6939828" y="655476"/>
                  <a:pt x="6939282" y="634861"/>
                  <a:pt x="6938190" y="618478"/>
                </a:cubicBezTo>
                <a:lnTo>
                  <a:pt x="6969728" y="618478"/>
                </a:lnTo>
                <a:lnTo>
                  <a:pt x="6971366" y="657797"/>
                </a:lnTo>
                <a:lnTo>
                  <a:pt x="6972594" y="657797"/>
                </a:lnTo>
                <a:cubicBezTo>
                  <a:pt x="6976964" y="644691"/>
                  <a:pt x="6984200" y="634178"/>
                  <a:pt x="6994302" y="626260"/>
                </a:cubicBezTo>
                <a:cubicBezTo>
                  <a:pt x="7004405" y="618341"/>
                  <a:pt x="7015600" y="614382"/>
                  <a:pt x="7027887" y="614382"/>
                </a:cubicBezTo>
                <a:close/>
                <a:moveTo>
                  <a:pt x="6386540" y="614382"/>
                </a:moveTo>
                <a:cubicBezTo>
                  <a:pt x="6415211" y="614382"/>
                  <a:pt x="6435826" y="625714"/>
                  <a:pt x="6448387" y="648377"/>
                </a:cubicBezTo>
                <a:lnTo>
                  <a:pt x="6449206" y="648377"/>
                </a:lnTo>
                <a:lnTo>
                  <a:pt x="6450434" y="618478"/>
                </a:lnTo>
                <a:lnTo>
                  <a:pt x="6482381" y="618478"/>
                </a:lnTo>
                <a:cubicBezTo>
                  <a:pt x="6481289" y="630765"/>
                  <a:pt x="6480743" y="648786"/>
                  <a:pt x="6480743" y="672542"/>
                </a:cubicBezTo>
                <a:lnTo>
                  <a:pt x="6480743" y="787632"/>
                </a:lnTo>
                <a:cubicBezTo>
                  <a:pt x="6480743" y="830501"/>
                  <a:pt x="6471322" y="860810"/>
                  <a:pt x="6452482" y="878558"/>
                </a:cubicBezTo>
                <a:cubicBezTo>
                  <a:pt x="6434734" y="894395"/>
                  <a:pt x="6410569" y="902313"/>
                  <a:pt x="6379987" y="902313"/>
                </a:cubicBezTo>
                <a:cubicBezTo>
                  <a:pt x="6352409" y="902313"/>
                  <a:pt x="6330429" y="896852"/>
                  <a:pt x="6314046" y="885930"/>
                </a:cubicBezTo>
                <a:lnTo>
                  <a:pt x="6323057" y="858079"/>
                </a:lnTo>
                <a:cubicBezTo>
                  <a:pt x="6339167" y="868728"/>
                  <a:pt x="6358553" y="874053"/>
                  <a:pt x="6381216" y="874053"/>
                </a:cubicBezTo>
                <a:cubicBezTo>
                  <a:pt x="6400876" y="874053"/>
                  <a:pt x="6416440" y="868455"/>
                  <a:pt x="6427908" y="857260"/>
                </a:cubicBezTo>
                <a:cubicBezTo>
                  <a:pt x="6439376" y="846065"/>
                  <a:pt x="6445110" y="828453"/>
                  <a:pt x="6445110" y="804425"/>
                </a:cubicBezTo>
                <a:lnTo>
                  <a:pt x="6445110" y="782717"/>
                </a:lnTo>
                <a:lnTo>
                  <a:pt x="6444291" y="782717"/>
                </a:lnTo>
                <a:cubicBezTo>
                  <a:pt x="6438556" y="792547"/>
                  <a:pt x="6430297" y="800534"/>
                  <a:pt x="6419512" y="806677"/>
                </a:cubicBezTo>
                <a:cubicBezTo>
                  <a:pt x="6408726" y="812821"/>
                  <a:pt x="6395961" y="815893"/>
                  <a:pt x="6381216" y="815893"/>
                </a:cubicBezTo>
                <a:cubicBezTo>
                  <a:pt x="6356915" y="815893"/>
                  <a:pt x="6336777" y="806677"/>
                  <a:pt x="6320804" y="788247"/>
                </a:cubicBezTo>
                <a:cubicBezTo>
                  <a:pt x="6304830" y="769816"/>
                  <a:pt x="6296844" y="746811"/>
                  <a:pt x="6296844" y="719233"/>
                </a:cubicBezTo>
                <a:cubicBezTo>
                  <a:pt x="6296844" y="687286"/>
                  <a:pt x="6305718" y="661824"/>
                  <a:pt x="6323466" y="642848"/>
                </a:cubicBezTo>
                <a:cubicBezTo>
                  <a:pt x="6341215" y="623871"/>
                  <a:pt x="6362240" y="614382"/>
                  <a:pt x="6386540" y="614382"/>
                </a:cubicBezTo>
                <a:close/>
                <a:moveTo>
                  <a:pt x="5898823" y="614382"/>
                </a:moveTo>
                <a:cubicBezTo>
                  <a:pt x="5926401" y="614382"/>
                  <a:pt x="5945856" y="622027"/>
                  <a:pt x="5957187" y="637318"/>
                </a:cubicBezTo>
                <a:cubicBezTo>
                  <a:pt x="5968519" y="652609"/>
                  <a:pt x="5974185" y="671859"/>
                  <a:pt x="5974185" y="695068"/>
                </a:cubicBezTo>
                <a:lnTo>
                  <a:pt x="5974185" y="769201"/>
                </a:lnTo>
                <a:cubicBezTo>
                  <a:pt x="5974185" y="788315"/>
                  <a:pt x="5975140" y="804152"/>
                  <a:pt x="5977051" y="816712"/>
                </a:cubicBezTo>
                <a:lnTo>
                  <a:pt x="5944695" y="816712"/>
                </a:lnTo>
                <a:lnTo>
                  <a:pt x="5941828" y="791728"/>
                </a:lnTo>
                <a:lnTo>
                  <a:pt x="5940600" y="791728"/>
                </a:lnTo>
                <a:cubicBezTo>
                  <a:pt x="5934592" y="800193"/>
                  <a:pt x="5926332" y="807224"/>
                  <a:pt x="5915820" y="812821"/>
                </a:cubicBezTo>
                <a:cubicBezTo>
                  <a:pt x="5905308" y="818419"/>
                  <a:pt x="5893362" y="821217"/>
                  <a:pt x="5879982" y="821217"/>
                </a:cubicBezTo>
                <a:cubicBezTo>
                  <a:pt x="5860869" y="821217"/>
                  <a:pt x="5845987" y="815620"/>
                  <a:pt x="5835339" y="804425"/>
                </a:cubicBezTo>
                <a:cubicBezTo>
                  <a:pt x="5824690" y="793230"/>
                  <a:pt x="5819365" y="779850"/>
                  <a:pt x="5819365" y="764286"/>
                </a:cubicBezTo>
                <a:cubicBezTo>
                  <a:pt x="5819365" y="740258"/>
                  <a:pt x="5829673" y="721895"/>
                  <a:pt x="5850288" y="709199"/>
                </a:cubicBezTo>
                <a:cubicBezTo>
                  <a:pt x="5870903" y="696502"/>
                  <a:pt x="5900324" y="690290"/>
                  <a:pt x="5938552" y="690563"/>
                </a:cubicBezTo>
                <a:lnTo>
                  <a:pt x="5938552" y="686467"/>
                </a:lnTo>
                <a:cubicBezTo>
                  <a:pt x="5938552" y="681552"/>
                  <a:pt x="5938074" y="676842"/>
                  <a:pt x="5937118" y="672337"/>
                </a:cubicBezTo>
                <a:cubicBezTo>
                  <a:pt x="5936162" y="667832"/>
                  <a:pt x="5934251" y="662985"/>
                  <a:pt x="5931384" y="657797"/>
                </a:cubicBezTo>
                <a:cubicBezTo>
                  <a:pt x="5928517" y="652609"/>
                  <a:pt x="5923875" y="648513"/>
                  <a:pt x="5917459" y="645510"/>
                </a:cubicBezTo>
                <a:cubicBezTo>
                  <a:pt x="5911042" y="642506"/>
                  <a:pt x="5903055" y="641004"/>
                  <a:pt x="5893498" y="641004"/>
                </a:cubicBezTo>
                <a:cubicBezTo>
                  <a:pt x="5873292" y="641004"/>
                  <a:pt x="5855954" y="645919"/>
                  <a:pt x="5841482" y="655749"/>
                </a:cubicBezTo>
                <a:lnTo>
                  <a:pt x="5833291" y="631584"/>
                </a:lnTo>
                <a:cubicBezTo>
                  <a:pt x="5851585" y="620116"/>
                  <a:pt x="5873429" y="614382"/>
                  <a:pt x="5898823" y="614382"/>
                </a:cubicBezTo>
                <a:close/>
                <a:moveTo>
                  <a:pt x="5431784" y="614382"/>
                </a:moveTo>
                <a:cubicBezTo>
                  <a:pt x="5451989" y="614382"/>
                  <a:pt x="5468645" y="617932"/>
                  <a:pt x="5481751" y="625031"/>
                </a:cubicBezTo>
                <a:lnTo>
                  <a:pt x="5473560" y="652473"/>
                </a:lnTo>
                <a:cubicBezTo>
                  <a:pt x="5461546" y="646192"/>
                  <a:pt x="5447620" y="643052"/>
                  <a:pt x="5431784" y="643052"/>
                </a:cubicBezTo>
                <a:cubicBezTo>
                  <a:pt x="5409940" y="643052"/>
                  <a:pt x="5392805" y="650220"/>
                  <a:pt x="5380382" y="664555"/>
                </a:cubicBezTo>
                <a:cubicBezTo>
                  <a:pt x="5367958" y="678890"/>
                  <a:pt x="5361746" y="696707"/>
                  <a:pt x="5361746" y="718004"/>
                </a:cubicBezTo>
                <a:cubicBezTo>
                  <a:pt x="5361746" y="740668"/>
                  <a:pt x="5368231" y="758689"/>
                  <a:pt x="5381201" y="772068"/>
                </a:cubicBezTo>
                <a:cubicBezTo>
                  <a:pt x="5394171" y="785448"/>
                  <a:pt x="5410622" y="792138"/>
                  <a:pt x="5430555" y="792138"/>
                </a:cubicBezTo>
                <a:cubicBezTo>
                  <a:pt x="5445846" y="792138"/>
                  <a:pt x="5460590" y="788998"/>
                  <a:pt x="5474789" y="782717"/>
                </a:cubicBezTo>
                <a:lnTo>
                  <a:pt x="5480932" y="809749"/>
                </a:lnTo>
                <a:cubicBezTo>
                  <a:pt x="5464822" y="817395"/>
                  <a:pt x="5445846" y="821217"/>
                  <a:pt x="5424002" y="821217"/>
                </a:cubicBezTo>
                <a:cubicBezTo>
                  <a:pt x="5394239" y="821217"/>
                  <a:pt x="5370347" y="811934"/>
                  <a:pt x="5352326" y="793366"/>
                </a:cubicBezTo>
                <a:cubicBezTo>
                  <a:pt x="5334305" y="774799"/>
                  <a:pt x="5325294" y="750361"/>
                  <a:pt x="5325294" y="720052"/>
                </a:cubicBezTo>
                <a:cubicBezTo>
                  <a:pt x="5325294" y="689198"/>
                  <a:pt x="5335055" y="663872"/>
                  <a:pt x="5354578" y="644076"/>
                </a:cubicBezTo>
                <a:cubicBezTo>
                  <a:pt x="5374102" y="624280"/>
                  <a:pt x="5399837" y="614382"/>
                  <a:pt x="5431784" y="614382"/>
                </a:cubicBezTo>
                <a:close/>
                <a:moveTo>
                  <a:pt x="4850759" y="614382"/>
                </a:moveTo>
                <a:cubicBezTo>
                  <a:pt x="4870964" y="614382"/>
                  <a:pt x="4887620" y="617932"/>
                  <a:pt x="4900726" y="625031"/>
                </a:cubicBezTo>
                <a:lnTo>
                  <a:pt x="4892535" y="652473"/>
                </a:lnTo>
                <a:cubicBezTo>
                  <a:pt x="4880521" y="646192"/>
                  <a:pt x="4866595" y="643052"/>
                  <a:pt x="4850759" y="643052"/>
                </a:cubicBezTo>
                <a:cubicBezTo>
                  <a:pt x="4828915" y="643052"/>
                  <a:pt x="4811781" y="650220"/>
                  <a:pt x="4799357" y="664555"/>
                </a:cubicBezTo>
                <a:cubicBezTo>
                  <a:pt x="4786933" y="678890"/>
                  <a:pt x="4780721" y="696707"/>
                  <a:pt x="4780721" y="718004"/>
                </a:cubicBezTo>
                <a:cubicBezTo>
                  <a:pt x="4780721" y="740668"/>
                  <a:pt x="4787206" y="758689"/>
                  <a:pt x="4800176" y="772068"/>
                </a:cubicBezTo>
                <a:cubicBezTo>
                  <a:pt x="4813146" y="785448"/>
                  <a:pt x="4829597" y="792138"/>
                  <a:pt x="4849530" y="792138"/>
                </a:cubicBezTo>
                <a:cubicBezTo>
                  <a:pt x="4864821" y="792138"/>
                  <a:pt x="4879565" y="788998"/>
                  <a:pt x="4893764" y="782717"/>
                </a:cubicBezTo>
                <a:lnTo>
                  <a:pt x="4899907" y="809749"/>
                </a:lnTo>
                <a:cubicBezTo>
                  <a:pt x="4883797" y="817395"/>
                  <a:pt x="4864821" y="821217"/>
                  <a:pt x="4842977" y="821217"/>
                </a:cubicBezTo>
                <a:cubicBezTo>
                  <a:pt x="4813214" y="821217"/>
                  <a:pt x="4789322" y="811934"/>
                  <a:pt x="4771301" y="793366"/>
                </a:cubicBezTo>
                <a:cubicBezTo>
                  <a:pt x="4753280" y="774799"/>
                  <a:pt x="4744269" y="750361"/>
                  <a:pt x="4744269" y="720052"/>
                </a:cubicBezTo>
                <a:cubicBezTo>
                  <a:pt x="4744269" y="689198"/>
                  <a:pt x="4754031" y="663872"/>
                  <a:pt x="4773553" y="644076"/>
                </a:cubicBezTo>
                <a:cubicBezTo>
                  <a:pt x="4793077" y="624280"/>
                  <a:pt x="4818812" y="614382"/>
                  <a:pt x="4850759" y="614382"/>
                </a:cubicBezTo>
                <a:close/>
                <a:moveTo>
                  <a:pt x="4171512" y="614382"/>
                </a:moveTo>
                <a:cubicBezTo>
                  <a:pt x="4179157" y="614382"/>
                  <a:pt x="4186734" y="615679"/>
                  <a:pt x="4194243" y="618273"/>
                </a:cubicBezTo>
                <a:cubicBezTo>
                  <a:pt x="4201752" y="620867"/>
                  <a:pt x="4209193" y="625099"/>
                  <a:pt x="4216565" y="630970"/>
                </a:cubicBezTo>
                <a:cubicBezTo>
                  <a:pt x="4223937" y="636840"/>
                  <a:pt x="4229944" y="645578"/>
                  <a:pt x="4234586" y="657183"/>
                </a:cubicBezTo>
                <a:cubicBezTo>
                  <a:pt x="4239228" y="668787"/>
                  <a:pt x="4241549" y="682645"/>
                  <a:pt x="4241549" y="698754"/>
                </a:cubicBezTo>
                <a:lnTo>
                  <a:pt x="4241549" y="816712"/>
                </a:lnTo>
                <a:lnTo>
                  <a:pt x="4205506" y="816712"/>
                </a:lnTo>
                <a:lnTo>
                  <a:pt x="4205506" y="702441"/>
                </a:lnTo>
                <a:cubicBezTo>
                  <a:pt x="4205506" y="684965"/>
                  <a:pt x="4201820" y="670835"/>
                  <a:pt x="4194448" y="660050"/>
                </a:cubicBezTo>
                <a:cubicBezTo>
                  <a:pt x="4187076" y="649264"/>
                  <a:pt x="4175471" y="643871"/>
                  <a:pt x="4159634" y="643871"/>
                </a:cubicBezTo>
                <a:cubicBezTo>
                  <a:pt x="4148439" y="643871"/>
                  <a:pt x="4138473" y="647421"/>
                  <a:pt x="4129735" y="654520"/>
                </a:cubicBezTo>
                <a:cubicBezTo>
                  <a:pt x="4120998" y="661620"/>
                  <a:pt x="4114854" y="670357"/>
                  <a:pt x="4111304" y="680733"/>
                </a:cubicBezTo>
                <a:cubicBezTo>
                  <a:pt x="4109666" y="685102"/>
                  <a:pt x="4108847" y="690700"/>
                  <a:pt x="4108847" y="697526"/>
                </a:cubicBezTo>
                <a:lnTo>
                  <a:pt x="4108847" y="816712"/>
                </a:lnTo>
                <a:lnTo>
                  <a:pt x="4072804" y="816712"/>
                </a:lnTo>
                <a:lnTo>
                  <a:pt x="4072804" y="672132"/>
                </a:lnTo>
                <a:cubicBezTo>
                  <a:pt x="4072804" y="650834"/>
                  <a:pt x="4072258" y="632949"/>
                  <a:pt x="4071166" y="618478"/>
                </a:cubicBezTo>
                <a:lnTo>
                  <a:pt x="4103113" y="618478"/>
                </a:lnTo>
                <a:lnTo>
                  <a:pt x="4105161" y="651244"/>
                </a:lnTo>
                <a:lnTo>
                  <a:pt x="4105980" y="651244"/>
                </a:lnTo>
                <a:cubicBezTo>
                  <a:pt x="4111441" y="640868"/>
                  <a:pt x="4119905" y="632130"/>
                  <a:pt x="4131373" y="625031"/>
                </a:cubicBezTo>
                <a:cubicBezTo>
                  <a:pt x="4142842" y="617932"/>
                  <a:pt x="4156221" y="614382"/>
                  <a:pt x="4171512" y="614382"/>
                </a:cubicBezTo>
                <a:close/>
                <a:moveTo>
                  <a:pt x="3717598" y="614382"/>
                </a:moveTo>
                <a:cubicBezTo>
                  <a:pt x="3745176" y="614382"/>
                  <a:pt x="3764631" y="622027"/>
                  <a:pt x="3775962" y="637318"/>
                </a:cubicBezTo>
                <a:cubicBezTo>
                  <a:pt x="3787294" y="652609"/>
                  <a:pt x="3792960" y="671859"/>
                  <a:pt x="3792960" y="695068"/>
                </a:cubicBezTo>
                <a:lnTo>
                  <a:pt x="3792960" y="769201"/>
                </a:lnTo>
                <a:cubicBezTo>
                  <a:pt x="3792960" y="788315"/>
                  <a:pt x="3793915" y="804152"/>
                  <a:pt x="3795827" y="816712"/>
                </a:cubicBezTo>
                <a:lnTo>
                  <a:pt x="3763470" y="816712"/>
                </a:lnTo>
                <a:lnTo>
                  <a:pt x="3760603" y="791728"/>
                </a:lnTo>
                <a:lnTo>
                  <a:pt x="3759375" y="791728"/>
                </a:lnTo>
                <a:cubicBezTo>
                  <a:pt x="3753368" y="800193"/>
                  <a:pt x="3745108" y="807224"/>
                  <a:pt x="3734595" y="812821"/>
                </a:cubicBezTo>
                <a:cubicBezTo>
                  <a:pt x="3724083" y="818419"/>
                  <a:pt x="3712137" y="821217"/>
                  <a:pt x="3698757" y="821217"/>
                </a:cubicBezTo>
                <a:cubicBezTo>
                  <a:pt x="3679644" y="821217"/>
                  <a:pt x="3664763" y="815620"/>
                  <a:pt x="3654114" y="804425"/>
                </a:cubicBezTo>
                <a:cubicBezTo>
                  <a:pt x="3643465" y="793230"/>
                  <a:pt x="3638140" y="779850"/>
                  <a:pt x="3638140" y="764286"/>
                </a:cubicBezTo>
                <a:cubicBezTo>
                  <a:pt x="3638140" y="740258"/>
                  <a:pt x="3648448" y="721895"/>
                  <a:pt x="3669063" y="709199"/>
                </a:cubicBezTo>
                <a:cubicBezTo>
                  <a:pt x="3689679" y="696502"/>
                  <a:pt x="3719100" y="690290"/>
                  <a:pt x="3757327" y="690563"/>
                </a:cubicBezTo>
                <a:lnTo>
                  <a:pt x="3757327" y="686467"/>
                </a:lnTo>
                <a:cubicBezTo>
                  <a:pt x="3757327" y="681552"/>
                  <a:pt x="3756849" y="676842"/>
                  <a:pt x="3755893" y="672337"/>
                </a:cubicBezTo>
                <a:cubicBezTo>
                  <a:pt x="3754938" y="667832"/>
                  <a:pt x="3753026" y="662985"/>
                  <a:pt x="3750159" y="657797"/>
                </a:cubicBezTo>
                <a:cubicBezTo>
                  <a:pt x="3747292" y="652609"/>
                  <a:pt x="3742650" y="648513"/>
                  <a:pt x="3736233" y="645510"/>
                </a:cubicBezTo>
                <a:cubicBezTo>
                  <a:pt x="3729817" y="642506"/>
                  <a:pt x="3721830" y="641004"/>
                  <a:pt x="3712274" y="641004"/>
                </a:cubicBezTo>
                <a:cubicBezTo>
                  <a:pt x="3692068" y="641004"/>
                  <a:pt x="3674729" y="645919"/>
                  <a:pt x="3660257" y="655749"/>
                </a:cubicBezTo>
                <a:lnTo>
                  <a:pt x="3652066" y="631584"/>
                </a:lnTo>
                <a:cubicBezTo>
                  <a:pt x="3670360" y="620116"/>
                  <a:pt x="3692204" y="614382"/>
                  <a:pt x="3717598" y="614382"/>
                </a:cubicBezTo>
                <a:close/>
                <a:moveTo>
                  <a:pt x="2990412" y="614382"/>
                </a:moveTo>
                <a:cubicBezTo>
                  <a:pt x="2998057" y="614382"/>
                  <a:pt x="3005634" y="615679"/>
                  <a:pt x="3013143" y="618273"/>
                </a:cubicBezTo>
                <a:cubicBezTo>
                  <a:pt x="3020652" y="620867"/>
                  <a:pt x="3028093" y="625099"/>
                  <a:pt x="3035465" y="630970"/>
                </a:cubicBezTo>
                <a:cubicBezTo>
                  <a:pt x="3042837" y="636840"/>
                  <a:pt x="3048844" y="645578"/>
                  <a:pt x="3053487" y="657183"/>
                </a:cubicBezTo>
                <a:cubicBezTo>
                  <a:pt x="3058128" y="668787"/>
                  <a:pt x="3060449" y="682645"/>
                  <a:pt x="3060449" y="698754"/>
                </a:cubicBezTo>
                <a:lnTo>
                  <a:pt x="3060449" y="816712"/>
                </a:lnTo>
                <a:lnTo>
                  <a:pt x="3024407" y="816712"/>
                </a:lnTo>
                <a:lnTo>
                  <a:pt x="3024407" y="702441"/>
                </a:lnTo>
                <a:cubicBezTo>
                  <a:pt x="3024407" y="684965"/>
                  <a:pt x="3020720" y="670835"/>
                  <a:pt x="3013348" y="660050"/>
                </a:cubicBezTo>
                <a:cubicBezTo>
                  <a:pt x="3005976" y="649264"/>
                  <a:pt x="2994371" y="643871"/>
                  <a:pt x="2978534" y="643871"/>
                </a:cubicBezTo>
                <a:cubicBezTo>
                  <a:pt x="2967339" y="643871"/>
                  <a:pt x="2957373" y="647421"/>
                  <a:pt x="2948635" y="654520"/>
                </a:cubicBezTo>
                <a:cubicBezTo>
                  <a:pt x="2939898" y="661620"/>
                  <a:pt x="2933754" y="670357"/>
                  <a:pt x="2930204" y="680733"/>
                </a:cubicBezTo>
                <a:cubicBezTo>
                  <a:pt x="2928566" y="685102"/>
                  <a:pt x="2927747" y="690700"/>
                  <a:pt x="2927747" y="697526"/>
                </a:cubicBezTo>
                <a:lnTo>
                  <a:pt x="2927747" y="816712"/>
                </a:lnTo>
                <a:lnTo>
                  <a:pt x="2891705" y="816712"/>
                </a:lnTo>
                <a:lnTo>
                  <a:pt x="2891705" y="672132"/>
                </a:lnTo>
                <a:cubicBezTo>
                  <a:pt x="2891705" y="650834"/>
                  <a:pt x="2891158" y="632949"/>
                  <a:pt x="2890066" y="618478"/>
                </a:cubicBezTo>
                <a:lnTo>
                  <a:pt x="2922013" y="618478"/>
                </a:lnTo>
                <a:lnTo>
                  <a:pt x="2924061" y="651244"/>
                </a:lnTo>
                <a:lnTo>
                  <a:pt x="2924880" y="651244"/>
                </a:lnTo>
                <a:cubicBezTo>
                  <a:pt x="2930341" y="640868"/>
                  <a:pt x="2938805" y="632130"/>
                  <a:pt x="2950273" y="625031"/>
                </a:cubicBezTo>
                <a:cubicBezTo>
                  <a:pt x="2961742" y="617932"/>
                  <a:pt x="2975121" y="614382"/>
                  <a:pt x="2990412" y="614382"/>
                </a:cubicBezTo>
                <a:close/>
                <a:moveTo>
                  <a:pt x="2133162" y="614382"/>
                </a:moveTo>
                <a:cubicBezTo>
                  <a:pt x="2140808" y="614382"/>
                  <a:pt x="2148385" y="615679"/>
                  <a:pt x="2155893" y="618273"/>
                </a:cubicBezTo>
                <a:cubicBezTo>
                  <a:pt x="2163402" y="620867"/>
                  <a:pt x="2170843" y="625099"/>
                  <a:pt x="2178216" y="630970"/>
                </a:cubicBezTo>
                <a:cubicBezTo>
                  <a:pt x="2185587" y="636840"/>
                  <a:pt x="2191595" y="645578"/>
                  <a:pt x="2196237" y="657183"/>
                </a:cubicBezTo>
                <a:cubicBezTo>
                  <a:pt x="2200879" y="668787"/>
                  <a:pt x="2203200" y="682645"/>
                  <a:pt x="2203200" y="698754"/>
                </a:cubicBezTo>
                <a:lnTo>
                  <a:pt x="2203200" y="816712"/>
                </a:lnTo>
                <a:lnTo>
                  <a:pt x="2167157" y="816712"/>
                </a:lnTo>
                <a:lnTo>
                  <a:pt x="2167157" y="702441"/>
                </a:lnTo>
                <a:cubicBezTo>
                  <a:pt x="2167157" y="684965"/>
                  <a:pt x="2163471" y="670835"/>
                  <a:pt x="2156098" y="660050"/>
                </a:cubicBezTo>
                <a:cubicBezTo>
                  <a:pt x="2148726" y="649264"/>
                  <a:pt x="2137121" y="643871"/>
                  <a:pt x="2121284" y="643871"/>
                </a:cubicBezTo>
                <a:cubicBezTo>
                  <a:pt x="2110090" y="643871"/>
                  <a:pt x="2100123" y="647421"/>
                  <a:pt x="2091385" y="654520"/>
                </a:cubicBezTo>
                <a:cubicBezTo>
                  <a:pt x="2082648" y="661620"/>
                  <a:pt x="2076505" y="670357"/>
                  <a:pt x="2072955" y="680733"/>
                </a:cubicBezTo>
                <a:cubicBezTo>
                  <a:pt x="2071316" y="685102"/>
                  <a:pt x="2070497" y="690700"/>
                  <a:pt x="2070497" y="697526"/>
                </a:cubicBezTo>
                <a:lnTo>
                  <a:pt x="2070497" y="816712"/>
                </a:lnTo>
                <a:lnTo>
                  <a:pt x="2034455" y="816712"/>
                </a:lnTo>
                <a:lnTo>
                  <a:pt x="2034455" y="672132"/>
                </a:lnTo>
                <a:cubicBezTo>
                  <a:pt x="2034455" y="650834"/>
                  <a:pt x="2033909" y="632949"/>
                  <a:pt x="2032816" y="618478"/>
                </a:cubicBezTo>
                <a:lnTo>
                  <a:pt x="2064763" y="618478"/>
                </a:lnTo>
                <a:lnTo>
                  <a:pt x="2066811" y="651244"/>
                </a:lnTo>
                <a:lnTo>
                  <a:pt x="2067630" y="651244"/>
                </a:lnTo>
                <a:cubicBezTo>
                  <a:pt x="2073091" y="640868"/>
                  <a:pt x="2081556" y="632130"/>
                  <a:pt x="2093024" y="625031"/>
                </a:cubicBezTo>
                <a:cubicBezTo>
                  <a:pt x="2104491" y="617932"/>
                  <a:pt x="2117871" y="614382"/>
                  <a:pt x="2133162" y="614382"/>
                </a:cubicBezTo>
                <a:close/>
                <a:moveTo>
                  <a:pt x="1356418" y="614382"/>
                </a:moveTo>
                <a:cubicBezTo>
                  <a:pt x="1384815" y="614382"/>
                  <a:pt x="1407819" y="623802"/>
                  <a:pt x="1425431" y="642643"/>
                </a:cubicBezTo>
                <a:cubicBezTo>
                  <a:pt x="1443042" y="661483"/>
                  <a:pt x="1451849" y="685921"/>
                  <a:pt x="1451849" y="715957"/>
                </a:cubicBezTo>
                <a:cubicBezTo>
                  <a:pt x="1451849" y="750088"/>
                  <a:pt x="1442019" y="776164"/>
                  <a:pt x="1422359" y="794185"/>
                </a:cubicBezTo>
                <a:cubicBezTo>
                  <a:pt x="1402699" y="812207"/>
                  <a:pt x="1379627" y="821217"/>
                  <a:pt x="1353141" y="821217"/>
                </a:cubicBezTo>
                <a:cubicBezTo>
                  <a:pt x="1325836" y="821217"/>
                  <a:pt x="1303172" y="811865"/>
                  <a:pt x="1285151" y="793162"/>
                </a:cubicBezTo>
                <a:cubicBezTo>
                  <a:pt x="1267130" y="774458"/>
                  <a:pt x="1258119" y="749815"/>
                  <a:pt x="1258119" y="719233"/>
                </a:cubicBezTo>
                <a:cubicBezTo>
                  <a:pt x="1258119" y="687286"/>
                  <a:pt x="1267471" y="661824"/>
                  <a:pt x="1286176" y="642848"/>
                </a:cubicBezTo>
                <a:cubicBezTo>
                  <a:pt x="1304880" y="623871"/>
                  <a:pt x="1328293" y="614382"/>
                  <a:pt x="1356418" y="614382"/>
                </a:cubicBezTo>
                <a:close/>
                <a:moveTo>
                  <a:pt x="1136323" y="614382"/>
                </a:moveTo>
                <a:cubicBezTo>
                  <a:pt x="1163901" y="614382"/>
                  <a:pt x="1183356" y="622027"/>
                  <a:pt x="1194688" y="637318"/>
                </a:cubicBezTo>
                <a:cubicBezTo>
                  <a:pt x="1206019" y="652609"/>
                  <a:pt x="1211685" y="671859"/>
                  <a:pt x="1211685" y="695068"/>
                </a:cubicBezTo>
                <a:lnTo>
                  <a:pt x="1211685" y="769201"/>
                </a:lnTo>
                <a:cubicBezTo>
                  <a:pt x="1211685" y="788315"/>
                  <a:pt x="1212641" y="804152"/>
                  <a:pt x="1214552" y="816712"/>
                </a:cubicBezTo>
                <a:lnTo>
                  <a:pt x="1182195" y="816712"/>
                </a:lnTo>
                <a:lnTo>
                  <a:pt x="1179329" y="791728"/>
                </a:lnTo>
                <a:lnTo>
                  <a:pt x="1178100" y="791728"/>
                </a:lnTo>
                <a:cubicBezTo>
                  <a:pt x="1172093" y="800193"/>
                  <a:pt x="1163833" y="807224"/>
                  <a:pt x="1153320" y="812821"/>
                </a:cubicBezTo>
                <a:cubicBezTo>
                  <a:pt x="1142808" y="818419"/>
                  <a:pt x="1130862" y="821217"/>
                  <a:pt x="1117483" y="821217"/>
                </a:cubicBezTo>
                <a:cubicBezTo>
                  <a:pt x="1098370" y="821217"/>
                  <a:pt x="1083488" y="815620"/>
                  <a:pt x="1072839" y="804425"/>
                </a:cubicBezTo>
                <a:cubicBezTo>
                  <a:pt x="1062190" y="793230"/>
                  <a:pt x="1056865" y="779850"/>
                  <a:pt x="1056865" y="764286"/>
                </a:cubicBezTo>
                <a:cubicBezTo>
                  <a:pt x="1056865" y="740258"/>
                  <a:pt x="1067174" y="721895"/>
                  <a:pt x="1087789" y="709199"/>
                </a:cubicBezTo>
                <a:cubicBezTo>
                  <a:pt x="1108404" y="696502"/>
                  <a:pt x="1137825" y="690290"/>
                  <a:pt x="1176052" y="690563"/>
                </a:cubicBezTo>
                <a:lnTo>
                  <a:pt x="1176052" y="686467"/>
                </a:lnTo>
                <a:cubicBezTo>
                  <a:pt x="1176052" y="681552"/>
                  <a:pt x="1175574" y="676842"/>
                  <a:pt x="1174618" y="672337"/>
                </a:cubicBezTo>
                <a:cubicBezTo>
                  <a:pt x="1173663" y="667832"/>
                  <a:pt x="1171751" y="662985"/>
                  <a:pt x="1168884" y="657797"/>
                </a:cubicBezTo>
                <a:cubicBezTo>
                  <a:pt x="1166017" y="652609"/>
                  <a:pt x="1161375" y="648513"/>
                  <a:pt x="1154959" y="645510"/>
                </a:cubicBezTo>
                <a:cubicBezTo>
                  <a:pt x="1148542" y="642506"/>
                  <a:pt x="1140555" y="641004"/>
                  <a:pt x="1130999" y="641004"/>
                </a:cubicBezTo>
                <a:cubicBezTo>
                  <a:pt x="1110793" y="641004"/>
                  <a:pt x="1093454" y="645919"/>
                  <a:pt x="1078983" y="655749"/>
                </a:cubicBezTo>
                <a:lnTo>
                  <a:pt x="1070791" y="631584"/>
                </a:lnTo>
                <a:cubicBezTo>
                  <a:pt x="1089085" y="620116"/>
                  <a:pt x="1110929" y="614382"/>
                  <a:pt x="1136323" y="614382"/>
                </a:cubicBezTo>
                <a:close/>
                <a:moveTo>
                  <a:pt x="942537" y="614382"/>
                </a:moveTo>
                <a:cubicBezTo>
                  <a:pt x="950183" y="614382"/>
                  <a:pt x="957759" y="615679"/>
                  <a:pt x="965269" y="618273"/>
                </a:cubicBezTo>
                <a:cubicBezTo>
                  <a:pt x="972778" y="620867"/>
                  <a:pt x="980218" y="625099"/>
                  <a:pt x="987590" y="630970"/>
                </a:cubicBezTo>
                <a:cubicBezTo>
                  <a:pt x="994963" y="636840"/>
                  <a:pt x="1000970" y="645578"/>
                  <a:pt x="1005612" y="657183"/>
                </a:cubicBezTo>
                <a:cubicBezTo>
                  <a:pt x="1010253" y="668787"/>
                  <a:pt x="1012574" y="682645"/>
                  <a:pt x="1012574" y="698754"/>
                </a:cubicBezTo>
                <a:lnTo>
                  <a:pt x="1012574" y="816712"/>
                </a:lnTo>
                <a:lnTo>
                  <a:pt x="976532" y="816712"/>
                </a:lnTo>
                <a:lnTo>
                  <a:pt x="976532" y="702441"/>
                </a:lnTo>
                <a:cubicBezTo>
                  <a:pt x="976532" y="684965"/>
                  <a:pt x="972845" y="670835"/>
                  <a:pt x="965474" y="660050"/>
                </a:cubicBezTo>
                <a:cubicBezTo>
                  <a:pt x="958101" y="649264"/>
                  <a:pt x="946497" y="643871"/>
                  <a:pt x="930660" y="643871"/>
                </a:cubicBezTo>
                <a:cubicBezTo>
                  <a:pt x="919465" y="643871"/>
                  <a:pt x="909498" y="647421"/>
                  <a:pt x="900760" y="654520"/>
                </a:cubicBezTo>
                <a:cubicBezTo>
                  <a:pt x="892023" y="661620"/>
                  <a:pt x="885879" y="670357"/>
                  <a:pt x="882330" y="680733"/>
                </a:cubicBezTo>
                <a:cubicBezTo>
                  <a:pt x="880691" y="685102"/>
                  <a:pt x="879872" y="690700"/>
                  <a:pt x="879872" y="697526"/>
                </a:cubicBezTo>
                <a:lnTo>
                  <a:pt x="879872" y="816712"/>
                </a:lnTo>
                <a:lnTo>
                  <a:pt x="843829" y="816712"/>
                </a:lnTo>
                <a:lnTo>
                  <a:pt x="843829" y="672132"/>
                </a:lnTo>
                <a:cubicBezTo>
                  <a:pt x="843829" y="650834"/>
                  <a:pt x="843283" y="632949"/>
                  <a:pt x="842191" y="618478"/>
                </a:cubicBezTo>
                <a:lnTo>
                  <a:pt x="874138" y="618478"/>
                </a:lnTo>
                <a:lnTo>
                  <a:pt x="876186" y="651244"/>
                </a:lnTo>
                <a:lnTo>
                  <a:pt x="877005" y="651244"/>
                </a:lnTo>
                <a:cubicBezTo>
                  <a:pt x="882466" y="640868"/>
                  <a:pt x="890931" y="632130"/>
                  <a:pt x="902399" y="625031"/>
                </a:cubicBezTo>
                <a:cubicBezTo>
                  <a:pt x="913867" y="617932"/>
                  <a:pt x="927246" y="614382"/>
                  <a:pt x="942537" y="614382"/>
                </a:cubicBezTo>
                <a:close/>
                <a:moveTo>
                  <a:pt x="637737" y="614382"/>
                </a:moveTo>
                <a:cubicBezTo>
                  <a:pt x="645382" y="614382"/>
                  <a:pt x="652960" y="615679"/>
                  <a:pt x="660469" y="618273"/>
                </a:cubicBezTo>
                <a:cubicBezTo>
                  <a:pt x="667977" y="620867"/>
                  <a:pt x="675418" y="625099"/>
                  <a:pt x="682790" y="630970"/>
                </a:cubicBezTo>
                <a:cubicBezTo>
                  <a:pt x="690163" y="636840"/>
                  <a:pt x="696170" y="645578"/>
                  <a:pt x="700812" y="657183"/>
                </a:cubicBezTo>
                <a:cubicBezTo>
                  <a:pt x="705453" y="668787"/>
                  <a:pt x="707775" y="682645"/>
                  <a:pt x="707775" y="698754"/>
                </a:cubicBezTo>
                <a:lnTo>
                  <a:pt x="707775" y="816712"/>
                </a:lnTo>
                <a:lnTo>
                  <a:pt x="671732" y="816712"/>
                </a:lnTo>
                <a:lnTo>
                  <a:pt x="671732" y="702441"/>
                </a:lnTo>
                <a:cubicBezTo>
                  <a:pt x="671732" y="684965"/>
                  <a:pt x="668046" y="670835"/>
                  <a:pt x="660673" y="660050"/>
                </a:cubicBezTo>
                <a:cubicBezTo>
                  <a:pt x="653301" y="649264"/>
                  <a:pt x="641696" y="643871"/>
                  <a:pt x="625860" y="643871"/>
                </a:cubicBezTo>
                <a:cubicBezTo>
                  <a:pt x="614665" y="643871"/>
                  <a:pt x="604698" y="647421"/>
                  <a:pt x="595961" y="654520"/>
                </a:cubicBezTo>
                <a:cubicBezTo>
                  <a:pt x="587223" y="661620"/>
                  <a:pt x="581079" y="670357"/>
                  <a:pt x="577529" y="680733"/>
                </a:cubicBezTo>
                <a:cubicBezTo>
                  <a:pt x="575891" y="685102"/>
                  <a:pt x="575072" y="690700"/>
                  <a:pt x="575072" y="697526"/>
                </a:cubicBezTo>
                <a:lnTo>
                  <a:pt x="575072" y="816712"/>
                </a:lnTo>
                <a:lnTo>
                  <a:pt x="539030" y="816712"/>
                </a:lnTo>
                <a:lnTo>
                  <a:pt x="539030" y="672132"/>
                </a:lnTo>
                <a:cubicBezTo>
                  <a:pt x="539030" y="650834"/>
                  <a:pt x="538483" y="632949"/>
                  <a:pt x="537391" y="618478"/>
                </a:cubicBezTo>
                <a:lnTo>
                  <a:pt x="569338" y="618478"/>
                </a:lnTo>
                <a:lnTo>
                  <a:pt x="571386" y="651244"/>
                </a:lnTo>
                <a:lnTo>
                  <a:pt x="572205" y="651244"/>
                </a:lnTo>
                <a:cubicBezTo>
                  <a:pt x="577666" y="640868"/>
                  <a:pt x="586131" y="632130"/>
                  <a:pt x="597599" y="625031"/>
                </a:cubicBezTo>
                <a:cubicBezTo>
                  <a:pt x="609067" y="617932"/>
                  <a:pt x="622447" y="614382"/>
                  <a:pt x="637737" y="614382"/>
                </a:cubicBezTo>
                <a:close/>
                <a:moveTo>
                  <a:pt x="402898" y="614382"/>
                </a:moveTo>
                <a:cubicBezTo>
                  <a:pt x="430476" y="614382"/>
                  <a:pt x="449931" y="622027"/>
                  <a:pt x="461263" y="637318"/>
                </a:cubicBezTo>
                <a:cubicBezTo>
                  <a:pt x="472594" y="652609"/>
                  <a:pt x="478260" y="671859"/>
                  <a:pt x="478260" y="695068"/>
                </a:cubicBezTo>
                <a:lnTo>
                  <a:pt x="478260" y="769201"/>
                </a:lnTo>
                <a:cubicBezTo>
                  <a:pt x="478260" y="788315"/>
                  <a:pt x="479216" y="804152"/>
                  <a:pt x="481127" y="816712"/>
                </a:cubicBezTo>
                <a:lnTo>
                  <a:pt x="448770" y="816712"/>
                </a:lnTo>
                <a:lnTo>
                  <a:pt x="445904" y="791728"/>
                </a:lnTo>
                <a:lnTo>
                  <a:pt x="444675" y="791728"/>
                </a:lnTo>
                <a:cubicBezTo>
                  <a:pt x="438668" y="800193"/>
                  <a:pt x="430408" y="807224"/>
                  <a:pt x="419895" y="812821"/>
                </a:cubicBezTo>
                <a:cubicBezTo>
                  <a:pt x="409383" y="818419"/>
                  <a:pt x="397437" y="821217"/>
                  <a:pt x="384058" y="821217"/>
                </a:cubicBezTo>
                <a:cubicBezTo>
                  <a:pt x="364944" y="821217"/>
                  <a:pt x="350063" y="815620"/>
                  <a:pt x="339414" y="804425"/>
                </a:cubicBezTo>
                <a:cubicBezTo>
                  <a:pt x="328765" y="793230"/>
                  <a:pt x="323441" y="779850"/>
                  <a:pt x="323441" y="764286"/>
                </a:cubicBezTo>
                <a:cubicBezTo>
                  <a:pt x="323441" y="740258"/>
                  <a:pt x="333748" y="721895"/>
                  <a:pt x="354364" y="709199"/>
                </a:cubicBezTo>
                <a:cubicBezTo>
                  <a:pt x="374979" y="696502"/>
                  <a:pt x="404400" y="690290"/>
                  <a:pt x="442627" y="690563"/>
                </a:cubicBezTo>
                <a:lnTo>
                  <a:pt x="442627" y="686467"/>
                </a:lnTo>
                <a:cubicBezTo>
                  <a:pt x="442627" y="681552"/>
                  <a:pt x="442149" y="676842"/>
                  <a:pt x="441193" y="672337"/>
                </a:cubicBezTo>
                <a:cubicBezTo>
                  <a:pt x="440238" y="667832"/>
                  <a:pt x="438326" y="662985"/>
                  <a:pt x="435459" y="657797"/>
                </a:cubicBezTo>
                <a:cubicBezTo>
                  <a:pt x="432592" y="652609"/>
                  <a:pt x="427951" y="648513"/>
                  <a:pt x="421534" y="645510"/>
                </a:cubicBezTo>
                <a:cubicBezTo>
                  <a:pt x="415117" y="642506"/>
                  <a:pt x="407130" y="641004"/>
                  <a:pt x="397574" y="641004"/>
                </a:cubicBezTo>
                <a:cubicBezTo>
                  <a:pt x="377368" y="641004"/>
                  <a:pt x="360029" y="645919"/>
                  <a:pt x="345558" y="655749"/>
                </a:cubicBezTo>
                <a:lnTo>
                  <a:pt x="337366" y="631584"/>
                </a:lnTo>
                <a:cubicBezTo>
                  <a:pt x="355660" y="620116"/>
                  <a:pt x="377505" y="614382"/>
                  <a:pt x="402898" y="614382"/>
                </a:cubicBezTo>
                <a:close/>
                <a:moveTo>
                  <a:pt x="90516" y="614382"/>
                </a:moveTo>
                <a:cubicBezTo>
                  <a:pt x="119187" y="614382"/>
                  <a:pt x="139802" y="625714"/>
                  <a:pt x="152362" y="648377"/>
                </a:cubicBezTo>
                <a:lnTo>
                  <a:pt x="153181" y="648377"/>
                </a:lnTo>
                <a:lnTo>
                  <a:pt x="154410" y="618478"/>
                </a:lnTo>
                <a:lnTo>
                  <a:pt x="186357" y="618478"/>
                </a:lnTo>
                <a:cubicBezTo>
                  <a:pt x="185265" y="630765"/>
                  <a:pt x="184719" y="648786"/>
                  <a:pt x="184719" y="672542"/>
                </a:cubicBezTo>
                <a:lnTo>
                  <a:pt x="184719" y="787632"/>
                </a:lnTo>
                <a:cubicBezTo>
                  <a:pt x="184719" y="830501"/>
                  <a:pt x="175298" y="860810"/>
                  <a:pt x="156458" y="878558"/>
                </a:cubicBezTo>
                <a:cubicBezTo>
                  <a:pt x="138710" y="894395"/>
                  <a:pt x="114545" y="902313"/>
                  <a:pt x="83963" y="902313"/>
                </a:cubicBezTo>
                <a:cubicBezTo>
                  <a:pt x="56385" y="902313"/>
                  <a:pt x="34405" y="896852"/>
                  <a:pt x="18021" y="885930"/>
                </a:cubicBezTo>
                <a:lnTo>
                  <a:pt x="27032" y="858079"/>
                </a:lnTo>
                <a:cubicBezTo>
                  <a:pt x="43142" y="868728"/>
                  <a:pt x="62529" y="874053"/>
                  <a:pt x="85192" y="874053"/>
                </a:cubicBezTo>
                <a:cubicBezTo>
                  <a:pt x="104851" y="874053"/>
                  <a:pt x="120415" y="868455"/>
                  <a:pt x="131883" y="857260"/>
                </a:cubicBezTo>
                <a:cubicBezTo>
                  <a:pt x="143352" y="846065"/>
                  <a:pt x="149086" y="828453"/>
                  <a:pt x="149086" y="804425"/>
                </a:cubicBezTo>
                <a:lnTo>
                  <a:pt x="149086" y="782717"/>
                </a:lnTo>
                <a:lnTo>
                  <a:pt x="148266" y="782717"/>
                </a:lnTo>
                <a:cubicBezTo>
                  <a:pt x="142532" y="792547"/>
                  <a:pt x="134273" y="800534"/>
                  <a:pt x="123487" y="806677"/>
                </a:cubicBezTo>
                <a:cubicBezTo>
                  <a:pt x="112702" y="812821"/>
                  <a:pt x="99937" y="815893"/>
                  <a:pt x="85192" y="815893"/>
                </a:cubicBezTo>
                <a:cubicBezTo>
                  <a:pt x="60890" y="815893"/>
                  <a:pt x="40753" y="806677"/>
                  <a:pt x="24780" y="788247"/>
                </a:cubicBezTo>
                <a:cubicBezTo>
                  <a:pt x="8806" y="769816"/>
                  <a:pt x="819" y="746811"/>
                  <a:pt x="819" y="719233"/>
                </a:cubicBezTo>
                <a:cubicBezTo>
                  <a:pt x="819" y="687286"/>
                  <a:pt x="9694" y="661824"/>
                  <a:pt x="27442" y="642848"/>
                </a:cubicBezTo>
                <a:cubicBezTo>
                  <a:pt x="45190" y="623871"/>
                  <a:pt x="66215" y="614382"/>
                  <a:pt x="90516" y="614382"/>
                </a:cubicBezTo>
                <a:close/>
                <a:moveTo>
                  <a:pt x="6825072" y="585302"/>
                </a:moveTo>
                <a:cubicBezTo>
                  <a:pt x="6829713" y="594586"/>
                  <a:pt x="6832035" y="604552"/>
                  <a:pt x="6832035" y="615201"/>
                </a:cubicBezTo>
                <a:cubicBezTo>
                  <a:pt x="6832035" y="626396"/>
                  <a:pt x="6828758" y="635202"/>
                  <a:pt x="6822205" y="641619"/>
                </a:cubicBezTo>
                <a:cubicBezTo>
                  <a:pt x="6815651" y="648035"/>
                  <a:pt x="6806232" y="650971"/>
                  <a:pt x="6793944" y="650425"/>
                </a:cubicBezTo>
                <a:cubicBezTo>
                  <a:pt x="6807597" y="667900"/>
                  <a:pt x="6814423" y="689744"/>
                  <a:pt x="6814423" y="715957"/>
                </a:cubicBezTo>
                <a:cubicBezTo>
                  <a:pt x="6814423" y="750088"/>
                  <a:pt x="6804593" y="776164"/>
                  <a:pt x="6784934" y="794185"/>
                </a:cubicBezTo>
                <a:cubicBezTo>
                  <a:pt x="6765274" y="812207"/>
                  <a:pt x="6742201" y="821217"/>
                  <a:pt x="6715715" y="821217"/>
                </a:cubicBezTo>
                <a:cubicBezTo>
                  <a:pt x="6688410" y="821217"/>
                  <a:pt x="6665747" y="811865"/>
                  <a:pt x="6647726" y="793162"/>
                </a:cubicBezTo>
                <a:cubicBezTo>
                  <a:pt x="6629705" y="774458"/>
                  <a:pt x="6620694" y="749815"/>
                  <a:pt x="6620694" y="719233"/>
                </a:cubicBezTo>
                <a:cubicBezTo>
                  <a:pt x="6620694" y="687286"/>
                  <a:pt x="6630046" y="661824"/>
                  <a:pt x="6648750" y="642848"/>
                </a:cubicBezTo>
                <a:cubicBezTo>
                  <a:pt x="6667454" y="623871"/>
                  <a:pt x="6690868" y="614382"/>
                  <a:pt x="6718992" y="614382"/>
                </a:cubicBezTo>
                <a:cubicBezTo>
                  <a:pt x="6729641" y="614382"/>
                  <a:pt x="6740972" y="616157"/>
                  <a:pt x="6752987" y="619706"/>
                </a:cubicBezTo>
                <a:cubicBezTo>
                  <a:pt x="6755171" y="620253"/>
                  <a:pt x="6758516" y="621550"/>
                  <a:pt x="6763022" y="623597"/>
                </a:cubicBezTo>
                <a:cubicBezTo>
                  <a:pt x="6767527" y="625645"/>
                  <a:pt x="6771827" y="627284"/>
                  <a:pt x="6775923" y="628512"/>
                </a:cubicBezTo>
                <a:cubicBezTo>
                  <a:pt x="6780019" y="629741"/>
                  <a:pt x="6783978" y="630355"/>
                  <a:pt x="6787801" y="630355"/>
                </a:cubicBezTo>
                <a:cubicBezTo>
                  <a:pt x="6798450" y="630355"/>
                  <a:pt x="6804047" y="624894"/>
                  <a:pt x="6804593" y="613972"/>
                </a:cubicBezTo>
                <a:cubicBezTo>
                  <a:pt x="6804593" y="606327"/>
                  <a:pt x="6802273" y="598272"/>
                  <a:pt x="6797630" y="589808"/>
                </a:cubicBezTo>
                <a:close/>
                <a:moveTo>
                  <a:pt x="4720047" y="585302"/>
                </a:moveTo>
                <a:cubicBezTo>
                  <a:pt x="4724689" y="594586"/>
                  <a:pt x="4727010" y="604552"/>
                  <a:pt x="4727010" y="615201"/>
                </a:cubicBezTo>
                <a:cubicBezTo>
                  <a:pt x="4727010" y="626396"/>
                  <a:pt x="4723733" y="635202"/>
                  <a:pt x="4717180" y="641619"/>
                </a:cubicBezTo>
                <a:cubicBezTo>
                  <a:pt x="4710627" y="648035"/>
                  <a:pt x="4701207" y="650971"/>
                  <a:pt x="4688919" y="650425"/>
                </a:cubicBezTo>
                <a:cubicBezTo>
                  <a:pt x="4702572" y="667900"/>
                  <a:pt x="4709398" y="689744"/>
                  <a:pt x="4709398" y="715957"/>
                </a:cubicBezTo>
                <a:cubicBezTo>
                  <a:pt x="4709398" y="750088"/>
                  <a:pt x="4699568" y="776164"/>
                  <a:pt x="4679909" y="794185"/>
                </a:cubicBezTo>
                <a:cubicBezTo>
                  <a:pt x="4660249" y="812207"/>
                  <a:pt x="4637177" y="821217"/>
                  <a:pt x="4610691" y="821217"/>
                </a:cubicBezTo>
                <a:cubicBezTo>
                  <a:pt x="4583385" y="821217"/>
                  <a:pt x="4560723" y="811865"/>
                  <a:pt x="4542701" y="793162"/>
                </a:cubicBezTo>
                <a:cubicBezTo>
                  <a:pt x="4524680" y="774458"/>
                  <a:pt x="4515669" y="749815"/>
                  <a:pt x="4515669" y="719233"/>
                </a:cubicBezTo>
                <a:cubicBezTo>
                  <a:pt x="4515669" y="687286"/>
                  <a:pt x="4525021" y="661824"/>
                  <a:pt x="4543725" y="642848"/>
                </a:cubicBezTo>
                <a:cubicBezTo>
                  <a:pt x="4562429" y="623871"/>
                  <a:pt x="4585843" y="614382"/>
                  <a:pt x="4613967" y="614382"/>
                </a:cubicBezTo>
                <a:cubicBezTo>
                  <a:pt x="4624616" y="614382"/>
                  <a:pt x="4635948" y="616157"/>
                  <a:pt x="4647962" y="619706"/>
                </a:cubicBezTo>
                <a:cubicBezTo>
                  <a:pt x="4650146" y="620253"/>
                  <a:pt x="4653491" y="621550"/>
                  <a:pt x="4657997" y="623597"/>
                </a:cubicBezTo>
                <a:cubicBezTo>
                  <a:pt x="4662502" y="625645"/>
                  <a:pt x="4666802" y="627284"/>
                  <a:pt x="4670898" y="628512"/>
                </a:cubicBezTo>
                <a:cubicBezTo>
                  <a:pt x="4674994" y="629741"/>
                  <a:pt x="4678953" y="630355"/>
                  <a:pt x="4682776" y="630355"/>
                </a:cubicBezTo>
                <a:cubicBezTo>
                  <a:pt x="4693425" y="630355"/>
                  <a:pt x="4699023" y="624894"/>
                  <a:pt x="4699568" y="613972"/>
                </a:cubicBezTo>
                <a:cubicBezTo>
                  <a:pt x="4699568" y="606327"/>
                  <a:pt x="4697247" y="598272"/>
                  <a:pt x="4692605" y="589808"/>
                </a:cubicBezTo>
                <a:close/>
                <a:moveTo>
                  <a:pt x="4499229" y="573834"/>
                </a:moveTo>
                <a:cubicBezTo>
                  <a:pt x="4504144" y="583118"/>
                  <a:pt x="4506601" y="592948"/>
                  <a:pt x="4506601" y="603324"/>
                </a:cubicBezTo>
                <a:cubicBezTo>
                  <a:pt x="4506601" y="613426"/>
                  <a:pt x="4503325" y="621618"/>
                  <a:pt x="4496771" y="627898"/>
                </a:cubicBezTo>
                <a:cubicBezTo>
                  <a:pt x="4490218" y="634178"/>
                  <a:pt x="4481890" y="637591"/>
                  <a:pt x="4471788" y="638137"/>
                </a:cubicBezTo>
                <a:lnTo>
                  <a:pt x="4467282" y="638137"/>
                </a:lnTo>
                <a:lnTo>
                  <a:pt x="4467282" y="762648"/>
                </a:lnTo>
                <a:cubicBezTo>
                  <a:pt x="4467282" y="784765"/>
                  <a:pt x="4467828" y="802787"/>
                  <a:pt x="4468920" y="816712"/>
                </a:cubicBezTo>
                <a:lnTo>
                  <a:pt x="4436974" y="816712"/>
                </a:lnTo>
                <a:lnTo>
                  <a:pt x="4434926" y="784356"/>
                </a:lnTo>
                <a:lnTo>
                  <a:pt x="4434106" y="784356"/>
                </a:lnTo>
                <a:cubicBezTo>
                  <a:pt x="4428646" y="794185"/>
                  <a:pt x="4420317" y="802787"/>
                  <a:pt x="4409122" y="810159"/>
                </a:cubicBezTo>
                <a:cubicBezTo>
                  <a:pt x="4397928" y="817531"/>
                  <a:pt x="4384411" y="821217"/>
                  <a:pt x="4368575" y="821217"/>
                </a:cubicBezTo>
                <a:cubicBezTo>
                  <a:pt x="4360110" y="821217"/>
                  <a:pt x="4352123" y="819852"/>
                  <a:pt x="4344615" y="817122"/>
                </a:cubicBezTo>
                <a:cubicBezTo>
                  <a:pt x="4337106" y="814391"/>
                  <a:pt x="4329870" y="809954"/>
                  <a:pt x="4322907" y="803811"/>
                </a:cubicBezTo>
                <a:cubicBezTo>
                  <a:pt x="4315944" y="797667"/>
                  <a:pt x="4310415" y="788656"/>
                  <a:pt x="4306319" y="776779"/>
                </a:cubicBezTo>
                <a:cubicBezTo>
                  <a:pt x="4302223" y="764901"/>
                  <a:pt x="4300176" y="750771"/>
                  <a:pt x="4300176" y="734387"/>
                </a:cubicBezTo>
                <a:lnTo>
                  <a:pt x="4300176" y="618478"/>
                </a:lnTo>
                <a:lnTo>
                  <a:pt x="4336218" y="618478"/>
                </a:lnTo>
                <a:lnTo>
                  <a:pt x="4336218" y="728244"/>
                </a:lnTo>
                <a:cubicBezTo>
                  <a:pt x="4336218" y="770294"/>
                  <a:pt x="4350963" y="791318"/>
                  <a:pt x="4380452" y="791318"/>
                </a:cubicBezTo>
                <a:cubicBezTo>
                  <a:pt x="4391647" y="791318"/>
                  <a:pt x="4401477" y="788042"/>
                  <a:pt x="4409942" y="781489"/>
                </a:cubicBezTo>
                <a:cubicBezTo>
                  <a:pt x="4418406" y="774935"/>
                  <a:pt x="4424413" y="767154"/>
                  <a:pt x="4427963" y="758143"/>
                </a:cubicBezTo>
                <a:cubicBezTo>
                  <a:pt x="4430147" y="752955"/>
                  <a:pt x="4431239" y="746811"/>
                  <a:pt x="4431239" y="739712"/>
                </a:cubicBezTo>
                <a:lnTo>
                  <a:pt x="4431239" y="618478"/>
                </a:lnTo>
                <a:lnTo>
                  <a:pt x="4459910" y="618478"/>
                </a:lnTo>
                <a:cubicBezTo>
                  <a:pt x="4472743" y="618478"/>
                  <a:pt x="4479160" y="613017"/>
                  <a:pt x="4479160" y="602095"/>
                </a:cubicBezTo>
                <a:cubicBezTo>
                  <a:pt x="4479160" y="594449"/>
                  <a:pt x="4476702" y="586667"/>
                  <a:pt x="4471788" y="578749"/>
                </a:cubicBezTo>
                <a:close/>
                <a:moveTo>
                  <a:pt x="3897144" y="570967"/>
                </a:moveTo>
                <a:lnTo>
                  <a:pt x="3897144" y="618478"/>
                </a:lnTo>
                <a:lnTo>
                  <a:pt x="3948750" y="618478"/>
                </a:lnTo>
                <a:lnTo>
                  <a:pt x="3948750" y="645919"/>
                </a:lnTo>
                <a:lnTo>
                  <a:pt x="3897144" y="645919"/>
                </a:lnTo>
                <a:lnTo>
                  <a:pt x="3897144" y="752818"/>
                </a:lnTo>
                <a:cubicBezTo>
                  <a:pt x="3897144" y="778485"/>
                  <a:pt x="3906155" y="791318"/>
                  <a:pt x="3924176" y="791318"/>
                </a:cubicBezTo>
                <a:cubicBezTo>
                  <a:pt x="3932641" y="791318"/>
                  <a:pt x="3939603" y="790499"/>
                  <a:pt x="3945064" y="788861"/>
                </a:cubicBezTo>
                <a:lnTo>
                  <a:pt x="3946703" y="816302"/>
                </a:lnTo>
                <a:cubicBezTo>
                  <a:pt x="3937419" y="819579"/>
                  <a:pt x="3926770" y="821217"/>
                  <a:pt x="3914756" y="821217"/>
                </a:cubicBezTo>
                <a:cubicBezTo>
                  <a:pt x="3898100" y="821217"/>
                  <a:pt x="3885130" y="816166"/>
                  <a:pt x="3875846" y="806063"/>
                </a:cubicBezTo>
                <a:cubicBezTo>
                  <a:pt x="3866563" y="795687"/>
                  <a:pt x="3861921" y="778349"/>
                  <a:pt x="3861921" y="754047"/>
                </a:cubicBezTo>
                <a:lnTo>
                  <a:pt x="3861921" y="645919"/>
                </a:lnTo>
                <a:lnTo>
                  <a:pt x="3831202" y="645919"/>
                </a:lnTo>
                <a:lnTo>
                  <a:pt x="3831202" y="618478"/>
                </a:lnTo>
                <a:lnTo>
                  <a:pt x="3861921" y="618478"/>
                </a:lnTo>
                <a:lnTo>
                  <a:pt x="3861921" y="581616"/>
                </a:lnTo>
                <a:close/>
                <a:moveTo>
                  <a:pt x="6557800" y="540249"/>
                </a:moveTo>
                <a:cubicBezTo>
                  <a:pt x="6564353" y="540249"/>
                  <a:pt x="6569678" y="542365"/>
                  <a:pt x="6573774" y="546597"/>
                </a:cubicBezTo>
                <a:cubicBezTo>
                  <a:pt x="6577869" y="550830"/>
                  <a:pt x="6579917" y="556222"/>
                  <a:pt x="6579917" y="562776"/>
                </a:cubicBezTo>
                <a:cubicBezTo>
                  <a:pt x="6579917" y="569056"/>
                  <a:pt x="6577869" y="574312"/>
                  <a:pt x="6573774" y="578544"/>
                </a:cubicBezTo>
                <a:cubicBezTo>
                  <a:pt x="6569678" y="582776"/>
                  <a:pt x="6564080" y="584893"/>
                  <a:pt x="6556981" y="584893"/>
                </a:cubicBezTo>
                <a:cubicBezTo>
                  <a:pt x="6550428" y="584893"/>
                  <a:pt x="6545172" y="582776"/>
                  <a:pt x="6541212" y="578544"/>
                </a:cubicBezTo>
                <a:cubicBezTo>
                  <a:pt x="6537253" y="574312"/>
                  <a:pt x="6535274" y="569056"/>
                  <a:pt x="6535274" y="562776"/>
                </a:cubicBezTo>
                <a:cubicBezTo>
                  <a:pt x="6535274" y="556495"/>
                  <a:pt x="6537390" y="551171"/>
                  <a:pt x="6541622" y="546802"/>
                </a:cubicBezTo>
                <a:cubicBezTo>
                  <a:pt x="6545854" y="542433"/>
                  <a:pt x="6551247" y="540249"/>
                  <a:pt x="6557800" y="540249"/>
                </a:cubicBezTo>
                <a:close/>
                <a:moveTo>
                  <a:pt x="261776" y="540249"/>
                </a:moveTo>
                <a:cubicBezTo>
                  <a:pt x="268329" y="540249"/>
                  <a:pt x="273653" y="542365"/>
                  <a:pt x="277749" y="546597"/>
                </a:cubicBezTo>
                <a:cubicBezTo>
                  <a:pt x="281845" y="550830"/>
                  <a:pt x="283893" y="556222"/>
                  <a:pt x="283893" y="562776"/>
                </a:cubicBezTo>
                <a:cubicBezTo>
                  <a:pt x="283893" y="569056"/>
                  <a:pt x="281845" y="574312"/>
                  <a:pt x="277749" y="578544"/>
                </a:cubicBezTo>
                <a:cubicBezTo>
                  <a:pt x="273653" y="582776"/>
                  <a:pt x="268056" y="584893"/>
                  <a:pt x="260957" y="584893"/>
                </a:cubicBezTo>
                <a:cubicBezTo>
                  <a:pt x="254403" y="584893"/>
                  <a:pt x="249147" y="582776"/>
                  <a:pt x="245188" y="578544"/>
                </a:cubicBezTo>
                <a:cubicBezTo>
                  <a:pt x="241229" y="574312"/>
                  <a:pt x="239249" y="569056"/>
                  <a:pt x="239249" y="562776"/>
                </a:cubicBezTo>
                <a:cubicBezTo>
                  <a:pt x="239249" y="556495"/>
                  <a:pt x="241365" y="551171"/>
                  <a:pt x="245598" y="546802"/>
                </a:cubicBezTo>
                <a:cubicBezTo>
                  <a:pt x="249830" y="542433"/>
                  <a:pt x="255222" y="540249"/>
                  <a:pt x="261776" y="540249"/>
                </a:cubicBezTo>
                <a:close/>
                <a:moveTo>
                  <a:pt x="7999038" y="535744"/>
                </a:moveTo>
                <a:cubicBezTo>
                  <a:pt x="8021154" y="535744"/>
                  <a:pt x="8038083" y="541546"/>
                  <a:pt x="8049824" y="553151"/>
                </a:cubicBezTo>
                <a:cubicBezTo>
                  <a:pt x="8061566" y="564755"/>
                  <a:pt x="8067436" y="579022"/>
                  <a:pt x="8067436" y="595951"/>
                </a:cubicBezTo>
                <a:cubicBezTo>
                  <a:pt x="8067436" y="608511"/>
                  <a:pt x="8064570" y="619980"/>
                  <a:pt x="8058836" y="630355"/>
                </a:cubicBezTo>
                <a:cubicBezTo>
                  <a:pt x="8053102" y="640731"/>
                  <a:pt x="8044227" y="653019"/>
                  <a:pt x="8032213" y="667217"/>
                </a:cubicBezTo>
                <a:cubicBezTo>
                  <a:pt x="8015556" y="687150"/>
                  <a:pt x="8007775" y="707356"/>
                  <a:pt x="8008868" y="727834"/>
                </a:cubicBezTo>
                <a:lnTo>
                  <a:pt x="8009686" y="738074"/>
                </a:lnTo>
                <a:lnTo>
                  <a:pt x="7977330" y="738074"/>
                </a:lnTo>
                <a:lnTo>
                  <a:pt x="7976511" y="727425"/>
                </a:lnTo>
                <a:cubicBezTo>
                  <a:pt x="7973780" y="703669"/>
                  <a:pt x="7982245" y="680051"/>
                  <a:pt x="8001904" y="656568"/>
                </a:cubicBezTo>
                <a:cubicBezTo>
                  <a:pt x="8021018" y="634178"/>
                  <a:pt x="8030574" y="615474"/>
                  <a:pt x="8030574" y="600457"/>
                </a:cubicBezTo>
                <a:cubicBezTo>
                  <a:pt x="8030574" y="589808"/>
                  <a:pt x="8027230" y="581343"/>
                  <a:pt x="8020540" y="575063"/>
                </a:cubicBezTo>
                <a:cubicBezTo>
                  <a:pt x="8013850" y="568783"/>
                  <a:pt x="8004225" y="565506"/>
                  <a:pt x="7991666" y="565233"/>
                </a:cubicBezTo>
                <a:cubicBezTo>
                  <a:pt x="7975282" y="565233"/>
                  <a:pt x="7961493" y="569465"/>
                  <a:pt x="7950298" y="577930"/>
                </a:cubicBezTo>
                <a:lnTo>
                  <a:pt x="7940468" y="552127"/>
                </a:lnTo>
                <a:cubicBezTo>
                  <a:pt x="7956032" y="541205"/>
                  <a:pt x="7975555" y="535744"/>
                  <a:pt x="7999038" y="535744"/>
                </a:cubicBezTo>
                <a:close/>
                <a:moveTo>
                  <a:pt x="1550613" y="535744"/>
                </a:moveTo>
                <a:cubicBezTo>
                  <a:pt x="1572731" y="535744"/>
                  <a:pt x="1589659" y="541546"/>
                  <a:pt x="1601401" y="553151"/>
                </a:cubicBezTo>
                <a:cubicBezTo>
                  <a:pt x="1613142" y="564755"/>
                  <a:pt x="1619012" y="579022"/>
                  <a:pt x="1619012" y="595951"/>
                </a:cubicBezTo>
                <a:cubicBezTo>
                  <a:pt x="1619012" y="608511"/>
                  <a:pt x="1616145" y="619980"/>
                  <a:pt x="1610411" y="630355"/>
                </a:cubicBezTo>
                <a:cubicBezTo>
                  <a:pt x="1604677" y="640731"/>
                  <a:pt x="1595803" y="653019"/>
                  <a:pt x="1583789" y="667217"/>
                </a:cubicBezTo>
                <a:cubicBezTo>
                  <a:pt x="1567133" y="687150"/>
                  <a:pt x="1559350" y="707356"/>
                  <a:pt x="1560443" y="727834"/>
                </a:cubicBezTo>
                <a:lnTo>
                  <a:pt x="1561262" y="738074"/>
                </a:lnTo>
                <a:lnTo>
                  <a:pt x="1528906" y="738074"/>
                </a:lnTo>
                <a:lnTo>
                  <a:pt x="1528086" y="727425"/>
                </a:lnTo>
                <a:cubicBezTo>
                  <a:pt x="1525356" y="703669"/>
                  <a:pt x="1533820" y="680051"/>
                  <a:pt x="1553480" y="656568"/>
                </a:cubicBezTo>
                <a:cubicBezTo>
                  <a:pt x="1572594" y="634178"/>
                  <a:pt x="1582150" y="615474"/>
                  <a:pt x="1582150" y="600457"/>
                </a:cubicBezTo>
                <a:cubicBezTo>
                  <a:pt x="1582150" y="589808"/>
                  <a:pt x="1578806" y="581343"/>
                  <a:pt x="1572116" y="575063"/>
                </a:cubicBezTo>
                <a:cubicBezTo>
                  <a:pt x="1565426" y="568783"/>
                  <a:pt x="1555801" y="565506"/>
                  <a:pt x="1543241" y="565233"/>
                </a:cubicBezTo>
                <a:cubicBezTo>
                  <a:pt x="1526858" y="565233"/>
                  <a:pt x="1513069" y="569465"/>
                  <a:pt x="1501874" y="577930"/>
                </a:cubicBezTo>
                <a:lnTo>
                  <a:pt x="1492044" y="552127"/>
                </a:lnTo>
                <a:cubicBezTo>
                  <a:pt x="1507608" y="541205"/>
                  <a:pt x="1527131" y="535744"/>
                  <a:pt x="1550613" y="535744"/>
                </a:cubicBezTo>
                <a:close/>
                <a:moveTo>
                  <a:pt x="6665337" y="532877"/>
                </a:moveTo>
                <a:lnTo>
                  <a:pt x="6704657" y="532877"/>
                </a:lnTo>
                <a:lnTo>
                  <a:pt x="6740700" y="591446"/>
                </a:lnTo>
                <a:lnTo>
                  <a:pt x="6715306" y="591446"/>
                </a:lnTo>
                <a:close/>
                <a:moveTo>
                  <a:pt x="5887355" y="532877"/>
                </a:moveTo>
                <a:lnTo>
                  <a:pt x="5913977" y="532877"/>
                </a:lnTo>
                <a:lnTo>
                  <a:pt x="5949201" y="591446"/>
                </a:lnTo>
                <a:lnTo>
                  <a:pt x="5921759" y="591446"/>
                </a:lnTo>
                <a:lnTo>
                  <a:pt x="5900871" y="552946"/>
                </a:lnTo>
                <a:lnTo>
                  <a:pt x="5900052" y="552946"/>
                </a:lnTo>
                <a:lnTo>
                  <a:pt x="5879163" y="591446"/>
                </a:lnTo>
                <a:lnTo>
                  <a:pt x="5852950" y="591446"/>
                </a:lnTo>
                <a:close/>
                <a:moveTo>
                  <a:pt x="5212603" y="532877"/>
                </a:moveTo>
                <a:lnTo>
                  <a:pt x="5251922" y="532877"/>
                </a:lnTo>
                <a:lnTo>
                  <a:pt x="5201955" y="591446"/>
                </a:lnTo>
                <a:lnTo>
                  <a:pt x="5176561" y="591446"/>
                </a:lnTo>
                <a:close/>
                <a:moveTo>
                  <a:pt x="4630760" y="532877"/>
                </a:moveTo>
                <a:lnTo>
                  <a:pt x="4670079" y="532877"/>
                </a:lnTo>
                <a:lnTo>
                  <a:pt x="4620111" y="591446"/>
                </a:lnTo>
                <a:lnTo>
                  <a:pt x="4594717" y="591446"/>
                </a:lnTo>
                <a:close/>
                <a:moveTo>
                  <a:pt x="3706130" y="532877"/>
                </a:moveTo>
                <a:lnTo>
                  <a:pt x="3732752" y="532877"/>
                </a:lnTo>
                <a:lnTo>
                  <a:pt x="3767975" y="591446"/>
                </a:lnTo>
                <a:lnTo>
                  <a:pt x="3740534" y="591446"/>
                </a:lnTo>
                <a:lnTo>
                  <a:pt x="3719646" y="552946"/>
                </a:lnTo>
                <a:lnTo>
                  <a:pt x="3718826" y="552946"/>
                </a:lnTo>
                <a:lnTo>
                  <a:pt x="3697938" y="591446"/>
                </a:lnTo>
                <a:lnTo>
                  <a:pt x="3671726" y="591446"/>
                </a:lnTo>
                <a:close/>
                <a:moveTo>
                  <a:pt x="2755497" y="532877"/>
                </a:moveTo>
                <a:lnTo>
                  <a:pt x="2794816" y="532877"/>
                </a:lnTo>
                <a:lnTo>
                  <a:pt x="2830859" y="591446"/>
                </a:lnTo>
                <a:lnTo>
                  <a:pt x="2805465" y="591446"/>
                </a:lnTo>
                <a:close/>
                <a:moveTo>
                  <a:pt x="1898247" y="532877"/>
                </a:moveTo>
                <a:lnTo>
                  <a:pt x="1937566" y="532877"/>
                </a:lnTo>
                <a:lnTo>
                  <a:pt x="1973608" y="591446"/>
                </a:lnTo>
                <a:lnTo>
                  <a:pt x="1948215" y="591446"/>
                </a:lnTo>
                <a:lnTo>
                  <a:pt x="1913249" y="550461"/>
                </a:lnTo>
                <a:lnTo>
                  <a:pt x="1913249" y="570967"/>
                </a:lnTo>
                <a:lnTo>
                  <a:pt x="1828877" y="570967"/>
                </a:lnTo>
                <a:lnTo>
                  <a:pt x="1828877" y="816712"/>
                </a:lnTo>
                <a:lnTo>
                  <a:pt x="1792834" y="816712"/>
                </a:lnTo>
                <a:lnTo>
                  <a:pt x="1792834" y="570967"/>
                </a:lnTo>
                <a:lnTo>
                  <a:pt x="1708871" y="570967"/>
                </a:lnTo>
                <a:lnTo>
                  <a:pt x="1708871" y="540659"/>
                </a:lnTo>
                <a:lnTo>
                  <a:pt x="1904886" y="540659"/>
                </a:lnTo>
                <a:close/>
                <a:moveTo>
                  <a:pt x="1081440" y="532877"/>
                </a:moveTo>
                <a:lnTo>
                  <a:pt x="1120759" y="532877"/>
                </a:lnTo>
                <a:lnTo>
                  <a:pt x="1156802" y="591446"/>
                </a:lnTo>
                <a:lnTo>
                  <a:pt x="1131409" y="591446"/>
                </a:lnTo>
                <a:close/>
                <a:moveTo>
                  <a:pt x="5606329" y="525914"/>
                </a:moveTo>
                <a:lnTo>
                  <a:pt x="5641962" y="525914"/>
                </a:lnTo>
                <a:lnTo>
                  <a:pt x="5641962" y="650425"/>
                </a:lnTo>
                <a:lnTo>
                  <a:pt x="5642781" y="650425"/>
                </a:lnTo>
                <a:cubicBezTo>
                  <a:pt x="5656707" y="626396"/>
                  <a:pt x="5679234" y="614382"/>
                  <a:pt x="5710361" y="614382"/>
                </a:cubicBezTo>
                <a:cubicBezTo>
                  <a:pt x="5735209" y="614382"/>
                  <a:pt x="5755414" y="623734"/>
                  <a:pt x="5770978" y="642438"/>
                </a:cubicBezTo>
                <a:cubicBezTo>
                  <a:pt x="5786542" y="661142"/>
                  <a:pt x="5794324" y="685375"/>
                  <a:pt x="5794324" y="715138"/>
                </a:cubicBezTo>
                <a:cubicBezTo>
                  <a:pt x="5794324" y="748450"/>
                  <a:pt x="5785450" y="774458"/>
                  <a:pt x="5767701" y="793162"/>
                </a:cubicBezTo>
                <a:cubicBezTo>
                  <a:pt x="5749953" y="811865"/>
                  <a:pt x="5729065" y="821217"/>
                  <a:pt x="5705037" y="821217"/>
                </a:cubicBezTo>
                <a:cubicBezTo>
                  <a:pt x="5675001" y="821217"/>
                  <a:pt x="5652747" y="808930"/>
                  <a:pt x="5638276" y="784356"/>
                </a:cubicBezTo>
                <a:lnTo>
                  <a:pt x="5637457" y="784356"/>
                </a:lnTo>
                <a:lnTo>
                  <a:pt x="5635409" y="816712"/>
                </a:lnTo>
                <a:lnTo>
                  <a:pt x="5604691" y="816712"/>
                </a:lnTo>
                <a:cubicBezTo>
                  <a:pt x="5605783" y="798691"/>
                  <a:pt x="5606329" y="781625"/>
                  <a:pt x="5606329" y="765515"/>
                </a:cubicBezTo>
                <a:close/>
                <a:moveTo>
                  <a:pt x="5015779" y="525914"/>
                </a:moveTo>
                <a:lnTo>
                  <a:pt x="5051822" y="525914"/>
                </a:lnTo>
                <a:lnTo>
                  <a:pt x="5051822" y="816712"/>
                </a:lnTo>
                <a:lnTo>
                  <a:pt x="5015779" y="816712"/>
                </a:lnTo>
                <a:close/>
                <a:moveTo>
                  <a:pt x="3560264" y="525914"/>
                </a:moveTo>
                <a:lnTo>
                  <a:pt x="3595897" y="525914"/>
                </a:lnTo>
                <a:lnTo>
                  <a:pt x="3595897" y="568100"/>
                </a:lnTo>
                <a:lnTo>
                  <a:pt x="3627844" y="568100"/>
                </a:lnTo>
                <a:lnTo>
                  <a:pt x="3627844" y="590627"/>
                </a:lnTo>
                <a:lnTo>
                  <a:pt x="3595897" y="590627"/>
                </a:lnTo>
                <a:lnTo>
                  <a:pt x="3595897" y="765515"/>
                </a:lnTo>
                <a:cubicBezTo>
                  <a:pt x="3595897" y="781625"/>
                  <a:pt x="3596443" y="798691"/>
                  <a:pt x="3597535" y="816712"/>
                </a:cubicBezTo>
                <a:lnTo>
                  <a:pt x="3565588" y="816712"/>
                </a:lnTo>
                <a:lnTo>
                  <a:pt x="3563950" y="782308"/>
                </a:lnTo>
                <a:lnTo>
                  <a:pt x="3562721" y="782308"/>
                </a:lnTo>
                <a:cubicBezTo>
                  <a:pt x="3557260" y="793776"/>
                  <a:pt x="3548659" y="803128"/>
                  <a:pt x="3536918" y="810364"/>
                </a:cubicBezTo>
                <a:cubicBezTo>
                  <a:pt x="3525177" y="817599"/>
                  <a:pt x="3511525" y="821217"/>
                  <a:pt x="3495961" y="821217"/>
                </a:cubicBezTo>
                <a:cubicBezTo>
                  <a:pt x="3471659" y="821217"/>
                  <a:pt x="3451385" y="811865"/>
                  <a:pt x="3435139" y="793162"/>
                </a:cubicBezTo>
                <a:cubicBezTo>
                  <a:pt x="3418893" y="774458"/>
                  <a:pt x="3410769" y="750224"/>
                  <a:pt x="3410769" y="720462"/>
                </a:cubicBezTo>
                <a:cubicBezTo>
                  <a:pt x="3410496" y="688515"/>
                  <a:pt x="3419029" y="662848"/>
                  <a:pt x="3436367" y="643462"/>
                </a:cubicBezTo>
                <a:cubicBezTo>
                  <a:pt x="3453707" y="624075"/>
                  <a:pt x="3474799" y="614382"/>
                  <a:pt x="3499647" y="614382"/>
                </a:cubicBezTo>
                <a:cubicBezTo>
                  <a:pt x="3514119" y="614382"/>
                  <a:pt x="3526474" y="617249"/>
                  <a:pt x="3536713" y="622983"/>
                </a:cubicBezTo>
                <a:cubicBezTo>
                  <a:pt x="3546953" y="628717"/>
                  <a:pt x="3554530" y="635816"/>
                  <a:pt x="3559445" y="644281"/>
                </a:cubicBezTo>
                <a:lnTo>
                  <a:pt x="3560264" y="644281"/>
                </a:lnTo>
                <a:lnTo>
                  <a:pt x="3560264" y="590627"/>
                </a:lnTo>
                <a:lnTo>
                  <a:pt x="3479577" y="590627"/>
                </a:lnTo>
                <a:lnTo>
                  <a:pt x="3479577" y="568100"/>
                </a:lnTo>
                <a:lnTo>
                  <a:pt x="3560264" y="568100"/>
                </a:lnTo>
                <a:close/>
                <a:moveTo>
                  <a:pt x="3120304" y="525914"/>
                </a:moveTo>
                <a:lnTo>
                  <a:pt x="3156347" y="525914"/>
                </a:lnTo>
                <a:lnTo>
                  <a:pt x="3156347" y="650015"/>
                </a:lnTo>
                <a:lnTo>
                  <a:pt x="3157166" y="650015"/>
                </a:lnTo>
                <a:cubicBezTo>
                  <a:pt x="3163446" y="638820"/>
                  <a:pt x="3172047" y="630219"/>
                  <a:pt x="3182969" y="624212"/>
                </a:cubicBezTo>
                <a:cubicBezTo>
                  <a:pt x="3194437" y="617659"/>
                  <a:pt x="3206725" y="614382"/>
                  <a:pt x="3219831" y="614382"/>
                </a:cubicBezTo>
                <a:cubicBezTo>
                  <a:pt x="3225565" y="614382"/>
                  <a:pt x="3231368" y="615133"/>
                  <a:pt x="3237238" y="616635"/>
                </a:cubicBezTo>
                <a:cubicBezTo>
                  <a:pt x="3243108" y="618136"/>
                  <a:pt x="3249252" y="620799"/>
                  <a:pt x="3255669" y="624621"/>
                </a:cubicBezTo>
                <a:cubicBezTo>
                  <a:pt x="3262085" y="628444"/>
                  <a:pt x="3267683" y="633427"/>
                  <a:pt x="3272461" y="639571"/>
                </a:cubicBezTo>
                <a:cubicBezTo>
                  <a:pt x="3277240" y="645715"/>
                  <a:pt x="3281199" y="653838"/>
                  <a:pt x="3284339" y="663941"/>
                </a:cubicBezTo>
                <a:cubicBezTo>
                  <a:pt x="3287479" y="674044"/>
                  <a:pt x="3289049" y="685648"/>
                  <a:pt x="3289049" y="698754"/>
                </a:cubicBezTo>
                <a:lnTo>
                  <a:pt x="3289049" y="816712"/>
                </a:lnTo>
                <a:lnTo>
                  <a:pt x="3253007" y="816712"/>
                </a:lnTo>
                <a:lnTo>
                  <a:pt x="3253007" y="702850"/>
                </a:lnTo>
                <a:cubicBezTo>
                  <a:pt x="3253007" y="685375"/>
                  <a:pt x="3249321" y="671245"/>
                  <a:pt x="3241948" y="660459"/>
                </a:cubicBezTo>
                <a:cubicBezTo>
                  <a:pt x="3234576" y="649674"/>
                  <a:pt x="3222971" y="644281"/>
                  <a:pt x="3207134" y="644281"/>
                </a:cubicBezTo>
                <a:cubicBezTo>
                  <a:pt x="3195939" y="644281"/>
                  <a:pt x="3185973" y="647694"/>
                  <a:pt x="3177235" y="654520"/>
                </a:cubicBezTo>
                <a:cubicBezTo>
                  <a:pt x="3168498" y="661347"/>
                  <a:pt x="3162354" y="669811"/>
                  <a:pt x="3158804" y="679914"/>
                </a:cubicBezTo>
                <a:cubicBezTo>
                  <a:pt x="3157166" y="684283"/>
                  <a:pt x="3156347" y="690017"/>
                  <a:pt x="3156347" y="697116"/>
                </a:cubicBezTo>
                <a:lnTo>
                  <a:pt x="3156347" y="816712"/>
                </a:lnTo>
                <a:lnTo>
                  <a:pt x="3120304" y="816712"/>
                </a:lnTo>
                <a:close/>
                <a:moveTo>
                  <a:pt x="2567854" y="525914"/>
                </a:moveTo>
                <a:lnTo>
                  <a:pt x="2603897" y="525914"/>
                </a:lnTo>
                <a:lnTo>
                  <a:pt x="2603897" y="650015"/>
                </a:lnTo>
                <a:lnTo>
                  <a:pt x="2604716" y="650015"/>
                </a:lnTo>
                <a:cubicBezTo>
                  <a:pt x="2610996" y="638820"/>
                  <a:pt x="2619598" y="630219"/>
                  <a:pt x="2630519" y="624212"/>
                </a:cubicBezTo>
                <a:cubicBezTo>
                  <a:pt x="2641987" y="617659"/>
                  <a:pt x="2654275" y="614382"/>
                  <a:pt x="2667382" y="614382"/>
                </a:cubicBezTo>
                <a:cubicBezTo>
                  <a:pt x="2673115" y="614382"/>
                  <a:pt x="2678918" y="615133"/>
                  <a:pt x="2684788" y="616635"/>
                </a:cubicBezTo>
                <a:cubicBezTo>
                  <a:pt x="2690659" y="618136"/>
                  <a:pt x="2696802" y="620799"/>
                  <a:pt x="2703219" y="624621"/>
                </a:cubicBezTo>
                <a:cubicBezTo>
                  <a:pt x="2709635" y="628444"/>
                  <a:pt x="2715233" y="633427"/>
                  <a:pt x="2720012" y="639571"/>
                </a:cubicBezTo>
                <a:cubicBezTo>
                  <a:pt x="2724790" y="645715"/>
                  <a:pt x="2728749" y="653838"/>
                  <a:pt x="2731889" y="663941"/>
                </a:cubicBezTo>
                <a:cubicBezTo>
                  <a:pt x="2735029" y="674044"/>
                  <a:pt x="2736599" y="685648"/>
                  <a:pt x="2736599" y="698754"/>
                </a:cubicBezTo>
                <a:lnTo>
                  <a:pt x="2736599" y="816712"/>
                </a:lnTo>
                <a:lnTo>
                  <a:pt x="2700556" y="816712"/>
                </a:lnTo>
                <a:lnTo>
                  <a:pt x="2700556" y="702850"/>
                </a:lnTo>
                <a:cubicBezTo>
                  <a:pt x="2700556" y="685375"/>
                  <a:pt x="2696870" y="671245"/>
                  <a:pt x="2689498" y="660459"/>
                </a:cubicBezTo>
                <a:cubicBezTo>
                  <a:pt x="2682126" y="649674"/>
                  <a:pt x="2670522" y="644281"/>
                  <a:pt x="2654684" y="644281"/>
                </a:cubicBezTo>
                <a:cubicBezTo>
                  <a:pt x="2643489" y="644281"/>
                  <a:pt x="2633523" y="647694"/>
                  <a:pt x="2624785" y="654520"/>
                </a:cubicBezTo>
                <a:cubicBezTo>
                  <a:pt x="2616048" y="661347"/>
                  <a:pt x="2609904" y="669811"/>
                  <a:pt x="2606354" y="679914"/>
                </a:cubicBezTo>
                <a:cubicBezTo>
                  <a:pt x="2604716" y="684283"/>
                  <a:pt x="2603897" y="690017"/>
                  <a:pt x="2603897" y="697116"/>
                </a:cubicBezTo>
                <a:lnTo>
                  <a:pt x="2603897" y="816712"/>
                </a:lnTo>
                <a:lnTo>
                  <a:pt x="2567854" y="816712"/>
                </a:lnTo>
                <a:close/>
                <a:moveTo>
                  <a:pt x="2263055" y="525914"/>
                </a:moveTo>
                <a:lnTo>
                  <a:pt x="2299097" y="525914"/>
                </a:lnTo>
                <a:lnTo>
                  <a:pt x="2299097" y="650015"/>
                </a:lnTo>
                <a:lnTo>
                  <a:pt x="2299917" y="650015"/>
                </a:lnTo>
                <a:cubicBezTo>
                  <a:pt x="2306196" y="638820"/>
                  <a:pt x="2314798" y="630219"/>
                  <a:pt x="2325720" y="624212"/>
                </a:cubicBezTo>
                <a:cubicBezTo>
                  <a:pt x="2337188" y="617659"/>
                  <a:pt x="2349475" y="614382"/>
                  <a:pt x="2362582" y="614382"/>
                </a:cubicBezTo>
                <a:cubicBezTo>
                  <a:pt x="2368315" y="614382"/>
                  <a:pt x="2374117" y="615133"/>
                  <a:pt x="2379988" y="616635"/>
                </a:cubicBezTo>
                <a:cubicBezTo>
                  <a:pt x="2385859" y="618136"/>
                  <a:pt x="2392002" y="620799"/>
                  <a:pt x="2398419" y="624621"/>
                </a:cubicBezTo>
                <a:cubicBezTo>
                  <a:pt x="2404836" y="628444"/>
                  <a:pt x="2410434" y="633427"/>
                  <a:pt x="2415212" y="639571"/>
                </a:cubicBezTo>
                <a:cubicBezTo>
                  <a:pt x="2419990" y="645715"/>
                  <a:pt x="2423950" y="653838"/>
                  <a:pt x="2427089" y="663941"/>
                </a:cubicBezTo>
                <a:cubicBezTo>
                  <a:pt x="2430229" y="674044"/>
                  <a:pt x="2431800" y="685648"/>
                  <a:pt x="2431800" y="698754"/>
                </a:cubicBezTo>
                <a:lnTo>
                  <a:pt x="2431800" y="816712"/>
                </a:lnTo>
                <a:lnTo>
                  <a:pt x="2395757" y="816712"/>
                </a:lnTo>
                <a:lnTo>
                  <a:pt x="2395757" y="702850"/>
                </a:lnTo>
                <a:cubicBezTo>
                  <a:pt x="2395757" y="685375"/>
                  <a:pt x="2392071" y="671245"/>
                  <a:pt x="2384698" y="660459"/>
                </a:cubicBezTo>
                <a:cubicBezTo>
                  <a:pt x="2377326" y="649674"/>
                  <a:pt x="2365721" y="644281"/>
                  <a:pt x="2349885" y="644281"/>
                </a:cubicBezTo>
                <a:cubicBezTo>
                  <a:pt x="2338689" y="644281"/>
                  <a:pt x="2328723" y="647694"/>
                  <a:pt x="2319985" y="654520"/>
                </a:cubicBezTo>
                <a:cubicBezTo>
                  <a:pt x="2311248" y="661347"/>
                  <a:pt x="2305104" y="669811"/>
                  <a:pt x="2301555" y="679914"/>
                </a:cubicBezTo>
                <a:cubicBezTo>
                  <a:pt x="2299917" y="684283"/>
                  <a:pt x="2299097" y="690017"/>
                  <a:pt x="2299097" y="697116"/>
                </a:cubicBezTo>
                <a:lnTo>
                  <a:pt x="2299097" y="816712"/>
                </a:lnTo>
                <a:lnTo>
                  <a:pt x="2263055" y="816712"/>
                </a:lnTo>
                <a:close/>
                <a:moveTo>
                  <a:pt x="5965993" y="499701"/>
                </a:moveTo>
                <a:lnTo>
                  <a:pt x="5999169" y="499701"/>
                </a:lnTo>
                <a:lnTo>
                  <a:pt x="5958621" y="553355"/>
                </a:lnTo>
                <a:lnTo>
                  <a:pt x="5937732" y="553355"/>
                </a:lnTo>
                <a:close/>
                <a:moveTo>
                  <a:pt x="3784768" y="499701"/>
                </a:moveTo>
                <a:lnTo>
                  <a:pt x="3817944" y="499701"/>
                </a:lnTo>
                <a:lnTo>
                  <a:pt x="3777396" y="553355"/>
                </a:lnTo>
                <a:lnTo>
                  <a:pt x="3756507" y="553355"/>
                </a:lnTo>
                <a:close/>
                <a:moveTo>
                  <a:pt x="5764853" y="364113"/>
                </a:moveTo>
                <a:cubicBezTo>
                  <a:pt x="5770587" y="364113"/>
                  <a:pt x="5775366" y="366092"/>
                  <a:pt x="5779189" y="370051"/>
                </a:cubicBezTo>
                <a:cubicBezTo>
                  <a:pt x="5783012" y="374011"/>
                  <a:pt x="5784923" y="378994"/>
                  <a:pt x="5784923" y="385001"/>
                </a:cubicBezTo>
                <a:cubicBezTo>
                  <a:pt x="5784923" y="391008"/>
                  <a:pt x="5783012" y="396059"/>
                  <a:pt x="5779189" y="400155"/>
                </a:cubicBezTo>
                <a:cubicBezTo>
                  <a:pt x="5775366" y="404251"/>
                  <a:pt x="5770451" y="406299"/>
                  <a:pt x="5764444" y="406299"/>
                </a:cubicBezTo>
                <a:cubicBezTo>
                  <a:pt x="5758710" y="406299"/>
                  <a:pt x="5753863" y="404183"/>
                  <a:pt x="5749904" y="399950"/>
                </a:cubicBezTo>
                <a:cubicBezTo>
                  <a:pt x="5745945" y="395718"/>
                  <a:pt x="5743965" y="390735"/>
                  <a:pt x="5743965" y="385001"/>
                </a:cubicBezTo>
                <a:cubicBezTo>
                  <a:pt x="5743965" y="379267"/>
                  <a:pt x="5746013" y="374352"/>
                  <a:pt x="5750109" y="370256"/>
                </a:cubicBezTo>
                <a:cubicBezTo>
                  <a:pt x="5754205" y="366161"/>
                  <a:pt x="5759119" y="364113"/>
                  <a:pt x="5764853" y="364113"/>
                </a:cubicBezTo>
                <a:close/>
                <a:moveTo>
                  <a:pt x="3211849" y="363703"/>
                </a:moveTo>
                <a:cubicBezTo>
                  <a:pt x="3217583" y="363703"/>
                  <a:pt x="3222362" y="365751"/>
                  <a:pt x="3226184" y="369847"/>
                </a:cubicBezTo>
                <a:cubicBezTo>
                  <a:pt x="3230007" y="373942"/>
                  <a:pt x="3231918" y="378994"/>
                  <a:pt x="3231918" y="385001"/>
                </a:cubicBezTo>
                <a:cubicBezTo>
                  <a:pt x="3231918" y="390735"/>
                  <a:pt x="3230007" y="395650"/>
                  <a:pt x="3226184" y="399746"/>
                </a:cubicBezTo>
                <a:cubicBezTo>
                  <a:pt x="3222362" y="403841"/>
                  <a:pt x="3217447" y="405889"/>
                  <a:pt x="3211440" y="405889"/>
                </a:cubicBezTo>
                <a:cubicBezTo>
                  <a:pt x="3205705" y="405889"/>
                  <a:pt x="3200859" y="403841"/>
                  <a:pt x="3196899" y="399746"/>
                </a:cubicBezTo>
                <a:cubicBezTo>
                  <a:pt x="3192940" y="395650"/>
                  <a:pt x="3190960" y="390735"/>
                  <a:pt x="3190960" y="385001"/>
                </a:cubicBezTo>
                <a:cubicBezTo>
                  <a:pt x="3190960" y="379267"/>
                  <a:pt x="3193009" y="374284"/>
                  <a:pt x="3197104" y="370051"/>
                </a:cubicBezTo>
                <a:cubicBezTo>
                  <a:pt x="3201200" y="365819"/>
                  <a:pt x="3206115" y="363703"/>
                  <a:pt x="3211849" y="363703"/>
                </a:cubicBezTo>
                <a:close/>
                <a:moveTo>
                  <a:pt x="1659274" y="363703"/>
                </a:moveTo>
                <a:cubicBezTo>
                  <a:pt x="1665009" y="363703"/>
                  <a:pt x="1669787" y="365751"/>
                  <a:pt x="1673610" y="369847"/>
                </a:cubicBezTo>
                <a:cubicBezTo>
                  <a:pt x="1677432" y="373942"/>
                  <a:pt x="1679344" y="378994"/>
                  <a:pt x="1679344" y="385001"/>
                </a:cubicBezTo>
                <a:cubicBezTo>
                  <a:pt x="1679344" y="390735"/>
                  <a:pt x="1677432" y="395650"/>
                  <a:pt x="1673610" y="399746"/>
                </a:cubicBezTo>
                <a:cubicBezTo>
                  <a:pt x="1669787" y="403841"/>
                  <a:pt x="1664872" y="405889"/>
                  <a:pt x="1658865" y="405889"/>
                </a:cubicBezTo>
                <a:cubicBezTo>
                  <a:pt x="1653130" y="405889"/>
                  <a:pt x="1648284" y="403841"/>
                  <a:pt x="1644325" y="399746"/>
                </a:cubicBezTo>
                <a:cubicBezTo>
                  <a:pt x="1640366" y="395650"/>
                  <a:pt x="1638386" y="390735"/>
                  <a:pt x="1638386" y="385001"/>
                </a:cubicBezTo>
                <a:cubicBezTo>
                  <a:pt x="1638386" y="379267"/>
                  <a:pt x="1640434" y="374284"/>
                  <a:pt x="1644529" y="370051"/>
                </a:cubicBezTo>
                <a:cubicBezTo>
                  <a:pt x="1648626" y="365819"/>
                  <a:pt x="1653541" y="363703"/>
                  <a:pt x="1659274" y="363703"/>
                </a:cubicBezTo>
                <a:close/>
                <a:moveTo>
                  <a:pt x="9101670" y="229772"/>
                </a:moveTo>
                <a:cubicBezTo>
                  <a:pt x="9045695" y="228680"/>
                  <a:pt x="9017708" y="243561"/>
                  <a:pt x="9017708" y="274416"/>
                </a:cubicBezTo>
                <a:cubicBezTo>
                  <a:pt x="9017708" y="285611"/>
                  <a:pt x="9020916" y="294144"/>
                  <a:pt x="9027333" y="300014"/>
                </a:cubicBezTo>
                <a:cubicBezTo>
                  <a:pt x="9033749" y="305885"/>
                  <a:pt x="9041736" y="308820"/>
                  <a:pt x="9051293" y="308820"/>
                </a:cubicBezTo>
                <a:cubicBezTo>
                  <a:pt x="9063580" y="308820"/>
                  <a:pt x="9073956" y="305612"/>
                  <a:pt x="9082420" y="299195"/>
                </a:cubicBezTo>
                <a:cubicBezTo>
                  <a:pt x="9090884" y="292778"/>
                  <a:pt x="9096756" y="284928"/>
                  <a:pt x="9100032" y="275644"/>
                </a:cubicBezTo>
                <a:cubicBezTo>
                  <a:pt x="9101124" y="272095"/>
                  <a:pt x="9101670" y="268272"/>
                  <a:pt x="9101670" y="264176"/>
                </a:cubicBezTo>
                <a:close/>
                <a:moveTo>
                  <a:pt x="8615895" y="229772"/>
                </a:moveTo>
                <a:cubicBezTo>
                  <a:pt x="8559920" y="228680"/>
                  <a:pt x="8531933" y="243561"/>
                  <a:pt x="8531933" y="274416"/>
                </a:cubicBezTo>
                <a:cubicBezTo>
                  <a:pt x="8531933" y="285611"/>
                  <a:pt x="8535141" y="294144"/>
                  <a:pt x="8541558" y="300014"/>
                </a:cubicBezTo>
                <a:cubicBezTo>
                  <a:pt x="8547975" y="305885"/>
                  <a:pt x="8555961" y="308820"/>
                  <a:pt x="8565518" y="308820"/>
                </a:cubicBezTo>
                <a:cubicBezTo>
                  <a:pt x="8577805" y="308820"/>
                  <a:pt x="8588181" y="305612"/>
                  <a:pt x="8596645" y="299195"/>
                </a:cubicBezTo>
                <a:cubicBezTo>
                  <a:pt x="8605110" y="292778"/>
                  <a:pt x="8610980" y="284928"/>
                  <a:pt x="8614257" y="275644"/>
                </a:cubicBezTo>
                <a:cubicBezTo>
                  <a:pt x="8615350" y="272095"/>
                  <a:pt x="8615895" y="268272"/>
                  <a:pt x="8615895" y="264176"/>
                </a:cubicBezTo>
                <a:close/>
                <a:moveTo>
                  <a:pt x="8015820" y="229772"/>
                </a:moveTo>
                <a:cubicBezTo>
                  <a:pt x="7959845" y="228680"/>
                  <a:pt x="7931858" y="243561"/>
                  <a:pt x="7931858" y="274416"/>
                </a:cubicBezTo>
                <a:cubicBezTo>
                  <a:pt x="7931858" y="285611"/>
                  <a:pt x="7935066" y="294144"/>
                  <a:pt x="7941482" y="300014"/>
                </a:cubicBezTo>
                <a:cubicBezTo>
                  <a:pt x="7947899" y="305885"/>
                  <a:pt x="7955886" y="308820"/>
                  <a:pt x="7965442" y="308820"/>
                </a:cubicBezTo>
                <a:cubicBezTo>
                  <a:pt x="7977730" y="308820"/>
                  <a:pt x="7988105" y="305612"/>
                  <a:pt x="7996570" y="299195"/>
                </a:cubicBezTo>
                <a:cubicBezTo>
                  <a:pt x="8005035" y="292778"/>
                  <a:pt x="8010906" y="284928"/>
                  <a:pt x="8014182" y="275644"/>
                </a:cubicBezTo>
                <a:cubicBezTo>
                  <a:pt x="8015274" y="272095"/>
                  <a:pt x="8015820" y="268272"/>
                  <a:pt x="8015820" y="264176"/>
                </a:cubicBezTo>
                <a:close/>
                <a:moveTo>
                  <a:pt x="2538946" y="229772"/>
                </a:moveTo>
                <a:cubicBezTo>
                  <a:pt x="2482971" y="228680"/>
                  <a:pt x="2454983" y="243561"/>
                  <a:pt x="2454983" y="274416"/>
                </a:cubicBezTo>
                <a:cubicBezTo>
                  <a:pt x="2454983" y="285611"/>
                  <a:pt x="2458192" y="294144"/>
                  <a:pt x="2464608" y="300014"/>
                </a:cubicBezTo>
                <a:cubicBezTo>
                  <a:pt x="2471025" y="305885"/>
                  <a:pt x="2479012" y="308820"/>
                  <a:pt x="2488569" y="308820"/>
                </a:cubicBezTo>
                <a:cubicBezTo>
                  <a:pt x="2500856" y="308820"/>
                  <a:pt x="2511232" y="305612"/>
                  <a:pt x="2519696" y="299195"/>
                </a:cubicBezTo>
                <a:cubicBezTo>
                  <a:pt x="2528161" y="292778"/>
                  <a:pt x="2534032" y="284928"/>
                  <a:pt x="2537308" y="275644"/>
                </a:cubicBezTo>
                <a:cubicBezTo>
                  <a:pt x="2538400" y="272095"/>
                  <a:pt x="2538946" y="268272"/>
                  <a:pt x="2538946" y="264176"/>
                </a:cubicBezTo>
                <a:close/>
                <a:moveTo>
                  <a:pt x="357721" y="229772"/>
                </a:moveTo>
                <a:cubicBezTo>
                  <a:pt x="301746" y="228680"/>
                  <a:pt x="273758" y="243561"/>
                  <a:pt x="273758" y="274416"/>
                </a:cubicBezTo>
                <a:cubicBezTo>
                  <a:pt x="273758" y="285611"/>
                  <a:pt x="276967" y="294144"/>
                  <a:pt x="283383" y="300014"/>
                </a:cubicBezTo>
                <a:cubicBezTo>
                  <a:pt x="289800" y="305885"/>
                  <a:pt x="297787" y="308820"/>
                  <a:pt x="307343" y="308820"/>
                </a:cubicBezTo>
                <a:cubicBezTo>
                  <a:pt x="319631" y="308820"/>
                  <a:pt x="330007" y="305612"/>
                  <a:pt x="338471" y="299195"/>
                </a:cubicBezTo>
                <a:cubicBezTo>
                  <a:pt x="346936" y="292778"/>
                  <a:pt x="352806" y="284928"/>
                  <a:pt x="356083" y="275644"/>
                </a:cubicBezTo>
                <a:cubicBezTo>
                  <a:pt x="357175" y="272095"/>
                  <a:pt x="357721" y="268272"/>
                  <a:pt x="357721" y="264176"/>
                </a:cubicBezTo>
                <a:close/>
                <a:moveTo>
                  <a:pt x="7059024" y="156458"/>
                </a:moveTo>
                <a:cubicBezTo>
                  <a:pt x="7041550" y="156458"/>
                  <a:pt x="7027350" y="163284"/>
                  <a:pt x="7016429" y="176937"/>
                </a:cubicBezTo>
                <a:cubicBezTo>
                  <a:pt x="7005507" y="190589"/>
                  <a:pt x="7000046" y="208747"/>
                  <a:pt x="7000046" y="231410"/>
                </a:cubicBezTo>
                <a:cubicBezTo>
                  <a:pt x="7000046" y="251889"/>
                  <a:pt x="7005165" y="268886"/>
                  <a:pt x="7015404" y="282402"/>
                </a:cubicBezTo>
                <a:cubicBezTo>
                  <a:pt x="7025644" y="295918"/>
                  <a:pt x="7040048" y="302676"/>
                  <a:pt x="7058615" y="302676"/>
                </a:cubicBezTo>
                <a:cubicBezTo>
                  <a:pt x="7070084" y="302676"/>
                  <a:pt x="7080390" y="299400"/>
                  <a:pt x="7089538" y="292847"/>
                </a:cubicBezTo>
                <a:cubicBezTo>
                  <a:pt x="7098685" y="286293"/>
                  <a:pt x="7105034" y="277283"/>
                  <a:pt x="7108584" y="265815"/>
                </a:cubicBezTo>
                <a:cubicBezTo>
                  <a:pt x="7110494" y="260081"/>
                  <a:pt x="7111450" y="253664"/>
                  <a:pt x="7111450" y="246565"/>
                </a:cubicBezTo>
                <a:lnTo>
                  <a:pt x="7111450" y="210932"/>
                </a:lnTo>
                <a:cubicBezTo>
                  <a:pt x="7111450" y="204105"/>
                  <a:pt x="7110768" y="198781"/>
                  <a:pt x="7109402" y="194958"/>
                </a:cubicBezTo>
                <a:cubicBezTo>
                  <a:pt x="7105852" y="183763"/>
                  <a:pt x="7099778" y="174548"/>
                  <a:pt x="7091176" y="167312"/>
                </a:cubicBezTo>
                <a:cubicBezTo>
                  <a:pt x="7082575" y="160076"/>
                  <a:pt x="7071858" y="156458"/>
                  <a:pt x="7059024" y="156458"/>
                </a:cubicBezTo>
                <a:close/>
                <a:moveTo>
                  <a:pt x="9937623" y="155639"/>
                </a:moveTo>
                <a:cubicBezTo>
                  <a:pt x="9917962" y="155639"/>
                  <a:pt x="9902946" y="163216"/>
                  <a:pt x="9892570" y="178370"/>
                </a:cubicBezTo>
                <a:cubicBezTo>
                  <a:pt x="9882193" y="193525"/>
                  <a:pt x="9877006" y="211478"/>
                  <a:pt x="9877006" y="232229"/>
                </a:cubicBezTo>
                <a:cubicBezTo>
                  <a:pt x="9877006" y="254073"/>
                  <a:pt x="9882603" y="272231"/>
                  <a:pt x="9893798" y="286703"/>
                </a:cubicBezTo>
                <a:cubicBezTo>
                  <a:pt x="9904993" y="301175"/>
                  <a:pt x="9919329" y="308410"/>
                  <a:pt x="9936803" y="308410"/>
                </a:cubicBezTo>
                <a:cubicBezTo>
                  <a:pt x="9954006" y="308410"/>
                  <a:pt x="9968341" y="301106"/>
                  <a:pt x="9979809" y="286498"/>
                </a:cubicBezTo>
                <a:cubicBezTo>
                  <a:pt x="9991277" y="271890"/>
                  <a:pt x="9997147" y="253391"/>
                  <a:pt x="9997420" y="231001"/>
                </a:cubicBezTo>
                <a:cubicBezTo>
                  <a:pt x="9997420" y="222263"/>
                  <a:pt x="9996260" y="213594"/>
                  <a:pt x="9993939" y="204993"/>
                </a:cubicBezTo>
                <a:cubicBezTo>
                  <a:pt x="9991618" y="196392"/>
                  <a:pt x="9988205" y="188268"/>
                  <a:pt x="9983699" y="180623"/>
                </a:cubicBezTo>
                <a:cubicBezTo>
                  <a:pt x="9979195" y="172978"/>
                  <a:pt x="9972982" y="166902"/>
                  <a:pt x="9965064" y="162397"/>
                </a:cubicBezTo>
                <a:cubicBezTo>
                  <a:pt x="9957145" y="157892"/>
                  <a:pt x="9947999" y="155639"/>
                  <a:pt x="9937623" y="155639"/>
                </a:cubicBezTo>
                <a:close/>
                <a:moveTo>
                  <a:pt x="9280398" y="155639"/>
                </a:moveTo>
                <a:cubicBezTo>
                  <a:pt x="9260738" y="155639"/>
                  <a:pt x="9245720" y="163216"/>
                  <a:pt x="9235345" y="178370"/>
                </a:cubicBezTo>
                <a:cubicBezTo>
                  <a:pt x="9224968" y="193525"/>
                  <a:pt x="9219781" y="211478"/>
                  <a:pt x="9219781" y="232229"/>
                </a:cubicBezTo>
                <a:cubicBezTo>
                  <a:pt x="9219781" y="254073"/>
                  <a:pt x="9225378" y="272231"/>
                  <a:pt x="9236573" y="286703"/>
                </a:cubicBezTo>
                <a:cubicBezTo>
                  <a:pt x="9247768" y="301175"/>
                  <a:pt x="9262103" y="308410"/>
                  <a:pt x="9279579" y="308410"/>
                </a:cubicBezTo>
                <a:cubicBezTo>
                  <a:pt x="9296781" y="308410"/>
                  <a:pt x="9311116" y="301106"/>
                  <a:pt x="9322584" y="286498"/>
                </a:cubicBezTo>
                <a:cubicBezTo>
                  <a:pt x="9334052" y="271890"/>
                  <a:pt x="9339786" y="253527"/>
                  <a:pt x="9339786" y="231410"/>
                </a:cubicBezTo>
                <a:cubicBezTo>
                  <a:pt x="9339786" y="212024"/>
                  <a:pt x="9334803" y="194549"/>
                  <a:pt x="9324836" y="178985"/>
                </a:cubicBezTo>
                <a:cubicBezTo>
                  <a:pt x="9314870" y="163421"/>
                  <a:pt x="9300057" y="155639"/>
                  <a:pt x="9280398" y="155639"/>
                </a:cubicBezTo>
                <a:close/>
                <a:moveTo>
                  <a:pt x="6527673" y="155639"/>
                </a:moveTo>
                <a:cubicBezTo>
                  <a:pt x="6508013" y="155639"/>
                  <a:pt x="6492996" y="163216"/>
                  <a:pt x="6482619" y="178370"/>
                </a:cubicBezTo>
                <a:cubicBezTo>
                  <a:pt x="6472243" y="193525"/>
                  <a:pt x="6467056" y="211478"/>
                  <a:pt x="6467056" y="232229"/>
                </a:cubicBezTo>
                <a:cubicBezTo>
                  <a:pt x="6467056" y="254073"/>
                  <a:pt x="6472653" y="272231"/>
                  <a:pt x="6483848" y="286703"/>
                </a:cubicBezTo>
                <a:cubicBezTo>
                  <a:pt x="6495043" y="301175"/>
                  <a:pt x="6509378" y="308410"/>
                  <a:pt x="6526854" y="308410"/>
                </a:cubicBezTo>
                <a:cubicBezTo>
                  <a:pt x="6544056" y="308410"/>
                  <a:pt x="6558391" y="301106"/>
                  <a:pt x="6569859" y="286498"/>
                </a:cubicBezTo>
                <a:cubicBezTo>
                  <a:pt x="6581327" y="271890"/>
                  <a:pt x="6587061" y="253527"/>
                  <a:pt x="6587061" y="231410"/>
                </a:cubicBezTo>
                <a:cubicBezTo>
                  <a:pt x="6587061" y="212024"/>
                  <a:pt x="6582078" y="194549"/>
                  <a:pt x="6572112" y="178985"/>
                </a:cubicBezTo>
                <a:cubicBezTo>
                  <a:pt x="6562145" y="163421"/>
                  <a:pt x="6547332" y="155639"/>
                  <a:pt x="6527673" y="155639"/>
                </a:cubicBezTo>
                <a:close/>
                <a:moveTo>
                  <a:pt x="5232273" y="155639"/>
                </a:moveTo>
                <a:cubicBezTo>
                  <a:pt x="5212613" y="155639"/>
                  <a:pt x="5197595" y="163216"/>
                  <a:pt x="5187219" y="178370"/>
                </a:cubicBezTo>
                <a:cubicBezTo>
                  <a:pt x="5176844" y="193525"/>
                  <a:pt x="5171656" y="211478"/>
                  <a:pt x="5171656" y="232229"/>
                </a:cubicBezTo>
                <a:cubicBezTo>
                  <a:pt x="5171656" y="254073"/>
                  <a:pt x="5177253" y="272231"/>
                  <a:pt x="5188448" y="286703"/>
                </a:cubicBezTo>
                <a:cubicBezTo>
                  <a:pt x="5199643" y="301175"/>
                  <a:pt x="5213978" y="308410"/>
                  <a:pt x="5231453" y="308410"/>
                </a:cubicBezTo>
                <a:cubicBezTo>
                  <a:pt x="5248656" y="308410"/>
                  <a:pt x="5262991" y="301106"/>
                  <a:pt x="5274459" y="286498"/>
                </a:cubicBezTo>
                <a:cubicBezTo>
                  <a:pt x="5285927" y="271890"/>
                  <a:pt x="5291661" y="253527"/>
                  <a:pt x="5291661" y="231410"/>
                </a:cubicBezTo>
                <a:cubicBezTo>
                  <a:pt x="5291661" y="212024"/>
                  <a:pt x="5286678" y="194549"/>
                  <a:pt x="5276712" y="178985"/>
                </a:cubicBezTo>
                <a:cubicBezTo>
                  <a:pt x="5266745" y="163421"/>
                  <a:pt x="5251932" y="155639"/>
                  <a:pt x="5232273" y="155639"/>
                </a:cubicBezTo>
                <a:close/>
                <a:moveTo>
                  <a:pt x="5765673" y="155229"/>
                </a:moveTo>
                <a:cubicBezTo>
                  <a:pt x="5746013" y="155229"/>
                  <a:pt x="5730996" y="162875"/>
                  <a:pt x="5720619" y="178166"/>
                </a:cubicBezTo>
                <a:cubicBezTo>
                  <a:pt x="5710243" y="193456"/>
                  <a:pt x="5705055" y="211478"/>
                  <a:pt x="5705055" y="232229"/>
                </a:cubicBezTo>
                <a:cubicBezTo>
                  <a:pt x="5705055" y="254073"/>
                  <a:pt x="5710653" y="272231"/>
                  <a:pt x="5721848" y="286703"/>
                </a:cubicBezTo>
                <a:cubicBezTo>
                  <a:pt x="5733043" y="301175"/>
                  <a:pt x="5747378" y="308410"/>
                  <a:pt x="5764853" y="308410"/>
                </a:cubicBezTo>
                <a:cubicBezTo>
                  <a:pt x="5782056" y="308410"/>
                  <a:pt x="5796390" y="301106"/>
                  <a:pt x="5807859" y="286498"/>
                </a:cubicBezTo>
                <a:cubicBezTo>
                  <a:pt x="5819327" y="271890"/>
                  <a:pt x="5825061" y="253527"/>
                  <a:pt x="5825061" y="231410"/>
                </a:cubicBezTo>
                <a:cubicBezTo>
                  <a:pt x="5825061" y="219396"/>
                  <a:pt x="5823150" y="207860"/>
                  <a:pt x="5819327" y="196801"/>
                </a:cubicBezTo>
                <a:cubicBezTo>
                  <a:pt x="5815504" y="185743"/>
                  <a:pt x="5808951" y="176049"/>
                  <a:pt x="5799668" y="167721"/>
                </a:cubicBezTo>
                <a:cubicBezTo>
                  <a:pt x="5790384" y="159393"/>
                  <a:pt x="5779052" y="155229"/>
                  <a:pt x="5765673" y="155229"/>
                </a:cubicBezTo>
                <a:close/>
                <a:moveTo>
                  <a:pt x="7510900" y="154410"/>
                </a:moveTo>
                <a:cubicBezTo>
                  <a:pt x="7494244" y="154410"/>
                  <a:pt x="7481274" y="160349"/>
                  <a:pt x="7471991" y="172227"/>
                </a:cubicBezTo>
                <a:cubicBezTo>
                  <a:pt x="7462707" y="184104"/>
                  <a:pt x="7457246" y="197552"/>
                  <a:pt x="7455608" y="212570"/>
                </a:cubicBezTo>
                <a:lnTo>
                  <a:pt x="7560868" y="212570"/>
                </a:lnTo>
                <a:cubicBezTo>
                  <a:pt x="7561141" y="198098"/>
                  <a:pt x="7557387" y="184787"/>
                  <a:pt x="7549606" y="172636"/>
                </a:cubicBezTo>
                <a:cubicBezTo>
                  <a:pt x="7541823" y="160486"/>
                  <a:pt x="7528922" y="154410"/>
                  <a:pt x="7510900" y="154410"/>
                </a:cubicBezTo>
                <a:close/>
                <a:moveTo>
                  <a:pt x="4529576" y="154410"/>
                </a:moveTo>
                <a:cubicBezTo>
                  <a:pt x="4512920" y="154410"/>
                  <a:pt x="4499950" y="160349"/>
                  <a:pt x="4490666" y="172227"/>
                </a:cubicBezTo>
                <a:cubicBezTo>
                  <a:pt x="4481383" y="184104"/>
                  <a:pt x="4475922" y="197552"/>
                  <a:pt x="4474283" y="212570"/>
                </a:cubicBezTo>
                <a:lnTo>
                  <a:pt x="4579544" y="212570"/>
                </a:lnTo>
                <a:cubicBezTo>
                  <a:pt x="4579817" y="198098"/>
                  <a:pt x="4576063" y="184787"/>
                  <a:pt x="4568281" y="172636"/>
                </a:cubicBezTo>
                <a:cubicBezTo>
                  <a:pt x="4560499" y="160486"/>
                  <a:pt x="4547597" y="154410"/>
                  <a:pt x="4529576" y="154410"/>
                </a:cubicBezTo>
                <a:close/>
                <a:moveTo>
                  <a:pt x="3215126" y="154410"/>
                </a:moveTo>
                <a:cubicBezTo>
                  <a:pt x="3198470" y="154410"/>
                  <a:pt x="3185500" y="160349"/>
                  <a:pt x="3176216" y="172227"/>
                </a:cubicBezTo>
                <a:cubicBezTo>
                  <a:pt x="3166932" y="184104"/>
                  <a:pt x="3161471" y="197552"/>
                  <a:pt x="3159833" y="212570"/>
                </a:cubicBezTo>
                <a:lnTo>
                  <a:pt x="3265094" y="212570"/>
                </a:lnTo>
                <a:cubicBezTo>
                  <a:pt x="3265367" y="198098"/>
                  <a:pt x="3261612" y="184787"/>
                  <a:pt x="3253830" y="172636"/>
                </a:cubicBezTo>
                <a:cubicBezTo>
                  <a:pt x="3246048" y="160486"/>
                  <a:pt x="3233147" y="154410"/>
                  <a:pt x="3215126" y="154410"/>
                </a:cubicBezTo>
                <a:close/>
                <a:moveTo>
                  <a:pt x="1662551" y="154410"/>
                </a:moveTo>
                <a:cubicBezTo>
                  <a:pt x="1645895" y="154410"/>
                  <a:pt x="1632925" y="160349"/>
                  <a:pt x="1623641" y="172227"/>
                </a:cubicBezTo>
                <a:cubicBezTo>
                  <a:pt x="1614358" y="184104"/>
                  <a:pt x="1608897" y="197552"/>
                  <a:pt x="1607259" y="212570"/>
                </a:cubicBezTo>
                <a:lnTo>
                  <a:pt x="1712519" y="212570"/>
                </a:lnTo>
                <a:cubicBezTo>
                  <a:pt x="1712792" y="198098"/>
                  <a:pt x="1709038" y="184787"/>
                  <a:pt x="1701256" y="172636"/>
                </a:cubicBezTo>
                <a:cubicBezTo>
                  <a:pt x="1693474" y="160486"/>
                  <a:pt x="1680572" y="154410"/>
                  <a:pt x="1662551" y="154410"/>
                </a:cubicBezTo>
                <a:close/>
                <a:moveTo>
                  <a:pt x="10083078" y="132703"/>
                </a:moveTo>
                <a:lnTo>
                  <a:pt x="10119121" y="132703"/>
                </a:lnTo>
                <a:lnTo>
                  <a:pt x="10119121" y="330937"/>
                </a:lnTo>
                <a:lnTo>
                  <a:pt x="10083078" y="330937"/>
                </a:lnTo>
                <a:close/>
                <a:moveTo>
                  <a:pt x="8772629" y="132703"/>
                </a:moveTo>
                <a:lnTo>
                  <a:pt x="8811129" y="132703"/>
                </a:lnTo>
                <a:lnTo>
                  <a:pt x="8850039" y="243698"/>
                </a:lnTo>
                <a:cubicBezTo>
                  <a:pt x="8857138" y="263630"/>
                  <a:pt x="8862462" y="280696"/>
                  <a:pt x="8866013" y="294894"/>
                </a:cubicBezTo>
                <a:lnTo>
                  <a:pt x="8867242" y="294894"/>
                </a:lnTo>
                <a:cubicBezTo>
                  <a:pt x="8870518" y="283153"/>
                  <a:pt x="8876116" y="266088"/>
                  <a:pt x="8884034" y="243698"/>
                </a:cubicBezTo>
                <a:lnTo>
                  <a:pt x="8922534" y="132703"/>
                </a:lnTo>
                <a:lnTo>
                  <a:pt x="8960215" y="132703"/>
                </a:lnTo>
                <a:lnTo>
                  <a:pt x="8882395" y="330937"/>
                </a:lnTo>
                <a:lnTo>
                  <a:pt x="8847991" y="330937"/>
                </a:lnTo>
                <a:close/>
                <a:moveTo>
                  <a:pt x="8085190" y="132703"/>
                </a:moveTo>
                <a:lnTo>
                  <a:pt x="8124510" y="132703"/>
                </a:lnTo>
                <a:lnTo>
                  <a:pt x="8167515" y="249841"/>
                </a:lnTo>
                <a:cubicBezTo>
                  <a:pt x="8172430" y="262675"/>
                  <a:pt x="8176800" y="276191"/>
                  <a:pt x="8180622" y="290389"/>
                </a:cubicBezTo>
                <a:lnTo>
                  <a:pt x="8181441" y="290389"/>
                </a:lnTo>
                <a:cubicBezTo>
                  <a:pt x="8181714" y="289570"/>
                  <a:pt x="8183420" y="283904"/>
                  <a:pt x="8186560" y="273392"/>
                </a:cubicBezTo>
                <a:cubicBezTo>
                  <a:pt x="8189701" y="262879"/>
                  <a:pt x="8192226" y="254756"/>
                  <a:pt x="8194138" y="249022"/>
                </a:cubicBezTo>
                <a:lnTo>
                  <a:pt x="8233457" y="132703"/>
                </a:lnTo>
                <a:lnTo>
                  <a:pt x="8271547" y="132703"/>
                </a:lnTo>
                <a:lnTo>
                  <a:pt x="8217484" y="274006"/>
                </a:lnTo>
                <a:cubicBezTo>
                  <a:pt x="8204104" y="308957"/>
                  <a:pt x="8192431" y="335715"/>
                  <a:pt x="8182465" y="354283"/>
                </a:cubicBezTo>
                <a:cubicBezTo>
                  <a:pt x="8172499" y="372850"/>
                  <a:pt x="8161508" y="387458"/>
                  <a:pt x="8149494" y="398107"/>
                </a:cubicBezTo>
                <a:cubicBezTo>
                  <a:pt x="8134476" y="410668"/>
                  <a:pt x="8119732" y="418313"/>
                  <a:pt x="8105260" y="421044"/>
                </a:cubicBezTo>
                <a:lnTo>
                  <a:pt x="8096249" y="391145"/>
                </a:lnTo>
                <a:cubicBezTo>
                  <a:pt x="8107717" y="387595"/>
                  <a:pt x="8118230" y="381724"/>
                  <a:pt x="8127787" y="373533"/>
                </a:cubicBezTo>
                <a:cubicBezTo>
                  <a:pt x="8140074" y="363976"/>
                  <a:pt x="8150178" y="350597"/>
                  <a:pt x="8158095" y="333394"/>
                </a:cubicBezTo>
                <a:cubicBezTo>
                  <a:pt x="8160007" y="329026"/>
                  <a:pt x="8160962" y="326159"/>
                  <a:pt x="8160962" y="324793"/>
                </a:cubicBezTo>
                <a:cubicBezTo>
                  <a:pt x="8160962" y="322609"/>
                  <a:pt x="8160007" y="319469"/>
                  <a:pt x="8158095" y="315373"/>
                </a:cubicBezTo>
                <a:close/>
                <a:moveTo>
                  <a:pt x="7697533" y="132703"/>
                </a:moveTo>
                <a:lnTo>
                  <a:pt x="7737671" y="132703"/>
                </a:lnTo>
                <a:lnTo>
                  <a:pt x="7765932" y="175299"/>
                </a:lnTo>
                <a:cubicBezTo>
                  <a:pt x="7772486" y="184582"/>
                  <a:pt x="7779312" y="195231"/>
                  <a:pt x="7786410" y="207245"/>
                </a:cubicBezTo>
                <a:lnTo>
                  <a:pt x="7787230" y="207245"/>
                </a:lnTo>
                <a:cubicBezTo>
                  <a:pt x="7792144" y="198508"/>
                  <a:pt x="7798835" y="187722"/>
                  <a:pt x="7807299" y="174889"/>
                </a:cubicBezTo>
                <a:lnTo>
                  <a:pt x="7834740" y="132703"/>
                </a:lnTo>
                <a:lnTo>
                  <a:pt x="7874060" y="132703"/>
                </a:lnTo>
                <a:lnTo>
                  <a:pt x="7806480" y="228543"/>
                </a:lnTo>
                <a:lnTo>
                  <a:pt x="7875698" y="330937"/>
                </a:lnTo>
                <a:lnTo>
                  <a:pt x="7835150" y="330937"/>
                </a:lnTo>
                <a:lnTo>
                  <a:pt x="7805660" y="286293"/>
                </a:lnTo>
                <a:cubicBezTo>
                  <a:pt x="7800200" y="278102"/>
                  <a:pt x="7793101" y="266634"/>
                  <a:pt x="7784362" y="251889"/>
                </a:cubicBezTo>
                <a:lnTo>
                  <a:pt x="7783544" y="251889"/>
                </a:lnTo>
                <a:cubicBezTo>
                  <a:pt x="7777536" y="262538"/>
                  <a:pt x="7770574" y="274006"/>
                  <a:pt x="7762655" y="286293"/>
                </a:cubicBezTo>
                <a:lnTo>
                  <a:pt x="7733986" y="330937"/>
                </a:lnTo>
                <a:lnTo>
                  <a:pt x="7694256" y="330937"/>
                </a:lnTo>
                <a:lnTo>
                  <a:pt x="7764703" y="229772"/>
                </a:lnTo>
                <a:close/>
                <a:moveTo>
                  <a:pt x="3625129" y="132703"/>
                </a:moveTo>
                <a:lnTo>
                  <a:pt x="3661172" y="132703"/>
                </a:lnTo>
                <a:lnTo>
                  <a:pt x="3661172" y="330937"/>
                </a:lnTo>
                <a:lnTo>
                  <a:pt x="3625129" y="330937"/>
                </a:lnTo>
                <a:close/>
                <a:moveTo>
                  <a:pt x="2909526" y="132703"/>
                </a:moveTo>
                <a:lnTo>
                  <a:pt x="2945568" y="132703"/>
                </a:lnTo>
                <a:lnTo>
                  <a:pt x="2945568" y="242059"/>
                </a:lnTo>
                <a:cubicBezTo>
                  <a:pt x="2945568" y="284382"/>
                  <a:pt x="2960313" y="305543"/>
                  <a:pt x="2989802" y="305543"/>
                </a:cubicBezTo>
                <a:cubicBezTo>
                  <a:pt x="3000997" y="305543"/>
                  <a:pt x="3010827" y="302267"/>
                  <a:pt x="3019292" y="295714"/>
                </a:cubicBezTo>
                <a:cubicBezTo>
                  <a:pt x="3027756" y="289160"/>
                  <a:pt x="3033763" y="281378"/>
                  <a:pt x="3037313" y="272368"/>
                </a:cubicBezTo>
                <a:cubicBezTo>
                  <a:pt x="3039497" y="267180"/>
                  <a:pt x="3040590" y="261036"/>
                  <a:pt x="3040590" y="253937"/>
                </a:cubicBezTo>
                <a:lnTo>
                  <a:pt x="3040590" y="132703"/>
                </a:lnTo>
                <a:lnTo>
                  <a:pt x="3076632" y="132703"/>
                </a:lnTo>
                <a:lnTo>
                  <a:pt x="3076632" y="276464"/>
                </a:lnTo>
                <a:cubicBezTo>
                  <a:pt x="3076632" y="298854"/>
                  <a:pt x="3077178" y="317012"/>
                  <a:pt x="3078271" y="330937"/>
                </a:cubicBezTo>
                <a:lnTo>
                  <a:pt x="3046324" y="330937"/>
                </a:lnTo>
                <a:lnTo>
                  <a:pt x="3044276" y="298581"/>
                </a:lnTo>
                <a:lnTo>
                  <a:pt x="3043457" y="298581"/>
                </a:lnTo>
                <a:cubicBezTo>
                  <a:pt x="3037996" y="308410"/>
                  <a:pt x="3029668" y="317012"/>
                  <a:pt x="3018473" y="324384"/>
                </a:cubicBezTo>
                <a:cubicBezTo>
                  <a:pt x="3007277" y="331756"/>
                  <a:pt x="2993762" y="335442"/>
                  <a:pt x="2977925" y="335442"/>
                </a:cubicBezTo>
                <a:cubicBezTo>
                  <a:pt x="2969460" y="335442"/>
                  <a:pt x="2961473" y="334077"/>
                  <a:pt x="2953964" y="331347"/>
                </a:cubicBezTo>
                <a:cubicBezTo>
                  <a:pt x="2946456" y="328616"/>
                  <a:pt x="2939220" y="324179"/>
                  <a:pt x="2932257" y="318035"/>
                </a:cubicBezTo>
                <a:cubicBezTo>
                  <a:pt x="2925294" y="311892"/>
                  <a:pt x="2919765" y="302881"/>
                  <a:pt x="2915669" y="291004"/>
                </a:cubicBezTo>
                <a:cubicBezTo>
                  <a:pt x="2911574" y="279126"/>
                  <a:pt x="2909526" y="264995"/>
                  <a:pt x="2909526" y="248612"/>
                </a:cubicBezTo>
                <a:close/>
                <a:moveTo>
                  <a:pt x="1370067" y="132703"/>
                </a:moveTo>
                <a:lnTo>
                  <a:pt x="1409386" y="132703"/>
                </a:lnTo>
                <a:lnTo>
                  <a:pt x="1452391" y="249841"/>
                </a:lnTo>
                <a:cubicBezTo>
                  <a:pt x="1457306" y="262675"/>
                  <a:pt x="1461675" y="276191"/>
                  <a:pt x="1465498" y="290389"/>
                </a:cubicBezTo>
                <a:lnTo>
                  <a:pt x="1466317" y="290389"/>
                </a:lnTo>
                <a:cubicBezTo>
                  <a:pt x="1466590" y="289570"/>
                  <a:pt x="1468296" y="283904"/>
                  <a:pt x="1471437" y="273392"/>
                </a:cubicBezTo>
                <a:cubicBezTo>
                  <a:pt x="1474577" y="262879"/>
                  <a:pt x="1477103" y="254756"/>
                  <a:pt x="1479014" y="249022"/>
                </a:cubicBezTo>
                <a:lnTo>
                  <a:pt x="1518333" y="132703"/>
                </a:lnTo>
                <a:lnTo>
                  <a:pt x="1556424" y="132703"/>
                </a:lnTo>
                <a:lnTo>
                  <a:pt x="1502360" y="274006"/>
                </a:lnTo>
                <a:cubicBezTo>
                  <a:pt x="1488980" y="308957"/>
                  <a:pt x="1477307" y="335715"/>
                  <a:pt x="1467341" y="354283"/>
                </a:cubicBezTo>
                <a:cubicBezTo>
                  <a:pt x="1457375" y="372850"/>
                  <a:pt x="1446384" y="387458"/>
                  <a:pt x="1434370" y="398107"/>
                </a:cubicBezTo>
                <a:cubicBezTo>
                  <a:pt x="1419353" y="410668"/>
                  <a:pt x="1404608" y="418313"/>
                  <a:pt x="1390136" y="421044"/>
                </a:cubicBezTo>
                <a:lnTo>
                  <a:pt x="1381126" y="391145"/>
                </a:lnTo>
                <a:cubicBezTo>
                  <a:pt x="1392593" y="387595"/>
                  <a:pt x="1403106" y="381724"/>
                  <a:pt x="1412663" y="373533"/>
                </a:cubicBezTo>
                <a:cubicBezTo>
                  <a:pt x="1424950" y="363976"/>
                  <a:pt x="1435053" y="350597"/>
                  <a:pt x="1442971" y="333394"/>
                </a:cubicBezTo>
                <a:cubicBezTo>
                  <a:pt x="1444883" y="329026"/>
                  <a:pt x="1445838" y="326159"/>
                  <a:pt x="1445838" y="324793"/>
                </a:cubicBezTo>
                <a:cubicBezTo>
                  <a:pt x="1445838" y="322609"/>
                  <a:pt x="1444883" y="319469"/>
                  <a:pt x="1442971" y="315373"/>
                </a:cubicBezTo>
                <a:close/>
                <a:moveTo>
                  <a:pt x="1166450" y="132703"/>
                </a:moveTo>
                <a:lnTo>
                  <a:pt x="1202494" y="132703"/>
                </a:lnTo>
                <a:lnTo>
                  <a:pt x="1202494" y="242059"/>
                </a:lnTo>
                <a:cubicBezTo>
                  <a:pt x="1202494" y="284382"/>
                  <a:pt x="1217238" y="305543"/>
                  <a:pt x="1246727" y="305543"/>
                </a:cubicBezTo>
                <a:cubicBezTo>
                  <a:pt x="1257923" y="305543"/>
                  <a:pt x="1267752" y="302267"/>
                  <a:pt x="1276217" y="295714"/>
                </a:cubicBezTo>
                <a:cubicBezTo>
                  <a:pt x="1284682" y="289160"/>
                  <a:pt x="1290689" y="281378"/>
                  <a:pt x="1294238" y="272368"/>
                </a:cubicBezTo>
                <a:cubicBezTo>
                  <a:pt x="1296423" y="267180"/>
                  <a:pt x="1297515" y="261036"/>
                  <a:pt x="1297515" y="253937"/>
                </a:cubicBezTo>
                <a:lnTo>
                  <a:pt x="1297515" y="132703"/>
                </a:lnTo>
                <a:lnTo>
                  <a:pt x="1333558" y="132703"/>
                </a:lnTo>
                <a:lnTo>
                  <a:pt x="1333558" y="276464"/>
                </a:lnTo>
                <a:cubicBezTo>
                  <a:pt x="1333558" y="298854"/>
                  <a:pt x="1334104" y="317012"/>
                  <a:pt x="1335196" y="330937"/>
                </a:cubicBezTo>
                <a:lnTo>
                  <a:pt x="1303249" y="330937"/>
                </a:lnTo>
                <a:lnTo>
                  <a:pt x="1301201" y="298581"/>
                </a:lnTo>
                <a:lnTo>
                  <a:pt x="1300382" y="298581"/>
                </a:lnTo>
                <a:cubicBezTo>
                  <a:pt x="1294921" y="308410"/>
                  <a:pt x="1286593" y="317012"/>
                  <a:pt x="1275398" y="324384"/>
                </a:cubicBezTo>
                <a:cubicBezTo>
                  <a:pt x="1264203" y="331756"/>
                  <a:pt x="1250687" y="335442"/>
                  <a:pt x="1234850" y="335442"/>
                </a:cubicBezTo>
                <a:cubicBezTo>
                  <a:pt x="1226386" y="335442"/>
                  <a:pt x="1218399" y="334077"/>
                  <a:pt x="1210890" y="331347"/>
                </a:cubicBezTo>
                <a:cubicBezTo>
                  <a:pt x="1203381" y="328616"/>
                  <a:pt x="1196145" y="324179"/>
                  <a:pt x="1189182" y="318035"/>
                </a:cubicBezTo>
                <a:cubicBezTo>
                  <a:pt x="1182219" y="311892"/>
                  <a:pt x="1176690" y="302881"/>
                  <a:pt x="1172594" y="291004"/>
                </a:cubicBezTo>
                <a:cubicBezTo>
                  <a:pt x="1168499" y="279126"/>
                  <a:pt x="1166450" y="264995"/>
                  <a:pt x="1166450" y="248612"/>
                </a:cubicBezTo>
                <a:close/>
                <a:moveTo>
                  <a:pt x="452076" y="132703"/>
                </a:moveTo>
                <a:lnTo>
                  <a:pt x="488118" y="132703"/>
                </a:lnTo>
                <a:lnTo>
                  <a:pt x="488118" y="242059"/>
                </a:lnTo>
                <a:cubicBezTo>
                  <a:pt x="488118" y="284382"/>
                  <a:pt x="502863" y="305543"/>
                  <a:pt x="532352" y="305543"/>
                </a:cubicBezTo>
                <a:cubicBezTo>
                  <a:pt x="543547" y="305543"/>
                  <a:pt x="553377" y="302267"/>
                  <a:pt x="561842" y="295714"/>
                </a:cubicBezTo>
                <a:cubicBezTo>
                  <a:pt x="570306" y="289160"/>
                  <a:pt x="576314" y="281378"/>
                  <a:pt x="579863" y="272368"/>
                </a:cubicBezTo>
                <a:cubicBezTo>
                  <a:pt x="582048" y="267180"/>
                  <a:pt x="583140" y="261036"/>
                  <a:pt x="583140" y="253937"/>
                </a:cubicBezTo>
                <a:lnTo>
                  <a:pt x="583140" y="132703"/>
                </a:lnTo>
                <a:lnTo>
                  <a:pt x="619182" y="132703"/>
                </a:lnTo>
                <a:lnTo>
                  <a:pt x="619182" y="276464"/>
                </a:lnTo>
                <a:cubicBezTo>
                  <a:pt x="619182" y="298854"/>
                  <a:pt x="619729" y="317012"/>
                  <a:pt x="620821" y="330937"/>
                </a:cubicBezTo>
                <a:lnTo>
                  <a:pt x="588874" y="330937"/>
                </a:lnTo>
                <a:lnTo>
                  <a:pt x="586826" y="298581"/>
                </a:lnTo>
                <a:lnTo>
                  <a:pt x="586007" y="298581"/>
                </a:lnTo>
                <a:cubicBezTo>
                  <a:pt x="580546" y="308410"/>
                  <a:pt x="572218" y="317012"/>
                  <a:pt x="561023" y="324384"/>
                </a:cubicBezTo>
                <a:cubicBezTo>
                  <a:pt x="549828" y="331756"/>
                  <a:pt x="536312" y="335442"/>
                  <a:pt x="520475" y="335442"/>
                </a:cubicBezTo>
                <a:cubicBezTo>
                  <a:pt x="512010" y="335442"/>
                  <a:pt x="504024" y="334077"/>
                  <a:pt x="496515" y="331347"/>
                </a:cubicBezTo>
                <a:cubicBezTo>
                  <a:pt x="489006" y="328616"/>
                  <a:pt x="481770" y="324179"/>
                  <a:pt x="474807" y="318035"/>
                </a:cubicBezTo>
                <a:cubicBezTo>
                  <a:pt x="467844" y="311892"/>
                  <a:pt x="462315" y="302881"/>
                  <a:pt x="458219" y="291004"/>
                </a:cubicBezTo>
                <a:cubicBezTo>
                  <a:pt x="454124" y="279126"/>
                  <a:pt x="452076" y="264995"/>
                  <a:pt x="452076" y="248612"/>
                </a:cubicBezTo>
                <a:close/>
                <a:moveTo>
                  <a:pt x="9281217" y="128607"/>
                </a:moveTo>
                <a:cubicBezTo>
                  <a:pt x="9309614" y="128607"/>
                  <a:pt x="9332619" y="138027"/>
                  <a:pt x="9350230" y="156868"/>
                </a:cubicBezTo>
                <a:cubicBezTo>
                  <a:pt x="9367842" y="175708"/>
                  <a:pt x="9376648" y="200146"/>
                  <a:pt x="9376648" y="230182"/>
                </a:cubicBezTo>
                <a:cubicBezTo>
                  <a:pt x="9376648" y="264313"/>
                  <a:pt x="9366818" y="290389"/>
                  <a:pt x="9347158" y="308410"/>
                </a:cubicBezTo>
                <a:cubicBezTo>
                  <a:pt x="9327499" y="326432"/>
                  <a:pt x="9304426" y="335442"/>
                  <a:pt x="9277940" y="335442"/>
                </a:cubicBezTo>
                <a:cubicBezTo>
                  <a:pt x="9250635" y="335442"/>
                  <a:pt x="9227972" y="326090"/>
                  <a:pt x="9209951" y="307386"/>
                </a:cubicBezTo>
                <a:cubicBezTo>
                  <a:pt x="9191929" y="288683"/>
                  <a:pt x="9182919" y="264040"/>
                  <a:pt x="9182919" y="233458"/>
                </a:cubicBezTo>
                <a:cubicBezTo>
                  <a:pt x="9182919" y="201511"/>
                  <a:pt x="9192270" y="176049"/>
                  <a:pt x="9210975" y="157072"/>
                </a:cubicBezTo>
                <a:cubicBezTo>
                  <a:pt x="9229678" y="138095"/>
                  <a:pt x="9253093" y="128607"/>
                  <a:pt x="9281217" y="128607"/>
                </a:cubicBezTo>
                <a:close/>
                <a:moveTo>
                  <a:pt x="9061122" y="128607"/>
                </a:moveTo>
                <a:cubicBezTo>
                  <a:pt x="9088701" y="128607"/>
                  <a:pt x="9108155" y="136252"/>
                  <a:pt x="9119487" y="151543"/>
                </a:cubicBezTo>
                <a:cubicBezTo>
                  <a:pt x="9130818" y="166834"/>
                  <a:pt x="9136484" y="186084"/>
                  <a:pt x="9136484" y="209293"/>
                </a:cubicBezTo>
                <a:lnTo>
                  <a:pt x="9136484" y="283426"/>
                </a:lnTo>
                <a:cubicBezTo>
                  <a:pt x="9136484" y="302540"/>
                  <a:pt x="9137440" y="318377"/>
                  <a:pt x="9139351" y="330937"/>
                </a:cubicBezTo>
                <a:lnTo>
                  <a:pt x="9106994" y="330937"/>
                </a:lnTo>
                <a:lnTo>
                  <a:pt x="9104128" y="305953"/>
                </a:lnTo>
                <a:lnTo>
                  <a:pt x="9102899" y="305953"/>
                </a:lnTo>
                <a:cubicBezTo>
                  <a:pt x="9096892" y="314418"/>
                  <a:pt x="9088632" y="321449"/>
                  <a:pt x="9078120" y="327046"/>
                </a:cubicBezTo>
                <a:cubicBezTo>
                  <a:pt x="9067607" y="332644"/>
                  <a:pt x="9055661" y="335442"/>
                  <a:pt x="9042282" y="335442"/>
                </a:cubicBezTo>
                <a:cubicBezTo>
                  <a:pt x="9023169" y="335442"/>
                  <a:pt x="9008287" y="329845"/>
                  <a:pt x="8997638" y="318650"/>
                </a:cubicBezTo>
                <a:cubicBezTo>
                  <a:pt x="8986989" y="307455"/>
                  <a:pt x="8981665" y="294075"/>
                  <a:pt x="8981665" y="278511"/>
                </a:cubicBezTo>
                <a:cubicBezTo>
                  <a:pt x="8981665" y="254483"/>
                  <a:pt x="8991972" y="236120"/>
                  <a:pt x="9012587" y="223424"/>
                </a:cubicBezTo>
                <a:cubicBezTo>
                  <a:pt x="9033203" y="210727"/>
                  <a:pt x="9062624" y="204515"/>
                  <a:pt x="9100851" y="204788"/>
                </a:cubicBezTo>
                <a:lnTo>
                  <a:pt x="9100851" y="200692"/>
                </a:lnTo>
                <a:cubicBezTo>
                  <a:pt x="9100851" y="195777"/>
                  <a:pt x="9100373" y="191067"/>
                  <a:pt x="9099418" y="186562"/>
                </a:cubicBezTo>
                <a:cubicBezTo>
                  <a:pt x="9098462" y="182057"/>
                  <a:pt x="9096550" y="177210"/>
                  <a:pt x="9093684" y="172022"/>
                </a:cubicBezTo>
                <a:cubicBezTo>
                  <a:pt x="9090816" y="166834"/>
                  <a:pt x="9086174" y="162738"/>
                  <a:pt x="9079758" y="159735"/>
                </a:cubicBezTo>
                <a:cubicBezTo>
                  <a:pt x="9073342" y="156731"/>
                  <a:pt x="9065355" y="155229"/>
                  <a:pt x="9055798" y="155229"/>
                </a:cubicBezTo>
                <a:cubicBezTo>
                  <a:pt x="9035592" y="155229"/>
                  <a:pt x="9018254" y="160144"/>
                  <a:pt x="9003782" y="169974"/>
                </a:cubicBezTo>
                <a:lnTo>
                  <a:pt x="8995590" y="145809"/>
                </a:lnTo>
                <a:cubicBezTo>
                  <a:pt x="9013884" y="134341"/>
                  <a:pt x="9035728" y="128607"/>
                  <a:pt x="9061122" y="128607"/>
                </a:cubicBezTo>
                <a:close/>
                <a:moveTo>
                  <a:pt x="8575347" y="128607"/>
                </a:moveTo>
                <a:cubicBezTo>
                  <a:pt x="8602925" y="128607"/>
                  <a:pt x="8622380" y="136252"/>
                  <a:pt x="8633712" y="151543"/>
                </a:cubicBezTo>
                <a:cubicBezTo>
                  <a:pt x="8645044" y="166834"/>
                  <a:pt x="8650709" y="186084"/>
                  <a:pt x="8650709" y="209293"/>
                </a:cubicBezTo>
                <a:lnTo>
                  <a:pt x="8650709" y="283426"/>
                </a:lnTo>
                <a:cubicBezTo>
                  <a:pt x="8650709" y="302540"/>
                  <a:pt x="8651665" y="318377"/>
                  <a:pt x="8653576" y="330937"/>
                </a:cubicBezTo>
                <a:lnTo>
                  <a:pt x="8621219" y="330937"/>
                </a:lnTo>
                <a:lnTo>
                  <a:pt x="8618353" y="305953"/>
                </a:lnTo>
                <a:lnTo>
                  <a:pt x="8617124" y="305953"/>
                </a:lnTo>
                <a:cubicBezTo>
                  <a:pt x="8611117" y="314418"/>
                  <a:pt x="8602858" y="321449"/>
                  <a:pt x="8592345" y="327046"/>
                </a:cubicBezTo>
                <a:cubicBezTo>
                  <a:pt x="8581832" y="332644"/>
                  <a:pt x="8569887" y="335442"/>
                  <a:pt x="8556507" y="335442"/>
                </a:cubicBezTo>
                <a:cubicBezTo>
                  <a:pt x="8537394" y="335442"/>
                  <a:pt x="8522512" y="329845"/>
                  <a:pt x="8511863" y="318650"/>
                </a:cubicBezTo>
                <a:cubicBezTo>
                  <a:pt x="8501214" y="307455"/>
                  <a:pt x="8495890" y="294075"/>
                  <a:pt x="8495890" y="278511"/>
                </a:cubicBezTo>
                <a:cubicBezTo>
                  <a:pt x="8495890" y="254483"/>
                  <a:pt x="8506198" y="236120"/>
                  <a:pt x="8526812" y="223424"/>
                </a:cubicBezTo>
                <a:cubicBezTo>
                  <a:pt x="8547428" y="210727"/>
                  <a:pt x="8576850" y="204515"/>
                  <a:pt x="8615076" y="204788"/>
                </a:cubicBezTo>
                <a:lnTo>
                  <a:pt x="8615076" y="200692"/>
                </a:lnTo>
                <a:cubicBezTo>
                  <a:pt x="8615076" y="195777"/>
                  <a:pt x="8614598" y="191067"/>
                  <a:pt x="8613643" y="186562"/>
                </a:cubicBezTo>
                <a:cubicBezTo>
                  <a:pt x="8612687" y="182057"/>
                  <a:pt x="8610775" y="177210"/>
                  <a:pt x="8607909" y="172022"/>
                </a:cubicBezTo>
                <a:cubicBezTo>
                  <a:pt x="8605041" y="166834"/>
                  <a:pt x="8600400" y="162738"/>
                  <a:pt x="8593983" y="159735"/>
                </a:cubicBezTo>
                <a:cubicBezTo>
                  <a:pt x="8587566" y="156731"/>
                  <a:pt x="8579580" y="155229"/>
                  <a:pt x="8570023" y="155229"/>
                </a:cubicBezTo>
                <a:cubicBezTo>
                  <a:pt x="8549817" y="155229"/>
                  <a:pt x="8532478" y="160144"/>
                  <a:pt x="8518007" y="169974"/>
                </a:cubicBezTo>
                <a:lnTo>
                  <a:pt x="8509815" y="145809"/>
                </a:lnTo>
                <a:cubicBezTo>
                  <a:pt x="8528110" y="134341"/>
                  <a:pt x="8549953" y="128607"/>
                  <a:pt x="8575347" y="128607"/>
                </a:cubicBezTo>
                <a:close/>
                <a:moveTo>
                  <a:pt x="8466163" y="128607"/>
                </a:moveTo>
                <a:cubicBezTo>
                  <a:pt x="8468347" y="128607"/>
                  <a:pt x="8471623" y="128880"/>
                  <a:pt x="8475992" y="129426"/>
                </a:cubicBezTo>
                <a:lnTo>
                  <a:pt x="8475992" y="163421"/>
                </a:lnTo>
                <a:cubicBezTo>
                  <a:pt x="8473535" y="162875"/>
                  <a:pt x="8469439" y="162602"/>
                  <a:pt x="8463705" y="162602"/>
                </a:cubicBezTo>
                <a:cubicBezTo>
                  <a:pt x="8451144" y="162602"/>
                  <a:pt x="8440564" y="166834"/>
                  <a:pt x="8431963" y="175299"/>
                </a:cubicBezTo>
                <a:cubicBezTo>
                  <a:pt x="8423362" y="183763"/>
                  <a:pt x="8417833" y="194822"/>
                  <a:pt x="8415376" y="208474"/>
                </a:cubicBezTo>
                <a:cubicBezTo>
                  <a:pt x="8414557" y="213389"/>
                  <a:pt x="8414147" y="218987"/>
                  <a:pt x="8414147" y="225267"/>
                </a:cubicBezTo>
                <a:lnTo>
                  <a:pt x="8414147" y="330937"/>
                </a:lnTo>
                <a:lnTo>
                  <a:pt x="8378104" y="330937"/>
                </a:lnTo>
                <a:lnTo>
                  <a:pt x="8378104" y="194549"/>
                </a:lnTo>
                <a:cubicBezTo>
                  <a:pt x="8378104" y="169701"/>
                  <a:pt x="8377558" y="149086"/>
                  <a:pt x="8376466" y="132703"/>
                </a:cubicBezTo>
                <a:lnTo>
                  <a:pt x="8408003" y="132703"/>
                </a:lnTo>
                <a:lnTo>
                  <a:pt x="8409641" y="172022"/>
                </a:lnTo>
                <a:lnTo>
                  <a:pt x="8410870" y="172022"/>
                </a:lnTo>
                <a:cubicBezTo>
                  <a:pt x="8415238" y="158916"/>
                  <a:pt x="8422474" y="148403"/>
                  <a:pt x="8432578" y="140485"/>
                </a:cubicBezTo>
                <a:cubicBezTo>
                  <a:pt x="8442680" y="132566"/>
                  <a:pt x="8453876" y="128607"/>
                  <a:pt x="8466163" y="128607"/>
                </a:cubicBezTo>
                <a:close/>
                <a:moveTo>
                  <a:pt x="7975273" y="128607"/>
                </a:moveTo>
                <a:cubicBezTo>
                  <a:pt x="8002850" y="128607"/>
                  <a:pt x="8022305" y="136252"/>
                  <a:pt x="8033638" y="151543"/>
                </a:cubicBezTo>
                <a:cubicBezTo>
                  <a:pt x="8044968" y="166834"/>
                  <a:pt x="8050634" y="186084"/>
                  <a:pt x="8050634" y="209293"/>
                </a:cubicBezTo>
                <a:lnTo>
                  <a:pt x="8050634" y="283426"/>
                </a:lnTo>
                <a:cubicBezTo>
                  <a:pt x="8050634" y="302540"/>
                  <a:pt x="8051590" y="318377"/>
                  <a:pt x="8053501" y="330937"/>
                </a:cubicBezTo>
                <a:lnTo>
                  <a:pt x="8021145" y="330937"/>
                </a:lnTo>
                <a:lnTo>
                  <a:pt x="8018278" y="305953"/>
                </a:lnTo>
                <a:lnTo>
                  <a:pt x="8017050" y="305953"/>
                </a:lnTo>
                <a:cubicBezTo>
                  <a:pt x="8011042" y="314418"/>
                  <a:pt x="8002782" y="321449"/>
                  <a:pt x="7992270" y="327046"/>
                </a:cubicBezTo>
                <a:cubicBezTo>
                  <a:pt x="7981757" y="332644"/>
                  <a:pt x="7969812" y="335442"/>
                  <a:pt x="7956432" y="335442"/>
                </a:cubicBezTo>
                <a:cubicBezTo>
                  <a:pt x="7937318" y="335442"/>
                  <a:pt x="7922438" y="329845"/>
                  <a:pt x="7911788" y="318650"/>
                </a:cubicBezTo>
                <a:cubicBezTo>
                  <a:pt x="7901140" y="307455"/>
                  <a:pt x="7895815" y="294075"/>
                  <a:pt x="7895815" y="278511"/>
                </a:cubicBezTo>
                <a:cubicBezTo>
                  <a:pt x="7895815" y="254483"/>
                  <a:pt x="7906122" y="236120"/>
                  <a:pt x="7926738" y="223424"/>
                </a:cubicBezTo>
                <a:cubicBezTo>
                  <a:pt x="7947352" y="210727"/>
                  <a:pt x="7976774" y="204515"/>
                  <a:pt x="8015002" y="204788"/>
                </a:cubicBezTo>
                <a:lnTo>
                  <a:pt x="8015002" y="200692"/>
                </a:lnTo>
                <a:cubicBezTo>
                  <a:pt x="8015002" y="195777"/>
                  <a:pt x="8014523" y="191067"/>
                  <a:pt x="8013568" y="186562"/>
                </a:cubicBezTo>
                <a:cubicBezTo>
                  <a:pt x="8012612" y="182057"/>
                  <a:pt x="8010701" y="177210"/>
                  <a:pt x="8007834" y="172022"/>
                </a:cubicBezTo>
                <a:cubicBezTo>
                  <a:pt x="8004967" y="166834"/>
                  <a:pt x="8000325" y="162738"/>
                  <a:pt x="7993908" y="159735"/>
                </a:cubicBezTo>
                <a:cubicBezTo>
                  <a:pt x="7987492" y="156731"/>
                  <a:pt x="7979504" y="155229"/>
                  <a:pt x="7969948" y="155229"/>
                </a:cubicBezTo>
                <a:cubicBezTo>
                  <a:pt x="7949742" y="155229"/>
                  <a:pt x="7932404" y="160144"/>
                  <a:pt x="7917932" y="169974"/>
                </a:cubicBezTo>
                <a:lnTo>
                  <a:pt x="7909741" y="145809"/>
                </a:lnTo>
                <a:cubicBezTo>
                  <a:pt x="7928034" y="134341"/>
                  <a:pt x="7949879" y="128607"/>
                  <a:pt x="7975273" y="128607"/>
                </a:cubicBezTo>
                <a:close/>
                <a:moveTo>
                  <a:pt x="7513768" y="128607"/>
                </a:moveTo>
                <a:cubicBezTo>
                  <a:pt x="7529058" y="128607"/>
                  <a:pt x="7542370" y="131679"/>
                  <a:pt x="7553701" y="137822"/>
                </a:cubicBezTo>
                <a:cubicBezTo>
                  <a:pt x="7565032" y="143966"/>
                  <a:pt x="7573566" y="151953"/>
                  <a:pt x="7579300" y="161783"/>
                </a:cubicBezTo>
                <a:cubicBezTo>
                  <a:pt x="7585034" y="171612"/>
                  <a:pt x="7589197" y="181510"/>
                  <a:pt x="7591791" y="191477"/>
                </a:cubicBezTo>
                <a:cubicBezTo>
                  <a:pt x="7594386" y="201443"/>
                  <a:pt x="7595682" y="211478"/>
                  <a:pt x="7595682" y="221581"/>
                </a:cubicBezTo>
                <a:cubicBezTo>
                  <a:pt x="7595682" y="228680"/>
                  <a:pt x="7595273" y="234277"/>
                  <a:pt x="7594454" y="238373"/>
                </a:cubicBezTo>
                <a:lnTo>
                  <a:pt x="7455198" y="238373"/>
                </a:lnTo>
                <a:cubicBezTo>
                  <a:pt x="7455471" y="261582"/>
                  <a:pt x="7461956" y="278853"/>
                  <a:pt x="7474653" y="290184"/>
                </a:cubicBezTo>
                <a:cubicBezTo>
                  <a:pt x="7487350" y="301516"/>
                  <a:pt x="7503528" y="307182"/>
                  <a:pt x="7523188" y="307182"/>
                </a:cubicBezTo>
                <a:cubicBezTo>
                  <a:pt x="7544212" y="307182"/>
                  <a:pt x="7562507" y="303769"/>
                  <a:pt x="7578070" y="296942"/>
                </a:cubicBezTo>
                <a:lnTo>
                  <a:pt x="7584624" y="322746"/>
                </a:lnTo>
                <a:cubicBezTo>
                  <a:pt x="7565784" y="331210"/>
                  <a:pt x="7543666" y="335442"/>
                  <a:pt x="7518272" y="335442"/>
                </a:cubicBezTo>
                <a:cubicBezTo>
                  <a:pt x="7488237" y="335442"/>
                  <a:pt x="7464482" y="326295"/>
                  <a:pt x="7447006" y="308001"/>
                </a:cubicBezTo>
                <a:cubicBezTo>
                  <a:pt x="7429532" y="289706"/>
                  <a:pt x="7420794" y="265405"/>
                  <a:pt x="7420794" y="235096"/>
                </a:cubicBezTo>
                <a:cubicBezTo>
                  <a:pt x="7420794" y="204515"/>
                  <a:pt x="7429258" y="179121"/>
                  <a:pt x="7446187" y="158916"/>
                </a:cubicBezTo>
                <a:cubicBezTo>
                  <a:pt x="7463117" y="138710"/>
                  <a:pt x="7485644" y="128607"/>
                  <a:pt x="7513768" y="128607"/>
                </a:cubicBezTo>
                <a:close/>
                <a:moveTo>
                  <a:pt x="7053291" y="128607"/>
                </a:moveTo>
                <a:cubicBezTo>
                  <a:pt x="7081960" y="128607"/>
                  <a:pt x="7102576" y="139939"/>
                  <a:pt x="7115136" y="162602"/>
                </a:cubicBezTo>
                <a:lnTo>
                  <a:pt x="7115956" y="162602"/>
                </a:lnTo>
                <a:lnTo>
                  <a:pt x="7117184" y="132703"/>
                </a:lnTo>
                <a:lnTo>
                  <a:pt x="7149131" y="132703"/>
                </a:lnTo>
                <a:cubicBezTo>
                  <a:pt x="7148039" y="144990"/>
                  <a:pt x="7147492" y="163011"/>
                  <a:pt x="7147492" y="186767"/>
                </a:cubicBezTo>
                <a:lnTo>
                  <a:pt x="7147492" y="301857"/>
                </a:lnTo>
                <a:cubicBezTo>
                  <a:pt x="7147492" y="344726"/>
                  <a:pt x="7138073" y="375035"/>
                  <a:pt x="7119232" y="392783"/>
                </a:cubicBezTo>
                <a:cubicBezTo>
                  <a:pt x="7101484" y="408620"/>
                  <a:pt x="7077318" y="416538"/>
                  <a:pt x="7046737" y="416538"/>
                </a:cubicBezTo>
                <a:cubicBezTo>
                  <a:pt x="7019159" y="416538"/>
                  <a:pt x="6997178" y="411077"/>
                  <a:pt x="6980796" y="400155"/>
                </a:cubicBezTo>
                <a:lnTo>
                  <a:pt x="6989806" y="372304"/>
                </a:lnTo>
                <a:cubicBezTo>
                  <a:pt x="7005916" y="382953"/>
                  <a:pt x="7025302" y="388278"/>
                  <a:pt x="7047966" y="388278"/>
                </a:cubicBezTo>
                <a:cubicBezTo>
                  <a:pt x="7067626" y="388278"/>
                  <a:pt x="7083190" y="382680"/>
                  <a:pt x="7094658" y="371485"/>
                </a:cubicBezTo>
                <a:cubicBezTo>
                  <a:pt x="7106126" y="360290"/>
                  <a:pt x="7111860" y="342678"/>
                  <a:pt x="7111860" y="318650"/>
                </a:cubicBezTo>
                <a:lnTo>
                  <a:pt x="7111860" y="296942"/>
                </a:lnTo>
                <a:lnTo>
                  <a:pt x="7111040" y="296942"/>
                </a:lnTo>
                <a:cubicBezTo>
                  <a:pt x="7105307" y="306772"/>
                  <a:pt x="7097047" y="314759"/>
                  <a:pt x="7086262" y="320902"/>
                </a:cubicBezTo>
                <a:cubicBezTo>
                  <a:pt x="7075476" y="327046"/>
                  <a:pt x="7062710" y="330118"/>
                  <a:pt x="7047966" y="330118"/>
                </a:cubicBezTo>
                <a:cubicBezTo>
                  <a:pt x="7023664" y="330118"/>
                  <a:pt x="7003527" y="320902"/>
                  <a:pt x="6987554" y="302472"/>
                </a:cubicBezTo>
                <a:cubicBezTo>
                  <a:pt x="6971580" y="284041"/>
                  <a:pt x="6963594" y="261036"/>
                  <a:pt x="6963594" y="233458"/>
                </a:cubicBezTo>
                <a:cubicBezTo>
                  <a:pt x="6963594" y="201511"/>
                  <a:pt x="6972467" y="176049"/>
                  <a:pt x="6990216" y="157072"/>
                </a:cubicBezTo>
                <a:cubicBezTo>
                  <a:pt x="7007964" y="138095"/>
                  <a:pt x="7028989" y="128607"/>
                  <a:pt x="7053291" y="128607"/>
                </a:cubicBezTo>
                <a:close/>
                <a:moveTo>
                  <a:pt x="6848037" y="128607"/>
                </a:moveTo>
                <a:cubicBezTo>
                  <a:pt x="6855682" y="128607"/>
                  <a:pt x="6863259" y="129904"/>
                  <a:pt x="6870768" y="132498"/>
                </a:cubicBezTo>
                <a:cubicBezTo>
                  <a:pt x="6878277" y="135092"/>
                  <a:pt x="6885718" y="139324"/>
                  <a:pt x="6893090" y="145195"/>
                </a:cubicBezTo>
                <a:cubicBezTo>
                  <a:pt x="6900462" y="151065"/>
                  <a:pt x="6906469" y="159803"/>
                  <a:pt x="6911111" y="171408"/>
                </a:cubicBezTo>
                <a:cubicBezTo>
                  <a:pt x="6915752" y="183012"/>
                  <a:pt x="6918074" y="196869"/>
                  <a:pt x="6918074" y="212979"/>
                </a:cubicBezTo>
                <a:lnTo>
                  <a:pt x="6918074" y="330937"/>
                </a:lnTo>
                <a:lnTo>
                  <a:pt x="6882032" y="330937"/>
                </a:lnTo>
                <a:lnTo>
                  <a:pt x="6882032" y="216666"/>
                </a:lnTo>
                <a:cubicBezTo>
                  <a:pt x="6882032" y="199190"/>
                  <a:pt x="6878345" y="185060"/>
                  <a:pt x="6870973" y="174275"/>
                </a:cubicBezTo>
                <a:cubicBezTo>
                  <a:pt x="6863601" y="163489"/>
                  <a:pt x="6851996" y="158096"/>
                  <a:pt x="6836160" y="158096"/>
                </a:cubicBezTo>
                <a:cubicBezTo>
                  <a:pt x="6824964" y="158096"/>
                  <a:pt x="6814997" y="161646"/>
                  <a:pt x="6806260" y="168745"/>
                </a:cubicBezTo>
                <a:cubicBezTo>
                  <a:pt x="6797522" y="175845"/>
                  <a:pt x="6791379" y="184582"/>
                  <a:pt x="6787829" y="194958"/>
                </a:cubicBezTo>
                <a:cubicBezTo>
                  <a:pt x="6786191" y="199327"/>
                  <a:pt x="6785372" y="204924"/>
                  <a:pt x="6785372" y="211751"/>
                </a:cubicBezTo>
                <a:lnTo>
                  <a:pt x="6785372" y="330937"/>
                </a:lnTo>
                <a:lnTo>
                  <a:pt x="6749329" y="330937"/>
                </a:lnTo>
                <a:lnTo>
                  <a:pt x="6749329" y="186357"/>
                </a:lnTo>
                <a:cubicBezTo>
                  <a:pt x="6749329" y="165059"/>
                  <a:pt x="6748783" y="147174"/>
                  <a:pt x="6747691" y="132703"/>
                </a:cubicBezTo>
                <a:lnTo>
                  <a:pt x="6779638" y="132703"/>
                </a:lnTo>
                <a:lnTo>
                  <a:pt x="6781686" y="165469"/>
                </a:lnTo>
                <a:lnTo>
                  <a:pt x="6782505" y="165469"/>
                </a:lnTo>
                <a:cubicBezTo>
                  <a:pt x="6787965" y="155093"/>
                  <a:pt x="6796431" y="146355"/>
                  <a:pt x="6807898" y="139256"/>
                </a:cubicBezTo>
                <a:cubicBezTo>
                  <a:pt x="6819367" y="132157"/>
                  <a:pt x="6832746" y="128607"/>
                  <a:pt x="6848037" y="128607"/>
                </a:cubicBezTo>
                <a:close/>
                <a:moveTo>
                  <a:pt x="6528492" y="128607"/>
                </a:moveTo>
                <a:cubicBezTo>
                  <a:pt x="6556889" y="128607"/>
                  <a:pt x="6579894" y="138027"/>
                  <a:pt x="6597505" y="156868"/>
                </a:cubicBezTo>
                <a:cubicBezTo>
                  <a:pt x="6615117" y="175708"/>
                  <a:pt x="6623923" y="200146"/>
                  <a:pt x="6623923" y="230182"/>
                </a:cubicBezTo>
                <a:cubicBezTo>
                  <a:pt x="6623923" y="264313"/>
                  <a:pt x="6614093" y="290389"/>
                  <a:pt x="6594434" y="308410"/>
                </a:cubicBezTo>
                <a:cubicBezTo>
                  <a:pt x="6574774" y="326432"/>
                  <a:pt x="6551701" y="335442"/>
                  <a:pt x="6525216" y="335442"/>
                </a:cubicBezTo>
                <a:cubicBezTo>
                  <a:pt x="6497910" y="335442"/>
                  <a:pt x="6475247" y="326090"/>
                  <a:pt x="6457226" y="307386"/>
                </a:cubicBezTo>
                <a:cubicBezTo>
                  <a:pt x="6439205" y="288683"/>
                  <a:pt x="6430194" y="264040"/>
                  <a:pt x="6430194" y="233458"/>
                </a:cubicBezTo>
                <a:cubicBezTo>
                  <a:pt x="6430194" y="201511"/>
                  <a:pt x="6439546" y="176049"/>
                  <a:pt x="6458250" y="157072"/>
                </a:cubicBezTo>
                <a:cubicBezTo>
                  <a:pt x="6476954" y="138095"/>
                  <a:pt x="6500368" y="128607"/>
                  <a:pt x="6528492" y="128607"/>
                </a:cubicBezTo>
                <a:close/>
                <a:moveTo>
                  <a:pt x="6399237" y="128607"/>
                </a:moveTo>
                <a:cubicBezTo>
                  <a:pt x="6401422" y="128607"/>
                  <a:pt x="6404699" y="128880"/>
                  <a:pt x="6409068" y="129426"/>
                </a:cubicBezTo>
                <a:lnTo>
                  <a:pt x="6409068" y="163421"/>
                </a:lnTo>
                <a:cubicBezTo>
                  <a:pt x="6406610" y="162875"/>
                  <a:pt x="6402514" y="162602"/>
                  <a:pt x="6396780" y="162602"/>
                </a:cubicBezTo>
                <a:cubicBezTo>
                  <a:pt x="6384220" y="162602"/>
                  <a:pt x="6373639" y="166834"/>
                  <a:pt x="6365038" y="175299"/>
                </a:cubicBezTo>
                <a:cubicBezTo>
                  <a:pt x="6356437" y="183763"/>
                  <a:pt x="6350908" y="194822"/>
                  <a:pt x="6348450" y="208474"/>
                </a:cubicBezTo>
                <a:cubicBezTo>
                  <a:pt x="6347631" y="213389"/>
                  <a:pt x="6347221" y="218987"/>
                  <a:pt x="6347221" y="225267"/>
                </a:cubicBezTo>
                <a:lnTo>
                  <a:pt x="6347221" y="330937"/>
                </a:lnTo>
                <a:lnTo>
                  <a:pt x="6311179" y="330937"/>
                </a:lnTo>
                <a:lnTo>
                  <a:pt x="6311179" y="194549"/>
                </a:lnTo>
                <a:cubicBezTo>
                  <a:pt x="6311179" y="169701"/>
                  <a:pt x="6310633" y="149086"/>
                  <a:pt x="6309541" y="132703"/>
                </a:cubicBezTo>
                <a:lnTo>
                  <a:pt x="6341078" y="132703"/>
                </a:lnTo>
                <a:lnTo>
                  <a:pt x="6342716" y="172022"/>
                </a:lnTo>
                <a:lnTo>
                  <a:pt x="6343945" y="172022"/>
                </a:lnTo>
                <a:cubicBezTo>
                  <a:pt x="6348314" y="158916"/>
                  <a:pt x="6355550" y="148403"/>
                  <a:pt x="6365652" y="140485"/>
                </a:cubicBezTo>
                <a:cubicBezTo>
                  <a:pt x="6375755" y="132566"/>
                  <a:pt x="6386950" y="128607"/>
                  <a:pt x="6399237" y="128607"/>
                </a:cubicBezTo>
                <a:close/>
                <a:moveTo>
                  <a:pt x="6003283" y="128607"/>
                </a:moveTo>
                <a:cubicBezTo>
                  <a:pt x="6023489" y="128607"/>
                  <a:pt x="6040145" y="132157"/>
                  <a:pt x="6053251" y="139256"/>
                </a:cubicBezTo>
                <a:lnTo>
                  <a:pt x="6045060" y="166697"/>
                </a:lnTo>
                <a:cubicBezTo>
                  <a:pt x="6033046" y="160417"/>
                  <a:pt x="6019120" y="157277"/>
                  <a:pt x="6003283" y="157277"/>
                </a:cubicBezTo>
                <a:cubicBezTo>
                  <a:pt x="5981440" y="157277"/>
                  <a:pt x="5964306" y="164445"/>
                  <a:pt x="5951882" y="178780"/>
                </a:cubicBezTo>
                <a:cubicBezTo>
                  <a:pt x="5939458" y="193115"/>
                  <a:pt x="5933246" y="210932"/>
                  <a:pt x="5933246" y="232229"/>
                </a:cubicBezTo>
                <a:cubicBezTo>
                  <a:pt x="5933246" y="254893"/>
                  <a:pt x="5939731" y="272914"/>
                  <a:pt x="5952701" y="286293"/>
                </a:cubicBezTo>
                <a:cubicBezTo>
                  <a:pt x="5965671" y="299673"/>
                  <a:pt x="5982122" y="306363"/>
                  <a:pt x="6002055" y="306363"/>
                </a:cubicBezTo>
                <a:cubicBezTo>
                  <a:pt x="6017346" y="306363"/>
                  <a:pt x="6032091" y="303222"/>
                  <a:pt x="6046289" y="296942"/>
                </a:cubicBezTo>
                <a:lnTo>
                  <a:pt x="6052432" y="323974"/>
                </a:lnTo>
                <a:cubicBezTo>
                  <a:pt x="6036322" y="331620"/>
                  <a:pt x="6017346" y="335442"/>
                  <a:pt x="5995502" y="335442"/>
                </a:cubicBezTo>
                <a:cubicBezTo>
                  <a:pt x="5965739" y="335442"/>
                  <a:pt x="5941847" y="326159"/>
                  <a:pt x="5923826" y="307591"/>
                </a:cubicBezTo>
                <a:cubicBezTo>
                  <a:pt x="5905805" y="289024"/>
                  <a:pt x="5896794" y="264586"/>
                  <a:pt x="5896794" y="234277"/>
                </a:cubicBezTo>
                <a:cubicBezTo>
                  <a:pt x="5896794" y="203423"/>
                  <a:pt x="5906556" y="178097"/>
                  <a:pt x="5926078" y="158301"/>
                </a:cubicBezTo>
                <a:cubicBezTo>
                  <a:pt x="5945602" y="138505"/>
                  <a:pt x="5971336" y="128607"/>
                  <a:pt x="6003283" y="128607"/>
                </a:cubicBezTo>
                <a:close/>
                <a:moveTo>
                  <a:pt x="5233092" y="128607"/>
                </a:moveTo>
                <a:cubicBezTo>
                  <a:pt x="5261489" y="128607"/>
                  <a:pt x="5284494" y="138027"/>
                  <a:pt x="5302105" y="156868"/>
                </a:cubicBezTo>
                <a:cubicBezTo>
                  <a:pt x="5319717" y="175708"/>
                  <a:pt x="5328523" y="200146"/>
                  <a:pt x="5328523" y="230182"/>
                </a:cubicBezTo>
                <a:cubicBezTo>
                  <a:pt x="5328523" y="264313"/>
                  <a:pt x="5318693" y="290389"/>
                  <a:pt x="5299034" y="308410"/>
                </a:cubicBezTo>
                <a:cubicBezTo>
                  <a:pt x="5279374" y="326432"/>
                  <a:pt x="5256301" y="335442"/>
                  <a:pt x="5229815" y="335442"/>
                </a:cubicBezTo>
                <a:cubicBezTo>
                  <a:pt x="5202510" y="335442"/>
                  <a:pt x="5179847" y="326090"/>
                  <a:pt x="5161826" y="307386"/>
                </a:cubicBezTo>
                <a:cubicBezTo>
                  <a:pt x="5143805" y="288683"/>
                  <a:pt x="5134794" y="264040"/>
                  <a:pt x="5134794" y="233458"/>
                </a:cubicBezTo>
                <a:cubicBezTo>
                  <a:pt x="5134794" y="201511"/>
                  <a:pt x="5144146" y="176049"/>
                  <a:pt x="5162850" y="157072"/>
                </a:cubicBezTo>
                <a:cubicBezTo>
                  <a:pt x="5181554" y="138095"/>
                  <a:pt x="5204968" y="128607"/>
                  <a:pt x="5233092" y="128607"/>
                </a:cubicBezTo>
                <a:close/>
                <a:moveTo>
                  <a:pt x="4831709" y="128607"/>
                </a:moveTo>
                <a:cubicBezTo>
                  <a:pt x="4851914" y="128607"/>
                  <a:pt x="4868570" y="132157"/>
                  <a:pt x="4881676" y="139256"/>
                </a:cubicBezTo>
                <a:lnTo>
                  <a:pt x="4873485" y="166697"/>
                </a:lnTo>
                <a:cubicBezTo>
                  <a:pt x="4861471" y="160417"/>
                  <a:pt x="4847546" y="157277"/>
                  <a:pt x="4831709" y="157277"/>
                </a:cubicBezTo>
                <a:cubicBezTo>
                  <a:pt x="4809865" y="157277"/>
                  <a:pt x="4792731" y="164445"/>
                  <a:pt x="4780307" y="178780"/>
                </a:cubicBezTo>
                <a:cubicBezTo>
                  <a:pt x="4767883" y="193115"/>
                  <a:pt x="4761672" y="210932"/>
                  <a:pt x="4761672" y="232229"/>
                </a:cubicBezTo>
                <a:cubicBezTo>
                  <a:pt x="4761672" y="254893"/>
                  <a:pt x="4768156" y="272914"/>
                  <a:pt x="4781126" y="286293"/>
                </a:cubicBezTo>
                <a:cubicBezTo>
                  <a:pt x="4794096" y="299673"/>
                  <a:pt x="4810547" y="306363"/>
                  <a:pt x="4830480" y="306363"/>
                </a:cubicBezTo>
                <a:cubicBezTo>
                  <a:pt x="4845771" y="306363"/>
                  <a:pt x="4860516" y="303222"/>
                  <a:pt x="4874714" y="296942"/>
                </a:cubicBezTo>
                <a:lnTo>
                  <a:pt x="4880857" y="323974"/>
                </a:lnTo>
                <a:cubicBezTo>
                  <a:pt x="4864747" y="331620"/>
                  <a:pt x="4845771" y="335442"/>
                  <a:pt x="4823927" y="335442"/>
                </a:cubicBezTo>
                <a:cubicBezTo>
                  <a:pt x="4794164" y="335442"/>
                  <a:pt x="4770273" y="326159"/>
                  <a:pt x="4752251" y="307591"/>
                </a:cubicBezTo>
                <a:cubicBezTo>
                  <a:pt x="4734230" y="289024"/>
                  <a:pt x="4725219" y="264586"/>
                  <a:pt x="4725219" y="234277"/>
                </a:cubicBezTo>
                <a:cubicBezTo>
                  <a:pt x="4725219" y="203423"/>
                  <a:pt x="4734981" y="178097"/>
                  <a:pt x="4754504" y="158301"/>
                </a:cubicBezTo>
                <a:cubicBezTo>
                  <a:pt x="4774027" y="138505"/>
                  <a:pt x="4799762" y="128607"/>
                  <a:pt x="4831709" y="128607"/>
                </a:cubicBezTo>
                <a:close/>
                <a:moveTo>
                  <a:pt x="4532443" y="128607"/>
                </a:moveTo>
                <a:cubicBezTo>
                  <a:pt x="4547734" y="128607"/>
                  <a:pt x="4561045" y="131679"/>
                  <a:pt x="4572376" y="137822"/>
                </a:cubicBezTo>
                <a:cubicBezTo>
                  <a:pt x="4583708" y="143966"/>
                  <a:pt x="4592241" y="151953"/>
                  <a:pt x="4597975" y="161783"/>
                </a:cubicBezTo>
                <a:cubicBezTo>
                  <a:pt x="4603709" y="171612"/>
                  <a:pt x="4607873" y="181510"/>
                  <a:pt x="4610467" y="191477"/>
                </a:cubicBezTo>
                <a:cubicBezTo>
                  <a:pt x="4613061" y="201443"/>
                  <a:pt x="4614358" y="211478"/>
                  <a:pt x="4614358" y="221581"/>
                </a:cubicBezTo>
                <a:cubicBezTo>
                  <a:pt x="4614358" y="229226"/>
                  <a:pt x="4613812" y="234823"/>
                  <a:pt x="4612719" y="238373"/>
                </a:cubicBezTo>
                <a:lnTo>
                  <a:pt x="4473873" y="238373"/>
                </a:lnTo>
                <a:cubicBezTo>
                  <a:pt x="4474147" y="261582"/>
                  <a:pt x="4480631" y="278853"/>
                  <a:pt x="4493328" y="290184"/>
                </a:cubicBezTo>
                <a:cubicBezTo>
                  <a:pt x="4506025" y="301516"/>
                  <a:pt x="4522203" y="307182"/>
                  <a:pt x="4541863" y="307182"/>
                </a:cubicBezTo>
                <a:cubicBezTo>
                  <a:pt x="4562888" y="307182"/>
                  <a:pt x="4581182" y="303769"/>
                  <a:pt x="4596746" y="296942"/>
                </a:cubicBezTo>
                <a:lnTo>
                  <a:pt x="4603299" y="322746"/>
                </a:lnTo>
                <a:cubicBezTo>
                  <a:pt x="4584459" y="331210"/>
                  <a:pt x="4562342" y="335442"/>
                  <a:pt x="4536948" y="335442"/>
                </a:cubicBezTo>
                <a:cubicBezTo>
                  <a:pt x="4506912" y="335442"/>
                  <a:pt x="4483157" y="326295"/>
                  <a:pt x="4465682" y="308001"/>
                </a:cubicBezTo>
                <a:cubicBezTo>
                  <a:pt x="4448207" y="289706"/>
                  <a:pt x="4439469" y="265405"/>
                  <a:pt x="4439469" y="235096"/>
                </a:cubicBezTo>
                <a:cubicBezTo>
                  <a:pt x="4439469" y="204515"/>
                  <a:pt x="4447934" y="179121"/>
                  <a:pt x="4464863" y="158916"/>
                </a:cubicBezTo>
                <a:cubicBezTo>
                  <a:pt x="4481792" y="138710"/>
                  <a:pt x="4504319" y="128607"/>
                  <a:pt x="4532443" y="128607"/>
                </a:cubicBezTo>
                <a:close/>
                <a:moveTo>
                  <a:pt x="3819087" y="128607"/>
                </a:moveTo>
                <a:cubicBezTo>
                  <a:pt x="3826733" y="128607"/>
                  <a:pt x="3834309" y="129904"/>
                  <a:pt x="3841818" y="132498"/>
                </a:cubicBezTo>
                <a:cubicBezTo>
                  <a:pt x="3849327" y="135092"/>
                  <a:pt x="3856768" y="139324"/>
                  <a:pt x="3864140" y="145195"/>
                </a:cubicBezTo>
                <a:cubicBezTo>
                  <a:pt x="3871512" y="151065"/>
                  <a:pt x="3877520" y="159803"/>
                  <a:pt x="3882161" y="171408"/>
                </a:cubicBezTo>
                <a:cubicBezTo>
                  <a:pt x="3886803" y="183012"/>
                  <a:pt x="3889124" y="196869"/>
                  <a:pt x="3889124" y="212979"/>
                </a:cubicBezTo>
                <a:lnTo>
                  <a:pt x="3889124" y="330937"/>
                </a:lnTo>
                <a:lnTo>
                  <a:pt x="3853082" y="330937"/>
                </a:lnTo>
                <a:lnTo>
                  <a:pt x="3853082" y="216666"/>
                </a:lnTo>
                <a:cubicBezTo>
                  <a:pt x="3853082" y="199190"/>
                  <a:pt x="3849395" y="185060"/>
                  <a:pt x="3842023" y="174275"/>
                </a:cubicBezTo>
                <a:cubicBezTo>
                  <a:pt x="3834651" y="163489"/>
                  <a:pt x="3823047" y="158096"/>
                  <a:pt x="3807209" y="158096"/>
                </a:cubicBezTo>
                <a:cubicBezTo>
                  <a:pt x="3796014" y="158096"/>
                  <a:pt x="3786048" y="161646"/>
                  <a:pt x="3777310" y="168745"/>
                </a:cubicBezTo>
                <a:cubicBezTo>
                  <a:pt x="3768573" y="175845"/>
                  <a:pt x="3762429" y="184582"/>
                  <a:pt x="3758879" y="194958"/>
                </a:cubicBezTo>
                <a:cubicBezTo>
                  <a:pt x="3757241" y="199327"/>
                  <a:pt x="3756422" y="204924"/>
                  <a:pt x="3756422" y="211751"/>
                </a:cubicBezTo>
                <a:lnTo>
                  <a:pt x="3756422" y="330937"/>
                </a:lnTo>
                <a:lnTo>
                  <a:pt x="3720380" y="330937"/>
                </a:lnTo>
                <a:lnTo>
                  <a:pt x="3720380" y="186357"/>
                </a:lnTo>
                <a:cubicBezTo>
                  <a:pt x="3720380" y="165059"/>
                  <a:pt x="3719834" y="147174"/>
                  <a:pt x="3718741" y="132703"/>
                </a:cubicBezTo>
                <a:lnTo>
                  <a:pt x="3750688" y="132703"/>
                </a:lnTo>
                <a:lnTo>
                  <a:pt x="3752736" y="165469"/>
                </a:lnTo>
                <a:lnTo>
                  <a:pt x="3753555" y="165469"/>
                </a:lnTo>
                <a:cubicBezTo>
                  <a:pt x="3759016" y="155093"/>
                  <a:pt x="3767481" y="146355"/>
                  <a:pt x="3778949" y="139256"/>
                </a:cubicBezTo>
                <a:cubicBezTo>
                  <a:pt x="3790417" y="132157"/>
                  <a:pt x="3803797" y="128607"/>
                  <a:pt x="3819087" y="128607"/>
                </a:cubicBezTo>
                <a:close/>
                <a:moveTo>
                  <a:pt x="3217992" y="128607"/>
                </a:moveTo>
                <a:cubicBezTo>
                  <a:pt x="3233284" y="128607"/>
                  <a:pt x="3246595" y="131679"/>
                  <a:pt x="3257926" y="137822"/>
                </a:cubicBezTo>
                <a:cubicBezTo>
                  <a:pt x="3269258" y="143966"/>
                  <a:pt x="3277791" y="151953"/>
                  <a:pt x="3283525" y="161783"/>
                </a:cubicBezTo>
                <a:cubicBezTo>
                  <a:pt x="3289258" y="171612"/>
                  <a:pt x="3293423" y="181510"/>
                  <a:pt x="3296016" y="191477"/>
                </a:cubicBezTo>
                <a:cubicBezTo>
                  <a:pt x="3298611" y="201443"/>
                  <a:pt x="3299908" y="211478"/>
                  <a:pt x="3299908" y="221581"/>
                </a:cubicBezTo>
                <a:cubicBezTo>
                  <a:pt x="3299908" y="228680"/>
                  <a:pt x="3299498" y="234277"/>
                  <a:pt x="3298679" y="238373"/>
                </a:cubicBezTo>
                <a:lnTo>
                  <a:pt x="3159424" y="238373"/>
                </a:lnTo>
                <a:cubicBezTo>
                  <a:pt x="3159696" y="261582"/>
                  <a:pt x="3166181" y="278853"/>
                  <a:pt x="3178878" y="290184"/>
                </a:cubicBezTo>
                <a:cubicBezTo>
                  <a:pt x="3191575" y="301516"/>
                  <a:pt x="3207753" y="307182"/>
                  <a:pt x="3227413" y="307182"/>
                </a:cubicBezTo>
                <a:cubicBezTo>
                  <a:pt x="3248438" y="307182"/>
                  <a:pt x="3266732" y="303769"/>
                  <a:pt x="3282296" y="296942"/>
                </a:cubicBezTo>
                <a:lnTo>
                  <a:pt x="3288849" y="322746"/>
                </a:lnTo>
                <a:cubicBezTo>
                  <a:pt x="3270008" y="331210"/>
                  <a:pt x="3247892" y="335442"/>
                  <a:pt x="3222498" y="335442"/>
                </a:cubicBezTo>
                <a:cubicBezTo>
                  <a:pt x="3192463" y="335442"/>
                  <a:pt x="3168707" y="326295"/>
                  <a:pt x="3151232" y="308001"/>
                </a:cubicBezTo>
                <a:cubicBezTo>
                  <a:pt x="3133757" y="289706"/>
                  <a:pt x="3125019" y="265405"/>
                  <a:pt x="3125019" y="235096"/>
                </a:cubicBezTo>
                <a:cubicBezTo>
                  <a:pt x="3125019" y="204515"/>
                  <a:pt x="3133484" y="179121"/>
                  <a:pt x="3150413" y="158916"/>
                </a:cubicBezTo>
                <a:cubicBezTo>
                  <a:pt x="3167342" y="138710"/>
                  <a:pt x="3189869" y="128607"/>
                  <a:pt x="3217992" y="128607"/>
                </a:cubicBezTo>
                <a:close/>
                <a:moveTo>
                  <a:pt x="2498398" y="128607"/>
                </a:moveTo>
                <a:cubicBezTo>
                  <a:pt x="2525976" y="128607"/>
                  <a:pt x="2545431" y="136252"/>
                  <a:pt x="2556762" y="151543"/>
                </a:cubicBezTo>
                <a:cubicBezTo>
                  <a:pt x="2568095" y="166834"/>
                  <a:pt x="2573760" y="186084"/>
                  <a:pt x="2573760" y="209293"/>
                </a:cubicBezTo>
                <a:lnTo>
                  <a:pt x="2573760" y="283426"/>
                </a:lnTo>
                <a:cubicBezTo>
                  <a:pt x="2573760" y="302540"/>
                  <a:pt x="2574716" y="318377"/>
                  <a:pt x="2576627" y="330937"/>
                </a:cubicBezTo>
                <a:lnTo>
                  <a:pt x="2544270" y="330937"/>
                </a:lnTo>
                <a:lnTo>
                  <a:pt x="2541404" y="305953"/>
                </a:lnTo>
                <a:lnTo>
                  <a:pt x="2540175" y="305953"/>
                </a:lnTo>
                <a:cubicBezTo>
                  <a:pt x="2534168" y="314418"/>
                  <a:pt x="2525908" y="321449"/>
                  <a:pt x="2515396" y="327046"/>
                </a:cubicBezTo>
                <a:cubicBezTo>
                  <a:pt x="2504883" y="332644"/>
                  <a:pt x="2492937" y="335442"/>
                  <a:pt x="2479558" y="335442"/>
                </a:cubicBezTo>
                <a:cubicBezTo>
                  <a:pt x="2460445" y="335442"/>
                  <a:pt x="2445563" y="329845"/>
                  <a:pt x="2434915" y="318650"/>
                </a:cubicBezTo>
                <a:cubicBezTo>
                  <a:pt x="2424266" y="307455"/>
                  <a:pt x="2418941" y="294075"/>
                  <a:pt x="2418941" y="278511"/>
                </a:cubicBezTo>
                <a:cubicBezTo>
                  <a:pt x="2418941" y="254483"/>
                  <a:pt x="2429249" y="236120"/>
                  <a:pt x="2449864" y="223424"/>
                </a:cubicBezTo>
                <a:cubicBezTo>
                  <a:pt x="2470479" y="210727"/>
                  <a:pt x="2499900" y="204515"/>
                  <a:pt x="2538127" y="204788"/>
                </a:cubicBezTo>
                <a:lnTo>
                  <a:pt x="2538127" y="200692"/>
                </a:lnTo>
                <a:cubicBezTo>
                  <a:pt x="2538127" y="195777"/>
                  <a:pt x="2537649" y="191067"/>
                  <a:pt x="2536694" y="186562"/>
                </a:cubicBezTo>
                <a:cubicBezTo>
                  <a:pt x="2535738" y="182057"/>
                  <a:pt x="2533827" y="177210"/>
                  <a:pt x="2530960" y="172022"/>
                </a:cubicBezTo>
                <a:cubicBezTo>
                  <a:pt x="2528093" y="166834"/>
                  <a:pt x="2523451" y="162738"/>
                  <a:pt x="2517034" y="159735"/>
                </a:cubicBezTo>
                <a:cubicBezTo>
                  <a:pt x="2510617" y="156731"/>
                  <a:pt x="2502630" y="155229"/>
                  <a:pt x="2493074" y="155229"/>
                </a:cubicBezTo>
                <a:cubicBezTo>
                  <a:pt x="2472868" y="155229"/>
                  <a:pt x="2455530" y="160144"/>
                  <a:pt x="2441058" y="169974"/>
                </a:cubicBezTo>
                <a:lnTo>
                  <a:pt x="2432866" y="145809"/>
                </a:lnTo>
                <a:cubicBezTo>
                  <a:pt x="2451160" y="134341"/>
                  <a:pt x="2473005" y="128607"/>
                  <a:pt x="2498398" y="128607"/>
                </a:cubicBezTo>
                <a:close/>
                <a:moveTo>
                  <a:pt x="2187036" y="128607"/>
                </a:moveTo>
                <a:cubicBezTo>
                  <a:pt x="2200142" y="128607"/>
                  <a:pt x="2211610" y="132225"/>
                  <a:pt x="2221440" y="139461"/>
                </a:cubicBezTo>
                <a:cubicBezTo>
                  <a:pt x="2231270" y="146697"/>
                  <a:pt x="2238369" y="156322"/>
                  <a:pt x="2242738" y="168336"/>
                </a:cubicBezTo>
                <a:lnTo>
                  <a:pt x="2243557" y="168336"/>
                </a:lnTo>
                <a:cubicBezTo>
                  <a:pt x="2248745" y="158506"/>
                  <a:pt x="2256254" y="149905"/>
                  <a:pt x="2266084" y="142533"/>
                </a:cubicBezTo>
                <a:cubicBezTo>
                  <a:pt x="2278371" y="133249"/>
                  <a:pt x="2292843" y="128607"/>
                  <a:pt x="2309499" y="128607"/>
                </a:cubicBezTo>
                <a:cubicBezTo>
                  <a:pt x="2316871" y="128607"/>
                  <a:pt x="2324107" y="129904"/>
                  <a:pt x="2331206" y="132498"/>
                </a:cubicBezTo>
                <a:cubicBezTo>
                  <a:pt x="2338305" y="135092"/>
                  <a:pt x="2345268" y="139392"/>
                  <a:pt x="2352094" y="145400"/>
                </a:cubicBezTo>
                <a:cubicBezTo>
                  <a:pt x="2358920" y="151407"/>
                  <a:pt x="2364450" y="160349"/>
                  <a:pt x="2368682" y="172227"/>
                </a:cubicBezTo>
                <a:cubicBezTo>
                  <a:pt x="2372914" y="184104"/>
                  <a:pt x="2375031" y="198235"/>
                  <a:pt x="2375031" y="214618"/>
                </a:cubicBezTo>
                <a:lnTo>
                  <a:pt x="2375031" y="330937"/>
                </a:lnTo>
                <a:lnTo>
                  <a:pt x="2339807" y="330937"/>
                </a:lnTo>
                <a:lnTo>
                  <a:pt x="2339807" y="219123"/>
                </a:lnTo>
                <a:cubicBezTo>
                  <a:pt x="2339807" y="199737"/>
                  <a:pt x="2336189" y="184719"/>
                  <a:pt x="2328954" y="174070"/>
                </a:cubicBezTo>
                <a:cubicBezTo>
                  <a:pt x="2321718" y="163421"/>
                  <a:pt x="2311000" y="158096"/>
                  <a:pt x="2296802" y="158096"/>
                </a:cubicBezTo>
                <a:cubicBezTo>
                  <a:pt x="2286972" y="158096"/>
                  <a:pt x="2278234" y="161168"/>
                  <a:pt x="2270589" y="167312"/>
                </a:cubicBezTo>
                <a:cubicBezTo>
                  <a:pt x="2262943" y="173455"/>
                  <a:pt x="2257346" y="181169"/>
                  <a:pt x="2253797" y="190453"/>
                </a:cubicBezTo>
                <a:cubicBezTo>
                  <a:pt x="2251885" y="196733"/>
                  <a:pt x="2250929" y="202740"/>
                  <a:pt x="2250929" y="208474"/>
                </a:cubicBezTo>
                <a:lnTo>
                  <a:pt x="2250929" y="330937"/>
                </a:lnTo>
                <a:lnTo>
                  <a:pt x="2215706" y="330937"/>
                </a:lnTo>
                <a:lnTo>
                  <a:pt x="2215706" y="212160"/>
                </a:lnTo>
                <a:cubicBezTo>
                  <a:pt x="2215706" y="195777"/>
                  <a:pt x="2212156" y="182671"/>
                  <a:pt x="2205057" y="172841"/>
                </a:cubicBezTo>
                <a:cubicBezTo>
                  <a:pt x="2197958" y="163011"/>
                  <a:pt x="2187718" y="158096"/>
                  <a:pt x="2174339" y="158096"/>
                </a:cubicBezTo>
                <a:cubicBezTo>
                  <a:pt x="2163963" y="158096"/>
                  <a:pt x="2154679" y="161646"/>
                  <a:pt x="2146488" y="168745"/>
                </a:cubicBezTo>
                <a:cubicBezTo>
                  <a:pt x="2138296" y="175845"/>
                  <a:pt x="2132699" y="184309"/>
                  <a:pt x="2129695" y="194139"/>
                </a:cubicBezTo>
                <a:cubicBezTo>
                  <a:pt x="2127784" y="198781"/>
                  <a:pt x="2126828" y="204651"/>
                  <a:pt x="2126828" y="211751"/>
                </a:cubicBezTo>
                <a:lnTo>
                  <a:pt x="2126828" y="330937"/>
                </a:lnTo>
                <a:lnTo>
                  <a:pt x="2091605" y="330937"/>
                </a:lnTo>
                <a:lnTo>
                  <a:pt x="2091605" y="186357"/>
                </a:lnTo>
                <a:cubicBezTo>
                  <a:pt x="2091605" y="172432"/>
                  <a:pt x="2091059" y="154547"/>
                  <a:pt x="2089966" y="132703"/>
                </a:cubicBezTo>
                <a:lnTo>
                  <a:pt x="2121503" y="132703"/>
                </a:lnTo>
                <a:lnTo>
                  <a:pt x="2123142" y="165059"/>
                </a:lnTo>
                <a:lnTo>
                  <a:pt x="2124370" y="165059"/>
                </a:lnTo>
                <a:cubicBezTo>
                  <a:pt x="2138569" y="140758"/>
                  <a:pt x="2159457" y="128607"/>
                  <a:pt x="2187036" y="128607"/>
                </a:cubicBezTo>
                <a:close/>
                <a:moveTo>
                  <a:pt x="1895037" y="128607"/>
                </a:moveTo>
                <a:cubicBezTo>
                  <a:pt x="1902683" y="128607"/>
                  <a:pt x="1910260" y="129904"/>
                  <a:pt x="1917769" y="132498"/>
                </a:cubicBezTo>
                <a:cubicBezTo>
                  <a:pt x="1925278" y="135092"/>
                  <a:pt x="1932718" y="139324"/>
                  <a:pt x="1940091" y="145195"/>
                </a:cubicBezTo>
                <a:cubicBezTo>
                  <a:pt x="1947463" y="151065"/>
                  <a:pt x="1953470" y="159803"/>
                  <a:pt x="1958112" y="171408"/>
                </a:cubicBezTo>
                <a:cubicBezTo>
                  <a:pt x="1962753" y="183012"/>
                  <a:pt x="1965074" y="196869"/>
                  <a:pt x="1965074" y="212979"/>
                </a:cubicBezTo>
                <a:lnTo>
                  <a:pt x="1965074" y="330937"/>
                </a:lnTo>
                <a:lnTo>
                  <a:pt x="1929032" y="330937"/>
                </a:lnTo>
                <a:lnTo>
                  <a:pt x="1929032" y="216666"/>
                </a:lnTo>
                <a:cubicBezTo>
                  <a:pt x="1929032" y="199190"/>
                  <a:pt x="1925346" y="185060"/>
                  <a:pt x="1917974" y="174275"/>
                </a:cubicBezTo>
                <a:cubicBezTo>
                  <a:pt x="1910601" y="163489"/>
                  <a:pt x="1898996" y="158096"/>
                  <a:pt x="1883159" y="158096"/>
                </a:cubicBezTo>
                <a:cubicBezTo>
                  <a:pt x="1871965" y="158096"/>
                  <a:pt x="1861998" y="161646"/>
                  <a:pt x="1853261" y="168745"/>
                </a:cubicBezTo>
                <a:cubicBezTo>
                  <a:pt x="1844523" y="175845"/>
                  <a:pt x="1838380" y="184582"/>
                  <a:pt x="1834830" y="194958"/>
                </a:cubicBezTo>
                <a:cubicBezTo>
                  <a:pt x="1833192" y="199327"/>
                  <a:pt x="1832372" y="204924"/>
                  <a:pt x="1832372" y="211751"/>
                </a:cubicBezTo>
                <a:lnTo>
                  <a:pt x="1832372" y="330937"/>
                </a:lnTo>
                <a:lnTo>
                  <a:pt x="1796330" y="330937"/>
                </a:lnTo>
                <a:lnTo>
                  <a:pt x="1796330" y="186357"/>
                </a:lnTo>
                <a:cubicBezTo>
                  <a:pt x="1796330" y="165059"/>
                  <a:pt x="1795783" y="147174"/>
                  <a:pt x="1794691" y="132703"/>
                </a:cubicBezTo>
                <a:lnTo>
                  <a:pt x="1826638" y="132703"/>
                </a:lnTo>
                <a:lnTo>
                  <a:pt x="1828686" y="165469"/>
                </a:lnTo>
                <a:lnTo>
                  <a:pt x="1829505" y="165469"/>
                </a:lnTo>
                <a:cubicBezTo>
                  <a:pt x="1834966" y="155093"/>
                  <a:pt x="1843431" y="146355"/>
                  <a:pt x="1854899" y="139256"/>
                </a:cubicBezTo>
                <a:cubicBezTo>
                  <a:pt x="1866367" y="132157"/>
                  <a:pt x="1879746" y="128607"/>
                  <a:pt x="1895037" y="128607"/>
                </a:cubicBezTo>
                <a:close/>
                <a:moveTo>
                  <a:pt x="1665418" y="128607"/>
                </a:moveTo>
                <a:cubicBezTo>
                  <a:pt x="1680709" y="128607"/>
                  <a:pt x="1694020" y="131679"/>
                  <a:pt x="1705352" y="137822"/>
                </a:cubicBezTo>
                <a:cubicBezTo>
                  <a:pt x="1716683" y="143966"/>
                  <a:pt x="1725216" y="151953"/>
                  <a:pt x="1730950" y="161783"/>
                </a:cubicBezTo>
                <a:cubicBezTo>
                  <a:pt x="1736684" y="171612"/>
                  <a:pt x="1740848" y="181510"/>
                  <a:pt x="1743442" y="191477"/>
                </a:cubicBezTo>
                <a:cubicBezTo>
                  <a:pt x="1746036" y="201443"/>
                  <a:pt x="1747333" y="211478"/>
                  <a:pt x="1747333" y="221581"/>
                </a:cubicBezTo>
                <a:cubicBezTo>
                  <a:pt x="1747333" y="228680"/>
                  <a:pt x="1746923" y="234277"/>
                  <a:pt x="1746104" y="238373"/>
                </a:cubicBezTo>
                <a:lnTo>
                  <a:pt x="1606849" y="238373"/>
                </a:lnTo>
                <a:cubicBezTo>
                  <a:pt x="1607122" y="261582"/>
                  <a:pt x="1613607" y="278853"/>
                  <a:pt x="1626303" y="290184"/>
                </a:cubicBezTo>
                <a:cubicBezTo>
                  <a:pt x="1639000" y="301516"/>
                  <a:pt x="1655178" y="307182"/>
                  <a:pt x="1674838" y="307182"/>
                </a:cubicBezTo>
                <a:cubicBezTo>
                  <a:pt x="1695863" y="307182"/>
                  <a:pt x="1714157" y="303769"/>
                  <a:pt x="1729721" y="296942"/>
                </a:cubicBezTo>
                <a:lnTo>
                  <a:pt x="1736275" y="322746"/>
                </a:lnTo>
                <a:cubicBezTo>
                  <a:pt x="1717434" y="331210"/>
                  <a:pt x="1695317" y="335442"/>
                  <a:pt x="1669924" y="335442"/>
                </a:cubicBezTo>
                <a:cubicBezTo>
                  <a:pt x="1639888" y="335442"/>
                  <a:pt x="1616132" y="326295"/>
                  <a:pt x="1598658" y="308001"/>
                </a:cubicBezTo>
                <a:cubicBezTo>
                  <a:pt x="1581182" y="289706"/>
                  <a:pt x="1572444" y="265405"/>
                  <a:pt x="1572444" y="235096"/>
                </a:cubicBezTo>
                <a:cubicBezTo>
                  <a:pt x="1572444" y="204515"/>
                  <a:pt x="1580909" y="179121"/>
                  <a:pt x="1597838" y="158916"/>
                </a:cubicBezTo>
                <a:cubicBezTo>
                  <a:pt x="1614767" y="138710"/>
                  <a:pt x="1637294" y="128607"/>
                  <a:pt x="1665418" y="128607"/>
                </a:cubicBezTo>
                <a:close/>
                <a:moveTo>
                  <a:pt x="850259" y="128607"/>
                </a:moveTo>
                <a:cubicBezTo>
                  <a:pt x="870465" y="128607"/>
                  <a:pt x="887121" y="132157"/>
                  <a:pt x="900227" y="139256"/>
                </a:cubicBezTo>
                <a:lnTo>
                  <a:pt x="892036" y="166697"/>
                </a:lnTo>
                <a:cubicBezTo>
                  <a:pt x="880021" y="160417"/>
                  <a:pt x="866096" y="157277"/>
                  <a:pt x="850259" y="157277"/>
                </a:cubicBezTo>
                <a:cubicBezTo>
                  <a:pt x="828415" y="157277"/>
                  <a:pt x="811281" y="164445"/>
                  <a:pt x="798857" y="178780"/>
                </a:cubicBezTo>
                <a:cubicBezTo>
                  <a:pt x="786433" y="193115"/>
                  <a:pt x="780222" y="210932"/>
                  <a:pt x="780222" y="232229"/>
                </a:cubicBezTo>
                <a:cubicBezTo>
                  <a:pt x="780222" y="254893"/>
                  <a:pt x="786706" y="272914"/>
                  <a:pt x="799676" y="286293"/>
                </a:cubicBezTo>
                <a:cubicBezTo>
                  <a:pt x="812646" y="299673"/>
                  <a:pt x="829098" y="306363"/>
                  <a:pt x="849030" y="306363"/>
                </a:cubicBezTo>
                <a:cubicBezTo>
                  <a:pt x="864321" y="306363"/>
                  <a:pt x="879065" y="303222"/>
                  <a:pt x="893264" y="296942"/>
                </a:cubicBezTo>
                <a:lnTo>
                  <a:pt x="899408" y="323974"/>
                </a:lnTo>
                <a:cubicBezTo>
                  <a:pt x="883298" y="331620"/>
                  <a:pt x="864321" y="335442"/>
                  <a:pt x="842477" y="335442"/>
                </a:cubicBezTo>
                <a:cubicBezTo>
                  <a:pt x="812714" y="335442"/>
                  <a:pt x="788823" y="326159"/>
                  <a:pt x="770802" y="307591"/>
                </a:cubicBezTo>
                <a:cubicBezTo>
                  <a:pt x="752780" y="289024"/>
                  <a:pt x="743770" y="264586"/>
                  <a:pt x="743770" y="234277"/>
                </a:cubicBezTo>
                <a:cubicBezTo>
                  <a:pt x="743770" y="203423"/>
                  <a:pt x="753531" y="178097"/>
                  <a:pt x="773054" y="158301"/>
                </a:cubicBezTo>
                <a:cubicBezTo>
                  <a:pt x="792577" y="138505"/>
                  <a:pt x="818312" y="128607"/>
                  <a:pt x="850259" y="128607"/>
                </a:cubicBezTo>
                <a:close/>
                <a:moveTo>
                  <a:pt x="317173" y="128607"/>
                </a:moveTo>
                <a:cubicBezTo>
                  <a:pt x="344751" y="128607"/>
                  <a:pt x="364206" y="136252"/>
                  <a:pt x="375537" y="151543"/>
                </a:cubicBezTo>
                <a:cubicBezTo>
                  <a:pt x="386869" y="166834"/>
                  <a:pt x="392535" y="186084"/>
                  <a:pt x="392535" y="209293"/>
                </a:cubicBezTo>
                <a:lnTo>
                  <a:pt x="392535" y="283426"/>
                </a:lnTo>
                <a:cubicBezTo>
                  <a:pt x="392535" y="302540"/>
                  <a:pt x="393491" y="318377"/>
                  <a:pt x="395402" y="330937"/>
                </a:cubicBezTo>
                <a:lnTo>
                  <a:pt x="363045" y="330937"/>
                </a:lnTo>
                <a:lnTo>
                  <a:pt x="360178" y="305953"/>
                </a:lnTo>
                <a:lnTo>
                  <a:pt x="358950" y="305953"/>
                </a:lnTo>
                <a:cubicBezTo>
                  <a:pt x="352943" y="314418"/>
                  <a:pt x="344683" y="321449"/>
                  <a:pt x="334171" y="327046"/>
                </a:cubicBezTo>
                <a:cubicBezTo>
                  <a:pt x="323658" y="332644"/>
                  <a:pt x="311712" y="335442"/>
                  <a:pt x="298333" y="335442"/>
                </a:cubicBezTo>
                <a:cubicBezTo>
                  <a:pt x="279219" y="335442"/>
                  <a:pt x="264338" y="329845"/>
                  <a:pt x="253689" y="318650"/>
                </a:cubicBezTo>
                <a:cubicBezTo>
                  <a:pt x="243040" y="307455"/>
                  <a:pt x="237716" y="294075"/>
                  <a:pt x="237716" y="278511"/>
                </a:cubicBezTo>
                <a:cubicBezTo>
                  <a:pt x="237716" y="254483"/>
                  <a:pt x="248023" y="236120"/>
                  <a:pt x="268639" y="223424"/>
                </a:cubicBezTo>
                <a:cubicBezTo>
                  <a:pt x="289254" y="210727"/>
                  <a:pt x="318675" y="204515"/>
                  <a:pt x="356902" y="204788"/>
                </a:cubicBezTo>
                <a:lnTo>
                  <a:pt x="356902" y="200692"/>
                </a:lnTo>
                <a:cubicBezTo>
                  <a:pt x="356902" y="195777"/>
                  <a:pt x="356424" y="191067"/>
                  <a:pt x="355469" y="186562"/>
                </a:cubicBezTo>
                <a:cubicBezTo>
                  <a:pt x="354513" y="182057"/>
                  <a:pt x="352602" y="177210"/>
                  <a:pt x="349735" y="172022"/>
                </a:cubicBezTo>
                <a:cubicBezTo>
                  <a:pt x="346867" y="166834"/>
                  <a:pt x="342226" y="162738"/>
                  <a:pt x="335809" y="159735"/>
                </a:cubicBezTo>
                <a:cubicBezTo>
                  <a:pt x="329392" y="156731"/>
                  <a:pt x="321405" y="155229"/>
                  <a:pt x="311849" y="155229"/>
                </a:cubicBezTo>
                <a:cubicBezTo>
                  <a:pt x="291643" y="155229"/>
                  <a:pt x="274304" y="160144"/>
                  <a:pt x="259833" y="169974"/>
                </a:cubicBezTo>
                <a:lnTo>
                  <a:pt x="251641" y="145809"/>
                </a:lnTo>
                <a:cubicBezTo>
                  <a:pt x="269936" y="134341"/>
                  <a:pt x="291780" y="128607"/>
                  <a:pt x="317173" y="128607"/>
                </a:cubicBezTo>
                <a:close/>
                <a:moveTo>
                  <a:pt x="5766492" y="128197"/>
                </a:moveTo>
                <a:cubicBezTo>
                  <a:pt x="5794889" y="128197"/>
                  <a:pt x="5817893" y="137618"/>
                  <a:pt x="5835505" y="156458"/>
                </a:cubicBezTo>
                <a:cubicBezTo>
                  <a:pt x="5853117" y="175299"/>
                  <a:pt x="5861922" y="199873"/>
                  <a:pt x="5861922" y="230182"/>
                </a:cubicBezTo>
                <a:cubicBezTo>
                  <a:pt x="5861922" y="264313"/>
                  <a:pt x="5852093" y="290389"/>
                  <a:pt x="5832434" y="308410"/>
                </a:cubicBezTo>
                <a:cubicBezTo>
                  <a:pt x="5812774" y="326432"/>
                  <a:pt x="5789701" y="335442"/>
                  <a:pt x="5763215" y="335442"/>
                </a:cubicBezTo>
                <a:cubicBezTo>
                  <a:pt x="5735910" y="335442"/>
                  <a:pt x="5713247" y="326090"/>
                  <a:pt x="5695226" y="307386"/>
                </a:cubicBezTo>
                <a:cubicBezTo>
                  <a:pt x="5677204" y="288683"/>
                  <a:pt x="5668194" y="264040"/>
                  <a:pt x="5668194" y="233458"/>
                </a:cubicBezTo>
                <a:cubicBezTo>
                  <a:pt x="5668194" y="201238"/>
                  <a:pt x="5677546" y="175640"/>
                  <a:pt x="5696249" y="156663"/>
                </a:cubicBezTo>
                <a:cubicBezTo>
                  <a:pt x="5714954" y="137686"/>
                  <a:pt x="5738368" y="128197"/>
                  <a:pt x="5766492" y="128197"/>
                </a:cubicBezTo>
                <a:close/>
                <a:moveTo>
                  <a:pt x="10044521" y="99527"/>
                </a:moveTo>
                <a:cubicBezTo>
                  <a:pt x="10049164" y="108811"/>
                  <a:pt x="10051485" y="118777"/>
                  <a:pt x="10051485" y="129426"/>
                </a:cubicBezTo>
                <a:cubicBezTo>
                  <a:pt x="10051485" y="140621"/>
                  <a:pt x="10048208" y="149427"/>
                  <a:pt x="10041655" y="155844"/>
                </a:cubicBezTo>
                <a:cubicBezTo>
                  <a:pt x="10035102" y="162260"/>
                  <a:pt x="10025681" y="165196"/>
                  <a:pt x="10013394" y="164650"/>
                </a:cubicBezTo>
                <a:cubicBezTo>
                  <a:pt x="10027046" y="182125"/>
                  <a:pt x="10033873" y="203969"/>
                  <a:pt x="10033873" y="230182"/>
                </a:cubicBezTo>
                <a:cubicBezTo>
                  <a:pt x="10033873" y="264313"/>
                  <a:pt x="10024043" y="290389"/>
                  <a:pt x="10004383" y="308410"/>
                </a:cubicBezTo>
                <a:cubicBezTo>
                  <a:pt x="9984723" y="326432"/>
                  <a:pt x="9961650" y="335442"/>
                  <a:pt x="9935165" y="335442"/>
                </a:cubicBezTo>
                <a:cubicBezTo>
                  <a:pt x="9907861" y="335442"/>
                  <a:pt x="9885197" y="326090"/>
                  <a:pt x="9867176" y="307386"/>
                </a:cubicBezTo>
                <a:cubicBezTo>
                  <a:pt x="9849154" y="288683"/>
                  <a:pt x="9840144" y="264040"/>
                  <a:pt x="9840144" y="233458"/>
                </a:cubicBezTo>
                <a:cubicBezTo>
                  <a:pt x="9840144" y="201511"/>
                  <a:pt x="9849496" y="176049"/>
                  <a:pt x="9868199" y="157072"/>
                </a:cubicBezTo>
                <a:cubicBezTo>
                  <a:pt x="9886903" y="138095"/>
                  <a:pt x="9910318" y="128607"/>
                  <a:pt x="9938441" y="128607"/>
                </a:cubicBezTo>
                <a:cubicBezTo>
                  <a:pt x="9949091" y="128607"/>
                  <a:pt x="9960421" y="130382"/>
                  <a:pt x="9972436" y="133931"/>
                </a:cubicBezTo>
                <a:cubicBezTo>
                  <a:pt x="9974621" y="134478"/>
                  <a:pt x="9977966" y="135775"/>
                  <a:pt x="9982471" y="137822"/>
                </a:cubicBezTo>
                <a:cubicBezTo>
                  <a:pt x="9986977" y="139870"/>
                  <a:pt x="9991277" y="141509"/>
                  <a:pt x="9995373" y="142737"/>
                </a:cubicBezTo>
                <a:cubicBezTo>
                  <a:pt x="9999468" y="143966"/>
                  <a:pt x="10003427" y="144580"/>
                  <a:pt x="10007250" y="144580"/>
                </a:cubicBezTo>
                <a:cubicBezTo>
                  <a:pt x="10017899" y="144580"/>
                  <a:pt x="10023497" y="139119"/>
                  <a:pt x="10024043" y="128197"/>
                </a:cubicBezTo>
                <a:cubicBezTo>
                  <a:pt x="10024043" y="120552"/>
                  <a:pt x="10021722" y="112497"/>
                  <a:pt x="10017080" y="104032"/>
                </a:cubicBezTo>
                <a:close/>
                <a:moveTo>
                  <a:pt x="9535944" y="85192"/>
                </a:moveTo>
                <a:lnTo>
                  <a:pt x="9535944" y="132703"/>
                </a:lnTo>
                <a:lnTo>
                  <a:pt x="9587550" y="132703"/>
                </a:lnTo>
                <a:lnTo>
                  <a:pt x="9587550" y="160144"/>
                </a:lnTo>
                <a:lnTo>
                  <a:pt x="9535944" y="160144"/>
                </a:lnTo>
                <a:lnTo>
                  <a:pt x="9535944" y="267043"/>
                </a:lnTo>
                <a:cubicBezTo>
                  <a:pt x="9535944" y="292710"/>
                  <a:pt x="9544954" y="305543"/>
                  <a:pt x="9562976" y="305543"/>
                </a:cubicBezTo>
                <a:cubicBezTo>
                  <a:pt x="9571440" y="305543"/>
                  <a:pt x="9578403" y="304724"/>
                  <a:pt x="9583864" y="303086"/>
                </a:cubicBezTo>
                <a:lnTo>
                  <a:pt x="9585503" y="330527"/>
                </a:lnTo>
                <a:cubicBezTo>
                  <a:pt x="9576219" y="333804"/>
                  <a:pt x="9565570" y="335442"/>
                  <a:pt x="9553556" y="335442"/>
                </a:cubicBezTo>
                <a:cubicBezTo>
                  <a:pt x="9536900" y="335442"/>
                  <a:pt x="9523930" y="330391"/>
                  <a:pt x="9514646" y="320288"/>
                </a:cubicBezTo>
                <a:cubicBezTo>
                  <a:pt x="9505363" y="309912"/>
                  <a:pt x="9500720" y="292574"/>
                  <a:pt x="9500720" y="268272"/>
                </a:cubicBezTo>
                <a:lnTo>
                  <a:pt x="9500720" y="160144"/>
                </a:lnTo>
                <a:lnTo>
                  <a:pt x="9470002" y="160144"/>
                </a:lnTo>
                <a:lnTo>
                  <a:pt x="9470002" y="132703"/>
                </a:lnTo>
                <a:lnTo>
                  <a:pt x="9500720" y="132703"/>
                </a:lnTo>
                <a:lnTo>
                  <a:pt x="9500720" y="95841"/>
                </a:lnTo>
                <a:close/>
                <a:moveTo>
                  <a:pt x="6221244" y="85192"/>
                </a:moveTo>
                <a:lnTo>
                  <a:pt x="6221244" y="132703"/>
                </a:lnTo>
                <a:lnTo>
                  <a:pt x="6272850" y="132703"/>
                </a:lnTo>
                <a:lnTo>
                  <a:pt x="6272850" y="160144"/>
                </a:lnTo>
                <a:lnTo>
                  <a:pt x="6221244" y="160144"/>
                </a:lnTo>
                <a:lnTo>
                  <a:pt x="6221244" y="267043"/>
                </a:lnTo>
                <a:cubicBezTo>
                  <a:pt x="6221244" y="292710"/>
                  <a:pt x="6230255" y="305543"/>
                  <a:pt x="6248276" y="305543"/>
                </a:cubicBezTo>
                <a:cubicBezTo>
                  <a:pt x="6256741" y="305543"/>
                  <a:pt x="6263703" y="304724"/>
                  <a:pt x="6269164" y="303086"/>
                </a:cubicBezTo>
                <a:lnTo>
                  <a:pt x="6270803" y="330527"/>
                </a:lnTo>
                <a:cubicBezTo>
                  <a:pt x="6261518" y="333804"/>
                  <a:pt x="6250870" y="335442"/>
                  <a:pt x="6238856" y="335442"/>
                </a:cubicBezTo>
                <a:cubicBezTo>
                  <a:pt x="6222199" y="335442"/>
                  <a:pt x="6209230" y="330391"/>
                  <a:pt x="6199946" y="320288"/>
                </a:cubicBezTo>
                <a:cubicBezTo>
                  <a:pt x="6190662" y="309912"/>
                  <a:pt x="6186021" y="292574"/>
                  <a:pt x="6186021" y="268272"/>
                </a:cubicBezTo>
                <a:lnTo>
                  <a:pt x="6186021" y="160144"/>
                </a:lnTo>
                <a:lnTo>
                  <a:pt x="6155302" y="160144"/>
                </a:lnTo>
                <a:lnTo>
                  <a:pt x="6155302" y="132703"/>
                </a:lnTo>
                <a:lnTo>
                  <a:pt x="6186021" y="132703"/>
                </a:lnTo>
                <a:lnTo>
                  <a:pt x="6186021" y="95841"/>
                </a:lnTo>
                <a:close/>
                <a:moveTo>
                  <a:pt x="3394796" y="54883"/>
                </a:moveTo>
                <a:lnTo>
                  <a:pt x="3599173" y="54883"/>
                </a:lnTo>
                <a:lnTo>
                  <a:pt x="3599173" y="68981"/>
                </a:lnTo>
                <a:lnTo>
                  <a:pt x="3599735" y="67580"/>
                </a:lnTo>
                <a:cubicBezTo>
                  <a:pt x="3604651" y="59935"/>
                  <a:pt x="3611613" y="56112"/>
                  <a:pt x="3620624" y="56112"/>
                </a:cubicBezTo>
                <a:cubicBezTo>
                  <a:pt x="3626085" y="56112"/>
                  <a:pt x="3634549" y="59116"/>
                  <a:pt x="3646017" y="65123"/>
                </a:cubicBezTo>
                <a:cubicBezTo>
                  <a:pt x="3654209" y="69765"/>
                  <a:pt x="3660080" y="72086"/>
                  <a:pt x="3663629" y="72086"/>
                </a:cubicBezTo>
                <a:cubicBezTo>
                  <a:pt x="3670183" y="72086"/>
                  <a:pt x="3673869" y="66352"/>
                  <a:pt x="3674688" y="54883"/>
                </a:cubicBezTo>
                <a:lnTo>
                  <a:pt x="3693938" y="54883"/>
                </a:lnTo>
                <a:cubicBezTo>
                  <a:pt x="3694484" y="82462"/>
                  <a:pt x="3685200" y="96251"/>
                  <a:pt x="3666087" y="96251"/>
                </a:cubicBezTo>
                <a:cubicBezTo>
                  <a:pt x="3659806" y="96251"/>
                  <a:pt x="3651342" y="93247"/>
                  <a:pt x="3640693" y="87240"/>
                </a:cubicBezTo>
                <a:cubicBezTo>
                  <a:pt x="3632229" y="82598"/>
                  <a:pt x="3626358" y="80277"/>
                  <a:pt x="3623081" y="80277"/>
                </a:cubicBezTo>
                <a:cubicBezTo>
                  <a:pt x="3616802" y="80277"/>
                  <a:pt x="3613252" y="86421"/>
                  <a:pt x="3612432" y="98708"/>
                </a:cubicBezTo>
                <a:lnTo>
                  <a:pt x="3592772" y="98708"/>
                </a:lnTo>
                <a:lnTo>
                  <a:pt x="3593951" y="85192"/>
                </a:lnTo>
                <a:lnTo>
                  <a:pt x="3514801" y="85192"/>
                </a:lnTo>
                <a:lnTo>
                  <a:pt x="3514801" y="330937"/>
                </a:lnTo>
                <a:lnTo>
                  <a:pt x="3478759" y="330937"/>
                </a:lnTo>
                <a:lnTo>
                  <a:pt x="3478759" y="85192"/>
                </a:lnTo>
                <a:lnTo>
                  <a:pt x="3394796" y="85192"/>
                </a:lnTo>
                <a:close/>
                <a:moveTo>
                  <a:pt x="2680421" y="54883"/>
                </a:moveTo>
                <a:lnTo>
                  <a:pt x="2884799" y="54883"/>
                </a:lnTo>
                <a:lnTo>
                  <a:pt x="2884799" y="85192"/>
                </a:lnTo>
                <a:lnTo>
                  <a:pt x="2800426" y="85192"/>
                </a:lnTo>
                <a:lnTo>
                  <a:pt x="2800426" y="330937"/>
                </a:lnTo>
                <a:lnTo>
                  <a:pt x="2764384" y="330937"/>
                </a:lnTo>
                <a:lnTo>
                  <a:pt x="2764384" y="85192"/>
                </a:lnTo>
                <a:lnTo>
                  <a:pt x="2680421" y="85192"/>
                </a:lnTo>
                <a:close/>
                <a:moveTo>
                  <a:pt x="10101100" y="54474"/>
                </a:moveTo>
                <a:cubicBezTo>
                  <a:pt x="10107653" y="54474"/>
                  <a:pt x="10112977" y="56590"/>
                  <a:pt x="10117074" y="60822"/>
                </a:cubicBezTo>
                <a:cubicBezTo>
                  <a:pt x="10121169" y="65055"/>
                  <a:pt x="10123216" y="70447"/>
                  <a:pt x="10123216" y="77001"/>
                </a:cubicBezTo>
                <a:cubicBezTo>
                  <a:pt x="10123216" y="83281"/>
                  <a:pt x="10121169" y="88537"/>
                  <a:pt x="10117074" y="92769"/>
                </a:cubicBezTo>
                <a:cubicBezTo>
                  <a:pt x="10112977" y="97001"/>
                  <a:pt x="10107380" y="99118"/>
                  <a:pt x="10100280" y="99118"/>
                </a:cubicBezTo>
                <a:cubicBezTo>
                  <a:pt x="10093727" y="99118"/>
                  <a:pt x="10088472" y="97001"/>
                  <a:pt x="10084512" y="92769"/>
                </a:cubicBezTo>
                <a:cubicBezTo>
                  <a:pt x="10080553" y="88537"/>
                  <a:pt x="10078574" y="83281"/>
                  <a:pt x="10078574" y="77001"/>
                </a:cubicBezTo>
                <a:cubicBezTo>
                  <a:pt x="10078574" y="70720"/>
                  <a:pt x="10080690" y="65396"/>
                  <a:pt x="10084922" y="61027"/>
                </a:cubicBezTo>
                <a:cubicBezTo>
                  <a:pt x="10089154" y="56658"/>
                  <a:pt x="10094547" y="54474"/>
                  <a:pt x="10101100" y="54474"/>
                </a:cubicBezTo>
                <a:close/>
                <a:moveTo>
                  <a:pt x="144171" y="50378"/>
                </a:moveTo>
                <a:cubicBezTo>
                  <a:pt x="172295" y="50378"/>
                  <a:pt x="194139" y="54474"/>
                  <a:pt x="209703" y="62665"/>
                </a:cubicBezTo>
                <a:lnTo>
                  <a:pt x="200692" y="91745"/>
                </a:lnTo>
                <a:cubicBezTo>
                  <a:pt x="185401" y="84100"/>
                  <a:pt x="166970" y="80277"/>
                  <a:pt x="145399" y="80277"/>
                </a:cubicBezTo>
                <a:cubicBezTo>
                  <a:pt x="112633" y="80277"/>
                  <a:pt x="86489" y="90312"/>
                  <a:pt x="66966" y="110381"/>
                </a:cubicBezTo>
                <a:cubicBezTo>
                  <a:pt x="47443" y="130450"/>
                  <a:pt x="37681" y="158369"/>
                  <a:pt x="37681" y="194139"/>
                </a:cubicBezTo>
                <a:cubicBezTo>
                  <a:pt x="37681" y="228270"/>
                  <a:pt x="47033" y="255302"/>
                  <a:pt x="65737" y="275235"/>
                </a:cubicBezTo>
                <a:cubicBezTo>
                  <a:pt x="84441" y="295167"/>
                  <a:pt x="110312" y="305134"/>
                  <a:pt x="143352" y="305134"/>
                </a:cubicBezTo>
                <a:cubicBezTo>
                  <a:pt x="166561" y="305134"/>
                  <a:pt x="186084" y="301311"/>
                  <a:pt x="201921" y="293666"/>
                </a:cubicBezTo>
                <a:lnTo>
                  <a:pt x="208884" y="322336"/>
                </a:lnTo>
                <a:cubicBezTo>
                  <a:pt x="191954" y="331074"/>
                  <a:pt x="167653" y="335442"/>
                  <a:pt x="135979" y="335442"/>
                </a:cubicBezTo>
                <a:cubicBezTo>
                  <a:pt x="95841" y="335442"/>
                  <a:pt x="63143" y="323155"/>
                  <a:pt x="37886" y="298581"/>
                </a:cubicBezTo>
                <a:cubicBezTo>
                  <a:pt x="12629" y="274006"/>
                  <a:pt x="0" y="239602"/>
                  <a:pt x="0" y="195368"/>
                </a:cubicBezTo>
                <a:cubicBezTo>
                  <a:pt x="0" y="151953"/>
                  <a:pt x="13311" y="116934"/>
                  <a:pt x="39934" y="90312"/>
                </a:cubicBezTo>
                <a:cubicBezTo>
                  <a:pt x="66556" y="63689"/>
                  <a:pt x="101302" y="50378"/>
                  <a:pt x="144171" y="50378"/>
                </a:cubicBezTo>
                <a:close/>
                <a:moveTo>
                  <a:pt x="9884788" y="47102"/>
                </a:moveTo>
                <a:lnTo>
                  <a:pt x="9924106" y="47102"/>
                </a:lnTo>
                <a:lnTo>
                  <a:pt x="9960149" y="105671"/>
                </a:lnTo>
                <a:lnTo>
                  <a:pt x="9934756" y="105671"/>
                </a:lnTo>
                <a:close/>
                <a:moveTo>
                  <a:pt x="9006240" y="47102"/>
                </a:moveTo>
                <a:lnTo>
                  <a:pt x="9045559" y="47102"/>
                </a:lnTo>
                <a:lnTo>
                  <a:pt x="9081601" y="105671"/>
                </a:lnTo>
                <a:lnTo>
                  <a:pt x="9056207" y="105671"/>
                </a:lnTo>
                <a:close/>
                <a:moveTo>
                  <a:pt x="6474019" y="47102"/>
                </a:moveTo>
                <a:lnTo>
                  <a:pt x="6513338" y="47102"/>
                </a:lnTo>
                <a:lnTo>
                  <a:pt x="6549381" y="105671"/>
                </a:lnTo>
                <a:lnTo>
                  <a:pt x="6523987" y="105671"/>
                </a:lnTo>
                <a:close/>
                <a:moveTo>
                  <a:pt x="4516469" y="47102"/>
                </a:moveTo>
                <a:lnTo>
                  <a:pt x="4542682" y="47102"/>
                </a:lnTo>
                <a:lnTo>
                  <a:pt x="4578315" y="105671"/>
                </a:lnTo>
                <a:lnTo>
                  <a:pt x="4550874" y="105671"/>
                </a:lnTo>
                <a:lnTo>
                  <a:pt x="4529985" y="67171"/>
                </a:lnTo>
                <a:lnTo>
                  <a:pt x="4529166" y="67171"/>
                </a:lnTo>
                <a:lnTo>
                  <a:pt x="4508278" y="105671"/>
                </a:lnTo>
                <a:lnTo>
                  <a:pt x="4481655" y="105671"/>
                </a:lnTo>
                <a:close/>
                <a:moveTo>
                  <a:pt x="3199152" y="47102"/>
                </a:moveTo>
                <a:lnTo>
                  <a:pt x="3224136" y="47102"/>
                </a:lnTo>
                <a:lnTo>
                  <a:pt x="3263455" y="105671"/>
                </a:lnTo>
                <a:lnTo>
                  <a:pt x="3236014" y="105671"/>
                </a:lnTo>
                <a:lnTo>
                  <a:pt x="3212259" y="67171"/>
                </a:lnTo>
                <a:lnTo>
                  <a:pt x="3211440" y="67171"/>
                </a:lnTo>
                <a:lnTo>
                  <a:pt x="3187684" y="105671"/>
                </a:lnTo>
                <a:lnTo>
                  <a:pt x="3160652" y="105671"/>
                </a:lnTo>
                <a:close/>
                <a:moveTo>
                  <a:pt x="2443515" y="47102"/>
                </a:moveTo>
                <a:lnTo>
                  <a:pt x="2482834" y="47102"/>
                </a:lnTo>
                <a:lnTo>
                  <a:pt x="2518877" y="105671"/>
                </a:lnTo>
                <a:lnTo>
                  <a:pt x="2493484" y="105671"/>
                </a:lnTo>
                <a:close/>
                <a:moveTo>
                  <a:pt x="1646577" y="47102"/>
                </a:moveTo>
                <a:lnTo>
                  <a:pt x="1671562" y="47102"/>
                </a:lnTo>
                <a:lnTo>
                  <a:pt x="1710881" y="105671"/>
                </a:lnTo>
                <a:lnTo>
                  <a:pt x="1683440" y="105671"/>
                </a:lnTo>
                <a:lnTo>
                  <a:pt x="1659684" y="67171"/>
                </a:lnTo>
                <a:lnTo>
                  <a:pt x="1658865" y="67171"/>
                </a:lnTo>
                <a:lnTo>
                  <a:pt x="1635110" y="105671"/>
                </a:lnTo>
                <a:lnTo>
                  <a:pt x="1608078" y="105671"/>
                </a:lnTo>
                <a:close/>
                <a:moveTo>
                  <a:pt x="307343" y="47102"/>
                </a:moveTo>
                <a:lnTo>
                  <a:pt x="332327" y="47102"/>
                </a:lnTo>
                <a:lnTo>
                  <a:pt x="371647" y="105671"/>
                </a:lnTo>
                <a:lnTo>
                  <a:pt x="344205" y="105671"/>
                </a:lnTo>
                <a:lnTo>
                  <a:pt x="320450" y="67171"/>
                </a:lnTo>
                <a:lnTo>
                  <a:pt x="319631" y="67171"/>
                </a:lnTo>
                <a:lnTo>
                  <a:pt x="295875" y="105671"/>
                </a:lnTo>
                <a:lnTo>
                  <a:pt x="268843" y="105671"/>
                </a:lnTo>
                <a:close/>
                <a:moveTo>
                  <a:pt x="9625879" y="40139"/>
                </a:moveTo>
                <a:lnTo>
                  <a:pt x="9661922" y="40139"/>
                </a:lnTo>
                <a:lnTo>
                  <a:pt x="9661922" y="164240"/>
                </a:lnTo>
                <a:lnTo>
                  <a:pt x="9662741" y="164240"/>
                </a:lnTo>
                <a:cubicBezTo>
                  <a:pt x="9669021" y="153045"/>
                  <a:pt x="9677621" y="144444"/>
                  <a:pt x="9688544" y="138437"/>
                </a:cubicBezTo>
                <a:cubicBezTo>
                  <a:pt x="9700013" y="131884"/>
                  <a:pt x="9712299" y="128607"/>
                  <a:pt x="9725406" y="128607"/>
                </a:cubicBezTo>
                <a:cubicBezTo>
                  <a:pt x="9731140" y="128607"/>
                  <a:pt x="9736942" y="129358"/>
                  <a:pt x="9742813" y="130860"/>
                </a:cubicBezTo>
                <a:cubicBezTo>
                  <a:pt x="9748683" y="132361"/>
                  <a:pt x="9754826" y="135024"/>
                  <a:pt x="9761244" y="138846"/>
                </a:cubicBezTo>
                <a:cubicBezTo>
                  <a:pt x="9767660" y="142669"/>
                  <a:pt x="9773257" y="147652"/>
                  <a:pt x="9778036" y="153796"/>
                </a:cubicBezTo>
                <a:cubicBezTo>
                  <a:pt x="9782815" y="159939"/>
                  <a:pt x="9786773" y="168063"/>
                  <a:pt x="9789914" y="178166"/>
                </a:cubicBezTo>
                <a:cubicBezTo>
                  <a:pt x="9793054" y="188268"/>
                  <a:pt x="9794623" y="199873"/>
                  <a:pt x="9794623" y="212979"/>
                </a:cubicBezTo>
                <a:lnTo>
                  <a:pt x="9794623" y="330937"/>
                </a:lnTo>
                <a:lnTo>
                  <a:pt x="9758581" y="330937"/>
                </a:lnTo>
                <a:lnTo>
                  <a:pt x="9758581" y="217075"/>
                </a:lnTo>
                <a:cubicBezTo>
                  <a:pt x="9758581" y="199600"/>
                  <a:pt x="9754896" y="185470"/>
                  <a:pt x="9747523" y="174684"/>
                </a:cubicBezTo>
                <a:cubicBezTo>
                  <a:pt x="9740150" y="163899"/>
                  <a:pt x="9728546" y="158506"/>
                  <a:pt x="9712710" y="158506"/>
                </a:cubicBezTo>
                <a:cubicBezTo>
                  <a:pt x="9701514" y="158506"/>
                  <a:pt x="9691547" y="161919"/>
                  <a:pt x="9682811" y="168745"/>
                </a:cubicBezTo>
                <a:cubicBezTo>
                  <a:pt x="9674073" y="175572"/>
                  <a:pt x="9667929" y="184036"/>
                  <a:pt x="9664379" y="194139"/>
                </a:cubicBezTo>
                <a:cubicBezTo>
                  <a:pt x="9662741" y="198508"/>
                  <a:pt x="9661922" y="204242"/>
                  <a:pt x="9661922" y="211341"/>
                </a:cubicBezTo>
                <a:lnTo>
                  <a:pt x="9661922" y="330937"/>
                </a:lnTo>
                <a:lnTo>
                  <a:pt x="9625879" y="330937"/>
                </a:lnTo>
                <a:close/>
                <a:moveTo>
                  <a:pt x="7206528" y="40139"/>
                </a:moveTo>
                <a:lnTo>
                  <a:pt x="7242571" y="40139"/>
                </a:lnTo>
                <a:lnTo>
                  <a:pt x="7242571" y="164240"/>
                </a:lnTo>
                <a:lnTo>
                  <a:pt x="7243390" y="164240"/>
                </a:lnTo>
                <a:cubicBezTo>
                  <a:pt x="7249670" y="153045"/>
                  <a:pt x="7258272" y="144444"/>
                  <a:pt x="7269194" y="138437"/>
                </a:cubicBezTo>
                <a:cubicBezTo>
                  <a:pt x="7280661" y="131884"/>
                  <a:pt x="7292949" y="128607"/>
                  <a:pt x="7306055" y="128607"/>
                </a:cubicBezTo>
                <a:cubicBezTo>
                  <a:pt x="7311789" y="128607"/>
                  <a:pt x="7317592" y="129358"/>
                  <a:pt x="7323462" y="130860"/>
                </a:cubicBezTo>
                <a:cubicBezTo>
                  <a:pt x="7329332" y="132361"/>
                  <a:pt x="7335476" y="135024"/>
                  <a:pt x="7341893" y="138846"/>
                </a:cubicBezTo>
                <a:cubicBezTo>
                  <a:pt x="7348310" y="142669"/>
                  <a:pt x="7353908" y="147652"/>
                  <a:pt x="7358686" y="153796"/>
                </a:cubicBezTo>
                <a:cubicBezTo>
                  <a:pt x="7363464" y="159939"/>
                  <a:pt x="7367424" y="168063"/>
                  <a:pt x="7370564" y="178166"/>
                </a:cubicBezTo>
                <a:cubicBezTo>
                  <a:pt x="7373704" y="188268"/>
                  <a:pt x="7375274" y="199873"/>
                  <a:pt x="7375274" y="212979"/>
                </a:cubicBezTo>
                <a:lnTo>
                  <a:pt x="7375274" y="330937"/>
                </a:lnTo>
                <a:lnTo>
                  <a:pt x="7339231" y="330937"/>
                </a:lnTo>
                <a:lnTo>
                  <a:pt x="7339231" y="217075"/>
                </a:lnTo>
                <a:cubicBezTo>
                  <a:pt x="7339231" y="199600"/>
                  <a:pt x="7335544" y="185470"/>
                  <a:pt x="7328172" y="174684"/>
                </a:cubicBezTo>
                <a:cubicBezTo>
                  <a:pt x="7320800" y="163899"/>
                  <a:pt x="7309196" y="158506"/>
                  <a:pt x="7293358" y="158506"/>
                </a:cubicBezTo>
                <a:cubicBezTo>
                  <a:pt x="7282164" y="158506"/>
                  <a:pt x="7272197" y="161919"/>
                  <a:pt x="7263460" y="168745"/>
                </a:cubicBezTo>
                <a:cubicBezTo>
                  <a:pt x="7254722" y="175572"/>
                  <a:pt x="7248579" y="184036"/>
                  <a:pt x="7245028" y="194139"/>
                </a:cubicBezTo>
                <a:cubicBezTo>
                  <a:pt x="7243390" y="198508"/>
                  <a:pt x="7242571" y="204242"/>
                  <a:pt x="7242571" y="211341"/>
                </a:cubicBezTo>
                <a:lnTo>
                  <a:pt x="7242571" y="330937"/>
                </a:lnTo>
                <a:lnTo>
                  <a:pt x="7206528" y="330937"/>
                </a:lnTo>
                <a:close/>
                <a:moveTo>
                  <a:pt x="5453929" y="40139"/>
                </a:moveTo>
                <a:lnTo>
                  <a:pt x="5489971" y="40139"/>
                </a:lnTo>
                <a:lnTo>
                  <a:pt x="5489971" y="164240"/>
                </a:lnTo>
                <a:lnTo>
                  <a:pt x="5490790" y="164240"/>
                </a:lnTo>
                <a:cubicBezTo>
                  <a:pt x="5497071" y="153045"/>
                  <a:pt x="5505672" y="144444"/>
                  <a:pt x="5516594" y="138437"/>
                </a:cubicBezTo>
                <a:cubicBezTo>
                  <a:pt x="5528062" y="131884"/>
                  <a:pt x="5540349" y="128607"/>
                  <a:pt x="5553455" y="128607"/>
                </a:cubicBezTo>
                <a:cubicBezTo>
                  <a:pt x="5559190" y="128607"/>
                  <a:pt x="5564992" y="129358"/>
                  <a:pt x="5570862" y="130860"/>
                </a:cubicBezTo>
                <a:cubicBezTo>
                  <a:pt x="5576733" y="132361"/>
                  <a:pt x="5582877" y="135024"/>
                  <a:pt x="5589293" y="138846"/>
                </a:cubicBezTo>
                <a:cubicBezTo>
                  <a:pt x="5595710" y="142669"/>
                  <a:pt x="5601308" y="147652"/>
                  <a:pt x="5606086" y="153796"/>
                </a:cubicBezTo>
                <a:cubicBezTo>
                  <a:pt x="5610865" y="159939"/>
                  <a:pt x="5614824" y="168063"/>
                  <a:pt x="5617964" y="178166"/>
                </a:cubicBezTo>
                <a:cubicBezTo>
                  <a:pt x="5621104" y="188268"/>
                  <a:pt x="5622674" y="199873"/>
                  <a:pt x="5622674" y="212979"/>
                </a:cubicBezTo>
                <a:lnTo>
                  <a:pt x="5622674" y="330937"/>
                </a:lnTo>
                <a:lnTo>
                  <a:pt x="5586631" y="330937"/>
                </a:lnTo>
                <a:lnTo>
                  <a:pt x="5586631" y="217075"/>
                </a:lnTo>
                <a:cubicBezTo>
                  <a:pt x="5586631" y="199600"/>
                  <a:pt x="5582945" y="185470"/>
                  <a:pt x="5575573" y="174684"/>
                </a:cubicBezTo>
                <a:cubicBezTo>
                  <a:pt x="5568200" y="163899"/>
                  <a:pt x="5556596" y="158506"/>
                  <a:pt x="5540759" y="158506"/>
                </a:cubicBezTo>
                <a:cubicBezTo>
                  <a:pt x="5529564" y="158506"/>
                  <a:pt x="5519597" y="161919"/>
                  <a:pt x="5510860" y="168745"/>
                </a:cubicBezTo>
                <a:cubicBezTo>
                  <a:pt x="5502122" y="175572"/>
                  <a:pt x="5495979" y="184036"/>
                  <a:pt x="5492429" y="194139"/>
                </a:cubicBezTo>
                <a:cubicBezTo>
                  <a:pt x="5490790" y="198508"/>
                  <a:pt x="5489971" y="204242"/>
                  <a:pt x="5489971" y="211341"/>
                </a:cubicBezTo>
                <a:lnTo>
                  <a:pt x="5489971" y="330937"/>
                </a:lnTo>
                <a:lnTo>
                  <a:pt x="5453929" y="330937"/>
                </a:lnTo>
                <a:close/>
                <a:moveTo>
                  <a:pt x="4920529" y="40139"/>
                </a:moveTo>
                <a:lnTo>
                  <a:pt x="4956571" y="40139"/>
                </a:lnTo>
                <a:lnTo>
                  <a:pt x="4956571" y="164240"/>
                </a:lnTo>
                <a:lnTo>
                  <a:pt x="4957390" y="164240"/>
                </a:lnTo>
                <a:cubicBezTo>
                  <a:pt x="4963671" y="153045"/>
                  <a:pt x="4972272" y="144444"/>
                  <a:pt x="4983194" y="138437"/>
                </a:cubicBezTo>
                <a:cubicBezTo>
                  <a:pt x="4994662" y="131884"/>
                  <a:pt x="5006949" y="128607"/>
                  <a:pt x="5020056" y="128607"/>
                </a:cubicBezTo>
                <a:cubicBezTo>
                  <a:pt x="5025790" y="128607"/>
                  <a:pt x="5031592" y="129358"/>
                  <a:pt x="5037463" y="130860"/>
                </a:cubicBezTo>
                <a:cubicBezTo>
                  <a:pt x="5043333" y="132361"/>
                  <a:pt x="5049477" y="135024"/>
                  <a:pt x="5055894" y="138846"/>
                </a:cubicBezTo>
                <a:cubicBezTo>
                  <a:pt x="5062310" y="142669"/>
                  <a:pt x="5067908" y="147652"/>
                  <a:pt x="5072686" y="153796"/>
                </a:cubicBezTo>
                <a:cubicBezTo>
                  <a:pt x="5077465" y="159939"/>
                  <a:pt x="5081424" y="168063"/>
                  <a:pt x="5084564" y="178166"/>
                </a:cubicBezTo>
                <a:cubicBezTo>
                  <a:pt x="5087704" y="188268"/>
                  <a:pt x="5089274" y="199873"/>
                  <a:pt x="5089274" y="212979"/>
                </a:cubicBezTo>
                <a:lnTo>
                  <a:pt x="5089274" y="330937"/>
                </a:lnTo>
                <a:lnTo>
                  <a:pt x="5053231" y="330937"/>
                </a:lnTo>
                <a:lnTo>
                  <a:pt x="5053231" y="217075"/>
                </a:lnTo>
                <a:cubicBezTo>
                  <a:pt x="5053231" y="199600"/>
                  <a:pt x="5049545" y="185470"/>
                  <a:pt x="5042173" y="174684"/>
                </a:cubicBezTo>
                <a:cubicBezTo>
                  <a:pt x="5034800" y="163899"/>
                  <a:pt x="5023196" y="158506"/>
                  <a:pt x="5007359" y="158506"/>
                </a:cubicBezTo>
                <a:cubicBezTo>
                  <a:pt x="4996164" y="158506"/>
                  <a:pt x="4986197" y="161919"/>
                  <a:pt x="4977460" y="168745"/>
                </a:cubicBezTo>
                <a:cubicBezTo>
                  <a:pt x="4968722" y="175572"/>
                  <a:pt x="4962579" y="184036"/>
                  <a:pt x="4959029" y="194139"/>
                </a:cubicBezTo>
                <a:cubicBezTo>
                  <a:pt x="4957390" y="198508"/>
                  <a:pt x="4956571" y="204242"/>
                  <a:pt x="4956571" y="211341"/>
                </a:cubicBezTo>
                <a:lnTo>
                  <a:pt x="4956571" y="330937"/>
                </a:lnTo>
                <a:lnTo>
                  <a:pt x="4920529" y="330937"/>
                </a:lnTo>
                <a:close/>
                <a:moveTo>
                  <a:pt x="4263304" y="40139"/>
                </a:moveTo>
                <a:lnTo>
                  <a:pt x="4298937" y="40139"/>
                </a:lnTo>
                <a:lnTo>
                  <a:pt x="4298937" y="223628"/>
                </a:lnTo>
                <a:lnTo>
                  <a:pt x="4299756" y="223628"/>
                </a:lnTo>
                <a:cubicBezTo>
                  <a:pt x="4305218" y="215983"/>
                  <a:pt x="4310952" y="208474"/>
                  <a:pt x="4316959" y="201102"/>
                </a:cubicBezTo>
                <a:lnTo>
                  <a:pt x="4375528" y="132703"/>
                </a:lnTo>
                <a:lnTo>
                  <a:pt x="4418533" y="132703"/>
                </a:lnTo>
                <a:lnTo>
                  <a:pt x="4342352" y="214208"/>
                </a:lnTo>
                <a:lnTo>
                  <a:pt x="4429592" y="330937"/>
                </a:lnTo>
                <a:lnTo>
                  <a:pt x="4385358" y="330937"/>
                </a:lnTo>
                <a:lnTo>
                  <a:pt x="4317368" y="235916"/>
                </a:lnTo>
                <a:lnTo>
                  <a:pt x="4298937" y="256394"/>
                </a:lnTo>
                <a:lnTo>
                  <a:pt x="4298937" y="330937"/>
                </a:lnTo>
                <a:lnTo>
                  <a:pt x="4263304" y="330937"/>
                </a:lnTo>
                <a:close/>
                <a:moveTo>
                  <a:pt x="3948979" y="40139"/>
                </a:moveTo>
                <a:lnTo>
                  <a:pt x="3985022" y="40139"/>
                </a:lnTo>
                <a:lnTo>
                  <a:pt x="3985022" y="164240"/>
                </a:lnTo>
                <a:lnTo>
                  <a:pt x="3985841" y="164240"/>
                </a:lnTo>
                <a:cubicBezTo>
                  <a:pt x="3992121" y="153045"/>
                  <a:pt x="4000722" y="144444"/>
                  <a:pt x="4011645" y="138437"/>
                </a:cubicBezTo>
                <a:cubicBezTo>
                  <a:pt x="4023112" y="131884"/>
                  <a:pt x="4035400" y="128607"/>
                  <a:pt x="4048506" y="128607"/>
                </a:cubicBezTo>
                <a:cubicBezTo>
                  <a:pt x="4054240" y="128607"/>
                  <a:pt x="4060042" y="129358"/>
                  <a:pt x="4065913" y="130860"/>
                </a:cubicBezTo>
                <a:cubicBezTo>
                  <a:pt x="4071784" y="132361"/>
                  <a:pt x="4077927" y="135024"/>
                  <a:pt x="4084344" y="138846"/>
                </a:cubicBezTo>
                <a:cubicBezTo>
                  <a:pt x="4090761" y="142669"/>
                  <a:pt x="4096358" y="147652"/>
                  <a:pt x="4101136" y="153796"/>
                </a:cubicBezTo>
                <a:cubicBezTo>
                  <a:pt x="4105915" y="159939"/>
                  <a:pt x="4109874" y="168063"/>
                  <a:pt x="4113014" y="178166"/>
                </a:cubicBezTo>
                <a:cubicBezTo>
                  <a:pt x="4116154" y="188268"/>
                  <a:pt x="4117725" y="199873"/>
                  <a:pt x="4117725" y="212979"/>
                </a:cubicBezTo>
                <a:lnTo>
                  <a:pt x="4117725" y="330937"/>
                </a:lnTo>
                <a:lnTo>
                  <a:pt x="4081682" y="330937"/>
                </a:lnTo>
                <a:lnTo>
                  <a:pt x="4081682" y="217075"/>
                </a:lnTo>
                <a:cubicBezTo>
                  <a:pt x="4081682" y="199600"/>
                  <a:pt x="4077995" y="185470"/>
                  <a:pt x="4070623" y="174684"/>
                </a:cubicBezTo>
                <a:cubicBezTo>
                  <a:pt x="4063251" y="163899"/>
                  <a:pt x="4051646" y="158506"/>
                  <a:pt x="4035809" y="158506"/>
                </a:cubicBezTo>
                <a:cubicBezTo>
                  <a:pt x="4024614" y="158506"/>
                  <a:pt x="4014648" y="161919"/>
                  <a:pt x="4005910" y="168745"/>
                </a:cubicBezTo>
                <a:cubicBezTo>
                  <a:pt x="3997173" y="175572"/>
                  <a:pt x="3991029" y="184036"/>
                  <a:pt x="3987479" y="194139"/>
                </a:cubicBezTo>
                <a:cubicBezTo>
                  <a:pt x="3985841" y="198508"/>
                  <a:pt x="3985022" y="204242"/>
                  <a:pt x="3985022" y="211341"/>
                </a:cubicBezTo>
                <a:lnTo>
                  <a:pt x="3985022" y="330937"/>
                </a:lnTo>
                <a:lnTo>
                  <a:pt x="3948979" y="330937"/>
                </a:lnTo>
                <a:close/>
                <a:moveTo>
                  <a:pt x="939079" y="40139"/>
                </a:moveTo>
                <a:lnTo>
                  <a:pt x="975122" y="40139"/>
                </a:lnTo>
                <a:lnTo>
                  <a:pt x="975122" y="164240"/>
                </a:lnTo>
                <a:lnTo>
                  <a:pt x="975941" y="164240"/>
                </a:lnTo>
                <a:cubicBezTo>
                  <a:pt x="982221" y="153045"/>
                  <a:pt x="990822" y="144444"/>
                  <a:pt x="1001744" y="138437"/>
                </a:cubicBezTo>
                <a:cubicBezTo>
                  <a:pt x="1013213" y="131884"/>
                  <a:pt x="1025500" y="128607"/>
                  <a:pt x="1038606" y="128607"/>
                </a:cubicBezTo>
                <a:cubicBezTo>
                  <a:pt x="1044340" y="128607"/>
                  <a:pt x="1050143" y="129358"/>
                  <a:pt x="1056013" y="130860"/>
                </a:cubicBezTo>
                <a:cubicBezTo>
                  <a:pt x="1061884" y="132361"/>
                  <a:pt x="1068027" y="135024"/>
                  <a:pt x="1074444" y="138846"/>
                </a:cubicBezTo>
                <a:cubicBezTo>
                  <a:pt x="1080861" y="142669"/>
                  <a:pt x="1086458" y="147652"/>
                  <a:pt x="1091237" y="153796"/>
                </a:cubicBezTo>
                <a:cubicBezTo>
                  <a:pt x="1096015" y="159939"/>
                  <a:pt x="1099974" y="168063"/>
                  <a:pt x="1103114" y="178166"/>
                </a:cubicBezTo>
                <a:cubicBezTo>
                  <a:pt x="1106254" y="188268"/>
                  <a:pt x="1107825" y="199873"/>
                  <a:pt x="1107825" y="212979"/>
                </a:cubicBezTo>
                <a:lnTo>
                  <a:pt x="1107825" y="330937"/>
                </a:lnTo>
                <a:lnTo>
                  <a:pt x="1071782" y="330937"/>
                </a:lnTo>
                <a:lnTo>
                  <a:pt x="1071782" y="217075"/>
                </a:lnTo>
                <a:cubicBezTo>
                  <a:pt x="1071782" y="199600"/>
                  <a:pt x="1068095" y="185470"/>
                  <a:pt x="1060724" y="174684"/>
                </a:cubicBezTo>
                <a:cubicBezTo>
                  <a:pt x="1053351" y="163899"/>
                  <a:pt x="1041746" y="158506"/>
                  <a:pt x="1025909" y="158506"/>
                </a:cubicBezTo>
                <a:cubicBezTo>
                  <a:pt x="1014715" y="158506"/>
                  <a:pt x="1004748" y="161919"/>
                  <a:pt x="996010" y="168745"/>
                </a:cubicBezTo>
                <a:cubicBezTo>
                  <a:pt x="987273" y="175572"/>
                  <a:pt x="981130" y="184036"/>
                  <a:pt x="977579" y="194139"/>
                </a:cubicBezTo>
                <a:cubicBezTo>
                  <a:pt x="975941" y="198508"/>
                  <a:pt x="975122" y="204242"/>
                  <a:pt x="975122" y="211341"/>
                </a:cubicBezTo>
                <a:lnTo>
                  <a:pt x="975122" y="330937"/>
                </a:lnTo>
                <a:lnTo>
                  <a:pt x="939079" y="330937"/>
                </a:lnTo>
                <a:close/>
                <a:moveTo>
                  <a:pt x="7982235" y="35633"/>
                </a:moveTo>
                <a:cubicBezTo>
                  <a:pt x="7992338" y="35633"/>
                  <a:pt x="8000666" y="38500"/>
                  <a:pt x="8007220" y="44235"/>
                </a:cubicBezTo>
                <a:cubicBezTo>
                  <a:pt x="8013773" y="49969"/>
                  <a:pt x="8017050" y="57341"/>
                  <a:pt x="8017050" y="66352"/>
                </a:cubicBezTo>
                <a:cubicBezTo>
                  <a:pt x="8017050" y="75089"/>
                  <a:pt x="8012339" y="84236"/>
                  <a:pt x="8002919" y="93793"/>
                </a:cubicBezTo>
                <a:cubicBezTo>
                  <a:pt x="7993498" y="103350"/>
                  <a:pt x="7987832" y="110176"/>
                  <a:pt x="7985922" y="114272"/>
                </a:cubicBezTo>
                <a:lnTo>
                  <a:pt x="7966672" y="109357"/>
                </a:lnTo>
                <a:cubicBezTo>
                  <a:pt x="7968310" y="103623"/>
                  <a:pt x="7972610" y="97001"/>
                  <a:pt x="7979573" y="89493"/>
                </a:cubicBezTo>
                <a:cubicBezTo>
                  <a:pt x="7986536" y="81984"/>
                  <a:pt x="7990018" y="75635"/>
                  <a:pt x="7990018" y="70447"/>
                </a:cubicBezTo>
                <a:cubicBezTo>
                  <a:pt x="7990018" y="66352"/>
                  <a:pt x="7988720" y="63075"/>
                  <a:pt x="7986126" y="60618"/>
                </a:cubicBezTo>
                <a:cubicBezTo>
                  <a:pt x="7983532" y="58160"/>
                  <a:pt x="7980188" y="56931"/>
                  <a:pt x="7976092" y="56931"/>
                </a:cubicBezTo>
                <a:cubicBezTo>
                  <a:pt x="7968992" y="56931"/>
                  <a:pt x="7962302" y="61710"/>
                  <a:pt x="7956023" y="71266"/>
                </a:cubicBezTo>
                <a:lnTo>
                  <a:pt x="7942097" y="62665"/>
                </a:lnTo>
                <a:cubicBezTo>
                  <a:pt x="7951108" y="44644"/>
                  <a:pt x="7964487" y="35633"/>
                  <a:pt x="7982235" y="35633"/>
                </a:cubicBezTo>
                <a:close/>
                <a:moveTo>
                  <a:pt x="4585688" y="0"/>
                </a:moveTo>
                <a:cubicBezTo>
                  <a:pt x="4594971" y="0"/>
                  <a:pt x="4602753" y="2867"/>
                  <a:pt x="4609033" y="8602"/>
                </a:cubicBezTo>
                <a:cubicBezTo>
                  <a:pt x="4615313" y="14336"/>
                  <a:pt x="4618454" y="21162"/>
                  <a:pt x="4618454" y="29080"/>
                </a:cubicBezTo>
                <a:cubicBezTo>
                  <a:pt x="4618454" y="35087"/>
                  <a:pt x="4616952" y="40139"/>
                  <a:pt x="4613948" y="44235"/>
                </a:cubicBezTo>
                <a:cubicBezTo>
                  <a:pt x="4610945" y="48330"/>
                  <a:pt x="4606917" y="52699"/>
                  <a:pt x="4601866" y="57341"/>
                </a:cubicBezTo>
                <a:cubicBezTo>
                  <a:pt x="4596815" y="61983"/>
                  <a:pt x="4592923" y="66625"/>
                  <a:pt x="4590193" y="71266"/>
                </a:cubicBezTo>
                <a:lnTo>
                  <a:pt x="4572171" y="66352"/>
                </a:lnTo>
                <a:cubicBezTo>
                  <a:pt x="4574083" y="61164"/>
                  <a:pt x="4578042" y="55430"/>
                  <a:pt x="4584049" y="49149"/>
                </a:cubicBezTo>
                <a:cubicBezTo>
                  <a:pt x="4590056" y="42869"/>
                  <a:pt x="4593060" y="37408"/>
                  <a:pt x="4593060" y="32766"/>
                </a:cubicBezTo>
                <a:cubicBezTo>
                  <a:pt x="4593060" y="28944"/>
                  <a:pt x="4591763" y="25804"/>
                  <a:pt x="4589169" y="23346"/>
                </a:cubicBezTo>
                <a:cubicBezTo>
                  <a:pt x="4586575" y="20889"/>
                  <a:pt x="4583367" y="19660"/>
                  <a:pt x="4579544" y="19660"/>
                </a:cubicBezTo>
                <a:cubicBezTo>
                  <a:pt x="4572718" y="19660"/>
                  <a:pt x="4566164" y="24575"/>
                  <a:pt x="4559884" y="34405"/>
                </a:cubicBezTo>
                <a:lnTo>
                  <a:pt x="4546368" y="26213"/>
                </a:lnTo>
                <a:cubicBezTo>
                  <a:pt x="4555652" y="8738"/>
                  <a:pt x="4568759" y="0"/>
                  <a:pt x="458568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35244" y="1927324"/>
            <a:ext cx="11365586" cy="2496246"/>
          </a:xfrm>
          <a:custGeom>
            <a:avLst/>
            <a:gdLst/>
            <a:ahLst/>
            <a:cxnLst/>
            <a:rect l="l" t="t" r="r" b="b"/>
            <a:pathLst>
              <a:path w="11365586" h="2496246">
                <a:moveTo>
                  <a:pt x="2947022" y="2446201"/>
                </a:moveTo>
                <a:cubicBezTo>
                  <a:pt x="2951898" y="2446333"/>
                  <a:pt x="2955961" y="2448093"/>
                  <a:pt x="2959210" y="2451481"/>
                </a:cubicBezTo>
                <a:cubicBezTo>
                  <a:pt x="2962458" y="2454869"/>
                  <a:pt x="2964145" y="2459093"/>
                  <a:pt x="2964269" y="2464153"/>
                </a:cubicBezTo>
                <a:cubicBezTo>
                  <a:pt x="2964174" y="2469228"/>
                  <a:pt x="2962517" y="2473510"/>
                  <a:pt x="2959298" y="2477001"/>
                </a:cubicBezTo>
                <a:cubicBezTo>
                  <a:pt x="2956078" y="2480492"/>
                  <a:pt x="2951869" y="2482310"/>
                  <a:pt x="2946670" y="2482457"/>
                </a:cubicBezTo>
                <a:cubicBezTo>
                  <a:pt x="2941456" y="2482310"/>
                  <a:pt x="2937188" y="2480492"/>
                  <a:pt x="2933867" y="2477001"/>
                </a:cubicBezTo>
                <a:cubicBezTo>
                  <a:pt x="2930545" y="2473510"/>
                  <a:pt x="2928829" y="2469228"/>
                  <a:pt x="2928718" y="2464153"/>
                </a:cubicBezTo>
                <a:cubicBezTo>
                  <a:pt x="2928843" y="2459093"/>
                  <a:pt x="2930617" y="2454869"/>
                  <a:pt x="2934042" y="2451481"/>
                </a:cubicBezTo>
                <a:cubicBezTo>
                  <a:pt x="2937467" y="2448093"/>
                  <a:pt x="2941793" y="2446333"/>
                  <a:pt x="2947022" y="2446201"/>
                </a:cubicBezTo>
                <a:close/>
                <a:moveTo>
                  <a:pt x="2165972" y="2446201"/>
                </a:moveTo>
                <a:cubicBezTo>
                  <a:pt x="2171002" y="2446333"/>
                  <a:pt x="2175109" y="2448093"/>
                  <a:pt x="2178292" y="2451481"/>
                </a:cubicBezTo>
                <a:cubicBezTo>
                  <a:pt x="2181474" y="2454869"/>
                  <a:pt x="2183117" y="2459093"/>
                  <a:pt x="2183219" y="2464153"/>
                </a:cubicBezTo>
                <a:cubicBezTo>
                  <a:pt x="2183139" y="2469228"/>
                  <a:pt x="2181540" y="2473510"/>
                  <a:pt x="2178424" y="2477001"/>
                </a:cubicBezTo>
                <a:cubicBezTo>
                  <a:pt x="2175307" y="2480492"/>
                  <a:pt x="2171157" y="2482310"/>
                  <a:pt x="2165972" y="2482457"/>
                </a:cubicBezTo>
                <a:cubicBezTo>
                  <a:pt x="2160604" y="2482310"/>
                  <a:pt x="2156293" y="2480492"/>
                  <a:pt x="2153037" y="2477001"/>
                </a:cubicBezTo>
                <a:cubicBezTo>
                  <a:pt x="2149781" y="2473510"/>
                  <a:pt x="2148109" y="2469228"/>
                  <a:pt x="2148021" y="2464153"/>
                </a:cubicBezTo>
                <a:cubicBezTo>
                  <a:pt x="2148153" y="2459093"/>
                  <a:pt x="2149913" y="2454869"/>
                  <a:pt x="2153301" y="2451481"/>
                </a:cubicBezTo>
                <a:cubicBezTo>
                  <a:pt x="2156688" y="2448093"/>
                  <a:pt x="2160912" y="2446333"/>
                  <a:pt x="2165972" y="2446201"/>
                </a:cubicBezTo>
                <a:close/>
                <a:moveTo>
                  <a:pt x="3238810" y="2377478"/>
                </a:moveTo>
                <a:cubicBezTo>
                  <a:pt x="3244868" y="2377588"/>
                  <a:pt x="3249650" y="2379569"/>
                  <a:pt x="3253156" y="2383420"/>
                </a:cubicBezTo>
                <a:cubicBezTo>
                  <a:pt x="3256662" y="2387270"/>
                  <a:pt x="3258452" y="2392331"/>
                  <a:pt x="3258525" y="2398603"/>
                </a:cubicBezTo>
                <a:cubicBezTo>
                  <a:pt x="3258422" y="2405116"/>
                  <a:pt x="3256339" y="2410573"/>
                  <a:pt x="3252276" y="2414974"/>
                </a:cubicBezTo>
                <a:cubicBezTo>
                  <a:pt x="3248212" y="2419375"/>
                  <a:pt x="3242785" y="2421664"/>
                  <a:pt x="3235994" y="2421840"/>
                </a:cubicBezTo>
                <a:cubicBezTo>
                  <a:pt x="3230104" y="2421700"/>
                  <a:pt x="3225425" y="2419691"/>
                  <a:pt x="3221955" y="2415810"/>
                </a:cubicBezTo>
                <a:cubicBezTo>
                  <a:pt x="3218486" y="2411930"/>
                  <a:pt x="3216711" y="2407016"/>
                  <a:pt x="3216630" y="2401067"/>
                </a:cubicBezTo>
                <a:cubicBezTo>
                  <a:pt x="3216740" y="2394385"/>
                  <a:pt x="3218809" y="2388825"/>
                  <a:pt x="3222836" y="2384388"/>
                </a:cubicBezTo>
                <a:cubicBezTo>
                  <a:pt x="3226862" y="2379950"/>
                  <a:pt x="3232187" y="2377647"/>
                  <a:pt x="3238810" y="2377478"/>
                </a:cubicBezTo>
                <a:close/>
                <a:moveTo>
                  <a:pt x="2618521" y="2267125"/>
                </a:moveTo>
                <a:cubicBezTo>
                  <a:pt x="2604755" y="2267380"/>
                  <a:pt x="2592425" y="2271689"/>
                  <a:pt x="2581530" y="2280052"/>
                </a:cubicBezTo>
                <a:cubicBezTo>
                  <a:pt x="2570635" y="2288415"/>
                  <a:pt x="2562011" y="2299305"/>
                  <a:pt x="2555659" y="2312721"/>
                </a:cubicBezTo>
                <a:cubicBezTo>
                  <a:pt x="2549306" y="2326137"/>
                  <a:pt x="2546061" y="2340552"/>
                  <a:pt x="2545922" y="2355966"/>
                </a:cubicBezTo>
                <a:cubicBezTo>
                  <a:pt x="2545694" y="2366660"/>
                  <a:pt x="2547912" y="2376208"/>
                  <a:pt x="2552574" y="2384610"/>
                </a:cubicBezTo>
                <a:cubicBezTo>
                  <a:pt x="2557236" y="2393013"/>
                  <a:pt x="2565709" y="2397449"/>
                  <a:pt x="2577992" y="2397919"/>
                </a:cubicBezTo>
                <a:cubicBezTo>
                  <a:pt x="2589777" y="2397647"/>
                  <a:pt x="2601187" y="2391757"/>
                  <a:pt x="2612222" y="2380248"/>
                </a:cubicBezTo>
                <a:cubicBezTo>
                  <a:pt x="2623257" y="2368739"/>
                  <a:pt x="2630878" y="2353241"/>
                  <a:pt x="2635085" y="2333756"/>
                </a:cubicBezTo>
                <a:lnTo>
                  <a:pt x="2646716" y="2274176"/>
                </a:lnTo>
                <a:cubicBezTo>
                  <a:pt x="2643690" y="2272186"/>
                  <a:pt x="2639784" y="2270526"/>
                  <a:pt x="2634997" y="2269196"/>
                </a:cubicBezTo>
                <a:cubicBezTo>
                  <a:pt x="2630210" y="2267867"/>
                  <a:pt x="2624718" y="2267177"/>
                  <a:pt x="2618521" y="2267125"/>
                </a:cubicBezTo>
                <a:close/>
                <a:moveTo>
                  <a:pt x="827822" y="2267125"/>
                </a:moveTo>
                <a:cubicBezTo>
                  <a:pt x="813511" y="2267413"/>
                  <a:pt x="800976" y="2271774"/>
                  <a:pt x="790217" y="2280209"/>
                </a:cubicBezTo>
                <a:cubicBezTo>
                  <a:pt x="779457" y="2288643"/>
                  <a:pt x="771046" y="2299429"/>
                  <a:pt x="764986" y="2312564"/>
                </a:cubicBezTo>
                <a:cubicBezTo>
                  <a:pt x="758925" y="2325700"/>
                  <a:pt x="755788" y="2339462"/>
                  <a:pt x="755574" y="2353851"/>
                </a:cubicBezTo>
                <a:cubicBezTo>
                  <a:pt x="755310" y="2363730"/>
                  <a:pt x="757513" y="2372882"/>
                  <a:pt x="762183" y="2381306"/>
                </a:cubicBezTo>
                <a:cubicBezTo>
                  <a:pt x="766852" y="2389731"/>
                  <a:pt x="775575" y="2394211"/>
                  <a:pt x="788350" y="2394747"/>
                </a:cubicBezTo>
                <a:cubicBezTo>
                  <a:pt x="796810" y="2394562"/>
                  <a:pt x="804951" y="2391407"/>
                  <a:pt x="812772" y="2385281"/>
                </a:cubicBezTo>
                <a:cubicBezTo>
                  <a:pt x="820592" y="2379155"/>
                  <a:pt x="827376" y="2371168"/>
                  <a:pt x="833121" y="2361320"/>
                </a:cubicBezTo>
                <a:cubicBezTo>
                  <a:pt x="838866" y="2351473"/>
                  <a:pt x="842856" y="2340875"/>
                  <a:pt x="845091" y="2329526"/>
                </a:cubicBezTo>
                <a:lnTo>
                  <a:pt x="856016" y="2272765"/>
                </a:lnTo>
                <a:cubicBezTo>
                  <a:pt x="853299" y="2271450"/>
                  <a:pt x="849481" y="2270202"/>
                  <a:pt x="844562" y="2269020"/>
                </a:cubicBezTo>
                <a:cubicBezTo>
                  <a:pt x="839643" y="2267837"/>
                  <a:pt x="834062" y="2267206"/>
                  <a:pt x="827822" y="2267125"/>
                </a:cubicBezTo>
                <a:close/>
                <a:moveTo>
                  <a:pt x="2979451" y="2266773"/>
                </a:moveTo>
                <a:cubicBezTo>
                  <a:pt x="2967147" y="2267084"/>
                  <a:pt x="2956417" y="2271436"/>
                  <a:pt x="2947262" y="2279830"/>
                </a:cubicBezTo>
                <a:cubicBezTo>
                  <a:pt x="2938105" y="2288223"/>
                  <a:pt x="2931006" y="2298791"/>
                  <a:pt x="2925963" y="2311533"/>
                </a:cubicBezTo>
                <a:cubicBezTo>
                  <a:pt x="2920920" y="2324274"/>
                  <a:pt x="2918417" y="2337323"/>
                  <a:pt x="2918454" y="2350678"/>
                </a:cubicBezTo>
                <a:cubicBezTo>
                  <a:pt x="2918564" y="2364860"/>
                  <a:pt x="2922134" y="2376333"/>
                  <a:pt x="2929164" y="2385095"/>
                </a:cubicBezTo>
                <a:cubicBezTo>
                  <a:pt x="2936193" y="2393857"/>
                  <a:pt x="2946022" y="2398367"/>
                  <a:pt x="2958649" y="2398624"/>
                </a:cubicBezTo>
                <a:cubicBezTo>
                  <a:pt x="2970275" y="2398321"/>
                  <a:pt x="2980635" y="2393991"/>
                  <a:pt x="2989727" y="2385632"/>
                </a:cubicBezTo>
                <a:cubicBezTo>
                  <a:pt x="2998821" y="2377273"/>
                  <a:pt x="3005994" y="2366701"/>
                  <a:pt x="3011248" y="2353916"/>
                </a:cubicBezTo>
                <a:cubicBezTo>
                  <a:pt x="3016501" y="2341131"/>
                  <a:pt x="3019183" y="2327947"/>
                  <a:pt x="3019292" y="2314366"/>
                </a:cubicBezTo>
                <a:cubicBezTo>
                  <a:pt x="3019368" y="2307563"/>
                  <a:pt x="3018197" y="2300525"/>
                  <a:pt x="3015779" y="2293253"/>
                </a:cubicBezTo>
                <a:cubicBezTo>
                  <a:pt x="3013361" y="2285980"/>
                  <a:pt x="3009239" y="2279804"/>
                  <a:pt x="3003413" y="2274725"/>
                </a:cubicBezTo>
                <a:cubicBezTo>
                  <a:pt x="2997587" y="2269645"/>
                  <a:pt x="2989599" y="2266995"/>
                  <a:pt x="2979451" y="2266773"/>
                </a:cubicBezTo>
                <a:close/>
                <a:moveTo>
                  <a:pt x="2216389" y="2266773"/>
                </a:moveTo>
                <a:cubicBezTo>
                  <a:pt x="2201526" y="2267051"/>
                  <a:pt x="2188074" y="2271626"/>
                  <a:pt x="2176033" y="2280496"/>
                </a:cubicBezTo>
                <a:cubicBezTo>
                  <a:pt x="2163992" y="2289366"/>
                  <a:pt x="2154381" y="2300861"/>
                  <a:pt x="2147199" y="2314980"/>
                </a:cubicBezTo>
                <a:cubicBezTo>
                  <a:pt x="2140017" y="2329099"/>
                  <a:pt x="2136282" y="2344171"/>
                  <a:pt x="2135994" y="2360197"/>
                </a:cubicBezTo>
                <a:cubicBezTo>
                  <a:pt x="2135804" y="2370098"/>
                  <a:pt x="2137865" y="2378764"/>
                  <a:pt x="2142174" y="2386197"/>
                </a:cubicBezTo>
                <a:cubicBezTo>
                  <a:pt x="2146483" y="2393630"/>
                  <a:pt x="2154181" y="2397537"/>
                  <a:pt x="2165269" y="2397919"/>
                </a:cubicBezTo>
                <a:cubicBezTo>
                  <a:pt x="2177943" y="2397545"/>
                  <a:pt x="2190206" y="2390361"/>
                  <a:pt x="2202056" y="2376367"/>
                </a:cubicBezTo>
                <a:cubicBezTo>
                  <a:pt x="2213906" y="2362374"/>
                  <a:pt x="2222204" y="2343816"/>
                  <a:pt x="2226949" y="2320694"/>
                </a:cubicBezTo>
                <a:lnTo>
                  <a:pt x="2236801" y="2269241"/>
                </a:lnTo>
                <a:cubicBezTo>
                  <a:pt x="2234720" y="2268675"/>
                  <a:pt x="2232022" y="2268132"/>
                  <a:pt x="2228708" y="2267610"/>
                </a:cubicBezTo>
                <a:cubicBezTo>
                  <a:pt x="2225395" y="2267089"/>
                  <a:pt x="2221288" y="2266809"/>
                  <a:pt x="2216389" y="2266773"/>
                </a:cubicBezTo>
                <a:close/>
                <a:moveTo>
                  <a:pt x="1625840" y="2266773"/>
                </a:moveTo>
                <a:cubicBezTo>
                  <a:pt x="1610978" y="2267051"/>
                  <a:pt x="1597527" y="2271626"/>
                  <a:pt x="1585486" y="2280496"/>
                </a:cubicBezTo>
                <a:cubicBezTo>
                  <a:pt x="1573445" y="2289366"/>
                  <a:pt x="1563832" y="2300861"/>
                  <a:pt x="1556650" y="2314980"/>
                </a:cubicBezTo>
                <a:cubicBezTo>
                  <a:pt x="1549467" y="2329099"/>
                  <a:pt x="1545732" y="2344171"/>
                  <a:pt x="1545445" y="2360197"/>
                </a:cubicBezTo>
                <a:cubicBezTo>
                  <a:pt x="1545254" y="2370098"/>
                  <a:pt x="1547310" y="2378764"/>
                  <a:pt x="1551615" y="2386197"/>
                </a:cubicBezTo>
                <a:cubicBezTo>
                  <a:pt x="1555920" y="2393630"/>
                  <a:pt x="1563619" y="2397537"/>
                  <a:pt x="1574711" y="2397919"/>
                </a:cubicBezTo>
                <a:cubicBezTo>
                  <a:pt x="1587398" y="2397545"/>
                  <a:pt x="1599666" y="2390361"/>
                  <a:pt x="1611513" y="2376367"/>
                </a:cubicBezTo>
                <a:cubicBezTo>
                  <a:pt x="1623359" y="2362374"/>
                  <a:pt x="1631655" y="2343816"/>
                  <a:pt x="1636399" y="2320694"/>
                </a:cubicBezTo>
                <a:lnTo>
                  <a:pt x="1646252" y="2269241"/>
                </a:lnTo>
                <a:cubicBezTo>
                  <a:pt x="1644170" y="2268675"/>
                  <a:pt x="1641472" y="2268132"/>
                  <a:pt x="1638158" y="2267610"/>
                </a:cubicBezTo>
                <a:cubicBezTo>
                  <a:pt x="1634845" y="2267089"/>
                  <a:pt x="1630739" y="2266809"/>
                  <a:pt x="1625840" y="2266773"/>
                </a:cubicBezTo>
                <a:close/>
                <a:moveTo>
                  <a:pt x="445801" y="2266773"/>
                </a:moveTo>
                <a:cubicBezTo>
                  <a:pt x="433498" y="2267084"/>
                  <a:pt x="422768" y="2271436"/>
                  <a:pt x="413612" y="2279830"/>
                </a:cubicBezTo>
                <a:cubicBezTo>
                  <a:pt x="404456" y="2288223"/>
                  <a:pt x="397356" y="2298791"/>
                  <a:pt x="392313" y="2311532"/>
                </a:cubicBezTo>
                <a:cubicBezTo>
                  <a:pt x="387271" y="2324274"/>
                  <a:pt x="384768" y="2337323"/>
                  <a:pt x="384804" y="2350678"/>
                </a:cubicBezTo>
                <a:cubicBezTo>
                  <a:pt x="384915" y="2364860"/>
                  <a:pt x="388484" y="2376333"/>
                  <a:pt x="395514" y="2385095"/>
                </a:cubicBezTo>
                <a:cubicBezTo>
                  <a:pt x="402544" y="2393857"/>
                  <a:pt x="412372" y="2398367"/>
                  <a:pt x="424999" y="2398624"/>
                </a:cubicBezTo>
                <a:cubicBezTo>
                  <a:pt x="436625" y="2398321"/>
                  <a:pt x="446985" y="2393991"/>
                  <a:pt x="456078" y="2385632"/>
                </a:cubicBezTo>
                <a:cubicBezTo>
                  <a:pt x="465171" y="2377273"/>
                  <a:pt x="472344" y="2366701"/>
                  <a:pt x="477598" y="2353916"/>
                </a:cubicBezTo>
                <a:cubicBezTo>
                  <a:pt x="482852" y="2341131"/>
                  <a:pt x="485533" y="2327947"/>
                  <a:pt x="485642" y="2314366"/>
                </a:cubicBezTo>
                <a:cubicBezTo>
                  <a:pt x="485718" y="2307563"/>
                  <a:pt x="484547" y="2300525"/>
                  <a:pt x="482129" y="2293253"/>
                </a:cubicBezTo>
                <a:cubicBezTo>
                  <a:pt x="479711" y="2285980"/>
                  <a:pt x="475589" y="2279804"/>
                  <a:pt x="469763" y="2274725"/>
                </a:cubicBezTo>
                <a:cubicBezTo>
                  <a:pt x="463937" y="2269645"/>
                  <a:pt x="455950" y="2266995"/>
                  <a:pt x="445801" y="2266773"/>
                </a:cubicBezTo>
                <a:close/>
                <a:moveTo>
                  <a:pt x="2292688" y="2247434"/>
                </a:moveTo>
                <a:lnTo>
                  <a:pt x="2322990" y="2247434"/>
                </a:lnTo>
                <a:lnTo>
                  <a:pt x="2339902" y="2339416"/>
                </a:lnTo>
                <a:cubicBezTo>
                  <a:pt x="2341811" y="2348969"/>
                  <a:pt x="2343367" y="2357265"/>
                  <a:pt x="2344571" y="2364306"/>
                </a:cubicBezTo>
                <a:cubicBezTo>
                  <a:pt x="2345774" y="2371347"/>
                  <a:pt x="2346802" y="2377970"/>
                  <a:pt x="2347654" y="2384174"/>
                </a:cubicBezTo>
                <a:lnTo>
                  <a:pt x="2348358" y="2384174"/>
                </a:lnTo>
                <a:cubicBezTo>
                  <a:pt x="2350575" y="2378829"/>
                  <a:pt x="2353100" y="2372867"/>
                  <a:pt x="2355934" y="2366289"/>
                </a:cubicBezTo>
                <a:cubicBezTo>
                  <a:pt x="2358767" y="2359710"/>
                  <a:pt x="2362349" y="2351810"/>
                  <a:pt x="2366680" y="2342588"/>
                </a:cubicBezTo>
                <a:lnTo>
                  <a:pt x="2410017" y="2247434"/>
                </a:lnTo>
                <a:lnTo>
                  <a:pt x="2441023" y="2247434"/>
                </a:lnTo>
                <a:lnTo>
                  <a:pt x="2377250" y="2377126"/>
                </a:lnTo>
                <a:cubicBezTo>
                  <a:pt x="2368236" y="2395636"/>
                  <a:pt x="2359046" y="2412361"/>
                  <a:pt x="2349680" y="2427302"/>
                </a:cubicBezTo>
                <a:cubicBezTo>
                  <a:pt x="2340313" y="2442244"/>
                  <a:pt x="2329890" y="2455357"/>
                  <a:pt x="2318409" y="2466642"/>
                </a:cubicBezTo>
                <a:cubicBezTo>
                  <a:pt x="2308632" y="2476223"/>
                  <a:pt x="2299207" y="2483316"/>
                  <a:pt x="2290134" y="2487919"/>
                </a:cubicBezTo>
                <a:cubicBezTo>
                  <a:pt x="2281062" y="2492523"/>
                  <a:pt x="2273927" y="2495298"/>
                  <a:pt x="2268730" y="2496246"/>
                </a:cubicBezTo>
                <a:lnTo>
                  <a:pt x="2261683" y="2471223"/>
                </a:lnTo>
                <a:cubicBezTo>
                  <a:pt x="2265500" y="2469872"/>
                  <a:pt x="2270198" y="2467905"/>
                  <a:pt x="2275776" y="2465320"/>
                </a:cubicBezTo>
                <a:cubicBezTo>
                  <a:pt x="2281355" y="2462736"/>
                  <a:pt x="2287110" y="2459182"/>
                  <a:pt x="2293041" y="2454659"/>
                </a:cubicBezTo>
                <a:cubicBezTo>
                  <a:pt x="2298766" y="2450210"/>
                  <a:pt x="2304492" y="2444659"/>
                  <a:pt x="2310218" y="2438007"/>
                </a:cubicBezTo>
                <a:cubicBezTo>
                  <a:pt x="2315943" y="2431355"/>
                  <a:pt x="2321140" y="2423866"/>
                  <a:pt x="2325808" y="2415540"/>
                </a:cubicBezTo>
                <a:cubicBezTo>
                  <a:pt x="2326491" y="2414160"/>
                  <a:pt x="2326888" y="2412868"/>
                  <a:pt x="2326998" y="2411664"/>
                </a:cubicBezTo>
                <a:cubicBezTo>
                  <a:pt x="2327108" y="2410459"/>
                  <a:pt x="2327064" y="2409167"/>
                  <a:pt x="2326866" y="2407787"/>
                </a:cubicBezTo>
                <a:close/>
                <a:moveTo>
                  <a:pt x="3173438" y="2243909"/>
                </a:moveTo>
                <a:cubicBezTo>
                  <a:pt x="3181529" y="2244041"/>
                  <a:pt x="3188783" y="2244921"/>
                  <a:pt x="3195201" y="2246549"/>
                </a:cubicBezTo>
                <a:cubicBezTo>
                  <a:pt x="3201617" y="2248178"/>
                  <a:pt x="3206229" y="2249765"/>
                  <a:pt x="3209033" y="2251310"/>
                </a:cubicBezTo>
                <a:lnTo>
                  <a:pt x="3200575" y="2274529"/>
                </a:lnTo>
                <a:cubicBezTo>
                  <a:pt x="3197235" y="2272876"/>
                  <a:pt x="3193167" y="2271422"/>
                  <a:pt x="3188373" y="2270166"/>
                </a:cubicBezTo>
                <a:cubicBezTo>
                  <a:pt x="3183578" y="2268910"/>
                  <a:pt x="3178012" y="2268249"/>
                  <a:pt x="3171677" y="2268183"/>
                </a:cubicBezTo>
                <a:cubicBezTo>
                  <a:pt x="3156805" y="2268474"/>
                  <a:pt x="3143983" y="2272748"/>
                  <a:pt x="3133210" y="2281005"/>
                </a:cubicBezTo>
                <a:cubicBezTo>
                  <a:pt x="3122437" y="2289261"/>
                  <a:pt x="3114131" y="2299751"/>
                  <a:pt x="3108292" y="2312473"/>
                </a:cubicBezTo>
                <a:cubicBezTo>
                  <a:pt x="3102453" y="2325195"/>
                  <a:pt x="3099499" y="2338400"/>
                  <a:pt x="3099429" y="2352088"/>
                </a:cubicBezTo>
                <a:cubicBezTo>
                  <a:pt x="3099451" y="2366014"/>
                  <a:pt x="3103019" y="2377031"/>
                  <a:pt x="3110134" y="2385139"/>
                </a:cubicBezTo>
                <a:cubicBezTo>
                  <a:pt x="3117248" y="2393248"/>
                  <a:pt x="3127777" y="2397390"/>
                  <a:pt x="3141720" y="2397566"/>
                </a:cubicBezTo>
                <a:cubicBezTo>
                  <a:pt x="3150369" y="2397434"/>
                  <a:pt x="3158005" y="2396377"/>
                  <a:pt x="3164628" y="2394394"/>
                </a:cubicBezTo>
                <a:cubicBezTo>
                  <a:pt x="3171251" y="2392411"/>
                  <a:pt x="3176771" y="2390295"/>
                  <a:pt x="3181191" y="2388048"/>
                </a:cubicBezTo>
                <a:lnTo>
                  <a:pt x="3184011" y="2411286"/>
                </a:lnTo>
                <a:cubicBezTo>
                  <a:pt x="3179532" y="2413558"/>
                  <a:pt x="3173071" y="2415786"/>
                  <a:pt x="3164628" y="2417970"/>
                </a:cubicBezTo>
                <a:cubicBezTo>
                  <a:pt x="3156184" y="2420153"/>
                  <a:pt x="3146199" y="2421326"/>
                  <a:pt x="3134672" y="2421487"/>
                </a:cubicBezTo>
                <a:cubicBezTo>
                  <a:pt x="3112675" y="2421012"/>
                  <a:pt x="3096252" y="2414572"/>
                  <a:pt x="3085403" y="2402168"/>
                </a:cubicBezTo>
                <a:cubicBezTo>
                  <a:pt x="3074555" y="2389763"/>
                  <a:pt x="3069142" y="2374245"/>
                  <a:pt x="3069165" y="2355614"/>
                </a:cubicBezTo>
                <a:cubicBezTo>
                  <a:pt x="3069316" y="2335922"/>
                  <a:pt x="3073785" y="2317651"/>
                  <a:pt x="3082571" y="2300800"/>
                </a:cubicBezTo>
                <a:cubicBezTo>
                  <a:pt x="3091358" y="2283950"/>
                  <a:pt x="3103550" y="2270331"/>
                  <a:pt x="3119150" y="2259943"/>
                </a:cubicBezTo>
                <a:cubicBezTo>
                  <a:pt x="3134750" y="2249556"/>
                  <a:pt x="3152846" y="2244211"/>
                  <a:pt x="3173438" y="2243909"/>
                </a:cubicBezTo>
                <a:close/>
                <a:moveTo>
                  <a:pt x="1868513" y="2243909"/>
                </a:moveTo>
                <a:cubicBezTo>
                  <a:pt x="1876605" y="2244041"/>
                  <a:pt x="1883859" y="2244921"/>
                  <a:pt x="1890275" y="2246549"/>
                </a:cubicBezTo>
                <a:cubicBezTo>
                  <a:pt x="1896693" y="2248178"/>
                  <a:pt x="1901304" y="2249765"/>
                  <a:pt x="1904108" y="2251310"/>
                </a:cubicBezTo>
                <a:lnTo>
                  <a:pt x="1895651" y="2274529"/>
                </a:lnTo>
                <a:cubicBezTo>
                  <a:pt x="1892309" y="2272876"/>
                  <a:pt x="1888242" y="2271422"/>
                  <a:pt x="1883448" y="2270166"/>
                </a:cubicBezTo>
                <a:cubicBezTo>
                  <a:pt x="1878653" y="2268910"/>
                  <a:pt x="1873088" y="2268249"/>
                  <a:pt x="1866751" y="2268183"/>
                </a:cubicBezTo>
                <a:cubicBezTo>
                  <a:pt x="1851880" y="2268474"/>
                  <a:pt x="1839058" y="2272748"/>
                  <a:pt x="1828285" y="2281005"/>
                </a:cubicBezTo>
                <a:cubicBezTo>
                  <a:pt x="1817512" y="2289261"/>
                  <a:pt x="1809206" y="2299751"/>
                  <a:pt x="1803367" y="2312473"/>
                </a:cubicBezTo>
                <a:cubicBezTo>
                  <a:pt x="1797528" y="2325195"/>
                  <a:pt x="1794574" y="2338400"/>
                  <a:pt x="1794505" y="2352088"/>
                </a:cubicBezTo>
                <a:cubicBezTo>
                  <a:pt x="1794526" y="2366014"/>
                  <a:pt x="1798094" y="2377031"/>
                  <a:pt x="1805209" y="2385139"/>
                </a:cubicBezTo>
                <a:cubicBezTo>
                  <a:pt x="1812324" y="2393248"/>
                  <a:pt x="1822852" y="2397390"/>
                  <a:pt x="1836795" y="2397566"/>
                </a:cubicBezTo>
                <a:cubicBezTo>
                  <a:pt x="1845445" y="2397434"/>
                  <a:pt x="1853081" y="2396377"/>
                  <a:pt x="1859703" y="2394394"/>
                </a:cubicBezTo>
                <a:cubicBezTo>
                  <a:pt x="1866326" y="2392411"/>
                  <a:pt x="1871847" y="2390295"/>
                  <a:pt x="1876267" y="2388048"/>
                </a:cubicBezTo>
                <a:lnTo>
                  <a:pt x="1879086" y="2411286"/>
                </a:lnTo>
                <a:cubicBezTo>
                  <a:pt x="1874608" y="2413558"/>
                  <a:pt x="1868146" y="2415786"/>
                  <a:pt x="1859703" y="2417970"/>
                </a:cubicBezTo>
                <a:cubicBezTo>
                  <a:pt x="1851259" y="2420153"/>
                  <a:pt x="1841274" y="2421326"/>
                  <a:pt x="1829747" y="2421487"/>
                </a:cubicBezTo>
                <a:cubicBezTo>
                  <a:pt x="1807750" y="2421012"/>
                  <a:pt x="1791326" y="2414572"/>
                  <a:pt x="1780478" y="2402168"/>
                </a:cubicBezTo>
                <a:cubicBezTo>
                  <a:pt x="1769629" y="2389763"/>
                  <a:pt x="1764217" y="2374245"/>
                  <a:pt x="1764240" y="2355614"/>
                </a:cubicBezTo>
                <a:cubicBezTo>
                  <a:pt x="1764391" y="2335922"/>
                  <a:pt x="1768861" y="2317651"/>
                  <a:pt x="1777647" y="2300800"/>
                </a:cubicBezTo>
                <a:cubicBezTo>
                  <a:pt x="1786433" y="2283950"/>
                  <a:pt x="1798626" y="2270331"/>
                  <a:pt x="1814225" y="2259943"/>
                </a:cubicBezTo>
                <a:cubicBezTo>
                  <a:pt x="1829825" y="2249556"/>
                  <a:pt x="1847921" y="2244211"/>
                  <a:pt x="1868513" y="2243909"/>
                </a:cubicBezTo>
                <a:close/>
                <a:moveTo>
                  <a:pt x="1087463" y="2243909"/>
                </a:moveTo>
                <a:cubicBezTo>
                  <a:pt x="1095555" y="2244041"/>
                  <a:pt x="1102808" y="2244921"/>
                  <a:pt x="1109226" y="2246549"/>
                </a:cubicBezTo>
                <a:cubicBezTo>
                  <a:pt x="1115643" y="2248178"/>
                  <a:pt x="1120254" y="2249765"/>
                  <a:pt x="1123058" y="2251310"/>
                </a:cubicBezTo>
                <a:lnTo>
                  <a:pt x="1114600" y="2274529"/>
                </a:lnTo>
                <a:cubicBezTo>
                  <a:pt x="1111260" y="2272876"/>
                  <a:pt x="1107192" y="2271422"/>
                  <a:pt x="1102398" y="2270166"/>
                </a:cubicBezTo>
                <a:cubicBezTo>
                  <a:pt x="1097603" y="2268910"/>
                  <a:pt x="1092038" y="2268249"/>
                  <a:pt x="1085701" y="2268183"/>
                </a:cubicBezTo>
                <a:cubicBezTo>
                  <a:pt x="1070830" y="2268474"/>
                  <a:pt x="1058008" y="2272748"/>
                  <a:pt x="1047235" y="2281005"/>
                </a:cubicBezTo>
                <a:cubicBezTo>
                  <a:pt x="1036462" y="2289261"/>
                  <a:pt x="1028156" y="2299751"/>
                  <a:pt x="1022317" y="2312473"/>
                </a:cubicBezTo>
                <a:cubicBezTo>
                  <a:pt x="1016478" y="2325195"/>
                  <a:pt x="1013524" y="2338400"/>
                  <a:pt x="1013454" y="2352088"/>
                </a:cubicBezTo>
                <a:cubicBezTo>
                  <a:pt x="1013476" y="2366014"/>
                  <a:pt x="1017045" y="2377031"/>
                  <a:pt x="1024159" y="2385139"/>
                </a:cubicBezTo>
                <a:cubicBezTo>
                  <a:pt x="1031274" y="2393248"/>
                  <a:pt x="1041802" y="2397390"/>
                  <a:pt x="1055745" y="2397566"/>
                </a:cubicBezTo>
                <a:cubicBezTo>
                  <a:pt x="1064394" y="2397434"/>
                  <a:pt x="1072030" y="2396377"/>
                  <a:pt x="1078653" y="2394394"/>
                </a:cubicBezTo>
                <a:cubicBezTo>
                  <a:pt x="1085276" y="2392411"/>
                  <a:pt x="1090797" y="2390295"/>
                  <a:pt x="1095217" y="2388048"/>
                </a:cubicBezTo>
                <a:lnTo>
                  <a:pt x="1098036" y="2411286"/>
                </a:lnTo>
                <a:cubicBezTo>
                  <a:pt x="1093558" y="2413558"/>
                  <a:pt x="1087096" y="2415786"/>
                  <a:pt x="1078653" y="2417970"/>
                </a:cubicBezTo>
                <a:cubicBezTo>
                  <a:pt x="1070209" y="2420153"/>
                  <a:pt x="1060224" y="2421326"/>
                  <a:pt x="1048697" y="2421487"/>
                </a:cubicBezTo>
                <a:cubicBezTo>
                  <a:pt x="1026700" y="2421012"/>
                  <a:pt x="1010277" y="2414572"/>
                  <a:pt x="999428" y="2402168"/>
                </a:cubicBezTo>
                <a:cubicBezTo>
                  <a:pt x="988580" y="2389763"/>
                  <a:pt x="983167" y="2374245"/>
                  <a:pt x="983190" y="2355614"/>
                </a:cubicBezTo>
                <a:cubicBezTo>
                  <a:pt x="983342" y="2335922"/>
                  <a:pt x="987810" y="2317651"/>
                  <a:pt x="996596" y="2300800"/>
                </a:cubicBezTo>
                <a:cubicBezTo>
                  <a:pt x="1005383" y="2283950"/>
                  <a:pt x="1017576" y="2270331"/>
                  <a:pt x="1033175" y="2259943"/>
                </a:cubicBezTo>
                <a:cubicBezTo>
                  <a:pt x="1048775" y="2249556"/>
                  <a:pt x="1066871" y="2244211"/>
                  <a:pt x="1087463" y="2243909"/>
                </a:cubicBezTo>
                <a:close/>
                <a:moveTo>
                  <a:pt x="2223783" y="2243557"/>
                </a:moveTo>
                <a:cubicBezTo>
                  <a:pt x="2232044" y="2243593"/>
                  <a:pt x="2240244" y="2244224"/>
                  <a:pt x="2248381" y="2245449"/>
                </a:cubicBezTo>
                <a:cubicBezTo>
                  <a:pt x="2256519" y="2246674"/>
                  <a:pt x="2263579" y="2248275"/>
                  <a:pt x="2269563" y="2250252"/>
                </a:cubicBezTo>
                <a:lnTo>
                  <a:pt x="2252295" y="2339040"/>
                </a:lnTo>
                <a:cubicBezTo>
                  <a:pt x="2249475" y="2354088"/>
                  <a:pt x="2247449" y="2368563"/>
                  <a:pt x="2246216" y="2382465"/>
                </a:cubicBezTo>
                <a:cubicBezTo>
                  <a:pt x="2244983" y="2396368"/>
                  <a:pt x="2244542" y="2408200"/>
                  <a:pt x="2244894" y="2417963"/>
                </a:cubicBezTo>
                <a:lnTo>
                  <a:pt x="2217801" y="2417963"/>
                </a:lnTo>
                <a:cubicBezTo>
                  <a:pt x="2217830" y="2412757"/>
                  <a:pt x="2218212" y="2406341"/>
                  <a:pt x="2218945" y="2398716"/>
                </a:cubicBezTo>
                <a:cubicBezTo>
                  <a:pt x="2219678" y="2391092"/>
                  <a:pt x="2220586" y="2382835"/>
                  <a:pt x="2221672" y="2373946"/>
                </a:cubicBezTo>
                <a:lnTo>
                  <a:pt x="2220968" y="2373946"/>
                </a:lnTo>
                <a:cubicBezTo>
                  <a:pt x="2211547" y="2391355"/>
                  <a:pt x="2201203" y="2403741"/>
                  <a:pt x="2189936" y="2411104"/>
                </a:cubicBezTo>
                <a:cubicBezTo>
                  <a:pt x="2178669" y="2418468"/>
                  <a:pt x="2166927" y="2422046"/>
                  <a:pt x="2154709" y="2421840"/>
                </a:cubicBezTo>
                <a:cubicBezTo>
                  <a:pt x="2139554" y="2421519"/>
                  <a:pt x="2127644" y="2416180"/>
                  <a:pt x="2118979" y="2405825"/>
                </a:cubicBezTo>
                <a:cubicBezTo>
                  <a:pt x="2110314" y="2395470"/>
                  <a:pt x="2105897" y="2382023"/>
                  <a:pt x="2105730" y="2365485"/>
                </a:cubicBezTo>
                <a:cubicBezTo>
                  <a:pt x="2105811" y="2345334"/>
                  <a:pt x="2110505" y="2326023"/>
                  <a:pt x="2119813" y="2307551"/>
                </a:cubicBezTo>
                <a:cubicBezTo>
                  <a:pt x="2129122" y="2289079"/>
                  <a:pt x="2142561" y="2273897"/>
                  <a:pt x="2160130" y="2262006"/>
                </a:cubicBezTo>
                <a:cubicBezTo>
                  <a:pt x="2177700" y="2250115"/>
                  <a:pt x="2198917" y="2243965"/>
                  <a:pt x="2223783" y="2243557"/>
                </a:cubicBezTo>
                <a:close/>
                <a:moveTo>
                  <a:pt x="1633233" y="2243557"/>
                </a:moveTo>
                <a:cubicBezTo>
                  <a:pt x="1641495" y="2243593"/>
                  <a:pt x="1649694" y="2244224"/>
                  <a:pt x="1657831" y="2245449"/>
                </a:cubicBezTo>
                <a:cubicBezTo>
                  <a:pt x="1665969" y="2246674"/>
                  <a:pt x="1673029" y="2248275"/>
                  <a:pt x="1679014" y="2250252"/>
                </a:cubicBezTo>
                <a:lnTo>
                  <a:pt x="1661745" y="2339040"/>
                </a:lnTo>
                <a:cubicBezTo>
                  <a:pt x="1658925" y="2354088"/>
                  <a:pt x="1656899" y="2368563"/>
                  <a:pt x="1655666" y="2382465"/>
                </a:cubicBezTo>
                <a:cubicBezTo>
                  <a:pt x="1654433" y="2396368"/>
                  <a:pt x="1653992" y="2408200"/>
                  <a:pt x="1654344" y="2417963"/>
                </a:cubicBezTo>
                <a:lnTo>
                  <a:pt x="1627251" y="2417963"/>
                </a:lnTo>
                <a:cubicBezTo>
                  <a:pt x="1627280" y="2412757"/>
                  <a:pt x="1627662" y="2406341"/>
                  <a:pt x="1628395" y="2398716"/>
                </a:cubicBezTo>
                <a:cubicBezTo>
                  <a:pt x="1629128" y="2391092"/>
                  <a:pt x="1630037" y="2382835"/>
                  <a:pt x="1631122" y="2373946"/>
                </a:cubicBezTo>
                <a:lnTo>
                  <a:pt x="1630418" y="2373946"/>
                </a:lnTo>
                <a:cubicBezTo>
                  <a:pt x="1621003" y="2391355"/>
                  <a:pt x="1610662" y="2403741"/>
                  <a:pt x="1599394" y="2411104"/>
                </a:cubicBezTo>
                <a:cubicBezTo>
                  <a:pt x="1588125" y="2418468"/>
                  <a:pt x="1576372" y="2422046"/>
                  <a:pt x="1564133" y="2421840"/>
                </a:cubicBezTo>
                <a:cubicBezTo>
                  <a:pt x="1548990" y="2421519"/>
                  <a:pt x="1537088" y="2416180"/>
                  <a:pt x="1528425" y="2405825"/>
                </a:cubicBezTo>
                <a:cubicBezTo>
                  <a:pt x="1519763" y="2395470"/>
                  <a:pt x="1515348" y="2382023"/>
                  <a:pt x="1515180" y="2365485"/>
                </a:cubicBezTo>
                <a:cubicBezTo>
                  <a:pt x="1515260" y="2345334"/>
                  <a:pt x="1519952" y="2326023"/>
                  <a:pt x="1529255" y="2307551"/>
                </a:cubicBezTo>
                <a:cubicBezTo>
                  <a:pt x="1538559" y="2289079"/>
                  <a:pt x="1551996" y="2273897"/>
                  <a:pt x="1569565" y="2262006"/>
                </a:cubicBezTo>
                <a:cubicBezTo>
                  <a:pt x="1587134" y="2250115"/>
                  <a:pt x="1608357" y="2243965"/>
                  <a:pt x="1633233" y="2243557"/>
                </a:cubicBezTo>
                <a:close/>
                <a:moveTo>
                  <a:pt x="833460" y="2243557"/>
                </a:moveTo>
                <a:cubicBezTo>
                  <a:pt x="843534" y="2243659"/>
                  <a:pt x="853431" y="2244861"/>
                  <a:pt x="863152" y="2247162"/>
                </a:cubicBezTo>
                <a:cubicBezTo>
                  <a:pt x="872873" y="2249463"/>
                  <a:pt x="881185" y="2252248"/>
                  <a:pt x="888086" y="2255517"/>
                </a:cubicBezTo>
                <a:lnTo>
                  <a:pt x="862007" y="2396506"/>
                </a:lnTo>
                <a:cubicBezTo>
                  <a:pt x="858608" y="2414445"/>
                  <a:pt x="854217" y="2429727"/>
                  <a:pt x="848835" y="2442352"/>
                </a:cubicBezTo>
                <a:cubicBezTo>
                  <a:pt x="843453" y="2454977"/>
                  <a:pt x="836331" y="2465067"/>
                  <a:pt x="827469" y="2472624"/>
                </a:cubicBezTo>
                <a:cubicBezTo>
                  <a:pt x="818820" y="2479879"/>
                  <a:pt x="809246" y="2484892"/>
                  <a:pt x="798746" y="2487662"/>
                </a:cubicBezTo>
                <a:cubicBezTo>
                  <a:pt x="788247" y="2490433"/>
                  <a:pt x="777968" y="2491752"/>
                  <a:pt x="767909" y="2491620"/>
                </a:cubicBezTo>
                <a:cubicBezTo>
                  <a:pt x="757373" y="2491561"/>
                  <a:pt x="747631" y="2490447"/>
                  <a:pt x="738684" y="2488278"/>
                </a:cubicBezTo>
                <a:cubicBezTo>
                  <a:pt x="729736" y="2486109"/>
                  <a:pt x="722459" y="2483236"/>
                  <a:pt x="716852" y="2479660"/>
                </a:cubicBezTo>
                <a:lnTo>
                  <a:pt x="725310" y="2456764"/>
                </a:lnTo>
                <a:cubicBezTo>
                  <a:pt x="730530" y="2460012"/>
                  <a:pt x="737070" y="2462687"/>
                  <a:pt x="744932" y="2464789"/>
                </a:cubicBezTo>
                <a:cubicBezTo>
                  <a:pt x="752794" y="2466890"/>
                  <a:pt x="761275" y="2467978"/>
                  <a:pt x="770376" y="2468051"/>
                </a:cubicBezTo>
                <a:cubicBezTo>
                  <a:pt x="784782" y="2468396"/>
                  <a:pt x="797293" y="2464003"/>
                  <a:pt x="807910" y="2454872"/>
                </a:cubicBezTo>
                <a:cubicBezTo>
                  <a:pt x="818527" y="2445741"/>
                  <a:pt x="826456" y="2429803"/>
                  <a:pt x="831698" y="2407059"/>
                </a:cubicBezTo>
                <a:lnTo>
                  <a:pt x="837337" y="2381703"/>
                </a:lnTo>
                <a:lnTo>
                  <a:pt x="836280" y="2381703"/>
                </a:lnTo>
                <a:cubicBezTo>
                  <a:pt x="828813" y="2393845"/>
                  <a:pt x="820046" y="2402926"/>
                  <a:pt x="809980" y="2408946"/>
                </a:cubicBezTo>
                <a:cubicBezTo>
                  <a:pt x="799914" y="2414965"/>
                  <a:pt x="788945" y="2417971"/>
                  <a:pt x="777073" y="2417963"/>
                </a:cubicBezTo>
                <a:cubicBezTo>
                  <a:pt x="759968" y="2417392"/>
                  <a:pt x="747070" y="2411320"/>
                  <a:pt x="738379" y="2399745"/>
                </a:cubicBezTo>
                <a:cubicBezTo>
                  <a:pt x="729688" y="2388170"/>
                  <a:pt x="725331" y="2374517"/>
                  <a:pt x="725310" y="2358787"/>
                </a:cubicBezTo>
                <a:cubicBezTo>
                  <a:pt x="725314" y="2339163"/>
                  <a:pt x="729726" y="2320639"/>
                  <a:pt x="738547" y="2303216"/>
                </a:cubicBezTo>
                <a:cubicBezTo>
                  <a:pt x="747368" y="2285793"/>
                  <a:pt x="759870" y="2271582"/>
                  <a:pt x="776053" y="2260583"/>
                </a:cubicBezTo>
                <a:cubicBezTo>
                  <a:pt x="792236" y="2249584"/>
                  <a:pt x="811371" y="2243909"/>
                  <a:pt x="833460" y="2243557"/>
                </a:cubicBezTo>
                <a:close/>
                <a:moveTo>
                  <a:pt x="649701" y="2243557"/>
                </a:moveTo>
                <a:cubicBezTo>
                  <a:pt x="660443" y="2243292"/>
                  <a:pt x="670214" y="2246724"/>
                  <a:pt x="679014" y="2253852"/>
                </a:cubicBezTo>
                <a:cubicBezTo>
                  <a:pt x="687814" y="2260980"/>
                  <a:pt x="692477" y="2273393"/>
                  <a:pt x="693005" y="2291090"/>
                </a:cubicBezTo>
                <a:cubicBezTo>
                  <a:pt x="692983" y="2294901"/>
                  <a:pt x="692675" y="2299262"/>
                  <a:pt x="692081" y="2304174"/>
                </a:cubicBezTo>
                <a:cubicBezTo>
                  <a:pt x="691488" y="2309086"/>
                  <a:pt x="690740" y="2313888"/>
                  <a:pt x="689838" y="2318579"/>
                </a:cubicBezTo>
                <a:lnTo>
                  <a:pt x="670835" y="2417963"/>
                </a:lnTo>
                <a:lnTo>
                  <a:pt x="641595" y="2417963"/>
                </a:lnTo>
                <a:lnTo>
                  <a:pt x="660273" y="2319637"/>
                </a:lnTo>
                <a:cubicBezTo>
                  <a:pt x="660993" y="2316237"/>
                  <a:pt x="661580" y="2312639"/>
                  <a:pt x="662035" y="2308844"/>
                </a:cubicBezTo>
                <a:cubicBezTo>
                  <a:pt x="662491" y="2305048"/>
                  <a:pt x="662726" y="2301362"/>
                  <a:pt x="662740" y="2297786"/>
                </a:cubicBezTo>
                <a:cubicBezTo>
                  <a:pt x="662880" y="2288983"/>
                  <a:pt x="660927" y="2281832"/>
                  <a:pt x="656881" y="2276332"/>
                </a:cubicBezTo>
                <a:cubicBezTo>
                  <a:pt x="652836" y="2270833"/>
                  <a:pt x="645861" y="2267999"/>
                  <a:pt x="635956" y="2267830"/>
                </a:cubicBezTo>
                <a:cubicBezTo>
                  <a:pt x="628836" y="2267878"/>
                  <a:pt x="621304" y="2270562"/>
                  <a:pt x="613362" y="2275884"/>
                </a:cubicBezTo>
                <a:cubicBezTo>
                  <a:pt x="605419" y="2281205"/>
                  <a:pt x="598201" y="2288875"/>
                  <a:pt x="591707" y="2298896"/>
                </a:cubicBezTo>
                <a:cubicBezTo>
                  <a:pt x="585213" y="2308916"/>
                  <a:pt x="580579" y="2320998"/>
                  <a:pt x="577806" y="2335143"/>
                </a:cubicBezTo>
                <a:lnTo>
                  <a:pt x="562299" y="2417963"/>
                </a:lnTo>
                <a:lnTo>
                  <a:pt x="533048" y="2417963"/>
                </a:lnTo>
                <a:lnTo>
                  <a:pt x="555956" y="2297113"/>
                </a:lnTo>
                <a:cubicBezTo>
                  <a:pt x="557857" y="2287600"/>
                  <a:pt x="559428" y="2278703"/>
                  <a:pt x="560669" y="2270423"/>
                </a:cubicBezTo>
                <a:cubicBezTo>
                  <a:pt x="561910" y="2262144"/>
                  <a:pt x="563041" y="2254480"/>
                  <a:pt x="564061" y="2247434"/>
                </a:cubicBezTo>
                <a:lnTo>
                  <a:pt x="590141" y="2247434"/>
                </a:lnTo>
                <a:lnTo>
                  <a:pt x="585912" y="2280870"/>
                </a:lnTo>
                <a:lnTo>
                  <a:pt x="586617" y="2280870"/>
                </a:lnTo>
                <a:cubicBezTo>
                  <a:pt x="594311" y="2268839"/>
                  <a:pt x="603592" y="2259627"/>
                  <a:pt x="614458" y="2253234"/>
                </a:cubicBezTo>
                <a:cubicBezTo>
                  <a:pt x="625325" y="2246841"/>
                  <a:pt x="637072" y="2243615"/>
                  <a:pt x="649701" y="2243557"/>
                </a:cubicBezTo>
                <a:close/>
                <a:moveTo>
                  <a:pt x="448974" y="2243557"/>
                </a:moveTo>
                <a:cubicBezTo>
                  <a:pt x="464331" y="2243763"/>
                  <a:pt x="476925" y="2247223"/>
                  <a:pt x="486755" y="2253937"/>
                </a:cubicBezTo>
                <a:cubicBezTo>
                  <a:pt x="496586" y="2260651"/>
                  <a:pt x="503852" y="2269382"/>
                  <a:pt x="508552" y="2280130"/>
                </a:cubicBezTo>
                <a:cubicBezTo>
                  <a:pt x="513253" y="2290879"/>
                  <a:pt x="515587" y="2302408"/>
                  <a:pt x="515554" y="2314718"/>
                </a:cubicBezTo>
                <a:cubicBezTo>
                  <a:pt x="515446" y="2332578"/>
                  <a:pt x="511516" y="2349617"/>
                  <a:pt x="503764" y="2365837"/>
                </a:cubicBezTo>
                <a:cubicBezTo>
                  <a:pt x="496012" y="2382056"/>
                  <a:pt x="485087" y="2395358"/>
                  <a:pt x="470989" y="2405741"/>
                </a:cubicBezTo>
                <a:cubicBezTo>
                  <a:pt x="456890" y="2416124"/>
                  <a:pt x="440268" y="2421490"/>
                  <a:pt x="421120" y="2421840"/>
                </a:cubicBezTo>
                <a:cubicBezTo>
                  <a:pt x="399687" y="2421321"/>
                  <a:pt x="383259" y="2414440"/>
                  <a:pt x="371836" y="2401198"/>
                </a:cubicBezTo>
                <a:cubicBezTo>
                  <a:pt x="360414" y="2387956"/>
                  <a:pt x="354648" y="2371468"/>
                  <a:pt x="354540" y="2351736"/>
                </a:cubicBezTo>
                <a:cubicBezTo>
                  <a:pt x="354681" y="2332753"/>
                  <a:pt x="358741" y="2315100"/>
                  <a:pt x="366722" y="2298776"/>
                </a:cubicBezTo>
                <a:cubicBezTo>
                  <a:pt x="374702" y="2282452"/>
                  <a:pt x="385758" y="2269242"/>
                  <a:pt x="399889" y="2259147"/>
                </a:cubicBezTo>
                <a:cubicBezTo>
                  <a:pt x="414020" y="2249051"/>
                  <a:pt x="430382" y="2243854"/>
                  <a:pt x="448974" y="2243557"/>
                </a:cubicBezTo>
                <a:close/>
                <a:moveTo>
                  <a:pt x="3073174" y="2218887"/>
                </a:moveTo>
                <a:cubicBezTo>
                  <a:pt x="3074214" y="2221934"/>
                  <a:pt x="3074948" y="2225179"/>
                  <a:pt x="3075373" y="2228623"/>
                </a:cubicBezTo>
                <a:cubicBezTo>
                  <a:pt x="3075798" y="2232066"/>
                  <a:pt x="3076003" y="2235400"/>
                  <a:pt x="3075988" y="2238623"/>
                </a:cubicBezTo>
                <a:cubicBezTo>
                  <a:pt x="3075894" y="2250203"/>
                  <a:pt x="3072653" y="2259181"/>
                  <a:pt x="3066264" y="2265558"/>
                </a:cubicBezTo>
                <a:cubicBezTo>
                  <a:pt x="3059876" y="2271935"/>
                  <a:pt x="3050905" y="2274924"/>
                  <a:pt x="3039350" y="2274526"/>
                </a:cubicBezTo>
                <a:cubicBezTo>
                  <a:pt x="3042686" y="2280035"/>
                  <a:pt x="3045164" y="2286205"/>
                  <a:pt x="3046784" y="2293036"/>
                </a:cubicBezTo>
                <a:cubicBezTo>
                  <a:pt x="3048405" y="2299866"/>
                  <a:pt x="3049211" y="2307094"/>
                  <a:pt x="3049204" y="2314718"/>
                </a:cubicBezTo>
                <a:cubicBezTo>
                  <a:pt x="3049096" y="2332578"/>
                  <a:pt x="3045166" y="2349617"/>
                  <a:pt x="3037414" y="2365837"/>
                </a:cubicBezTo>
                <a:cubicBezTo>
                  <a:pt x="3029662" y="2382056"/>
                  <a:pt x="3018737" y="2395358"/>
                  <a:pt x="3004639" y="2405741"/>
                </a:cubicBezTo>
                <a:cubicBezTo>
                  <a:pt x="2990540" y="2416124"/>
                  <a:pt x="2973918" y="2421490"/>
                  <a:pt x="2954770" y="2421840"/>
                </a:cubicBezTo>
                <a:cubicBezTo>
                  <a:pt x="2933336" y="2421321"/>
                  <a:pt x="2916908" y="2414440"/>
                  <a:pt x="2905486" y="2401198"/>
                </a:cubicBezTo>
                <a:cubicBezTo>
                  <a:pt x="2894064" y="2387956"/>
                  <a:pt x="2888298" y="2371468"/>
                  <a:pt x="2888190" y="2351736"/>
                </a:cubicBezTo>
                <a:cubicBezTo>
                  <a:pt x="2888330" y="2332753"/>
                  <a:pt x="2892391" y="2315100"/>
                  <a:pt x="2900371" y="2298776"/>
                </a:cubicBezTo>
                <a:cubicBezTo>
                  <a:pt x="2908352" y="2282452"/>
                  <a:pt x="2919408" y="2269242"/>
                  <a:pt x="2933538" y="2259147"/>
                </a:cubicBezTo>
                <a:cubicBezTo>
                  <a:pt x="2947670" y="2249051"/>
                  <a:pt x="2964031" y="2243854"/>
                  <a:pt x="2982624" y="2243557"/>
                </a:cubicBezTo>
                <a:cubicBezTo>
                  <a:pt x="2988074" y="2243564"/>
                  <a:pt x="2993216" y="2244077"/>
                  <a:pt x="2998049" y="2245097"/>
                </a:cubicBezTo>
                <a:cubicBezTo>
                  <a:pt x="3002882" y="2246117"/>
                  <a:pt x="3007495" y="2247600"/>
                  <a:pt x="3011888" y="2249548"/>
                </a:cubicBezTo>
                <a:cubicBezTo>
                  <a:pt x="3015538" y="2251273"/>
                  <a:pt x="3019340" y="2253021"/>
                  <a:pt x="3023293" y="2254790"/>
                </a:cubicBezTo>
                <a:cubicBezTo>
                  <a:pt x="3027246" y="2256560"/>
                  <a:pt x="3031660" y="2257514"/>
                  <a:pt x="3036535" y="2257654"/>
                </a:cubicBezTo>
                <a:cubicBezTo>
                  <a:pt x="3041845" y="2257646"/>
                  <a:pt x="3045930" y="2256163"/>
                  <a:pt x="3048789" y="2253204"/>
                </a:cubicBezTo>
                <a:cubicBezTo>
                  <a:pt x="3051648" y="2250246"/>
                  <a:pt x="3053093" y="2245855"/>
                  <a:pt x="3053125" y="2240032"/>
                </a:cubicBezTo>
                <a:cubicBezTo>
                  <a:pt x="3053125" y="2237529"/>
                  <a:pt x="3052857" y="2234783"/>
                  <a:pt x="3052322" y="2231795"/>
                </a:cubicBezTo>
                <a:cubicBezTo>
                  <a:pt x="3051788" y="2228806"/>
                  <a:pt x="3050986" y="2225796"/>
                  <a:pt x="3049917" y="2222764"/>
                </a:cubicBezTo>
                <a:close/>
                <a:moveTo>
                  <a:pt x="2897124" y="2209372"/>
                </a:moveTo>
                <a:cubicBezTo>
                  <a:pt x="2897856" y="2211706"/>
                  <a:pt x="2898501" y="2214350"/>
                  <a:pt x="2899058" y="2217301"/>
                </a:cubicBezTo>
                <a:cubicBezTo>
                  <a:pt x="2899615" y="2220253"/>
                  <a:pt x="2899908" y="2223248"/>
                  <a:pt x="2899937" y="2226288"/>
                </a:cubicBezTo>
                <a:cubicBezTo>
                  <a:pt x="2899968" y="2237918"/>
                  <a:pt x="2896565" y="2247256"/>
                  <a:pt x="2889732" y="2254303"/>
                </a:cubicBezTo>
                <a:cubicBezTo>
                  <a:pt x="2882898" y="2261351"/>
                  <a:pt x="2872451" y="2265050"/>
                  <a:pt x="2858390" y="2265403"/>
                </a:cubicBezTo>
                <a:lnTo>
                  <a:pt x="2838648" y="2368284"/>
                </a:lnTo>
                <a:cubicBezTo>
                  <a:pt x="2836892" y="2377797"/>
                  <a:pt x="2835380" y="2386694"/>
                  <a:pt x="2834109" y="2394973"/>
                </a:cubicBezTo>
                <a:cubicBezTo>
                  <a:pt x="2832838" y="2403253"/>
                  <a:pt x="2831766" y="2410917"/>
                  <a:pt x="2830892" y="2417963"/>
                </a:cubicBezTo>
                <a:lnTo>
                  <a:pt x="2804452" y="2417963"/>
                </a:lnTo>
                <a:lnTo>
                  <a:pt x="2809035" y="2385936"/>
                </a:lnTo>
                <a:lnTo>
                  <a:pt x="2808330" y="2385936"/>
                </a:lnTo>
                <a:cubicBezTo>
                  <a:pt x="2800596" y="2397138"/>
                  <a:pt x="2791475" y="2405894"/>
                  <a:pt x="2780965" y="2412207"/>
                </a:cubicBezTo>
                <a:cubicBezTo>
                  <a:pt x="2770455" y="2418519"/>
                  <a:pt x="2759482" y="2421730"/>
                  <a:pt x="2748047" y="2421840"/>
                </a:cubicBezTo>
                <a:cubicBezTo>
                  <a:pt x="2736626" y="2422207"/>
                  <a:pt x="2726443" y="2418834"/>
                  <a:pt x="2717496" y="2411720"/>
                </a:cubicBezTo>
                <a:cubicBezTo>
                  <a:pt x="2708549" y="2404606"/>
                  <a:pt x="2703826" y="2391548"/>
                  <a:pt x="2703329" y="2372544"/>
                </a:cubicBezTo>
                <a:cubicBezTo>
                  <a:pt x="2703329" y="2368514"/>
                  <a:pt x="2703593" y="2364152"/>
                  <a:pt x="2704120" y="2359461"/>
                </a:cubicBezTo>
                <a:cubicBezTo>
                  <a:pt x="2704648" y="2354769"/>
                  <a:pt x="2705440" y="2349615"/>
                  <a:pt x="2706496" y="2343998"/>
                </a:cubicBezTo>
                <a:lnTo>
                  <a:pt x="2724794" y="2247434"/>
                </a:lnTo>
                <a:lnTo>
                  <a:pt x="2754040" y="2247434"/>
                </a:lnTo>
                <a:lnTo>
                  <a:pt x="2736061" y="2342588"/>
                </a:lnTo>
                <a:cubicBezTo>
                  <a:pt x="2735003" y="2347331"/>
                  <a:pt x="2734210" y="2351766"/>
                  <a:pt x="2733681" y="2355892"/>
                </a:cubicBezTo>
                <a:cubicBezTo>
                  <a:pt x="2733153" y="2360018"/>
                  <a:pt x="2732888" y="2363925"/>
                  <a:pt x="2732888" y="2367610"/>
                </a:cubicBezTo>
                <a:cubicBezTo>
                  <a:pt x="2732778" y="2376553"/>
                  <a:pt x="2734849" y="2383690"/>
                  <a:pt x="2739101" y="2389020"/>
                </a:cubicBezTo>
                <a:cubicBezTo>
                  <a:pt x="2743354" y="2394351"/>
                  <a:pt x="2750448" y="2397082"/>
                  <a:pt x="2760386" y="2397214"/>
                </a:cubicBezTo>
                <a:cubicBezTo>
                  <a:pt x="2771505" y="2396972"/>
                  <a:pt x="2782492" y="2391289"/>
                  <a:pt x="2793347" y="2380166"/>
                </a:cubicBezTo>
                <a:cubicBezTo>
                  <a:pt x="2804202" y="2369042"/>
                  <a:pt x="2811664" y="2353932"/>
                  <a:pt x="2815733" y="2334835"/>
                </a:cubicBezTo>
                <a:lnTo>
                  <a:pt x="2832302" y="2247434"/>
                </a:lnTo>
                <a:lnTo>
                  <a:pt x="2856274" y="2247434"/>
                </a:lnTo>
                <a:cubicBezTo>
                  <a:pt x="2863479" y="2247411"/>
                  <a:pt x="2868811" y="2245781"/>
                  <a:pt x="2872270" y="2242544"/>
                </a:cubicBezTo>
                <a:cubicBezTo>
                  <a:pt x="2875730" y="2239306"/>
                  <a:pt x="2877448" y="2234592"/>
                  <a:pt x="2877426" y="2228403"/>
                </a:cubicBezTo>
                <a:cubicBezTo>
                  <a:pt x="2877404" y="2225745"/>
                  <a:pt x="2877096" y="2223131"/>
                  <a:pt x="2876501" y="2220561"/>
                </a:cubicBezTo>
                <a:cubicBezTo>
                  <a:pt x="2875906" y="2217991"/>
                  <a:pt x="2875157" y="2215554"/>
                  <a:pt x="2874254" y="2213248"/>
                </a:cubicBezTo>
                <a:close/>
                <a:moveTo>
                  <a:pt x="1525524" y="2209335"/>
                </a:moveTo>
                <a:cubicBezTo>
                  <a:pt x="1526257" y="2211672"/>
                  <a:pt x="1526901" y="2214318"/>
                  <a:pt x="1527458" y="2217272"/>
                </a:cubicBezTo>
                <a:cubicBezTo>
                  <a:pt x="1528015" y="2220227"/>
                  <a:pt x="1528308" y="2223225"/>
                  <a:pt x="1528338" y="2226268"/>
                </a:cubicBezTo>
                <a:cubicBezTo>
                  <a:pt x="1528368" y="2237907"/>
                  <a:pt x="1524966" y="2247252"/>
                  <a:pt x="1518129" y="2254301"/>
                </a:cubicBezTo>
                <a:cubicBezTo>
                  <a:pt x="1511293" y="2261350"/>
                  <a:pt x="1500840" y="2265051"/>
                  <a:pt x="1486769" y="2265403"/>
                </a:cubicBezTo>
                <a:lnTo>
                  <a:pt x="1467034" y="2368284"/>
                </a:lnTo>
                <a:cubicBezTo>
                  <a:pt x="1463578" y="2387310"/>
                  <a:pt x="1461000" y="2403870"/>
                  <a:pt x="1459302" y="2417963"/>
                </a:cubicBezTo>
                <a:lnTo>
                  <a:pt x="1432863" y="2417963"/>
                </a:lnTo>
                <a:lnTo>
                  <a:pt x="1437447" y="2385936"/>
                </a:lnTo>
                <a:lnTo>
                  <a:pt x="1436742" y="2385936"/>
                </a:lnTo>
                <a:cubicBezTo>
                  <a:pt x="1429007" y="2397138"/>
                  <a:pt x="1419884" y="2405894"/>
                  <a:pt x="1409372" y="2412207"/>
                </a:cubicBezTo>
                <a:cubicBezTo>
                  <a:pt x="1398861" y="2418519"/>
                  <a:pt x="1387886" y="2421730"/>
                  <a:pt x="1376450" y="2421840"/>
                </a:cubicBezTo>
                <a:cubicBezTo>
                  <a:pt x="1365028" y="2422207"/>
                  <a:pt x="1354843" y="2418834"/>
                  <a:pt x="1345896" y="2411720"/>
                </a:cubicBezTo>
                <a:cubicBezTo>
                  <a:pt x="1336949" y="2404606"/>
                  <a:pt x="1332226" y="2391548"/>
                  <a:pt x="1331729" y="2372544"/>
                </a:cubicBezTo>
                <a:cubicBezTo>
                  <a:pt x="1331729" y="2368514"/>
                  <a:pt x="1331992" y="2364152"/>
                  <a:pt x="1332520" y="2359461"/>
                </a:cubicBezTo>
                <a:cubicBezTo>
                  <a:pt x="1333048" y="2354769"/>
                  <a:pt x="1333840" y="2349615"/>
                  <a:pt x="1334896" y="2343998"/>
                </a:cubicBezTo>
                <a:lnTo>
                  <a:pt x="1353194" y="2247434"/>
                </a:lnTo>
                <a:lnTo>
                  <a:pt x="1382443" y="2247434"/>
                </a:lnTo>
                <a:lnTo>
                  <a:pt x="1364461" y="2342588"/>
                </a:lnTo>
                <a:cubicBezTo>
                  <a:pt x="1363404" y="2347331"/>
                  <a:pt x="1362611" y="2351766"/>
                  <a:pt x="1362082" y="2355892"/>
                </a:cubicBezTo>
                <a:cubicBezTo>
                  <a:pt x="1361553" y="2360018"/>
                  <a:pt x="1361288" y="2363925"/>
                  <a:pt x="1361288" y="2367610"/>
                </a:cubicBezTo>
                <a:cubicBezTo>
                  <a:pt x="1361178" y="2376553"/>
                  <a:pt x="1363249" y="2383690"/>
                  <a:pt x="1367503" y="2389020"/>
                </a:cubicBezTo>
                <a:cubicBezTo>
                  <a:pt x="1371756" y="2394351"/>
                  <a:pt x="1378852" y="2397082"/>
                  <a:pt x="1388790" y="2397214"/>
                </a:cubicBezTo>
                <a:cubicBezTo>
                  <a:pt x="1399911" y="2396972"/>
                  <a:pt x="1410900" y="2391289"/>
                  <a:pt x="1421757" y="2380166"/>
                </a:cubicBezTo>
                <a:cubicBezTo>
                  <a:pt x="1432613" y="2369042"/>
                  <a:pt x="1440077" y="2353932"/>
                  <a:pt x="1444146" y="2334835"/>
                </a:cubicBezTo>
                <a:lnTo>
                  <a:pt x="1460708" y="2247434"/>
                </a:lnTo>
                <a:lnTo>
                  <a:pt x="1484652" y="2247434"/>
                </a:lnTo>
                <a:cubicBezTo>
                  <a:pt x="1491864" y="2247411"/>
                  <a:pt x="1497202" y="2245780"/>
                  <a:pt x="1500665" y="2242539"/>
                </a:cubicBezTo>
                <a:cubicBezTo>
                  <a:pt x="1504128" y="2239298"/>
                  <a:pt x="1505849" y="2234580"/>
                  <a:pt x="1505827" y="2228384"/>
                </a:cubicBezTo>
                <a:cubicBezTo>
                  <a:pt x="1505804" y="2225724"/>
                  <a:pt x="1505496" y="2223107"/>
                  <a:pt x="1504900" y="2220535"/>
                </a:cubicBezTo>
                <a:cubicBezTo>
                  <a:pt x="1504305" y="2217963"/>
                  <a:pt x="1503555" y="2215523"/>
                  <a:pt x="1502650" y="2213215"/>
                </a:cubicBezTo>
                <a:close/>
                <a:moveTo>
                  <a:pt x="1457544" y="2181530"/>
                </a:moveTo>
                <a:lnTo>
                  <a:pt x="1474064" y="2181530"/>
                </a:lnTo>
                <a:cubicBezTo>
                  <a:pt x="1472739" y="2192490"/>
                  <a:pt x="1469941" y="2200851"/>
                  <a:pt x="1465668" y="2206612"/>
                </a:cubicBezTo>
                <a:cubicBezTo>
                  <a:pt x="1461396" y="2212373"/>
                  <a:pt x="1455162" y="2215275"/>
                  <a:pt x="1446966" y="2215319"/>
                </a:cubicBezTo>
                <a:cubicBezTo>
                  <a:pt x="1442905" y="2215268"/>
                  <a:pt x="1439129" y="2214579"/>
                  <a:pt x="1435640" y="2213252"/>
                </a:cubicBezTo>
                <a:cubicBezTo>
                  <a:pt x="1432151" y="2211925"/>
                  <a:pt x="1428992" y="2210267"/>
                  <a:pt x="1426164" y="2208277"/>
                </a:cubicBezTo>
                <a:cubicBezTo>
                  <a:pt x="1423718" y="2206623"/>
                  <a:pt x="1421294" y="2205168"/>
                  <a:pt x="1418892" y="2203911"/>
                </a:cubicBezTo>
                <a:cubicBezTo>
                  <a:pt x="1416490" y="2202654"/>
                  <a:pt x="1413978" y="2201993"/>
                  <a:pt x="1411355" y="2201927"/>
                </a:cubicBezTo>
                <a:cubicBezTo>
                  <a:pt x="1408241" y="2201993"/>
                  <a:pt x="1405920" y="2203448"/>
                  <a:pt x="1404392" y="2206292"/>
                </a:cubicBezTo>
                <a:cubicBezTo>
                  <a:pt x="1402864" y="2209136"/>
                  <a:pt x="1401777" y="2212973"/>
                  <a:pt x="1401131" y="2217801"/>
                </a:cubicBezTo>
                <a:lnTo>
                  <a:pt x="1384207" y="2217801"/>
                </a:lnTo>
                <a:cubicBezTo>
                  <a:pt x="1385470" y="2207389"/>
                  <a:pt x="1388408" y="2198964"/>
                  <a:pt x="1393021" y="2192527"/>
                </a:cubicBezTo>
                <a:cubicBezTo>
                  <a:pt x="1397634" y="2186090"/>
                  <a:pt x="1403746" y="2182777"/>
                  <a:pt x="1411355" y="2182587"/>
                </a:cubicBezTo>
                <a:cubicBezTo>
                  <a:pt x="1415799" y="2182645"/>
                  <a:pt x="1419605" y="2183408"/>
                  <a:pt x="1422770" y="2184875"/>
                </a:cubicBezTo>
                <a:cubicBezTo>
                  <a:pt x="1425936" y="2186342"/>
                  <a:pt x="1429301" y="2188164"/>
                  <a:pt x="1432863" y="2190341"/>
                </a:cubicBezTo>
                <a:cubicBezTo>
                  <a:pt x="1435324" y="2191978"/>
                  <a:pt x="1437719" y="2193373"/>
                  <a:pt x="1440047" y="2194526"/>
                </a:cubicBezTo>
                <a:cubicBezTo>
                  <a:pt x="1442375" y="2195678"/>
                  <a:pt x="1444682" y="2196280"/>
                  <a:pt x="1446966" y="2196332"/>
                </a:cubicBezTo>
                <a:cubicBezTo>
                  <a:pt x="1449897" y="2196442"/>
                  <a:pt x="1452145" y="2195429"/>
                  <a:pt x="1453710" y="2193292"/>
                </a:cubicBezTo>
                <a:cubicBezTo>
                  <a:pt x="1455275" y="2191156"/>
                  <a:pt x="1456553" y="2187235"/>
                  <a:pt x="1457544" y="2181530"/>
                </a:cubicBezTo>
                <a:close/>
                <a:moveTo>
                  <a:pt x="452500" y="2176244"/>
                </a:moveTo>
                <a:lnTo>
                  <a:pt x="473655" y="2176244"/>
                </a:lnTo>
                <a:lnTo>
                  <a:pt x="497607" y="2226596"/>
                </a:lnTo>
                <a:lnTo>
                  <a:pt x="475770" y="2226596"/>
                </a:lnTo>
                <a:lnTo>
                  <a:pt x="460609" y="2194201"/>
                </a:lnTo>
                <a:lnTo>
                  <a:pt x="459904" y="2194201"/>
                </a:lnTo>
                <a:lnTo>
                  <a:pt x="435223" y="2226596"/>
                </a:lnTo>
                <a:lnTo>
                  <a:pt x="411601" y="2226596"/>
                </a:lnTo>
                <a:close/>
                <a:moveTo>
                  <a:pt x="2666451" y="2167785"/>
                </a:moveTo>
                <a:lnTo>
                  <a:pt x="2695702" y="2167785"/>
                </a:lnTo>
                <a:lnTo>
                  <a:pt x="2688654" y="2204438"/>
                </a:lnTo>
                <a:lnTo>
                  <a:pt x="2716848" y="2204438"/>
                </a:lnTo>
                <a:lnTo>
                  <a:pt x="2713324" y="2223072"/>
                </a:lnTo>
                <a:lnTo>
                  <a:pt x="2685130" y="2223072"/>
                </a:lnTo>
                <a:lnTo>
                  <a:pt x="2658345" y="2364042"/>
                </a:lnTo>
                <a:cubicBezTo>
                  <a:pt x="2656561" y="2372963"/>
                  <a:pt x="2655019" y="2382082"/>
                  <a:pt x="2653720" y="2391399"/>
                </a:cubicBezTo>
                <a:cubicBezTo>
                  <a:pt x="2652420" y="2400716"/>
                  <a:pt x="2651495" y="2409571"/>
                  <a:pt x="2650945" y="2417963"/>
                </a:cubicBezTo>
                <a:lnTo>
                  <a:pt x="2624160" y="2417963"/>
                </a:lnTo>
                <a:lnTo>
                  <a:pt x="2628742" y="2384170"/>
                </a:lnTo>
                <a:lnTo>
                  <a:pt x="2628037" y="2384170"/>
                </a:lnTo>
                <a:cubicBezTo>
                  <a:pt x="2620217" y="2396372"/>
                  <a:pt x="2611098" y="2405688"/>
                  <a:pt x="2600679" y="2412118"/>
                </a:cubicBezTo>
                <a:cubicBezTo>
                  <a:pt x="2590261" y="2418549"/>
                  <a:pt x="2578940" y="2421789"/>
                  <a:pt x="2566715" y="2421840"/>
                </a:cubicBezTo>
                <a:cubicBezTo>
                  <a:pt x="2550102" y="2421438"/>
                  <a:pt x="2537454" y="2415468"/>
                  <a:pt x="2528770" y="2403930"/>
                </a:cubicBezTo>
                <a:cubicBezTo>
                  <a:pt x="2520086" y="2392392"/>
                  <a:pt x="2515715" y="2377697"/>
                  <a:pt x="2515658" y="2359844"/>
                </a:cubicBezTo>
                <a:cubicBezTo>
                  <a:pt x="2515842" y="2339319"/>
                  <a:pt x="2520480" y="2320286"/>
                  <a:pt x="2529574" y="2302746"/>
                </a:cubicBezTo>
                <a:cubicBezTo>
                  <a:pt x="2538666" y="2285205"/>
                  <a:pt x="2551107" y="2271033"/>
                  <a:pt x="2566896" y="2260230"/>
                </a:cubicBezTo>
                <a:cubicBezTo>
                  <a:pt x="2582685" y="2249427"/>
                  <a:pt x="2600716" y="2243869"/>
                  <a:pt x="2620989" y="2243557"/>
                </a:cubicBezTo>
                <a:cubicBezTo>
                  <a:pt x="2626568" y="2243586"/>
                  <a:pt x="2632060" y="2244143"/>
                  <a:pt x="2637464" y="2245228"/>
                </a:cubicBezTo>
                <a:cubicBezTo>
                  <a:pt x="2642868" y="2246312"/>
                  <a:pt x="2647479" y="2247749"/>
                  <a:pt x="2651297" y="2249537"/>
                </a:cubicBezTo>
                <a:lnTo>
                  <a:pt x="2656231" y="2223072"/>
                </a:lnTo>
                <a:lnTo>
                  <a:pt x="2587508" y="2223072"/>
                </a:lnTo>
                <a:lnTo>
                  <a:pt x="2591032" y="2204438"/>
                </a:lnTo>
                <a:lnTo>
                  <a:pt x="2659755" y="2204438"/>
                </a:lnTo>
                <a:close/>
                <a:moveTo>
                  <a:pt x="1961750" y="2167785"/>
                </a:moveTo>
                <a:lnTo>
                  <a:pt x="1991001" y="2167785"/>
                </a:lnTo>
                <a:lnTo>
                  <a:pt x="1969856" y="2277698"/>
                </a:lnTo>
                <a:lnTo>
                  <a:pt x="1970561" y="2277698"/>
                </a:lnTo>
                <a:cubicBezTo>
                  <a:pt x="1977815" y="2267187"/>
                  <a:pt x="1986567" y="2258900"/>
                  <a:pt x="1996816" y="2252837"/>
                </a:cubicBezTo>
                <a:cubicBezTo>
                  <a:pt x="2007066" y="2246775"/>
                  <a:pt x="2018638" y="2243681"/>
                  <a:pt x="2031531" y="2243557"/>
                </a:cubicBezTo>
                <a:cubicBezTo>
                  <a:pt x="2041766" y="2243351"/>
                  <a:pt x="2051229" y="2246753"/>
                  <a:pt x="2059918" y="2253763"/>
                </a:cubicBezTo>
                <a:cubicBezTo>
                  <a:pt x="2068608" y="2260774"/>
                  <a:pt x="2073228" y="2272629"/>
                  <a:pt x="2073777" y="2289328"/>
                </a:cubicBezTo>
                <a:cubicBezTo>
                  <a:pt x="2073770" y="2293990"/>
                  <a:pt x="2073520" y="2298851"/>
                  <a:pt x="2073030" y="2303910"/>
                </a:cubicBezTo>
                <a:cubicBezTo>
                  <a:pt x="2072538" y="2308968"/>
                  <a:pt x="2071849" y="2313741"/>
                  <a:pt x="2070962" y="2318227"/>
                </a:cubicBezTo>
                <a:lnTo>
                  <a:pt x="2051959" y="2417963"/>
                </a:lnTo>
                <a:lnTo>
                  <a:pt x="2022719" y="2417963"/>
                </a:lnTo>
                <a:lnTo>
                  <a:pt x="2041750" y="2319637"/>
                </a:lnTo>
                <a:cubicBezTo>
                  <a:pt x="2042302" y="2316472"/>
                  <a:pt x="2042786" y="2312933"/>
                  <a:pt x="2043204" y="2309020"/>
                </a:cubicBezTo>
                <a:cubicBezTo>
                  <a:pt x="2043623" y="2305106"/>
                  <a:pt x="2043843" y="2300774"/>
                  <a:pt x="2043865" y="2296024"/>
                </a:cubicBezTo>
                <a:cubicBezTo>
                  <a:pt x="2043953" y="2287911"/>
                  <a:pt x="2041927" y="2281230"/>
                  <a:pt x="2037786" y="2275980"/>
                </a:cubicBezTo>
                <a:cubicBezTo>
                  <a:pt x="2033645" y="2270730"/>
                  <a:pt x="2026860" y="2268014"/>
                  <a:pt x="2017433" y="2267830"/>
                </a:cubicBezTo>
                <a:cubicBezTo>
                  <a:pt x="2005583" y="2268131"/>
                  <a:pt x="1993953" y="2274137"/>
                  <a:pt x="1982543" y="2285848"/>
                </a:cubicBezTo>
                <a:cubicBezTo>
                  <a:pt x="1971133" y="2297559"/>
                  <a:pt x="1963380" y="2313168"/>
                  <a:pt x="1959284" y="2332676"/>
                </a:cubicBezTo>
                <a:lnTo>
                  <a:pt x="1943424" y="2417963"/>
                </a:lnTo>
                <a:lnTo>
                  <a:pt x="1914173" y="2417963"/>
                </a:lnTo>
                <a:close/>
                <a:moveTo>
                  <a:pt x="1180700" y="2167785"/>
                </a:moveTo>
                <a:lnTo>
                  <a:pt x="1209951" y="2167785"/>
                </a:lnTo>
                <a:lnTo>
                  <a:pt x="1188806" y="2277698"/>
                </a:lnTo>
                <a:lnTo>
                  <a:pt x="1189511" y="2277698"/>
                </a:lnTo>
                <a:cubicBezTo>
                  <a:pt x="1196765" y="2267187"/>
                  <a:pt x="1205517" y="2258900"/>
                  <a:pt x="1215767" y="2252837"/>
                </a:cubicBezTo>
                <a:cubicBezTo>
                  <a:pt x="1226016" y="2246775"/>
                  <a:pt x="1237587" y="2243681"/>
                  <a:pt x="1250480" y="2243557"/>
                </a:cubicBezTo>
                <a:cubicBezTo>
                  <a:pt x="1260716" y="2243351"/>
                  <a:pt x="1270179" y="2246753"/>
                  <a:pt x="1278868" y="2253763"/>
                </a:cubicBezTo>
                <a:cubicBezTo>
                  <a:pt x="1287558" y="2260774"/>
                  <a:pt x="1292178" y="2272629"/>
                  <a:pt x="1292727" y="2289328"/>
                </a:cubicBezTo>
                <a:cubicBezTo>
                  <a:pt x="1292720" y="2293990"/>
                  <a:pt x="1292471" y="2298851"/>
                  <a:pt x="1291980" y="2303910"/>
                </a:cubicBezTo>
                <a:cubicBezTo>
                  <a:pt x="1291488" y="2308968"/>
                  <a:pt x="1290799" y="2313741"/>
                  <a:pt x="1289912" y="2318227"/>
                </a:cubicBezTo>
                <a:lnTo>
                  <a:pt x="1270909" y="2417963"/>
                </a:lnTo>
                <a:lnTo>
                  <a:pt x="1241670" y="2417963"/>
                </a:lnTo>
                <a:lnTo>
                  <a:pt x="1260701" y="2319637"/>
                </a:lnTo>
                <a:cubicBezTo>
                  <a:pt x="1261251" y="2316472"/>
                  <a:pt x="1261736" y="2312933"/>
                  <a:pt x="1262154" y="2309020"/>
                </a:cubicBezTo>
                <a:cubicBezTo>
                  <a:pt x="1262573" y="2305106"/>
                  <a:pt x="1262793" y="2300774"/>
                  <a:pt x="1262815" y="2296024"/>
                </a:cubicBezTo>
                <a:cubicBezTo>
                  <a:pt x="1262903" y="2287911"/>
                  <a:pt x="1260877" y="2281230"/>
                  <a:pt x="1256736" y="2275980"/>
                </a:cubicBezTo>
                <a:cubicBezTo>
                  <a:pt x="1252595" y="2270730"/>
                  <a:pt x="1245811" y="2268014"/>
                  <a:pt x="1236383" y="2267830"/>
                </a:cubicBezTo>
                <a:cubicBezTo>
                  <a:pt x="1224533" y="2268131"/>
                  <a:pt x="1212903" y="2274137"/>
                  <a:pt x="1201493" y="2285848"/>
                </a:cubicBezTo>
                <a:cubicBezTo>
                  <a:pt x="1190083" y="2297559"/>
                  <a:pt x="1182330" y="2313168"/>
                  <a:pt x="1178233" y="2332676"/>
                </a:cubicBezTo>
                <a:lnTo>
                  <a:pt x="1162374" y="2417963"/>
                </a:lnTo>
                <a:lnTo>
                  <a:pt x="1133123" y="2417963"/>
                </a:lnTo>
                <a:close/>
                <a:moveTo>
                  <a:pt x="209150" y="2167785"/>
                </a:moveTo>
                <a:lnTo>
                  <a:pt x="238402" y="2167785"/>
                </a:lnTo>
                <a:lnTo>
                  <a:pt x="217256" y="2277698"/>
                </a:lnTo>
                <a:lnTo>
                  <a:pt x="217961" y="2277698"/>
                </a:lnTo>
                <a:cubicBezTo>
                  <a:pt x="225215" y="2267187"/>
                  <a:pt x="233967" y="2258900"/>
                  <a:pt x="244217" y="2252837"/>
                </a:cubicBezTo>
                <a:cubicBezTo>
                  <a:pt x="254466" y="2246775"/>
                  <a:pt x="266038" y="2243681"/>
                  <a:pt x="278931" y="2243557"/>
                </a:cubicBezTo>
                <a:cubicBezTo>
                  <a:pt x="289166" y="2243351"/>
                  <a:pt x="298629" y="2246753"/>
                  <a:pt x="307319" y="2253763"/>
                </a:cubicBezTo>
                <a:cubicBezTo>
                  <a:pt x="316008" y="2260774"/>
                  <a:pt x="320628" y="2272629"/>
                  <a:pt x="321178" y="2289328"/>
                </a:cubicBezTo>
                <a:cubicBezTo>
                  <a:pt x="321170" y="2293990"/>
                  <a:pt x="320921" y="2298851"/>
                  <a:pt x="320430" y="2303910"/>
                </a:cubicBezTo>
                <a:cubicBezTo>
                  <a:pt x="319939" y="2308968"/>
                  <a:pt x="319249" y="2313741"/>
                  <a:pt x="318362" y="2318227"/>
                </a:cubicBezTo>
                <a:lnTo>
                  <a:pt x="299359" y="2417963"/>
                </a:lnTo>
                <a:lnTo>
                  <a:pt x="270120" y="2417963"/>
                </a:lnTo>
                <a:lnTo>
                  <a:pt x="289151" y="2319637"/>
                </a:lnTo>
                <a:cubicBezTo>
                  <a:pt x="289701" y="2316472"/>
                  <a:pt x="290186" y="2312933"/>
                  <a:pt x="290605" y="2309020"/>
                </a:cubicBezTo>
                <a:cubicBezTo>
                  <a:pt x="291023" y="2305106"/>
                  <a:pt x="291243" y="2300774"/>
                  <a:pt x="291265" y="2296024"/>
                </a:cubicBezTo>
                <a:cubicBezTo>
                  <a:pt x="291353" y="2287911"/>
                  <a:pt x="289327" y="2281230"/>
                  <a:pt x="285186" y="2275980"/>
                </a:cubicBezTo>
                <a:cubicBezTo>
                  <a:pt x="281045" y="2270730"/>
                  <a:pt x="274261" y="2268014"/>
                  <a:pt x="264833" y="2267830"/>
                </a:cubicBezTo>
                <a:cubicBezTo>
                  <a:pt x="252983" y="2268131"/>
                  <a:pt x="241353" y="2274137"/>
                  <a:pt x="229943" y="2285848"/>
                </a:cubicBezTo>
                <a:cubicBezTo>
                  <a:pt x="218534" y="2297559"/>
                  <a:pt x="210780" y="2313168"/>
                  <a:pt x="206683" y="2332676"/>
                </a:cubicBezTo>
                <a:lnTo>
                  <a:pt x="190824" y="2417963"/>
                </a:lnTo>
                <a:lnTo>
                  <a:pt x="161573" y="2417963"/>
                </a:lnTo>
                <a:close/>
                <a:moveTo>
                  <a:pt x="47212" y="2167785"/>
                </a:moveTo>
                <a:lnTo>
                  <a:pt x="76456" y="2167785"/>
                </a:lnTo>
                <a:lnTo>
                  <a:pt x="46508" y="2324595"/>
                </a:lnTo>
                <a:lnTo>
                  <a:pt x="47212" y="2324595"/>
                </a:lnTo>
                <a:cubicBezTo>
                  <a:pt x="49921" y="2321563"/>
                  <a:pt x="52695" y="2318554"/>
                  <a:pt x="55536" y="2315566"/>
                </a:cubicBezTo>
                <a:cubicBezTo>
                  <a:pt x="58377" y="2312579"/>
                  <a:pt x="60887" y="2309833"/>
                  <a:pt x="63067" y="2307330"/>
                </a:cubicBezTo>
                <a:lnTo>
                  <a:pt x="123315" y="2247434"/>
                </a:lnTo>
                <a:lnTo>
                  <a:pt x="159252" y="2247434"/>
                </a:lnTo>
                <a:lnTo>
                  <a:pt x="84911" y="2317548"/>
                </a:lnTo>
                <a:lnTo>
                  <a:pt x="135999" y="2417963"/>
                </a:lnTo>
                <a:lnTo>
                  <a:pt x="103585" y="2417963"/>
                </a:lnTo>
                <a:lnTo>
                  <a:pt x="62715" y="2333755"/>
                </a:lnTo>
                <a:lnTo>
                  <a:pt x="41223" y="2353134"/>
                </a:lnTo>
                <a:lnTo>
                  <a:pt x="28891" y="2417963"/>
                </a:lnTo>
                <a:lnTo>
                  <a:pt x="0" y="2417963"/>
                </a:lnTo>
                <a:close/>
                <a:moveTo>
                  <a:pt x="9816660" y="2027101"/>
                </a:moveTo>
                <a:cubicBezTo>
                  <a:pt x="9821537" y="2027233"/>
                  <a:pt x="9825599" y="2028993"/>
                  <a:pt x="9828848" y="2032381"/>
                </a:cubicBezTo>
                <a:cubicBezTo>
                  <a:pt x="9832097" y="2035769"/>
                  <a:pt x="9833784" y="2039993"/>
                  <a:pt x="9833908" y="2045053"/>
                </a:cubicBezTo>
                <a:cubicBezTo>
                  <a:pt x="9833813" y="2050128"/>
                  <a:pt x="9832156" y="2054410"/>
                  <a:pt x="9828936" y="2057901"/>
                </a:cubicBezTo>
                <a:cubicBezTo>
                  <a:pt x="9825717" y="2061392"/>
                  <a:pt x="9821508" y="2063210"/>
                  <a:pt x="9816309" y="2063357"/>
                </a:cubicBezTo>
                <a:cubicBezTo>
                  <a:pt x="9811094" y="2063210"/>
                  <a:pt x="9806827" y="2061392"/>
                  <a:pt x="9803505" y="2057901"/>
                </a:cubicBezTo>
                <a:cubicBezTo>
                  <a:pt x="9800184" y="2054410"/>
                  <a:pt x="9798467" y="2050128"/>
                  <a:pt x="9798357" y="2045053"/>
                </a:cubicBezTo>
                <a:cubicBezTo>
                  <a:pt x="9798482" y="2039993"/>
                  <a:pt x="9800257" y="2035769"/>
                  <a:pt x="9803681" y="2032381"/>
                </a:cubicBezTo>
                <a:cubicBezTo>
                  <a:pt x="9807105" y="2028993"/>
                  <a:pt x="9811433" y="2027233"/>
                  <a:pt x="9816660" y="2027101"/>
                </a:cubicBezTo>
                <a:close/>
                <a:moveTo>
                  <a:pt x="8000615" y="2027101"/>
                </a:moveTo>
                <a:cubicBezTo>
                  <a:pt x="8005646" y="2027233"/>
                  <a:pt x="8009752" y="2028993"/>
                  <a:pt x="8012934" y="2032381"/>
                </a:cubicBezTo>
                <a:cubicBezTo>
                  <a:pt x="8016117" y="2035769"/>
                  <a:pt x="8017760" y="2039993"/>
                  <a:pt x="8017862" y="2045053"/>
                </a:cubicBezTo>
                <a:cubicBezTo>
                  <a:pt x="8017782" y="2050128"/>
                  <a:pt x="8016183" y="2054410"/>
                  <a:pt x="8013066" y="2057901"/>
                </a:cubicBezTo>
                <a:cubicBezTo>
                  <a:pt x="8009950" y="2061392"/>
                  <a:pt x="8005800" y="2063210"/>
                  <a:pt x="8000615" y="2063357"/>
                </a:cubicBezTo>
                <a:cubicBezTo>
                  <a:pt x="7995402" y="2063210"/>
                  <a:pt x="7991134" y="2061392"/>
                  <a:pt x="7987812" y="2057901"/>
                </a:cubicBezTo>
                <a:cubicBezTo>
                  <a:pt x="7984490" y="2054410"/>
                  <a:pt x="7982774" y="2050128"/>
                  <a:pt x="7982664" y="2045053"/>
                </a:cubicBezTo>
                <a:cubicBezTo>
                  <a:pt x="7982796" y="2039993"/>
                  <a:pt x="7984556" y="2035769"/>
                  <a:pt x="7987944" y="2032381"/>
                </a:cubicBezTo>
                <a:cubicBezTo>
                  <a:pt x="7991331" y="2028993"/>
                  <a:pt x="7995556" y="2027233"/>
                  <a:pt x="8000615" y="2027101"/>
                </a:cubicBezTo>
                <a:close/>
                <a:moveTo>
                  <a:pt x="5950568" y="2027101"/>
                </a:moveTo>
                <a:cubicBezTo>
                  <a:pt x="5955445" y="2027233"/>
                  <a:pt x="5959507" y="2028993"/>
                  <a:pt x="5962756" y="2032381"/>
                </a:cubicBezTo>
                <a:cubicBezTo>
                  <a:pt x="5966004" y="2035769"/>
                  <a:pt x="5967691" y="2039993"/>
                  <a:pt x="5967816" y="2045053"/>
                </a:cubicBezTo>
                <a:cubicBezTo>
                  <a:pt x="5967721" y="2050128"/>
                  <a:pt x="5966063" y="2054410"/>
                  <a:pt x="5962844" y="2057901"/>
                </a:cubicBezTo>
                <a:cubicBezTo>
                  <a:pt x="5959625" y="2061392"/>
                  <a:pt x="5955416" y="2063210"/>
                  <a:pt x="5950216" y="2063357"/>
                </a:cubicBezTo>
                <a:cubicBezTo>
                  <a:pt x="5945002" y="2063210"/>
                  <a:pt x="5940734" y="2061392"/>
                  <a:pt x="5937413" y="2057901"/>
                </a:cubicBezTo>
                <a:cubicBezTo>
                  <a:pt x="5934091" y="2054410"/>
                  <a:pt x="5932375" y="2050128"/>
                  <a:pt x="5932265" y="2045053"/>
                </a:cubicBezTo>
                <a:cubicBezTo>
                  <a:pt x="5932390" y="2039993"/>
                  <a:pt x="5934164" y="2035769"/>
                  <a:pt x="5937589" y="2032381"/>
                </a:cubicBezTo>
                <a:cubicBezTo>
                  <a:pt x="5941014" y="2028993"/>
                  <a:pt x="5945340" y="2027233"/>
                  <a:pt x="5950568" y="2027101"/>
                </a:cubicBezTo>
                <a:close/>
                <a:moveTo>
                  <a:pt x="1419538" y="1958378"/>
                </a:moveTo>
                <a:cubicBezTo>
                  <a:pt x="1425596" y="1958488"/>
                  <a:pt x="1430378" y="1960469"/>
                  <a:pt x="1433884" y="1964320"/>
                </a:cubicBezTo>
                <a:cubicBezTo>
                  <a:pt x="1437390" y="1968170"/>
                  <a:pt x="1439179" y="1973232"/>
                  <a:pt x="1439253" y="1979503"/>
                </a:cubicBezTo>
                <a:cubicBezTo>
                  <a:pt x="1439150" y="1986016"/>
                  <a:pt x="1437067" y="1991473"/>
                  <a:pt x="1433004" y="1995874"/>
                </a:cubicBezTo>
                <a:cubicBezTo>
                  <a:pt x="1428940" y="2000275"/>
                  <a:pt x="1423513" y="2002564"/>
                  <a:pt x="1416721" y="2002740"/>
                </a:cubicBezTo>
                <a:cubicBezTo>
                  <a:pt x="1410832" y="2002600"/>
                  <a:pt x="1406152" y="2000591"/>
                  <a:pt x="1402683" y="1996710"/>
                </a:cubicBezTo>
                <a:cubicBezTo>
                  <a:pt x="1399213" y="1992830"/>
                  <a:pt x="1397439" y="1987916"/>
                  <a:pt x="1397358" y="1981967"/>
                </a:cubicBezTo>
                <a:cubicBezTo>
                  <a:pt x="1397468" y="1975285"/>
                  <a:pt x="1399537" y="1969725"/>
                  <a:pt x="1403563" y="1965288"/>
                </a:cubicBezTo>
                <a:cubicBezTo>
                  <a:pt x="1407590" y="1960850"/>
                  <a:pt x="1412915" y="1958547"/>
                  <a:pt x="1419538" y="1958378"/>
                </a:cubicBezTo>
                <a:close/>
                <a:moveTo>
                  <a:pt x="7902811" y="1848730"/>
                </a:moveTo>
                <a:cubicBezTo>
                  <a:pt x="7889736" y="1848980"/>
                  <a:pt x="7877630" y="1855002"/>
                  <a:pt x="7866495" y="1866798"/>
                </a:cubicBezTo>
                <a:cubicBezTo>
                  <a:pt x="7855359" y="1878593"/>
                  <a:pt x="7847485" y="1894664"/>
                  <a:pt x="7842872" y="1915008"/>
                </a:cubicBezTo>
                <a:lnTo>
                  <a:pt x="7838994" y="1932988"/>
                </a:lnTo>
                <a:cubicBezTo>
                  <a:pt x="7838266" y="1935801"/>
                  <a:pt x="7837694" y="1938989"/>
                  <a:pt x="7837275" y="1942551"/>
                </a:cubicBezTo>
                <a:cubicBezTo>
                  <a:pt x="7836857" y="1946113"/>
                  <a:pt x="7836724" y="1950094"/>
                  <a:pt x="7836878" y="1954493"/>
                </a:cubicBezTo>
                <a:cubicBezTo>
                  <a:pt x="7836878" y="1962646"/>
                  <a:pt x="7839170" y="1968903"/>
                  <a:pt x="7843753" y="1973266"/>
                </a:cubicBezTo>
                <a:cubicBezTo>
                  <a:pt x="7848337" y="1977629"/>
                  <a:pt x="7855212" y="1979832"/>
                  <a:pt x="7864379" y="1979876"/>
                </a:cubicBezTo>
                <a:cubicBezTo>
                  <a:pt x="7879129" y="1979461"/>
                  <a:pt x="7891783" y="1974455"/>
                  <a:pt x="7902340" y="1964861"/>
                </a:cubicBezTo>
                <a:cubicBezTo>
                  <a:pt x="7912898" y="1955266"/>
                  <a:pt x="7921008" y="1943575"/>
                  <a:pt x="7926669" y="1929789"/>
                </a:cubicBezTo>
                <a:cubicBezTo>
                  <a:pt x="7932330" y="1916003"/>
                  <a:pt x="7935189" y="1902615"/>
                  <a:pt x="7935249" y="1889625"/>
                </a:cubicBezTo>
                <a:cubicBezTo>
                  <a:pt x="7935351" y="1878667"/>
                  <a:pt x="7932854" y="1869207"/>
                  <a:pt x="7927756" y="1861245"/>
                </a:cubicBezTo>
                <a:cubicBezTo>
                  <a:pt x="7922658" y="1853284"/>
                  <a:pt x="7914343" y="1849112"/>
                  <a:pt x="7902811" y="1848730"/>
                </a:cubicBezTo>
                <a:close/>
                <a:moveTo>
                  <a:pt x="5445023" y="1848730"/>
                </a:moveTo>
                <a:cubicBezTo>
                  <a:pt x="5433026" y="1848840"/>
                  <a:pt x="5421161" y="1855231"/>
                  <a:pt x="5409429" y="1867902"/>
                </a:cubicBezTo>
                <a:cubicBezTo>
                  <a:pt x="5397696" y="1880574"/>
                  <a:pt x="5389355" y="1898867"/>
                  <a:pt x="5384406" y="1922783"/>
                </a:cubicBezTo>
                <a:lnTo>
                  <a:pt x="5375947" y="1970358"/>
                </a:lnTo>
                <a:cubicBezTo>
                  <a:pt x="5379677" y="1973376"/>
                  <a:pt x="5384288" y="1975712"/>
                  <a:pt x="5389780" y="1977364"/>
                </a:cubicBezTo>
                <a:cubicBezTo>
                  <a:pt x="5395272" y="1979017"/>
                  <a:pt x="5401469" y="1979854"/>
                  <a:pt x="5408371" y="1979876"/>
                </a:cubicBezTo>
                <a:cubicBezTo>
                  <a:pt x="5421099" y="1979574"/>
                  <a:pt x="5432686" y="1974969"/>
                  <a:pt x="5443131" y="1966062"/>
                </a:cubicBezTo>
                <a:cubicBezTo>
                  <a:pt x="5453575" y="1957155"/>
                  <a:pt x="5461924" y="1945760"/>
                  <a:pt x="5468179" y="1931878"/>
                </a:cubicBezTo>
                <a:cubicBezTo>
                  <a:pt x="5474433" y="1917996"/>
                  <a:pt x="5477640" y="1903442"/>
                  <a:pt x="5477799" y="1888215"/>
                </a:cubicBezTo>
                <a:cubicBezTo>
                  <a:pt x="5477975" y="1878704"/>
                  <a:pt x="5475596" y="1869875"/>
                  <a:pt x="5470663" y="1861730"/>
                </a:cubicBezTo>
                <a:cubicBezTo>
                  <a:pt x="5465728" y="1853585"/>
                  <a:pt x="5457182" y="1849252"/>
                  <a:pt x="5445023" y="1848730"/>
                </a:cubicBezTo>
                <a:close/>
                <a:moveTo>
                  <a:pt x="10324246" y="1848025"/>
                </a:moveTo>
                <a:cubicBezTo>
                  <a:pt x="10310479" y="1848280"/>
                  <a:pt x="10298148" y="1852589"/>
                  <a:pt x="10287254" y="1860952"/>
                </a:cubicBezTo>
                <a:cubicBezTo>
                  <a:pt x="10276359" y="1869315"/>
                  <a:pt x="10267736" y="1880205"/>
                  <a:pt x="10261383" y="1893621"/>
                </a:cubicBezTo>
                <a:cubicBezTo>
                  <a:pt x="10255031" y="1907037"/>
                  <a:pt x="10251785" y="1921452"/>
                  <a:pt x="10251647" y="1936866"/>
                </a:cubicBezTo>
                <a:cubicBezTo>
                  <a:pt x="10251419" y="1947560"/>
                  <a:pt x="10253636" y="1957108"/>
                  <a:pt x="10258299" y="1965511"/>
                </a:cubicBezTo>
                <a:cubicBezTo>
                  <a:pt x="10262960" y="1973913"/>
                  <a:pt x="10271434" y="1978349"/>
                  <a:pt x="10283717" y="1978819"/>
                </a:cubicBezTo>
                <a:cubicBezTo>
                  <a:pt x="10295501" y="1978547"/>
                  <a:pt x="10306911" y="1972657"/>
                  <a:pt x="10317946" y="1961148"/>
                </a:cubicBezTo>
                <a:cubicBezTo>
                  <a:pt x="10328981" y="1949639"/>
                  <a:pt x="10336603" y="1934141"/>
                  <a:pt x="10340810" y="1914656"/>
                </a:cubicBezTo>
                <a:lnTo>
                  <a:pt x="10352439" y="1855076"/>
                </a:lnTo>
                <a:cubicBezTo>
                  <a:pt x="10349415" y="1853086"/>
                  <a:pt x="10345508" y="1851426"/>
                  <a:pt x="10340721" y="1850096"/>
                </a:cubicBezTo>
                <a:cubicBezTo>
                  <a:pt x="10335935" y="1848767"/>
                  <a:pt x="10330443" y="1848077"/>
                  <a:pt x="10324246" y="1848025"/>
                </a:cubicBezTo>
                <a:close/>
                <a:moveTo>
                  <a:pt x="9171721" y="1848025"/>
                </a:moveTo>
                <a:cubicBezTo>
                  <a:pt x="9157411" y="1848313"/>
                  <a:pt x="9144875" y="1852674"/>
                  <a:pt x="9134115" y="1861109"/>
                </a:cubicBezTo>
                <a:cubicBezTo>
                  <a:pt x="9123356" y="1869544"/>
                  <a:pt x="9114946" y="1880329"/>
                  <a:pt x="9108884" y="1893464"/>
                </a:cubicBezTo>
                <a:cubicBezTo>
                  <a:pt x="9102824" y="1906600"/>
                  <a:pt x="9099687" y="1920362"/>
                  <a:pt x="9099473" y="1934751"/>
                </a:cubicBezTo>
                <a:cubicBezTo>
                  <a:pt x="9099209" y="1944630"/>
                  <a:pt x="9101412" y="1953782"/>
                  <a:pt x="9106082" y="1962206"/>
                </a:cubicBezTo>
                <a:cubicBezTo>
                  <a:pt x="9110751" y="1970631"/>
                  <a:pt x="9119474" y="1975111"/>
                  <a:pt x="9132249" y="1975647"/>
                </a:cubicBezTo>
                <a:cubicBezTo>
                  <a:pt x="9140709" y="1975462"/>
                  <a:pt x="9148850" y="1972307"/>
                  <a:pt x="9156671" y="1966181"/>
                </a:cubicBezTo>
                <a:cubicBezTo>
                  <a:pt x="9164492" y="1960054"/>
                  <a:pt x="9171275" y="1952068"/>
                  <a:pt x="9177020" y="1942220"/>
                </a:cubicBezTo>
                <a:cubicBezTo>
                  <a:pt x="9182765" y="1932373"/>
                  <a:pt x="9186755" y="1921775"/>
                  <a:pt x="9188989" y="1910426"/>
                </a:cubicBezTo>
                <a:lnTo>
                  <a:pt x="9199915" y="1853665"/>
                </a:lnTo>
                <a:cubicBezTo>
                  <a:pt x="9197198" y="1852351"/>
                  <a:pt x="9193380" y="1851102"/>
                  <a:pt x="9188461" y="1849920"/>
                </a:cubicBezTo>
                <a:cubicBezTo>
                  <a:pt x="9183542" y="1848738"/>
                  <a:pt x="9177962" y="1848106"/>
                  <a:pt x="9171721" y="1848025"/>
                </a:cubicBezTo>
                <a:close/>
                <a:moveTo>
                  <a:pt x="7142896" y="1848025"/>
                </a:moveTo>
                <a:cubicBezTo>
                  <a:pt x="7128586" y="1848313"/>
                  <a:pt x="7116051" y="1852674"/>
                  <a:pt x="7105291" y="1861109"/>
                </a:cubicBezTo>
                <a:cubicBezTo>
                  <a:pt x="7094531" y="1869544"/>
                  <a:pt x="7086121" y="1880329"/>
                  <a:pt x="7080060" y="1893464"/>
                </a:cubicBezTo>
                <a:cubicBezTo>
                  <a:pt x="7073999" y="1906600"/>
                  <a:pt x="7070862" y="1920362"/>
                  <a:pt x="7070649" y="1934751"/>
                </a:cubicBezTo>
                <a:cubicBezTo>
                  <a:pt x="7070385" y="1944630"/>
                  <a:pt x="7072587" y="1953782"/>
                  <a:pt x="7077257" y="1962206"/>
                </a:cubicBezTo>
                <a:cubicBezTo>
                  <a:pt x="7081926" y="1970631"/>
                  <a:pt x="7090649" y="1975111"/>
                  <a:pt x="7103425" y="1975647"/>
                </a:cubicBezTo>
                <a:cubicBezTo>
                  <a:pt x="7111885" y="1975462"/>
                  <a:pt x="7120025" y="1972307"/>
                  <a:pt x="7127846" y="1966181"/>
                </a:cubicBezTo>
                <a:cubicBezTo>
                  <a:pt x="7135667" y="1960054"/>
                  <a:pt x="7142450" y="1952068"/>
                  <a:pt x="7148195" y="1942220"/>
                </a:cubicBezTo>
                <a:cubicBezTo>
                  <a:pt x="7153941" y="1932373"/>
                  <a:pt x="7157931" y="1921775"/>
                  <a:pt x="7160165" y="1910426"/>
                </a:cubicBezTo>
                <a:lnTo>
                  <a:pt x="7171090" y="1853665"/>
                </a:lnTo>
                <a:cubicBezTo>
                  <a:pt x="7168373" y="1852351"/>
                  <a:pt x="7164555" y="1851102"/>
                  <a:pt x="7159636" y="1849920"/>
                </a:cubicBezTo>
                <a:cubicBezTo>
                  <a:pt x="7154717" y="1848738"/>
                  <a:pt x="7149137" y="1848106"/>
                  <a:pt x="7142896" y="1848025"/>
                </a:cubicBezTo>
                <a:close/>
                <a:moveTo>
                  <a:pt x="4999771" y="1848025"/>
                </a:moveTo>
                <a:cubicBezTo>
                  <a:pt x="4985461" y="1848313"/>
                  <a:pt x="4972926" y="1852674"/>
                  <a:pt x="4962166" y="1861109"/>
                </a:cubicBezTo>
                <a:cubicBezTo>
                  <a:pt x="4951406" y="1869544"/>
                  <a:pt x="4942996" y="1880329"/>
                  <a:pt x="4936935" y="1893464"/>
                </a:cubicBezTo>
                <a:cubicBezTo>
                  <a:pt x="4930875" y="1906600"/>
                  <a:pt x="4927738" y="1920362"/>
                  <a:pt x="4927524" y="1934751"/>
                </a:cubicBezTo>
                <a:cubicBezTo>
                  <a:pt x="4927260" y="1944630"/>
                  <a:pt x="4929462" y="1953782"/>
                  <a:pt x="4934132" y="1962206"/>
                </a:cubicBezTo>
                <a:cubicBezTo>
                  <a:pt x="4938802" y="1970631"/>
                  <a:pt x="4947525" y="1975111"/>
                  <a:pt x="4960300" y="1975647"/>
                </a:cubicBezTo>
                <a:cubicBezTo>
                  <a:pt x="4968760" y="1975462"/>
                  <a:pt x="4976900" y="1972307"/>
                  <a:pt x="4984721" y="1966181"/>
                </a:cubicBezTo>
                <a:cubicBezTo>
                  <a:pt x="4992542" y="1960054"/>
                  <a:pt x="4999325" y="1952068"/>
                  <a:pt x="5005070" y="1942220"/>
                </a:cubicBezTo>
                <a:cubicBezTo>
                  <a:pt x="5010816" y="1932373"/>
                  <a:pt x="5014806" y="1921775"/>
                  <a:pt x="5017040" y="1910426"/>
                </a:cubicBezTo>
                <a:lnTo>
                  <a:pt x="5027966" y="1853665"/>
                </a:lnTo>
                <a:cubicBezTo>
                  <a:pt x="5025248" y="1852351"/>
                  <a:pt x="5021430" y="1851102"/>
                  <a:pt x="5016511" y="1849920"/>
                </a:cubicBezTo>
                <a:cubicBezTo>
                  <a:pt x="5011592" y="1848738"/>
                  <a:pt x="5006012" y="1848106"/>
                  <a:pt x="4999771" y="1848025"/>
                </a:cubicBezTo>
                <a:close/>
                <a:moveTo>
                  <a:pt x="4123471" y="1848025"/>
                </a:moveTo>
                <a:cubicBezTo>
                  <a:pt x="4109161" y="1848313"/>
                  <a:pt x="4096626" y="1852674"/>
                  <a:pt x="4085866" y="1861109"/>
                </a:cubicBezTo>
                <a:cubicBezTo>
                  <a:pt x="4075107" y="1869544"/>
                  <a:pt x="4066696" y="1880329"/>
                  <a:pt x="4060636" y="1893464"/>
                </a:cubicBezTo>
                <a:cubicBezTo>
                  <a:pt x="4054574" y="1906600"/>
                  <a:pt x="4051437" y="1920362"/>
                  <a:pt x="4051224" y="1934751"/>
                </a:cubicBezTo>
                <a:cubicBezTo>
                  <a:pt x="4050959" y="1944630"/>
                  <a:pt x="4053163" y="1953782"/>
                  <a:pt x="4057832" y="1962206"/>
                </a:cubicBezTo>
                <a:cubicBezTo>
                  <a:pt x="4062501" y="1970631"/>
                  <a:pt x="4071225" y="1975111"/>
                  <a:pt x="4084000" y="1975647"/>
                </a:cubicBezTo>
                <a:cubicBezTo>
                  <a:pt x="4092460" y="1975462"/>
                  <a:pt x="4100600" y="1972307"/>
                  <a:pt x="4108422" y="1966181"/>
                </a:cubicBezTo>
                <a:cubicBezTo>
                  <a:pt x="4116242" y="1960054"/>
                  <a:pt x="4123025" y="1952068"/>
                  <a:pt x="4128770" y="1942220"/>
                </a:cubicBezTo>
                <a:cubicBezTo>
                  <a:pt x="4134516" y="1932373"/>
                  <a:pt x="4138506" y="1921775"/>
                  <a:pt x="4140740" y="1910426"/>
                </a:cubicBezTo>
                <a:lnTo>
                  <a:pt x="4151665" y="1853665"/>
                </a:lnTo>
                <a:cubicBezTo>
                  <a:pt x="4148948" y="1852351"/>
                  <a:pt x="4145131" y="1851102"/>
                  <a:pt x="4140211" y="1849920"/>
                </a:cubicBezTo>
                <a:cubicBezTo>
                  <a:pt x="4135292" y="1848738"/>
                  <a:pt x="4129712" y="1848106"/>
                  <a:pt x="4123471" y="1848025"/>
                </a:cubicBezTo>
                <a:close/>
                <a:moveTo>
                  <a:pt x="2399097" y="1848025"/>
                </a:moveTo>
                <a:cubicBezTo>
                  <a:pt x="2386006" y="1848245"/>
                  <a:pt x="2374046" y="1852428"/>
                  <a:pt x="2363214" y="1860573"/>
                </a:cubicBezTo>
                <a:cubicBezTo>
                  <a:pt x="2352383" y="1868719"/>
                  <a:pt x="2343686" y="1879508"/>
                  <a:pt x="2337122" y="1892942"/>
                </a:cubicBezTo>
                <a:cubicBezTo>
                  <a:pt x="2330559" y="1906376"/>
                  <a:pt x="2327135" y="1921135"/>
                  <a:pt x="2326849" y="1937219"/>
                </a:cubicBezTo>
                <a:cubicBezTo>
                  <a:pt x="2326960" y="1950520"/>
                  <a:pt x="2329646" y="1960758"/>
                  <a:pt x="2334911" y="1967934"/>
                </a:cubicBezTo>
                <a:cubicBezTo>
                  <a:pt x="2340176" y="1975110"/>
                  <a:pt x="2347356" y="1978738"/>
                  <a:pt x="2356453" y="1978819"/>
                </a:cubicBezTo>
                <a:cubicBezTo>
                  <a:pt x="2370558" y="1978253"/>
                  <a:pt x="2383142" y="1971629"/>
                  <a:pt x="2394207" y="1958944"/>
                </a:cubicBezTo>
                <a:cubicBezTo>
                  <a:pt x="2405271" y="1946260"/>
                  <a:pt x="2412658" y="1930910"/>
                  <a:pt x="2416366" y="1912893"/>
                </a:cubicBezTo>
                <a:lnTo>
                  <a:pt x="2427643" y="1854019"/>
                </a:lnTo>
                <a:cubicBezTo>
                  <a:pt x="2424802" y="1852381"/>
                  <a:pt x="2420969" y="1850985"/>
                  <a:pt x="2416145" y="1849832"/>
                </a:cubicBezTo>
                <a:cubicBezTo>
                  <a:pt x="2411321" y="1848679"/>
                  <a:pt x="2405638" y="1848077"/>
                  <a:pt x="2399097" y="1848025"/>
                </a:cubicBezTo>
                <a:close/>
                <a:moveTo>
                  <a:pt x="10999500" y="1847673"/>
                </a:moveTo>
                <a:cubicBezTo>
                  <a:pt x="10987197" y="1847984"/>
                  <a:pt x="10976466" y="1852336"/>
                  <a:pt x="10967311" y="1860730"/>
                </a:cubicBezTo>
                <a:cubicBezTo>
                  <a:pt x="10958155" y="1869124"/>
                  <a:pt x="10951055" y="1879691"/>
                  <a:pt x="10946012" y="1892433"/>
                </a:cubicBezTo>
                <a:cubicBezTo>
                  <a:pt x="10940970" y="1905174"/>
                  <a:pt x="10938466" y="1918223"/>
                  <a:pt x="10938504" y="1931578"/>
                </a:cubicBezTo>
                <a:cubicBezTo>
                  <a:pt x="10938614" y="1945760"/>
                  <a:pt x="10942184" y="1957233"/>
                  <a:pt x="10949213" y="1965995"/>
                </a:cubicBezTo>
                <a:cubicBezTo>
                  <a:pt x="10956243" y="1974757"/>
                  <a:pt x="10966071" y="1979267"/>
                  <a:pt x="10978698" y="1979524"/>
                </a:cubicBezTo>
                <a:cubicBezTo>
                  <a:pt x="10990324" y="1979221"/>
                  <a:pt x="11000684" y="1974891"/>
                  <a:pt x="11009777" y="1966532"/>
                </a:cubicBezTo>
                <a:cubicBezTo>
                  <a:pt x="11018870" y="1958173"/>
                  <a:pt x="11026044" y="1947601"/>
                  <a:pt x="11031297" y="1934816"/>
                </a:cubicBezTo>
                <a:cubicBezTo>
                  <a:pt x="11036551" y="1922031"/>
                  <a:pt x="11039232" y="1908848"/>
                  <a:pt x="11039340" y="1895266"/>
                </a:cubicBezTo>
                <a:cubicBezTo>
                  <a:pt x="11039417" y="1888463"/>
                  <a:pt x="11038246" y="1881425"/>
                  <a:pt x="11035828" y="1874153"/>
                </a:cubicBezTo>
                <a:cubicBezTo>
                  <a:pt x="11033411" y="1866880"/>
                  <a:pt x="11029289" y="1860704"/>
                  <a:pt x="11023462" y="1855625"/>
                </a:cubicBezTo>
                <a:cubicBezTo>
                  <a:pt x="11017636" y="1850545"/>
                  <a:pt x="11009648" y="1847895"/>
                  <a:pt x="10999500" y="1847673"/>
                </a:cubicBezTo>
                <a:close/>
                <a:moveTo>
                  <a:pt x="10512664" y="1847673"/>
                </a:moveTo>
                <a:cubicBezTo>
                  <a:pt x="10497803" y="1847951"/>
                  <a:pt x="10484351" y="1852526"/>
                  <a:pt x="10472310" y="1861396"/>
                </a:cubicBezTo>
                <a:cubicBezTo>
                  <a:pt x="10460269" y="1870266"/>
                  <a:pt x="10450657" y="1881761"/>
                  <a:pt x="10443474" y="1895880"/>
                </a:cubicBezTo>
                <a:cubicBezTo>
                  <a:pt x="10436291" y="1909999"/>
                  <a:pt x="10432557" y="1925071"/>
                  <a:pt x="10432268" y="1941097"/>
                </a:cubicBezTo>
                <a:cubicBezTo>
                  <a:pt x="10432078" y="1950997"/>
                  <a:pt x="10434134" y="1959664"/>
                  <a:pt x="10438440" y="1967097"/>
                </a:cubicBezTo>
                <a:cubicBezTo>
                  <a:pt x="10442744" y="1974530"/>
                  <a:pt x="10450443" y="1978437"/>
                  <a:pt x="10461535" y="1978819"/>
                </a:cubicBezTo>
                <a:cubicBezTo>
                  <a:pt x="10474223" y="1978445"/>
                  <a:pt x="10486489" y="1971261"/>
                  <a:pt x="10498336" y="1957268"/>
                </a:cubicBezTo>
                <a:cubicBezTo>
                  <a:pt x="10510184" y="1943274"/>
                  <a:pt x="10518479" y="1924716"/>
                  <a:pt x="10523223" y="1901594"/>
                </a:cubicBezTo>
                <a:lnTo>
                  <a:pt x="10533076" y="1850141"/>
                </a:lnTo>
                <a:cubicBezTo>
                  <a:pt x="10530994" y="1849575"/>
                  <a:pt x="10528296" y="1849032"/>
                  <a:pt x="10524982" y="1848510"/>
                </a:cubicBezTo>
                <a:cubicBezTo>
                  <a:pt x="10521669" y="1847989"/>
                  <a:pt x="10517563" y="1847710"/>
                  <a:pt x="10512664" y="1847673"/>
                </a:cubicBezTo>
                <a:close/>
                <a:moveTo>
                  <a:pt x="9864963" y="1847673"/>
                </a:moveTo>
                <a:cubicBezTo>
                  <a:pt x="9850107" y="1847951"/>
                  <a:pt x="9836659" y="1852526"/>
                  <a:pt x="9824618" y="1861396"/>
                </a:cubicBezTo>
                <a:cubicBezTo>
                  <a:pt x="9812577" y="1870266"/>
                  <a:pt x="9802964" y="1881761"/>
                  <a:pt x="9795778" y="1895880"/>
                </a:cubicBezTo>
                <a:cubicBezTo>
                  <a:pt x="9788594" y="1909999"/>
                  <a:pt x="9784857" y="1925071"/>
                  <a:pt x="9784568" y="1941097"/>
                </a:cubicBezTo>
                <a:cubicBezTo>
                  <a:pt x="9784378" y="1950997"/>
                  <a:pt x="9786436" y="1959664"/>
                  <a:pt x="9790742" y="1967097"/>
                </a:cubicBezTo>
                <a:cubicBezTo>
                  <a:pt x="9795050" y="1974530"/>
                  <a:pt x="9802753" y="1978437"/>
                  <a:pt x="9813851" y="1978819"/>
                </a:cubicBezTo>
                <a:cubicBezTo>
                  <a:pt x="9826524" y="1978445"/>
                  <a:pt x="9838785" y="1971261"/>
                  <a:pt x="9850633" y="1957268"/>
                </a:cubicBezTo>
                <a:cubicBezTo>
                  <a:pt x="9862481" y="1943274"/>
                  <a:pt x="9870778" y="1924716"/>
                  <a:pt x="9875523" y="1901594"/>
                </a:cubicBezTo>
                <a:lnTo>
                  <a:pt x="9885376" y="1850141"/>
                </a:lnTo>
                <a:cubicBezTo>
                  <a:pt x="9883294" y="1849575"/>
                  <a:pt x="9880596" y="1849032"/>
                  <a:pt x="9877282" y="1848510"/>
                </a:cubicBezTo>
                <a:cubicBezTo>
                  <a:pt x="9873969" y="1847989"/>
                  <a:pt x="9869862" y="1847710"/>
                  <a:pt x="9864963" y="1847673"/>
                </a:cubicBezTo>
                <a:close/>
                <a:moveTo>
                  <a:pt x="9666000" y="1847673"/>
                </a:moveTo>
                <a:cubicBezTo>
                  <a:pt x="9653697" y="1847984"/>
                  <a:pt x="9642967" y="1852336"/>
                  <a:pt x="9633811" y="1860730"/>
                </a:cubicBezTo>
                <a:cubicBezTo>
                  <a:pt x="9624655" y="1869124"/>
                  <a:pt x="9617555" y="1879691"/>
                  <a:pt x="9612512" y="1892433"/>
                </a:cubicBezTo>
                <a:cubicBezTo>
                  <a:pt x="9607470" y="1905174"/>
                  <a:pt x="9604966" y="1918223"/>
                  <a:pt x="9605004" y="1931578"/>
                </a:cubicBezTo>
                <a:cubicBezTo>
                  <a:pt x="9605113" y="1945760"/>
                  <a:pt x="9608684" y="1957233"/>
                  <a:pt x="9615713" y="1965995"/>
                </a:cubicBezTo>
                <a:cubicBezTo>
                  <a:pt x="9622743" y="1974757"/>
                  <a:pt x="9632571" y="1979267"/>
                  <a:pt x="9645198" y="1979524"/>
                </a:cubicBezTo>
                <a:cubicBezTo>
                  <a:pt x="9656824" y="1979221"/>
                  <a:pt x="9667184" y="1974891"/>
                  <a:pt x="9676277" y="1966532"/>
                </a:cubicBezTo>
                <a:cubicBezTo>
                  <a:pt x="9685370" y="1958173"/>
                  <a:pt x="9692544" y="1947601"/>
                  <a:pt x="9697797" y="1934816"/>
                </a:cubicBezTo>
                <a:cubicBezTo>
                  <a:pt x="9703051" y="1922031"/>
                  <a:pt x="9705732" y="1908848"/>
                  <a:pt x="9705840" y="1895266"/>
                </a:cubicBezTo>
                <a:cubicBezTo>
                  <a:pt x="9705917" y="1888463"/>
                  <a:pt x="9704746" y="1881425"/>
                  <a:pt x="9702328" y="1874153"/>
                </a:cubicBezTo>
                <a:cubicBezTo>
                  <a:pt x="9699911" y="1866880"/>
                  <a:pt x="9695789" y="1860704"/>
                  <a:pt x="9689962" y="1855625"/>
                </a:cubicBezTo>
                <a:cubicBezTo>
                  <a:pt x="9684136" y="1850545"/>
                  <a:pt x="9676148" y="1847895"/>
                  <a:pt x="9666000" y="1847673"/>
                </a:cubicBezTo>
                <a:close/>
                <a:moveTo>
                  <a:pt x="8780175" y="1847673"/>
                </a:moveTo>
                <a:cubicBezTo>
                  <a:pt x="8767872" y="1847984"/>
                  <a:pt x="8757142" y="1852336"/>
                  <a:pt x="8747986" y="1860730"/>
                </a:cubicBezTo>
                <a:cubicBezTo>
                  <a:pt x="8738830" y="1869124"/>
                  <a:pt x="8731730" y="1879691"/>
                  <a:pt x="8726687" y="1892433"/>
                </a:cubicBezTo>
                <a:cubicBezTo>
                  <a:pt x="8721645" y="1905174"/>
                  <a:pt x="8719141" y="1918223"/>
                  <a:pt x="8719179" y="1931578"/>
                </a:cubicBezTo>
                <a:cubicBezTo>
                  <a:pt x="8719288" y="1945760"/>
                  <a:pt x="8722859" y="1957233"/>
                  <a:pt x="8729888" y="1965995"/>
                </a:cubicBezTo>
                <a:cubicBezTo>
                  <a:pt x="8736918" y="1974757"/>
                  <a:pt x="8746746" y="1979267"/>
                  <a:pt x="8759373" y="1979524"/>
                </a:cubicBezTo>
                <a:cubicBezTo>
                  <a:pt x="8770999" y="1979221"/>
                  <a:pt x="8781359" y="1974891"/>
                  <a:pt x="8790452" y="1966532"/>
                </a:cubicBezTo>
                <a:cubicBezTo>
                  <a:pt x="8799545" y="1958173"/>
                  <a:pt x="8806719" y="1947601"/>
                  <a:pt x="8811972" y="1934816"/>
                </a:cubicBezTo>
                <a:cubicBezTo>
                  <a:pt x="8817226" y="1922031"/>
                  <a:pt x="8819907" y="1908848"/>
                  <a:pt x="8820016" y="1895266"/>
                </a:cubicBezTo>
                <a:cubicBezTo>
                  <a:pt x="8820092" y="1888463"/>
                  <a:pt x="8818921" y="1881425"/>
                  <a:pt x="8816503" y="1874153"/>
                </a:cubicBezTo>
                <a:cubicBezTo>
                  <a:pt x="8814086" y="1866880"/>
                  <a:pt x="8809963" y="1860704"/>
                  <a:pt x="8804137" y="1855625"/>
                </a:cubicBezTo>
                <a:cubicBezTo>
                  <a:pt x="8798311" y="1850545"/>
                  <a:pt x="8790324" y="1847895"/>
                  <a:pt x="8780175" y="1847673"/>
                </a:cubicBezTo>
                <a:close/>
                <a:moveTo>
                  <a:pt x="7503825" y="1847673"/>
                </a:moveTo>
                <a:cubicBezTo>
                  <a:pt x="7491522" y="1847984"/>
                  <a:pt x="7480792" y="1852336"/>
                  <a:pt x="7471636" y="1860730"/>
                </a:cubicBezTo>
                <a:cubicBezTo>
                  <a:pt x="7462480" y="1869124"/>
                  <a:pt x="7455380" y="1879691"/>
                  <a:pt x="7450338" y="1892433"/>
                </a:cubicBezTo>
                <a:cubicBezTo>
                  <a:pt x="7445295" y="1905174"/>
                  <a:pt x="7442792" y="1918223"/>
                  <a:pt x="7442829" y="1931578"/>
                </a:cubicBezTo>
                <a:cubicBezTo>
                  <a:pt x="7442939" y="1945760"/>
                  <a:pt x="7446509" y="1957233"/>
                  <a:pt x="7453538" y="1965995"/>
                </a:cubicBezTo>
                <a:cubicBezTo>
                  <a:pt x="7460568" y="1974757"/>
                  <a:pt x="7470396" y="1979267"/>
                  <a:pt x="7483023" y="1979524"/>
                </a:cubicBezTo>
                <a:cubicBezTo>
                  <a:pt x="7494650" y="1979221"/>
                  <a:pt x="7505009" y="1974891"/>
                  <a:pt x="7514102" y="1966532"/>
                </a:cubicBezTo>
                <a:cubicBezTo>
                  <a:pt x="7523195" y="1958173"/>
                  <a:pt x="7530368" y="1947601"/>
                  <a:pt x="7535623" y="1934816"/>
                </a:cubicBezTo>
                <a:cubicBezTo>
                  <a:pt x="7540876" y="1922031"/>
                  <a:pt x="7543558" y="1908848"/>
                  <a:pt x="7543666" y="1895266"/>
                </a:cubicBezTo>
                <a:cubicBezTo>
                  <a:pt x="7543742" y="1888463"/>
                  <a:pt x="7542572" y="1881425"/>
                  <a:pt x="7540154" y="1874153"/>
                </a:cubicBezTo>
                <a:cubicBezTo>
                  <a:pt x="7537736" y="1866880"/>
                  <a:pt x="7533613" y="1860704"/>
                  <a:pt x="7527788" y="1855625"/>
                </a:cubicBezTo>
                <a:cubicBezTo>
                  <a:pt x="7521961" y="1850545"/>
                  <a:pt x="7513974" y="1847895"/>
                  <a:pt x="7503825" y="1847673"/>
                </a:cubicBezTo>
                <a:close/>
                <a:moveTo>
                  <a:pt x="6627525" y="1847673"/>
                </a:moveTo>
                <a:cubicBezTo>
                  <a:pt x="6615222" y="1847984"/>
                  <a:pt x="6604492" y="1852336"/>
                  <a:pt x="6595336" y="1860730"/>
                </a:cubicBezTo>
                <a:cubicBezTo>
                  <a:pt x="6586180" y="1869124"/>
                  <a:pt x="6579080" y="1879691"/>
                  <a:pt x="6574038" y="1892433"/>
                </a:cubicBezTo>
                <a:cubicBezTo>
                  <a:pt x="6568995" y="1905174"/>
                  <a:pt x="6566492" y="1918223"/>
                  <a:pt x="6566529" y="1931578"/>
                </a:cubicBezTo>
                <a:cubicBezTo>
                  <a:pt x="6566639" y="1945760"/>
                  <a:pt x="6570209" y="1957233"/>
                  <a:pt x="6577238" y="1965995"/>
                </a:cubicBezTo>
                <a:cubicBezTo>
                  <a:pt x="6584268" y="1974757"/>
                  <a:pt x="6594096" y="1979267"/>
                  <a:pt x="6606723" y="1979524"/>
                </a:cubicBezTo>
                <a:cubicBezTo>
                  <a:pt x="6618350" y="1979221"/>
                  <a:pt x="6628709" y="1974891"/>
                  <a:pt x="6637802" y="1966532"/>
                </a:cubicBezTo>
                <a:cubicBezTo>
                  <a:pt x="6646895" y="1958173"/>
                  <a:pt x="6654068" y="1947601"/>
                  <a:pt x="6659323" y="1934816"/>
                </a:cubicBezTo>
                <a:cubicBezTo>
                  <a:pt x="6664576" y="1922031"/>
                  <a:pt x="6667258" y="1908848"/>
                  <a:pt x="6667366" y="1895266"/>
                </a:cubicBezTo>
                <a:cubicBezTo>
                  <a:pt x="6667442" y="1888463"/>
                  <a:pt x="6666272" y="1881425"/>
                  <a:pt x="6663854" y="1874153"/>
                </a:cubicBezTo>
                <a:cubicBezTo>
                  <a:pt x="6661436" y="1866880"/>
                  <a:pt x="6657313" y="1860704"/>
                  <a:pt x="6651488" y="1855625"/>
                </a:cubicBezTo>
                <a:cubicBezTo>
                  <a:pt x="6645661" y="1850545"/>
                  <a:pt x="6637674" y="1847895"/>
                  <a:pt x="6627525" y="1847673"/>
                </a:cubicBezTo>
                <a:close/>
                <a:moveTo>
                  <a:pt x="5997814" y="1847673"/>
                </a:moveTo>
                <a:cubicBezTo>
                  <a:pt x="5982952" y="1847951"/>
                  <a:pt x="5969500" y="1852526"/>
                  <a:pt x="5957459" y="1861396"/>
                </a:cubicBezTo>
                <a:cubicBezTo>
                  <a:pt x="5945418" y="1870266"/>
                  <a:pt x="5935807" y="1881761"/>
                  <a:pt x="5928624" y="1895880"/>
                </a:cubicBezTo>
                <a:cubicBezTo>
                  <a:pt x="5921441" y="1909999"/>
                  <a:pt x="5917707" y="1925071"/>
                  <a:pt x="5917419" y="1941097"/>
                </a:cubicBezTo>
                <a:cubicBezTo>
                  <a:pt x="5917229" y="1950997"/>
                  <a:pt x="5919288" y="1959664"/>
                  <a:pt x="5923597" y="1967097"/>
                </a:cubicBezTo>
                <a:cubicBezTo>
                  <a:pt x="5927906" y="1974530"/>
                  <a:pt x="5935606" y="1978437"/>
                  <a:pt x="5946696" y="1978819"/>
                </a:cubicBezTo>
                <a:cubicBezTo>
                  <a:pt x="5959368" y="1978445"/>
                  <a:pt x="5971629" y="1971261"/>
                  <a:pt x="5983480" y="1957268"/>
                </a:cubicBezTo>
                <a:cubicBezTo>
                  <a:pt x="5995330" y="1943274"/>
                  <a:pt x="6003628" y="1924716"/>
                  <a:pt x="6008374" y="1901594"/>
                </a:cubicBezTo>
                <a:lnTo>
                  <a:pt x="6018226" y="1850141"/>
                </a:lnTo>
                <a:cubicBezTo>
                  <a:pt x="6016144" y="1849575"/>
                  <a:pt x="6013446" y="1849032"/>
                  <a:pt x="6010133" y="1848510"/>
                </a:cubicBezTo>
                <a:cubicBezTo>
                  <a:pt x="6006819" y="1847989"/>
                  <a:pt x="6002713" y="1847710"/>
                  <a:pt x="5997814" y="1847673"/>
                </a:cubicBezTo>
                <a:close/>
                <a:moveTo>
                  <a:pt x="5273915" y="1847673"/>
                </a:moveTo>
                <a:cubicBezTo>
                  <a:pt x="5259053" y="1847951"/>
                  <a:pt x="5245601" y="1852526"/>
                  <a:pt x="5233561" y="1861396"/>
                </a:cubicBezTo>
                <a:cubicBezTo>
                  <a:pt x="5221519" y="1870266"/>
                  <a:pt x="5211907" y="1881761"/>
                  <a:pt x="5204724" y="1895880"/>
                </a:cubicBezTo>
                <a:cubicBezTo>
                  <a:pt x="5197542" y="1909999"/>
                  <a:pt x="5193806" y="1925071"/>
                  <a:pt x="5193519" y="1941097"/>
                </a:cubicBezTo>
                <a:cubicBezTo>
                  <a:pt x="5193328" y="1950997"/>
                  <a:pt x="5195385" y="1959664"/>
                  <a:pt x="5199690" y="1967097"/>
                </a:cubicBezTo>
                <a:cubicBezTo>
                  <a:pt x="5203996" y="1974530"/>
                  <a:pt x="5211693" y="1978437"/>
                  <a:pt x="5222786" y="1978819"/>
                </a:cubicBezTo>
                <a:cubicBezTo>
                  <a:pt x="5235473" y="1978445"/>
                  <a:pt x="5247740" y="1971261"/>
                  <a:pt x="5259587" y="1957268"/>
                </a:cubicBezTo>
                <a:cubicBezTo>
                  <a:pt x="5271434" y="1943274"/>
                  <a:pt x="5279729" y="1924716"/>
                  <a:pt x="5284474" y="1901594"/>
                </a:cubicBezTo>
                <a:lnTo>
                  <a:pt x="5294326" y="1850141"/>
                </a:lnTo>
                <a:cubicBezTo>
                  <a:pt x="5292244" y="1849575"/>
                  <a:pt x="5289546" y="1849032"/>
                  <a:pt x="5286233" y="1848510"/>
                </a:cubicBezTo>
                <a:cubicBezTo>
                  <a:pt x="5282919" y="1847989"/>
                  <a:pt x="5278813" y="1847710"/>
                  <a:pt x="5273915" y="1847673"/>
                </a:cubicBezTo>
                <a:close/>
                <a:moveTo>
                  <a:pt x="3749916" y="1847673"/>
                </a:moveTo>
                <a:cubicBezTo>
                  <a:pt x="3735062" y="1847951"/>
                  <a:pt x="3721614" y="1852526"/>
                  <a:pt x="3709573" y="1861396"/>
                </a:cubicBezTo>
                <a:cubicBezTo>
                  <a:pt x="3697531" y="1870266"/>
                  <a:pt x="3687918" y="1881761"/>
                  <a:pt x="3680732" y="1895880"/>
                </a:cubicBezTo>
                <a:cubicBezTo>
                  <a:pt x="3673546" y="1909999"/>
                  <a:pt x="3669809" y="1925071"/>
                  <a:pt x="3669522" y="1941097"/>
                </a:cubicBezTo>
                <a:cubicBezTo>
                  <a:pt x="3669331" y="1950997"/>
                  <a:pt x="3671389" y="1959664"/>
                  <a:pt x="3675696" y="1967097"/>
                </a:cubicBezTo>
                <a:cubicBezTo>
                  <a:pt x="3680004" y="1974530"/>
                  <a:pt x="3687707" y="1978437"/>
                  <a:pt x="3698806" y="1978819"/>
                </a:cubicBezTo>
                <a:cubicBezTo>
                  <a:pt x="3711475" y="1978445"/>
                  <a:pt x="3723735" y="1971261"/>
                  <a:pt x="3735584" y="1957268"/>
                </a:cubicBezTo>
                <a:cubicBezTo>
                  <a:pt x="3747433" y="1943274"/>
                  <a:pt x="3755731" y="1924716"/>
                  <a:pt x="3760474" y="1901594"/>
                </a:cubicBezTo>
                <a:lnTo>
                  <a:pt x="3770326" y="1850141"/>
                </a:lnTo>
                <a:cubicBezTo>
                  <a:pt x="3768244" y="1849575"/>
                  <a:pt x="3765547" y="1849032"/>
                  <a:pt x="3762232" y="1848510"/>
                </a:cubicBezTo>
                <a:cubicBezTo>
                  <a:pt x="3758922" y="1847989"/>
                  <a:pt x="3754815" y="1847710"/>
                  <a:pt x="3749916" y="1847673"/>
                </a:cubicBezTo>
                <a:close/>
                <a:moveTo>
                  <a:pt x="3341403" y="1847673"/>
                </a:moveTo>
                <a:cubicBezTo>
                  <a:pt x="3329100" y="1847984"/>
                  <a:pt x="3318371" y="1852336"/>
                  <a:pt x="3309214" y="1860730"/>
                </a:cubicBezTo>
                <a:cubicBezTo>
                  <a:pt x="3300058" y="1869124"/>
                  <a:pt x="3292958" y="1879691"/>
                  <a:pt x="3287916" y="1892433"/>
                </a:cubicBezTo>
                <a:cubicBezTo>
                  <a:pt x="3282873" y="1905174"/>
                  <a:pt x="3280370" y="1918223"/>
                  <a:pt x="3280407" y="1931578"/>
                </a:cubicBezTo>
                <a:cubicBezTo>
                  <a:pt x="3280517" y="1945760"/>
                  <a:pt x="3284087" y="1957233"/>
                  <a:pt x="3291117" y="1965995"/>
                </a:cubicBezTo>
                <a:cubicBezTo>
                  <a:pt x="3298146" y="1974757"/>
                  <a:pt x="3307974" y="1979267"/>
                  <a:pt x="3320601" y="1979524"/>
                </a:cubicBezTo>
                <a:cubicBezTo>
                  <a:pt x="3332227" y="1979221"/>
                  <a:pt x="3342587" y="1974891"/>
                  <a:pt x="3351680" y="1966532"/>
                </a:cubicBezTo>
                <a:cubicBezTo>
                  <a:pt x="3360773" y="1958173"/>
                  <a:pt x="3367946" y="1947601"/>
                  <a:pt x="3373200" y="1934816"/>
                </a:cubicBezTo>
                <a:cubicBezTo>
                  <a:pt x="3378454" y="1922031"/>
                  <a:pt x="3381135" y="1908848"/>
                  <a:pt x="3381244" y="1895266"/>
                </a:cubicBezTo>
                <a:cubicBezTo>
                  <a:pt x="3381321" y="1888463"/>
                  <a:pt x="3380149" y="1881425"/>
                  <a:pt x="3377732" y="1874153"/>
                </a:cubicBezTo>
                <a:cubicBezTo>
                  <a:pt x="3375313" y="1866880"/>
                  <a:pt x="3371191" y="1860704"/>
                  <a:pt x="3365365" y="1855625"/>
                </a:cubicBezTo>
                <a:cubicBezTo>
                  <a:pt x="3359539" y="1850545"/>
                  <a:pt x="3351552" y="1847895"/>
                  <a:pt x="3341403" y="1847673"/>
                </a:cubicBezTo>
                <a:close/>
                <a:moveTo>
                  <a:pt x="2778369" y="1847673"/>
                </a:moveTo>
                <a:cubicBezTo>
                  <a:pt x="2763506" y="1847951"/>
                  <a:pt x="2750054" y="1852526"/>
                  <a:pt x="2738013" y="1861396"/>
                </a:cubicBezTo>
                <a:cubicBezTo>
                  <a:pt x="2725972" y="1870266"/>
                  <a:pt x="2716360" y="1881761"/>
                  <a:pt x="2709177" y="1895880"/>
                </a:cubicBezTo>
                <a:cubicBezTo>
                  <a:pt x="2701994" y="1909999"/>
                  <a:pt x="2698260" y="1925071"/>
                  <a:pt x="2697972" y="1941097"/>
                </a:cubicBezTo>
                <a:cubicBezTo>
                  <a:pt x="2697781" y="1950997"/>
                  <a:pt x="2699838" y="1959664"/>
                  <a:pt x="2704143" y="1967097"/>
                </a:cubicBezTo>
                <a:cubicBezTo>
                  <a:pt x="2708447" y="1974530"/>
                  <a:pt x="2716146" y="1978437"/>
                  <a:pt x="2727239" y="1978819"/>
                </a:cubicBezTo>
                <a:cubicBezTo>
                  <a:pt x="2739925" y="1978445"/>
                  <a:pt x="2752193" y="1971261"/>
                  <a:pt x="2764040" y="1957268"/>
                </a:cubicBezTo>
                <a:cubicBezTo>
                  <a:pt x="2775887" y="1943274"/>
                  <a:pt x="2784184" y="1924716"/>
                  <a:pt x="2788927" y="1901594"/>
                </a:cubicBezTo>
                <a:lnTo>
                  <a:pt x="2798779" y="1850141"/>
                </a:lnTo>
                <a:cubicBezTo>
                  <a:pt x="2796696" y="1849575"/>
                  <a:pt x="2793999" y="1849032"/>
                  <a:pt x="2790685" y="1848510"/>
                </a:cubicBezTo>
                <a:cubicBezTo>
                  <a:pt x="2787372" y="1847989"/>
                  <a:pt x="2783266" y="1847710"/>
                  <a:pt x="2778369" y="1847673"/>
                </a:cubicBezTo>
                <a:close/>
                <a:moveTo>
                  <a:pt x="2092569" y="1847673"/>
                </a:moveTo>
                <a:cubicBezTo>
                  <a:pt x="2077705" y="1847951"/>
                  <a:pt x="2064254" y="1852526"/>
                  <a:pt x="2052214" y="1861396"/>
                </a:cubicBezTo>
                <a:cubicBezTo>
                  <a:pt x="2040172" y="1870266"/>
                  <a:pt x="2030560" y="1881761"/>
                  <a:pt x="2023378" y="1895880"/>
                </a:cubicBezTo>
                <a:cubicBezTo>
                  <a:pt x="2016194" y="1909999"/>
                  <a:pt x="2012460" y="1925071"/>
                  <a:pt x="2012173" y="1941097"/>
                </a:cubicBezTo>
                <a:cubicBezTo>
                  <a:pt x="2011982" y="1950997"/>
                  <a:pt x="2014038" y="1959664"/>
                  <a:pt x="2018344" y="1967097"/>
                </a:cubicBezTo>
                <a:cubicBezTo>
                  <a:pt x="2022648" y="1974530"/>
                  <a:pt x="2030347" y="1978437"/>
                  <a:pt x="2041439" y="1978819"/>
                </a:cubicBezTo>
                <a:cubicBezTo>
                  <a:pt x="2054125" y="1978445"/>
                  <a:pt x="2066393" y="1971261"/>
                  <a:pt x="2078240" y="1957268"/>
                </a:cubicBezTo>
                <a:cubicBezTo>
                  <a:pt x="2090088" y="1943274"/>
                  <a:pt x="2098383" y="1924716"/>
                  <a:pt x="2103126" y="1901594"/>
                </a:cubicBezTo>
                <a:lnTo>
                  <a:pt x="2112980" y="1850141"/>
                </a:lnTo>
                <a:cubicBezTo>
                  <a:pt x="2110897" y="1849575"/>
                  <a:pt x="2108200" y="1849032"/>
                  <a:pt x="2104887" y="1848510"/>
                </a:cubicBezTo>
                <a:cubicBezTo>
                  <a:pt x="2101572" y="1847989"/>
                  <a:pt x="2097466" y="1847710"/>
                  <a:pt x="2092569" y="1847673"/>
                </a:cubicBezTo>
                <a:close/>
                <a:moveTo>
                  <a:pt x="1322103" y="1847673"/>
                </a:moveTo>
                <a:cubicBezTo>
                  <a:pt x="1309800" y="1847984"/>
                  <a:pt x="1299070" y="1852336"/>
                  <a:pt x="1289914" y="1860730"/>
                </a:cubicBezTo>
                <a:cubicBezTo>
                  <a:pt x="1280758" y="1869124"/>
                  <a:pt x="1273659" y="1879691"/>
                  <a:pt x="1268616" y="1892433"/>
                </a:cubicBezTo>
                <a:cubicBezTo>
                  <a:pt x="1263573" y="1905174"/>
                  <a:pt x="1261070" y="1918223"/>
                  <a:pt x="1261107" y="1931578"/>
                </a:cubicBezTo>
                <a:cubicBezTo>
                  <a:pt x="1261217" y="1945760"/>
                  <a:pt x="1264787" y="1957233"/>
                  <a:pt x="1271816" y="1965995"/>
                </a:cubicBezTo>
                <a:cubicBezTo>
                  <a:pt x="1278846" y="1974757"/>
                  <a:pt x="1288674" y="1979267"/>
                  <a:pt x="1301301" y="1979524"/>
                </a:cubicBezTo>
                <a:cubicBezTo>
                  <a:pt x="1312927" y="1979221"/>
                  <a:pt x="1323287" y="1974891"/>
                  <a:pt x="1332380" y="1966532"/>
                </a:cubicBezTo>
                <a:cubicBezTo>
                  <a:pt x="1341473" y="1958173"/>
                  <a:pt x="1348647" y="1947601"/>
                  <a:pt x="1353900" y="1934816"/>
                </a:cubicBezTo>
                <a:cubicBezTo>
                  <a:pt x="1359154" y="1922031"/>
                  <a:pt x="1361836" y="1908848"/>
                  <a:pt x="1361944" y="1895266"/>
                </a:cubicBezTo>
                <a:cubicBezTo>
                  <a:pt x="1362021" y="1888463"/>
                  <a:pt x="1360850" y="1881425"/>
                  <a:pt x="1358432" y="1874153"/>
                </a:cubicBezTo>
                <a:cubicBezTo>
                  <a:pt x="1356014" y="1866880"/>
                  <a:pt x="1351892" y="1860704"/>
                  <a:pt x="1346066" y="1855625"/>
                </a:cubicBezTo>
                <a:cubicBezTo>
                  <a:pt x="1340239" y="1850545"/>
                  <a:pt x="1332252" y="1847895"/>
                  <a:pt x="1322103" y="1847673"/>
                </a:cubicBezTo>
                <a:close/>
                <a:moveTo>
                  <a:pt x="1149593" y="1847673"/>
                </a:moveTo>
                <a:cubicBezTo>
                  <a:pt x="1134731" y="1847951"/>
                  <a:pt x="1121279" y="1852526"/>
                  <a:pt x="1109238" y="1861396"/>
                </a:cubicBezTo>
                <a:cubicBezTo>
                  <a:pt x="1097197" y="1870266"/>
                  <a:pt x="1087585" y="1881761"/>
                  <a:pt x="1080403" y="1895880"/>
                </a:cubicBezTo>
                <a:cubicBezTo>
                  <a:pt x="1073219" y="1909999"/>
                  <a:pt x="1069485" y="1925071"/>
                  <a:pt x="1069197" y="1941097"/>
                </a:cubicBezTo>
                <a:cubicBezTo>
                  <a:pt x="1069006" y="1950997"/>
                  <a:pt x="1071063" y="1959664"/>
                  <a:pt x="1075368" y="1967097"/>
                </a:cubicBezTo>
                <a:cubicBezTo>
                  <a:pt x="1079673" y="1974530"/>
                  <a:pt x="1087371" y="1978437"/>
                  <a:pt x="1098464" y="1978819"/>
                </a:cubicBezTo>
                <a:cubicBezTo>
                  <a:pt x="1111151" y="1978445"/>
                  <a:pt x="1123418" y="1971261"/>
                  <a:pt x="1135265" y="1957268"/>
                </a:cubicBezTo>
                <a:cubicBezTo>
                  <a:pt x="1147112" y="1943274"/>
                  <a:pt x="1155408" y="1924716"/>
                  <a:pt x="1160152" y="1901594"/>
                </a:cubicBezTo>
                <a:lnTo>
                  <a:pt x="1170004" y="1850141"/>
                </a:lnTo>
                <a:cubicBezTo>
                  <a:pt x="1167922" y="1849575"/>
                  <a:pt x="1165224" y="1849032"/>
                  <a:pt x="1161911" y="1848510"/>
                </a:cubicBezTo>
                <a:cubicBezTo>
                  <a:pt x="1158597" y="1847989"/>
                  <a:pt x="1154491" y="1847710"/>
                  <a:pt x="1149593" y="1847673"/>
                </a:cubicBezTo>
                <a:close/>
                <a:moveTo>
                  <a:pt x="512479" y="1847673"/>
                </a:moveTo>
                <a:cubicBezTo>
                  <a:pt x="500175" y="1847984"/>
                  <a:pt x="489446" y="1852336"/>
                  <a:pt x="480290" y="1860730"/>
                </a:cubicBezTo>
                <a:cubicBezTo>
                  <a:pt x="471133" y="1869124"/>
                  <a:pt x="464034" y="1879691"/>
                  <a:pt x="458991" y="1892433"/>
                </a:cubicBezTo>
                <a:cubicBezTo>
                  <a:pt x="453948" y="1905174"/>
                  <a:pt x="451445" y="1918223"/>
                  <a:pt x="451482" y="1931578"/>
                </a:cubicBezTo>
                <a:cubicBezTo>
                  <a:pt x="451592" y="1945760"/>
                  <a:pt x="455162" y="1957233"/>
                  <a:pt x="462192" y="1965995"/>
                </a:cubicBezTo>
                <a:cubicBezTo>
                  <a:pt x="469221" y="1974757"/>
                  <a:pt x="479050" y="1979267"/>
                  <a:pt x="491676" y="1979524"/>
                </a:cubicBezTo>
                <a:cubicBezTo>
                  <a:pt x="503303" y="1979221"/>
                  <a:pt x="513663" y="1974891"/>
                  <a:pt x="522755" y="1966532"/>
                </a:cubicBezTo>
                <a:cubicBezTo>
                  <a:pt x="531848" y="1958173"/>
                  <a:pt x="539022" y="1947601"/>
                  <a:pt x="544276" y="1934816"/>
                </a:cubicBezTo>
                <a:cubicBezTo>
                  <a:pt x="549530" y="1922031"/>
                  <a:pt x="552211" y="1908848"/>
                  <a:pt x="552320" y="1895266"/>
                </a:cubicBezTo>
                <a:cubicBezTo>
                  <a:pt x="552396" y="1888463"/>
                  <a:pt x="551225" y="1881425"/>
                  <a:pt x="548807" y="1874153"/>
                </a:cubicBezTo>
                <a:cubicBezTo>
                  <a:pt x="546389" y="1866880"/>
                  <a:pt x="542267" y="1860704"/>
                  <a:pt x="536441" y="1855625"/>
                </a:cubicBezTo>
                <a:cubicBezTo>
                  <a:pt x="530615" y="1850545"/>
                  <a:pt x="522627" y="1847895"/>
                  <a:pt x="512479" y="1847673"/>
                </a:cubicBezTo>
                <a:close/>
                <a:moveTo>
                  <a:pt x="10621018" y="1828334"/>
                </a:moveTo>
                <a:lnTo>
                  <a:pt x="10650258" y="1828334"/>
                </a:lnTo>
                <a:lnTo>
                  <a:pt x="10632284" y="1923488"/>
                </a:lnTo>
                <a:cubicBezTo>
                  <a:pt x="10631227" y="1928231"/>
                  <a:pt x="10630434" y="1932666"/>
                  <a:pt x="10629905" y="1936792"/>
                </a:cubicBezTo>
                <a:cubicBezTo>
                  <a:pt x="10629377" y="1940919"/>
                  <a:pt x="10629112" y="1944825"/>
                  <a:pt x="10629112" y="1948510"/>
                </a:cubicBezTo>
                <a:cubicBezTo>
                  <a:pt x="10629003" y="1957453"/>
                  <a:pt x="10631072" y="1964590"/>
                  <a:pt x="10635324" y="1969920"/>
                </a:cubicBezTo>
                <a:cubicBezTo>
                  <a:pt x="10639575" y="1975251"/>
                  <a:pt x="10646668" y="1977982"/>
                  <a:pt x="10656601" y="1978114"/>
                </a:cubicBezTo>
                <a:cubicBezTo>
                  <a:pt x="10667718" y="1977872"/>
                  <a:pt x="10678702" y="1972189"/>
                  <a:pt x="10689554" y="1961066"/>
                </a:cubicBezTo>
                <a:cubicBezTo>
                  <a:pt x="10700405" y="1949942"/>
                  <a:pt x="10707864" y="1934832"/>
                  <a:pt x="10711933" y="1915735"/>
                </a:cubicBezTo>
                <a:lnTo>
                  <a:pt x="10728497" y="1828334"/>
                </a:lnTo>
                <a:lnTo>
                  <a:pt x="10757747" y="1828334"/>
                </a:lnTo>
                <a:lnTo>
                  <a:pt x="10734840" y="1949184"/>
                </a:lnTo>
                <a:cubicBezTo>
                  <a:pt x="10731374" y="1968210"/>
                  <a:pt x="10728790" y="1984770"/>
                  <a:pt x="10727086" y="1998863"/>
                </a:cubicBezTo>
                <a:lnTo>
                  <a:pt x="10700654" y="1998863"/>
                </a:lnTo>
                <a:lnTo>
                  <a:pt x="10705236" y="1966837"/>
                </a:lnTo>
                <a:lnTo>
                  <a:pt x="10704532" y="1966837"/>
                </a:lnTo>
                <a:cubicBezTo>
                  <a:pt x="10696800" y="1978038"/>
                  <a:pt x="10687681" y="1986795"/>
                  <a:pt x="10677174" y="1993107"/>
                </a:cubicBezTo>
                <a:cubicBezTo>
                  <a:pt x="10666668" y="1999419"/>
                  <a:pt x="10655699" y="2002630"/>
                  <a:pt x="10644267" y="2002740"/>
                </a:cubicBezTo>
                <a:cubicBezTo>
                  <a:pt x="10632848" y="2003107"/>
                  <a:pt x="10622666" y="1999734"/>
                  <a:pt x="10613720" y="1992620"/>
                </a:cubicBezTo>
                <a:cubicBezTo>
                  <a:pt x="10604773" y="1985506"/>
                  <a:pt x="10600051" y="1972448"/>
                  <a:pt x="10599552" y="1953444"/>
                </a:cubicBezTo>
                <a:cubicBezTo>
                  <a:pt x="10599552" y="1949414"/>
                  <a:pt x="10599816" y="1945052"/>
                  <a:pt x="10600344" y="1940361"/>
                </a:cubicBezTo>
                <a:cubicBezTo>
                  <a:pt x="10600872" y="1935669"/>
                  <a:pt x="10601664" y="1930515"/>
                  <a:pt x="10602719" y="1924898"/>
                </a:cubicBezTo>
                <a:close/>
                <a:moveTo>
                  <a:pt x="8023877" y="1828334"/>
                </a:moveTo>
                <a:lnTo>
                  <a:pt x="8053120" y="1828334"/>
                </a:lnTo>
                <a:lnTo>
                  <a:pt x="8020338" y="1998863"/>
                </a:lnTo>
                <a:lnTo>
                  <a:pt x="7991112" y="1998863"/>
                </a:lnTo>
                <a:close/>
                <a:moveTo>
                  <a:pt x="7633372" y="1828334"/>
                </a:moveTo>
                <a:lnTo>
                  <a:pt x="7662595" y="1828334"/>
                </a:lnTo>
                <a:lnTo>
                  <a:pt x="7629848" y="1998863"/>
                </a:lnTo>
                <a:lnTo>
                  <a:pt x="7600597" y="1998863"/>
                </a:lnTo>
                <a:close/>
                <a:moveTo>
                  <a:pt x="5109247" y="1828334"/>
                </a:moveTo>
                <a:lnTo>
                  <a:pt x="5138471" y="1828334"/>
                </a:lnTo>
                <a:lnTo>
                  <a:pt x="5105723" y="1998863"/>
                </a:lnTo>
                <a:lnTo>
                  <a:pt x="5076472" y="1998863"/>
                </a:lnTo>
                <a:close/>
                <a:moveTo>
                  <a:pt x="4718723" y="1828334"/>
                </a:moveTo>
                <a:lnTo>
                  <a:pt x="4747946" y="1828334"/>
                </a:lnTo>
                <a:lnTo>
                  <a:pt x="4715199" y="1998863"/>
                </a:lnTo>
                <a:lnTo>
                  <a:pt x="4685948" y="1998863"/>
                </a:lnTo>
                <a:close/>
                <a:moveTo>
                  <a:pt x="2505722" y="1828334"/>
                </a:moveTo>
                <a:lnTo>
                  <a:pt x="2534961" y="1828334"/>
                </a:lnTo>
                <a:lnTo>
                  <a:pt x="2516987" y="1923488"/>
                </a:lnTo>
                <a:cubicBezTo>
                  <a:pt x="2515930" y="1928231"/>
                  <a:pt x="2515137" y="1932666"/>
                  <a:pt x="2514608" y="1936792"/>
                </a:cubicBezTo>
                <a:cubicBezTo>
                  <a:pt x="2514079" y="1940919"/>
                  <a:pt x="2513816" y="1944825"/>
                  <a:pt x="2513816" y="1948510"/>
                </a:cubicBezTo>
                <a:cubicBezTo>
                  <a:pt x="2513705" y="1957453"/>
                  <a:pt x="2515776" y="1964590"/>
                  <a:pt x="2520027" y="1969920"/>
                </a:cubicBezTo>
                <a:cubicBezTo>
                  <a:pt x="2524278" y="1975251"/>
                  <a:pt x="2531371" y="1977982"/>
                  <a:pt x="2541305" y="1978114"/>
                </a:cubicBezTo>
                <a:cubicBezTo>
                  <a:pt x="2552421" y="1977872"/>
                  <a:pt x="2563404" y="1972189"/>
                  <a:pt x="2574256" y="1961066"/>
                </a:cubicBezTo>
                <a:cubicBezTo>
                  <a:pt x="2585108" y="1949942"/>
                  <a:pt x="2592567" y="1934832"/>
                  <a:pt x="2596635" y="1915735"/>
                </a:cubicBezTo>
                <a:lnTo>
                  <a:pt x="2613199" y="1828334"/>
                </a:lnTo>
                <a:lnTo>
                  <a:pt x="2642451" y="1828334"/>
                </a:lnTo>
                <a:lnTo>
                  <a:pt x="2619543" y="1949184"/>
                </a:lnTo>
                <a:cubicBezTo>
                  <a:pt x="2616077" y="1968210"/>
                  <a:pt x="2613493" y="1984770"/>
                  <a:pt x="2611790" y="1998863"/>
                </a:cubicBezTo>
                <a:lnTo>
                  <a:pt x="2585357" y="1998863"/>
                </a:lnTo>
                <a:lnTo>
                  <a:pt x="2589940" y="1966837"/>
                </a:lnTo>
                <a:lnTo>
                  <a:pt x="2589234" y="1966837"/>
                </a:lnTo>
                <a:cubicBezTo>
                  <a:pt x="2581503" y="1978038"/>
                  <a:pt x="2572384" y="1986795"/>
                  <a:pt x="2561877" y="1993107"/>
                </a:cubicBezTo>
                <a:cubicBezTo>
                  <a:pt x="2551371" y="1999419"/>
                  <a:pt x="2540401" y="2002630"/>
                  <a:pt x="2528970" y="2002740"/>
                </a:cubicBezTo>
                <a:cubicBezTo>
                  <a:pt x="2517552" y="2003107"/>
                  <a:pt x="2507369" y="1999734"/>
                  <a:pt x="2498422" y="1992620"/>
                </a:cubicBezTo>
                <a:cubicBezTo>
                  <a:pt x="2489476" y="1985506"/>
                  <a:pt x="2484755" y="1972448"/>
                  <a:pt x="2484256" y="1953444"/>
                </a:cubicBezTo>
                <a:cubicBezTo>
                  <a:pt x="2484256" y="1949414"/>
                  <a:pt x="2484520" y="1945052"/>
                  <a:pt x="2485048" y="1940361"/>
                </a:cubicBezTo>
                <a:cubicBezTo>
                  <a:pt x="2485575" y="1935669"/>
                  <a:pt x="2486367" y="1930515"/>
                  <a:pt x="2487423" y="1924898"/>
                </a:cubicBezTo>
                <a:close/>
                <a:moveTo>
                  <a:pt x="1819923" y="1828334"/>
                </a:moveTo>
                <a:lnTo>
                  <a:pt x="1849163" y="1828334"/>
                </a:lnTo>
                <a:lnTo>
                  <a:pt x="1831189" y="1923488"/>
                </a:lnTo>
                <a:cubicBezTo>
                  <a:pt x="1830132" y="1928231"/>
                  <a:pt x="1829338" y="1932666"/>
                  <a:pt x="1828809" y="1936792"/>
                </a:cubicBezTo>
                <a:cubicBezTo>
                  <a:pt x="1828280" y="1940919"/>
                  <a:pt x="1828017" y="1944825"/>
                  <a:pt x="1828017" y="1948510"/>
                </a:cubicBezTo>
                <a:cubicBezTo>
                  <a:pt x="1827906" y="1957453"/>
                  <a:pt x="1829977" y="1964590"/>
                  <a:pt x="1834228" y="1969920"/>
                </a:cubicBezTo>
                <a:cubicBezTo>
                  <a:pt x="1838479" y="1975251"/>
                  <a:pt x="1845572" y="1977982"/>
                  <a:pt x="1855505" y="1978114"/>
                </a:cubicBezTo>
                <a:cubicBezTo>
                  <a:pt x="1866621" y="1977872"/>
                  <a:pt x="1877605" y="1972189"/>
                  <a:pt x="1888457" y="1961066"/>
                </a:cubicBezTo>
                <a:cubicBezTo>
                  <a:pt x="1899309" y="1949942"/>
                  <a:pt x="1906769" y="1934832"/>
                  <a:pt x="1910836" y="1915735"/>
                </a:cubicBezTo>
                <a:lnTo>
                  <a:pt x="1927401" y="1828334"/>
                </a:lnTo>
                <a:lnTo>
                  <a:pt x="1956651" y="1828334"/>
                </a:lnTo>
                <a:lnTo>
                  <a:pt x="1933744" y="1949184"/>
                </a:lnTo>
                <a:cubicBezTo>
                  <a:pt x="1930278" y="1968210"/>
                  <a:pt x="1927694" y="1984770"/>
                  <a:pt x="1925990" y="1998863"/>
                </a:cubicBezTo>
                <a:lnTo>
                  <a:pt x="1899559" y="1998863"/>
                </a:lnTo>
                <a:lnTo>
                  <a:pt x="1904139" y="1966837"/>
                </a:lnTo>
                <a:lnTo>
                  <a:pt x="1903435" y="1966837"/>
                </a:lnTo>
                <a:cubicBezTo>
                  <a:pt x="1895704" y="1978038"/>
                  <a:pt x="1886585" y="1986795"/>
                  <a:pt x="1876079" y="1993107"/>
                </a:cubicBezTo>
                <a:cubicBezTo>
                  <a:pt x="1865572" y="1999419"/>
                  <a:pt x="1854602" y="2002630"/>
                  <a:pt x="1843171" y="2002740"/>
                </a:cubicBezTo>
                <a:cubicBezTo>
                  <a:pt x="1831753" y="2003107"/>
                  <a:pt x="1821570" y="1999734"/>
                  <a:pt x="1812624" y="1992620"/>
                </a:cubicBezTo>
                <a:cubicBezTo>
                  <a:pt x="1803677" y="1985506"/>
                  <a:pt x="1798955" y="1972448"/>
                  <a:pt x="1798457" y="1953444"/>
                </a:cubicBezTo>
                <a:cubicBezTo>
                  <a:pt x="1798457" y="1949414"/>
                  <a:pt x="1798721" y="1945052"/>
                  <a:pt x="1799248" y="1940361"/>
                </a:cubicBezTo>
                <a:cubicBezTo>
                  <a:pt x="1799776" y="1935669"/>
                  <a:pt x="1800568" y="1930515"/>
                  <a:pt x="1801623" y="1924898"/>
                </a:cubicBezTo>
                <a:close/>
                <a:moveTo>
                  <a:pt x="893581" y="1828334"/>
                </a:moveTo>
                <a:lnTo>
                  <a:pt x="923529" y="1828334"/>
                </a:lnTo>
                <a:lnTo>
                  <a:pt x="938326" y="1925603"/>
                </a:lnTo>
                <a:cubicBezTo>
                  <a:pt x="939581" y="1935236"/>
                  <a:pt x="940682" y="1943459"/>
                  <a:pt x="941629" y="1950273"/>
                </a:cubicBezTo>
                <a:cubicBezTo>
                  <a:pt x="942576" y="1957086"/>
                  <a:pt x="943237" y="1962842"/>
                  <a:pt x="943611" y="1967541"/>
                </a:cubicBezTo>
                <a:lnTo>
                  <a:pt x="944668" y="1967541"/>
                </a:lnTo>
                <a:cubicBezTo>
                  <a:pt x="946341" y="1963085"/>
                  <a:pt x="948544" y="1957724"/>
                  <a:pt x="951274" y="1951459"/>
                </a:cubicBezTo>
                <a:cubicBezTo>
                  <a:pt x="954004" y="1945193"/>
                  <a:pt x="957792" y="1937271"/>
                  <a:pt x="962636" y="1927692"/>
                </a:cubicBezTo>
                <a:lnTo>
                  <a:pt x="1014780" y="1828334"/>
                </a:lnTo>
                <a:lnTo>
                  <a:pt x="1046842" y="1828334"/>
                </a:lnTo>
                <a:lnTo>
                  <a:pt x="952067" y="1998863"/>
                </a:lnTo>
                <a:lnTo>
                  <a:pt x="923176" y="1998863"/>
                </a:lnTo>
                <a:close/>
                <a:moveTo>
                  <a:pt x="267347" y="1828334"/>
                </a:moveTo>
                <a:lnTo>
                  <a:pt x="296587" y="1828334"/>
                </a:lnTo>
                <a:lnTo>
                  <a:pt x="278613" y="1923488"/>
                </a:lnTo>
                <a:cubicBezTo>
                  <a:pt x="277556" y="1928231"/>
                  <a:pt x="276763" y="1932666"/>
                  <a:pt x="276234" y="1936792"/>
                </a:cubicBezTo>
                <a:cubicBezTo>
                  <a:pt x="275705" y="1940919"/>
                  <a:pt x="275441" y="1944825"/>
                  <a:pt x="275441" y="1948510"/>
                </a:cubicBezTo>
                <a:cubicBezTo>
                  <a:pt x="275331" y="1957453"/>
                  <a:pt x="277402" y="1964590"/>
                  <a:pt x="281652" y="1969920"/>
                </a:cubicBezTo>
                <a:cubicBezTo>
                  <a:pt x="285904" y="1975251"/>
                  <a:pt x="292996" y="1977982"/>
                  <a:pt x="302930" y="1978114"/>
                </a:cubicBezTo>
                <a:cubicBezTo>
                  <a:pt x="314046" y="1977872"/>
                  <a:pt x="325030" y="1972189"/>
                  <a:pt x="335882" y="1961066"/>
                </a:cubicBezTo>
                <a:cubicBezTo>
                  <a:pt x="346734" y="1949942"/>
                  <a:pt x="354193" y="1934832"/>
                  <a:pt x="358261" y="1915735"/>
                </a:cubicBezTo>
                <a:lnTo>
                  <a:pt x="374825" y="1828334"/>
                </a:lnTo>
                <a:lnTo>
                  <a:pt x="404076" y="1828334"/>
                </a:lnTo>
                <a:lnTo>
                  <a:pt x="381169" y="1949184"/>
                </a:lnTo>
                <a:cubicBezTo>
                  <a:pt x="377703" y="1968210"/>
                  <a:pt x="375119" y="1984770"/>
                  <a:pt x="373415" y="1998863"/>
                </a:cubicBezTo>
                <a:lnTo>
                  <a:pt x="346983" y="1998863"/>
                </a:lnTo>
                <a:lnTo>
                  <a:pt x="351565" y="1966837"/>
                </a:lnTo>
                <a:lnTo>
                  <a:pt x="350860" y="1966837"/>
                </a:lnTo>
                <a:cubicBezTo>
                  <a:pt x="343129" y="1978038"/>
                  <a:pt x="334010" y="1986795"/>
                  <a:pt x="323503" y="1993107"/>
                </a:cubicBezTo>
                <a:cubicBezTo>
                  <a:pt x="312996" y="1999419"/>
                  <a:pt x="302027" y="2002630"/>
                  <a:pt x="290595" y="2002740"/>
                </a:cubicBezTo>
                <a:cubicBezTo>
                  <a:pt x="279177" y="2003107"/>
                  <a:pt x="268995" y="1999734"/>
                  <a:pt x="260048" y="1992620"/>
                </a:cubicBezTo>
                <a:cubicBezTo>
                  <a:pt x="251102" y="1985506"/>
                  <a:pt x="246379" y="1972448"/>
                  <a:pt x="245882" y="1953444"/>
                </a:cubicBezTo>
                <a:cubicBezTo>
                  <a:pt x="245882" y="1949414"/>
                  <a:pt x="246145" y="1945052"/>
                  <a:pt x="246673" y="1940361"/>
                </a:cubicBezTo>
                <a:cubicBezTo>
                  <a:pt x="247201" y="1935669"/>
                  <a:pt x="247993" y="1930515"/>
                  <a:pt x="249048" y="1924898"/>
                </a:cubicBezTo>
                <a:close/>
                <a:moveTo>
                  <a:pt x="10040963" y="1824809"/>
                </a:moveTo>
                <a:cubicBezTo>
                  <a:pt x="10049053" y="1824941"/>
                  <a:pt x="10056307" y="1825821"/>
                  <a:pt x="10062724" y="1827449"/>
                </a:cubicBezTo>
                <a:cubicBezTo>
                  <a:pt x="10069142" y="1829078"/>
                  <a:pt x="10073753" y="1830665"/>
                  <a:pt x="10076557" y="1832210"/>
                </a:cubicBezTo>
                <a:lnTo>
                  <a:pt x="10068100" y="1855429"/>
                </a:lnTo>
                <a:cubicBezTo>
                  <a:pt x="10064759" y="1853776"/>
                  <a:pt x="10060691" y="1852322"/>
                  <a:pt x="10055897" y="1851066"/>
                </a:cubicBezTo>
                <a:cubicBezTo>
                  <a:pt x="10051102" y="1849810"/>
                  <a:pt x="10045537" y="1849149"/>
                  <a:pt x="10039200" y="1849083"/>
                </a:cubicBezTo>
                <a:cubicBezTo>
                  <a:pt x="10024329" y="1849374"/>
                  <a:pt x="10011507" y="1853648"/>
                  <a:pt x="10000734" y="1861905"/>
                </a:cubicBezTo>
                <a:cubicBezTo>
                  <a:pt x="9989961" y="1870161"/>
                  <a:pt x="9981655" y="1880651"/>
                  <a:pt x="9975816" y="1893373"/>
                </a:cubicBezTo>
                <a:cubicBezTo>
                  <a:pt x="9969978" y="1906095"/>
                  <a:pt x="9967023" y="1919300"/>
                  <a:pt x="9966954" y="1932989"/>
                </a:cubicBezTo>
                <a:cubicBezTo>
                  <a:pt x="9966976" y="1946914"/>
                  <a:pt x="9970544" y="1957931"/>
                  <a:pt x="9977659" y="1966039"/>
                </a:cubicBezTo>
                <a:cubicBezTo>
                  <a:pt x="9984773" y="1974148"/>
                  <a:pt x="9995302" y="1978290"/>
                  <a:pt x="10009244" y="1978467"/>
                </a:cubicBezTo>
                <a:cubicBezTo>
                  <a:pt x="10017893" y="1978334"/>
                  <a:pt x="10025529" y="1977277"/>
                  <a:pt x="10032152" y="1975294"/>
                </a:cubicBezTo>
                <a:cubicBezTo>
                  <a:pt x="10038775" y="1973311"/>
                  <a:pt x="10044297" y="1971195"/>
                  <a:pt x="10048716" y="1968948"/>
                </a:cubicBezTo>
                <a:lnTo>
                  <a:pt x="10051536" y="1992186"/>
                </a:lnTo>
                <a:cubicBezTo>
                  <a:pt x="10047057" y="1994458"/>
                  <a:pt x="10040596" y="1996686"/>
                  <a:pt x="10032152" y="1998870"/>
                </a:cubicBezTo>
                <a:cubicBezTo>
                  <a:pt x="10023708" y="2001054"/>
                  <a:pt x="10013723" y="2002226"/>
                  <a:pt x="10002196" y="2002387"/>
                </a:cubicBezTo>
                <a:cubicBezTo>
                  <a:pt x="9980199" y="2001912"/>
                  <a:pt x="9963776" y="1995472"/>
                  <a:pt x="9952928" y="1983068"/>
                </a:cubicBezTo>
                <a:cubicBezTo>
                  <a:pt x="9942078" y="1970663"/>
                  <a:pt x="9936666" y="1955145"/>
                  <a:pt x="9936689" y="1936514"/>
                </a:cubicBezTo>
                <a:cubicBezTo>
                  <a:pt x="9936840" y="1916822"/>
                  <a:pt x="9941310" y="1898551"/>
                  <a:pt x="9950095" y="1881700"/>
                </a:cubicBezTo>
                <a:cubicBezTo>
                  <a:pt x="9958882" y="1864850"/>
                  <a:pt x="9971074" y="1851231"/>
                  <a:pt x="9986674" y="1840843"/>
                </a:cubicBezTo>
                <a:cubicBezTo>
                  <a:pt x="10002275" y="1830456"/>
                  <a:pt x="10020370" y="1825111"/>
                  <a:pt x="10040963" y="1824809"/>
                </a:cubicBezTo>
                <a:close/>
                <a:moveTo>
                  <a:pt x="6488138" y="1824809"/>
                </a:moveTo>
                <a:cubicBezTo>
                  <a:pt x="6496229" y="1824941"/>
                  <a:pt x="6503483" y="1825821"/>
                  <a:pt x="6509900" y="1827449"/>
                </a:cubicBezTo>
                <a:cubicBezTo>
                  <a:pt x="6516317" y="1829078"/>
                  <a:pt x="6520928" y="1830665"/>
                  <a:pt x="6523733" y="1832210"/>
                </a:cubicBezTo>
                <a:lnTo>
                  <a:pt x="6515274" y="1855429"/>
                </a:lnTo>
                <a:cubicBezTo>
                  <a:pt x="6511934" y="1853776"/>
                  <a:pt x="6507866" y="1852322"/>
                  <a:pt x="6503072" y="1851066"/>
                </a:cubicBezTo>
                <a:cubicBezTo>
                  <a:pt x="6498277" y="1849810"/>
                  <a:pt x="6492712" y="1849149"/>
                  <a:pt x="6486376" y="1849083"/>
                </a:cubicBezTo>
                <a:cubicBezTo>
                  <a:pt x="6471504" y="1849374"/>
                  <a:pt x="6458682" y="1853648"/>
                  <a:pt x="6447909" y="1861905"/>
                </a:cubicBezTo>
                <a:cubicBezTo>
                  <a:pt x="6437136" y="1870161"/>
                  <a:pt x="6428830" y="1880651"/>
                  <a:pt x="6422992" y="1893373"/>
                </a:cubicBezTo>
                <a:cubicBezTo>
                  <a:pt x="6417152" y="1906095"/>
                  <a:pt x="6414198" y="1919300"/>
                  <a:pt x="6414129" y="1932989"/>
                </a:cubicBezTo>
                <a:cubicBezTo>
                  <a:pt x="6414151" y="1946914"/>
                  <a:pt x="6417719" y="1957931"/>
                  <a:pt x="6424833" y="1966039"/>
                </a:cubicBezTo>
                <a:cubicBezTo>
                  <a:pt x="6431948" y="1974148"/>
                  <a:pt x="6442477" y="1978290"/>
                  <a:pt x="6456420" y="1978467"/>
                </a:cubicBezTo>
                <a:cubicBezTo>
                  <a:pt x="6465069" y="1978334"/>
                  <a:pt x="6472705" y="1977277"/>
                  <a:pt x="6479327" y="1975294"/>
                </a:cubicBezTo>
                <a:cubicBezTo>
                  <a:pt x="6485950" y="1973311"/>
                  <a:pt x="6491471" y="1971195"/>
                  <a:pt x="6495891" y="1968948"/>
                </a:cubicBezTo>
                <a:lnTo>
                  <a:pt x="6498711" y="1992186"/>
                </a:lnTo>
                <a:cubicBezTo>
                  <a:pt x="6494232" y="1994458"/>
                  <a:pt x="6487771" y="1996686"/>
                  <a:pt x="6479327" y="1998870"/>
                </a:cubicBezTo>
                <a:cubicBezTo>
                  <a:pt x="6470884" y="2001054"/>
                  <a:pt x="6460899" y="2002226"/>
                  <a:pt x="6449371" y="2002387"/>
                </a:cubicBezTo>
                <a:cubicBezTo>
                  <a:pt x="6427374" y="2001912"/>
                  <a:pt x="6410951" y="1995472"/>
                  <a:pt x="6400102" y="1983068"/>
                </a:cubicBezTo>
                <a:cubicBezTo>
                  <a:pt x="6389254" y="1970663"/>
                  <a:pt x="6383841" y="1955145"/>
                  <a:pt x="6383864" y="1936514"/>
                </a:cubicBezTo>
                <a:cubicBezTo>
                  <a:pt x="6384016" y="1916822"/>
                  <a:pt x="6388485" y="1898551"/>
                  <a:pt x="6397271" y="1881700"/>
                </a:cubicBezTo>
                <a:cubicBezTo>
                  <a:pt x="6406057" y="1864850"/>
                  <a:pt x="6418250" y="1851231"/>
                  <a:pt x="6433850" y="1840843"/>
                </a:cubicBezTo>
                <a:cubicBezTo>
                  <a:pt x="6449449" y="1830456"/>
                  <a:pt x="6467545" y="1825111"/>
                  <a:pt x="6488138" y="1824809"/>
                </a:cubicBezTo>
                <a:close/>
                <a:moveTo>
                  <a:pt x="706466" y="1824809"/>
                </a:moveTo>
                <a:cubicBezTo>
                  <a:pt x="714557" y="1824941"/>
                  <a:pt x="721811" y="1825821"/>
                  <a:pt x="728229" y="1827449"/>
                </a:cubicBezTo>
                <a:cubicBezTo>
                  <a:pt x="734646" y="1829078"/>
                  <a:pt x="739257" y="1830665"/>
                  <a:pt x="742061" y="1832210"/>
                </a:cubicBezTo>
                <a:lnTo>
                  <a:pt x="733603" y="1855429"/>
                </a:lnTo>
                <a:cubicBezTo>
                  <a:pt x="730262" y="1853776"/>
                  <a:pt x="726195" y="1852322"/>
                  <a:pt x="721400" y="1851066"/>
                </a:cubicBezTo>
                <a:cubicBezTo>
                  <a:pt x="716606" y="1849810"/>
                  <a:pt x="711040" y="1849149"/>
                  <a:pt x="704704" y="1849083"/>
                </a:cubicBezTo>
                <a:cubicBezTo>
                  <a:pt x="689833" y="1849374"/>
                  <a:pt x="677010" y="1853648"/>
                  <a:pt x="666238" y="1861905"/>
                </a:cubicBezTo>
                <a:cubicBezTo>
                  <a:pt x="655465" y="1870161"/>
                  <a:pt x="647159" y="1880651"/>
                  <a:pt x="641320" y="1893373"/>
                </a:cubicBezTo>
                <a:cubicBezTo>
                  <a:pt x="635481" y="1906095"/>
                  <a:pt x="632527" y="1919300"/>
                  <a:pt x="632457" y="1932989"/>
                </a:cubicBezTo>
                <a:cubicBezTo>
                  <a:pt x="632479" y="1946914"/>
                  <a:pt x="636047" y="1957931"/>
                  <a:pt x="643162" y="1966039"/>
                </a:cubicBezTo>
                <a:cubicBezTo>
                  <a:pt x="650276" y="1974148"/>
                  <a:pt x="660805" y="1978290"/>
                  <a:pt x="674748" y="1978467"/>
                </a:cubicBezTo>
                <a:cubicBezTo>
                  <a:pt x="683397" y="1978334"/>
                  <a:pt x="691033" y="1977277"/>
                  <a:pt x="697656" y="1975294"/>
                </a:cubicBezTo>
                <a:cubicBezTo>
                  <a:pt x="704278" y="1973311"/>
                  <a:pt x="709800" y="1971195"/>
                  <a:pt x="714219" y="1968948"/>
                </a:cubicBezTo>
                <a:lnTo>
                  <a:pt x="717039" y="1992186"/>
                </a:lnTo>
                <a:cubicBezTo>
                  <a:pt x="712560" y="1994458"/>
                  <a:pt x="706099" y="1996686"/>
                  <a:pt x="697656" y="1998870"/>
                </a:cubicBezTo>
                <a:cubicBezTo>
                  <a:pt x="689212" y="2001054"/>
                  <a:pt x="679227" y="2002226"/>
                  <a:pt x="667700" y="2002387"/>
                </a:cubicBezTo>
                <a:cubicBezTo>
                  <a:pt x="645702" y="2001912"/>
                  <a:pt x="629280" y="1995472"/>
                  <a:pt x="618431" y="1983068"/>
                </a:cubicBezTo>
                <a:cubicBezTo>
                  <a:pt x="607582" y="1970663"/>
                  <a:pt x="602170" y="1955145"/>
                  <a:pt x="602193" y="1936514"/>
                </a:cubicBezTo>
                <a:cubicBezTo>
                  <a:pt x="602344" y="1916822"/>
                  <a:pt x="606813" y="1898551"/>
                  <a:pt x="615599" y="1881700"/>
                </a:cubicBezTo>
                <a:cubicBezTo>
                  <a:pt x="624385" y="1864850"/>
                  <a:pt x="636579" y="1851231"/>
                  <a:pt x="652178" y="1840843"/>
                </a:cubicBezTo>
                <a:cubicBezTo>
                  <a:pt x="667778" y="1830456"/>
                  <a:pt x="685874" y="1825111"/>
                  <a:pt x="706466" y="1824809"/>
                </a:cubicBezTo>
                <a:close/>
                <a:moveTo>
                  <a:pt x="11199523" y="1824457"/>
                </a:moveTo>
                <a:cubicBezTo>
                  <a:pt x="11212493" y="1824698"/>
                  <a:pt x="11222204" y="1828349"/>
                  <a:pt x="11228657" y="1835409"/>
                </a:cubicBezTo>
                <a:cubicBezTo>
                  <a:pt x="11235110" y="1842470"/>
                  <a:pt x="11238659" y="1851491"/>
                  <a:pt x="11239303" y="1862475"/>
                </a:cubicBezTo>
                <a:cubicBezTo>
                  <a:pt x="11246943" y="1850128"/>
                  <a:pt x="11256082" y="1840755"/>
                  <a:pt x="11266721" y="1834354"/>
                </a:cubicBezTo>
                <a:cubicBezTo>
                  <a:pt x="11277358" y="1827953"/>
                  <a:pt x="11289141" y="1824654"/>
                  <a:pt x="11302072" y="1824457"/>
                </a:cubicBezTo>
                <a:cubicBezTo>
                  <a:pt x="11312420" y="1824317"/>
                  <a:pt x="11321752" y="1827763"/>
                  <a:pt x="11330069" y="1834795"/>
                </a:cubicBezTo>
                <a:cubicBezTo>
                  <a:pt x="11338385" y="1841828"/>
                  <a:pt x="11342785" y="1853286"/>
                  <a:pt x="11343268" y="1869171"/>
                </a:cubicBezTo>
                <a:cubicBezTo>
                  <a:pt x="11343261" y="1873326"/>
                  <a:pt x="11343011" y="1877967"/>
                  <a:pt x="11342521" y="1883092"/>
                </a:cubicBezTo>
                <a:cubicBezTo>
                  <a:pt x="11342029" y="1888216"/>
                  <a:pt x="11341339" y="1893209"/>
                  <a:pt x="11340453" y="1898070"/>
                </a:cubicBezTo>
                <a:lnTo>
                  <a:pt x="11321450" y="1998863"/>
                </a:lnTo>
                <a:lnTo>
                  <a:pt x="11292903" y="1998863"/>
                </a:lnTo>
                <a:lnTo>
                  <a:pt x="11311240" y="1900537"/>
                </a:lnTo>
                <a:cubicBezTo>
                  <a:pt x="11311960" y="1897277"/>
                  <a:pt x="11312548" y="1893664"/>
                  <a:pt x="11313004" y="1889700"/>
                </a:cubicBezTo>
                <a:cubicBezTo>
                  <a:pt x="11313459" y="1885735"/>
                  <a:pt x="11313693" y="1881946"/>
                  <a:pt x="11313709" y="1878334"/>
                </a:cubicBezTo>
                <a:cubicBezTo>
                  <a:pt x="11313826" y="1869237"/>
                  <a:pt x="11311916" y="1862056"/>
                  <a:pt x="11307979" y="1856792"/>
                </a:cubicBezTo>
                <a:cubicBezTo>
                  <a:pt x="11304041" y="1851527"/>
                  <a:pt x="11297370" y="1848840"/>
                  <a:pt x="11287966" y="1848730"/>
                </a:cubicBezTo>
                <a:cubicBezTo>
                  <a:pt x="11276932" y="1848965"/>
                  <a:pt x="11266294" y="1854663"/>
                  <a:pt x="11256054" y="1865823"/>
                </a:cubicBezTo>
                <a:cubicBezTo>
                  <a:pt x="11245814" y="1876983"/>
                  <a:pt x="11238706" y="1892196"/>
                  <a:pt x="11234729" y="1911462"/>
                </a:cubicBezTo>
                <a:lnTo>
                  <a:pt x="11218190" y="1998863"/>
                </a:lnTo>
                <a:lnTo>
                  <a:pt x="11190008" y="1998863"/>
                </a:lnTo>
                <a:lnTo>
                  <a:pt x="11209038" y="1898774"/>
                </a:lnTo>
                <a:cubicBezTo>
                  <a:pt x="11209743" y="1895089"/>
                  <a:pt x="11210272" y="1891535"/>
                  <a:pt x="11210624" y="1888114"/>
                </a:cubicBezTo>
                <a:cubicBezTo>
                  <a:pt x="11210976" y="1884692"/>
                  <a:pt x="11211153" y="1881315"/>
                  <a:pt x="11211153" y="1877981"/>
                </a:cubicBezTo>
                <a:cubicBezTo>
                  <a:pt x="11211439" y="1870441"/>
                  <a:pt x="11209897" y="1863760"/>
                  <a:pt x="11206528" y="1857937"/>
                </a:cubicBezTo>
                <a:cubicBezTo>
                  <a:pt x="11203157" y="1852115"/>
                  <a:pt x="11196241" y="1849046"/>
                  <a:pt x="11185778" y="1848730"/>
                </a:cubicBezTo>
                <a:cubicBezTo>
                  <a:pt x="11174516" y="1849149"/>
                  <a:pt x="11163561" y="1855360"/>
                  <a:pt x="11152915" y="1867365"/>
                </a:cubicBezTo>
                <a:cubicBezTo>
                  <a:pt x="11142269" y="1879369"/>
                  <a:pt x="11135015" y="1894656"/>
                  <a:pt x="11131152" y="1913224"/>
                </a:cubicBezTo>
                <a:lnTo>
                  <a:pt x="11115293" y="1998863"/>
                </a:lnTo>
                <a:lnTo>
                  <a:pt x="11086747" y="1998863"/>
                </a:lnTo>
                <a:lnTo>
                  <a:pt x="11109655" y="1878013"/>
                </a:lnTo>
                <a:cubicBezTo>
                  <a:pt x="11113120" y="1858987"/>
                  <a:pt x="11115704" y="1842427"/>
                  <a:pt x="11117408" y="1828334"/>
                </a:cubicBezTo>
                <a:lnTo>
                  <a:pt x="11143135" y="1828334"/>
                </a:lnTo>
                <a:lnTo>
                  <a:pt x="11138553" y="1860360"/>
                </a:lnTo>
                <a:lnTo>
                  <a:pt x="11139611" y="1860360"/>
                </a:lnTo>
                <a:cubicBezTo>
                  <a:pt x="11147636" y="1848543"/>
                  <a:pt x="11156784" y="1839610"/>
                  <a:pt x="11167056" y="1833562"/>
                </a:cubicBezTo>
                <a:cubicBezTo>
                  <a:pt x="11177327" y="1827513"/>
                  <a:pt x="11188150" y="1824478"/>
                  <a:pt x="11199523" y="1824457"/>
                </a:cubicBezTo>
                <a:close/>
                <a:moveTo>
                  <a:pt x="11002673" y="1824457"/>
                </a:moveTo>
                <a:cubicBezTo>
                  <a:pt x="11018030" y="1824663"/>
                  <a:pt x="11030624" y="1828123"/>
                  <a:pt x="11040454" y="1834837"/>
                </a:cubicBezTo>
                <a:cubicBezTo>
                  <a:pt x="11050285" y="1841551"/>
                  <a:pt x="11057551" y="1850282"/>
                  <a:pt x="11062252" y="1861031"/>
                </a:cubicBezTo>
                <a:cubicBezTo>
                  <a:pt x="11066953" y="1871779"/>
                  <a:pt x="11069286" y="1883308"/>
                  <a:pt x="11069253" y="1895619"/>
                </a:cubicBezTo>
                <a:cubicBezTo>
                  <a:pt x="11069144" y="1913478"/>
                  <a:pt x="11065214" y="1930517"/>
                  <a:pt x="11057463" y="1946737"/>
                </a:cubicBezTo>
                <a:cubicBezTo>
                  <a:pt x="11049711" y="1962956"/>
                  <a:pt x="11038786" y="1976258"/>
                  <a:pt x="11024688" y="1986641"/>
                </a:cubicBezTo>
                <a:cubicBezTo>
                  <a:pt x="11010590" y="1997024"/>
                  <a:pt x="10993966" y="2002390"/>
                  <a:pt x="10974819" y="2002740"/>
                </a:cubicBezTo>
                <a:cubicBezTo>
                  <a:pt x="10953385" y="2002220"/>
                  <a:pt x="10936957" y="1995340"/>
                  <a:pt x="10925536" y="1982098"/>
                </a:cubicBezTo>
                <a:cubicBezTo>
                  <a:pt x="10914113" y="1968856"/>
                  <a:pt x="10908347" y="1952368"/>
                  <a:pt x="10908239" y="1932636"/>
                </a:cubicBezTo>
                <a:cubicBezTo>
                  <a:pt x="10908380" y="1913653"/>
                  <a:pt x="10912440" y="1896000"/>
                  <a:pt x="10920421" y="1879676"/>
                </a:cubicBezTo>
                <a:cubicBezTo>
                  <a:pt x="10928401" y="1863352"/>
                  <a:pt x="10939457" y="1850142"/>
                  <a:pt x="10953588" y="1840047"/>
                </a:cubicBezTo>
                <a:cubicBezTo>
                  <a:pt x="10967719" y="1829951"/>
                  <a:pt x="10984081" y="1824754"/>
                  <a:pt x="11002673" y="1824457"/>
                </a:cubicBezTo>
                <a:close/>
                <a:moveTo>
                  <a:pt x="10520057" y="1824457"/>
                </a:moveTo>
                <a:cubicBezTo>
                  <a:pt x="10528318" y="1824493"/>
                  <a:pt x="10536518" y="1825124"/>
                  <a:pt x="10544656" y="1826349"/>
                </a:cubicBezTo>
                <a:cubicBezTo>
                  <a:pt x="10552793" y="1827574"/>
                  <a:pt x="10559853" y="1829175"/>
                  <a:pt x="10565838" y="1831152"/>
                </a:cubicBezTo>
                <a:lnTo>
                  <a:pt x="10548569" y="1919940"/>
                </a:lnTo>
                <a:cubicBezTo>
                  <a:pt x="10545750" y="1934988"/>
                  <a:pt x="10543723" y="1949463"/>
                  <a:pt x="10542491" y="1963366"/>
                </a:cubicBezTo>
                <a:cubicBezTo>
                  <a:pt x="10541257" y="1977268"/>
                  <a:pt x="10540816" y="1989101"/>
                  <a:pt x="10541169" y="1998863"/>
                </a:cubicBezTo>
                <a:lnTo>
                  <a:pt x="10514075" y="1998863"/>
                </a:lnTo>
                <a:cubicBezTo>
                  <a:pt x="10514105" y="1993657"/>
                  <a:pt x="10514485" y="1987241"/>
                  <a:pt x="10515219" y="1979616"/>
                </a:cubicBezTo>
                <a:cubicBezTo>
                  <a:pt x="10515951" y="1971992"/>
                  <a:pt x="10516861" y="1963735"/>
                  <a:pt x="10517946" y="1954846"/>
                </a:cubicBezTo>
                <a:lnTo>
                  <a:pt x="10517242" y="1954846"/>
                </a:lnTo>
                <a:cubicBezTo>
                  <a:pt x="10507828" y="1972255"/>
                  <a:pt x="10497486" y="1984641"/>
                  <a:pt x="10486217" y="1992004"/>
                </a:cubicBezTo>
                <a:cubicBezTo>
                  <a:pt x="10474949" y="1999368"/>
                  <a:pt x="10463195" y="2002946"/>
                  <a:pt x="10450958" y="2002740"/>
                </a:cubicBezTo>
                <a:cubicBezTo>
                  <a:pt x="10435815" y="2002419"/>
                  <a:pt x="10423912" y="1997081"/>
                  <a:pt x="10415249" y="1986725"/>
                </a:cubicBezTo>
                <a:cubicBezTo>
                  <a:pt x="10406587" y="1976370"/>
                  <a:pt x="10402172" y="1962923"/>
                  <a:pt x="10402004" y="1946385"/>
                </a:cubicBezTo>
                <a:cubicBezTo>
                  <a:pt x="10402084" y="1926234"/>
                  <a:pt x="10406776" y="1906923"/>
                  <a:pt x="10416080" y="1888451"/>
                </a:cubicBezTo>
                <a:cubicBezTo>
                  <a:pt x="10425384" y="1869979"/>
                  <a:pt x="10438820" y="1854797"/>
                  <a:pt x="10456389" y="1842906"/>
                </a:cubicBezTo>
                <a:cubicBezTo>
                  <a:pt x="10473958" y="1831015"/>
                  <a:pt x="10495181" y="1824865"/>
                  <a:pt x="10520057" y="1824457"/>
                </a:cubicBezTo>
                <a:close/>
                <a:moveTo>
                  <a:pt x="9872357" y="1824457"/>
                </a:moveTo>
                <a:cubicBezTo>
                  <a:pt x="9880618" y="1824493"/>
                  <a:pt x="9888818" y="1825124"/>
                  <a:pt x="9896956" y="1826349"/>
                </a:cubicBezTo>
                <a:cubicBezTo>
                  <a:pt x="9905093" y="1827574"/>
                  <a:pt x="9912153" y="1829175"/>
                  <a:pt x="9918138" y="1831152"/>
                </a:cubicBezTo>
                <a:lnTo>
                  <a:pt x="9900869" y="1919940"/>
                </a:lnTo>
                <a:cubicBezTo>
                  <a:pt x="9898050" y="1934988"/>
                  <a:pt x="9896023" y="1949463"/>
                  <a:pt x="9894791" y="1963366"/>
                </a:cubicBezTo>
                <a:cubicBezTo>
                  <a:pt x="9893557" y="1977268"/>
                  <a:pt x="9893116" y="1989101"/>
                  <a:pt x="9893469" y="1998863"/>
                </a:cubicBezTo>
                <a:lnTo>
                  <a:pt x="9866375" y="1998863"/>
                </a:lnTo>
                <a:cubicBezTo>
                  <a:pt x="9866405" y="1993657"/>
                  <a:pt x="9866785" y="1987241"/>
                  <a:pt x="9867519" y="1979616"/>
                </a:cubicBezTo>
                <a:cubicBezTo>
                  <a:pt x="9868251" y="1971992"/>
                  <a:pt x="9869161" y="1963735"/>
                  <a:pt x="9870246" y="1954846"/>
                </a:cubicBezTo>
                <a:lnTo>
                  <a:pt x="9869542" y="1954846"/>
                </a:lnTo>
                <a:cubicBezTo>
                  <a:pt x="9860119" y="1972255"/>
                  <a:pt x="9849777" y="1984641"/>
                  <a:pt x="9838517" y="1992004"/>
                </a:cubicBezTo>
                <a:cubicBezTo>
                  <a:pt x="9827257" y="1999368"/>
                  <a:pt x="9815507" y="2002946"/>
                  <a:pt x="9803267" y="2002740"/>
                </a:cubicBezTo>
                <a:cubicBezTo>
                  <a:pt x="9788120" y="2002419"/>
                  <a:pt x="9776214" y="1997081"/>
                  <a:pt x="9767551" y="1986725"/>
                </a:cubicBezTo>
                <a:cubicBezTo>
                  <a:pt x="9758887" y="1976370"/>
                  <a:pt x="9754472" y="1962923"/>
                  <a:pt x="9754304" y="1946385"/>
                </a:cubicBezTo>
                <a:cubicBezTo>
                  <a:pt x="9754384" y="1926234"/>
                  <a:pt x="9759077" y="1906923"/>
                  <a:pt x="9768381" y="1888451"/>
                </a:cubicBezTo>
                <a:cubicBezTo>
                  <a:pt x="9777686" y="1869979"/>
                  <a:pt x="9791122" y="1854797"/>
                  <a:pt x="9808692" y="1842906"/>
                </a:cubicBezTo>
                <a:cubicBezTo>
                  <a:pt x="9826261" y="1831015"/>
                  <a:pt x="9847483" y="1824865"/>
                  <a:pt x="9872357" y="1824457"/>
                </a:cubicBezTo>
                <a:close/>
                <a:moveTo>
                  <a:pt x="9669173" y="1824457"/>
                </a:moveTo>
                <a:cubicBezTo>
                  <a:pt x="9684530" y="1824663"/>
                  <a:pt x="9697124" y="1828123"/>
                  <a:pt x="9706954" y="1834837"/>
                </a:cubicBezTo>
                <a:cubicBezTo>
                  <a:pt x="9716785" y="1841551"/>
                  <a:pt x="9724051" y="1850282"/>
                  <a:pt x="9728752" y="1861031"/>
                </a:cubicBezTo>
                <a:cubicBezTo>
                  <a:pt x="9733453" y="1871779"/>
                  <a:pt x="9735786" y="1883308"/>
                  <a:pt x="9735753" y="1895619"/>
                </a:cubicBezTo>
                <a:cubicBezTo>
                  <a:pt x="9735644" y="1913478"/>
                  <a:pt x="9731714" y="1930517"/>
                  <a:pt x="9723963" y="1946737"/>
                </a:cubicBezTo>
                <a:cubicBezTo>
                  <a:pt x="9716211" y="1962956"/>
                  <a:pt x="9705286" y="1976258"/>
                  <a:pt x="9691188" y="1986641"/>
                </a:cubicBezTo>
                <a:cubicBezTo>
                  <a:pt x="9677090" y="1997024"/>
                  <a:pt x="9660466" y="2002390"/>
                  <a:pt x="9641319" y="2002740"/>
                </a:cubicBezTo>
                <a:cubicBezTo>
                  <a:pt x="9619886" y="2002220"/>
                  <a:pt x="9603458" y="1995340"/>
                  <a:pt x="9592035" y="1982098"/>
                </a:cubicBezTo>
                <a:cubicBezTo>
                  <a:pt x="9580613" y="1968856"/>
                  <a:pt x="9574847" y="1952368"/>
                  <a:pt x="9574739" y="1932636"/>
                </a:cubicBezTo>
                <a:cubicBezTo>
                  <a:pt x="9574880" y="1913653"/>
                  <a:pt x="9578940" y="1896000"/>
                  <a:pt x="9586921" y="1879676"/>
                </a:cubicBezTo>
                <a:cubicBezTo>
                  <a:pt x="9594901" y="1863352"/>
                  <a:pt x="9605957" y="1850142"/>
                  <a:pt x="9620088" y="1840047"/>
                </a:cubicBezTo>
                <a:cubicBezTo>
                  <a:pt x="9634219" y="1829951"/>
                  <a:pt x="9650580" y="1824754"/>
                  <a:pt x="9669173" y="1824457"/>
                </a:cubicBezTo>
                <a:close/>
                <a:moveTo>
                  <a:pt x="9177359" y="1824457"/>
                </a:moveTo>
                <a:cubicBezTo>
                  <a:pt x="9187433" y="1824559"/>
                  <a:pt x="9197330" y="1825761"/>
                  <a:pt x="9207051" y="1828062"/>
                </a:cubicBezTo>
                <a:cubicBezTo>
                  <a:pt x="9216773" y="1830364"/>
                  <a:pt x="9225084" y="1833148"/>
                  <a:pt x="9231986" y="1836417"/>
                </a:cubicBezTo>
                <a:lnTo>
                  <a:pt x="9205906" y="1977406"/>
                </a:lnTo>
                <a:cubicBezTo>
                  <a:pt x="9202507" y="1995345"/>
                  <a:pt x="9198116" y="2010627"/>
                  <a:pt x="9192734" y="2023252"/>
                </a:cubicBezTo>
                <a:cubicBezTo>
                  <a:pt x="9187352" y="2035877"/>
                  <a:pt x="9180230" y="2045967"/>
                  <a:pt x="9171368" y="2053524"/>
                </a:cubicBezTo>
                <a:cubicBezTo>
                  <a:pt x="9162719" y="2060780"/>
                  <a:pt x="9153145" y="2065792"/>
                  <a:pt x="9142646" y="2068563"/>
                </a:cubicBezTo>
                <a:cubicBezTo>
                  <a:pt x="9132146" y="2071333"/>
                  <a:pt x="9121867" y="2072652"/>
                  <a:pt x="9111809" y="2072520"/>
                </a:cubicBezTo>
                <a:cubicBezTo>
                  <a:pt x="9101272" y="2072461"/>
                  <a:pt x="9091530" y="2071347"/>
                  <a:pt x="9082583" y="2069178"/>
                </a:cubicBezTo>
                <a:cubicBezTo>
                  <a:pt x="9073635" y="2067009"/>
                  <a:pt x="9066358" y="2064136"/>
                  <a:pt x="9060751" y="2060560"/>
                </a:cubicBezTo>
                <a:lnTo>
                  <a:pt x="9069209" y="2037664"/>
                </a:lnTo>
                <a:cubicBezTo>
                  <a:pt x="9074429" y="2040912"/>
                  <a:pt x="9080969" y="2043587"/>
                  <a:pt x="9088831" y="2045689"/>
                </a:cubicBezTo>
                <a:cubicBezTo>
                  <a:pt x="9096693" y="2047790"/>
                  <a:pt x="9105174" y="2048878"/>
                  <a:pt x="9114275" y="2048951"/>
                </a:cubicBezTo>
                <a:cubicBezTo>
                  <a:pt x="9128681" y="2049296"/>
                  <a:pt x="9141192" y="2044903"/>
                  <a:pt x="9151809" y="2035772"/>
                </a:cubicBezTo>
                <a:cubicBezTo>
                  <a:pt x="9162425" y="2026641"/>
                  <a:pt x="9170355" y="2010703"/>
                  <a:pt x="9175597" y="1987959"/>
                </a:cubicBezTo>
                <a:lnTo>
                  <a:pt x="9181236" y="1962603"/>
                </a:lnTo>
                <a:lnTo>
                  <a:pt x="9180179" y="1962603"/>
                </a:lnTo>
                <a:cubicBezTo>
                  <a:pt x="9172712" y="1974745"/>
                  <a:pt x="9163946" y="1983826"/>
                  <a:pt x="9153879" y="1989846"/>
                </a:cubicBezTo>
                <a:cubicBezTo>
                  <a:pt x="9143813" y="1995865"/>
                  <a:pt x="9132844" y="1998871"/>
                  <a:pt x="9120972" y="1998863"/>
                </a:cubicBezTo>
                <a:cubicBezTo>
                  <a:pt x="9103867" y="1998292"/>
                  <a:pt x="9090969" y="1992220"/>
                  <a:pt x="9082278" y="1980645"/>
                </a:cubicBezTo>
                <a:cubicBezTo>
                  <a:pt x="9073587" y="1969070"/>
                  <a:pt x="9069230" y="1955418"/>
                  <a:pt x="9069209" y="1939687"/>
                </a:cubicBezTo>
                <a:cubicBezTo>
                  <a:pt x="9069213" y="1920063"/>
                  <a:pt x="9073625" y="1901539"/>
                  <a:pt x="9082446" y="1884116"/>
                </a:cubicBezTo>
                <a:cubicBezTo>
                  <a:pt x="9091267" y="1866693"/>
                  <a:pt x="9103769" y="1852482"/>
                  <a:pt x="9119952" y="1841483"/>
                </a:cubicBezTo>
                <a:cubicBezTo>
                  <a:pt x="9136135" y="1830484"/>
                  <a:pt x="9155271" y="1824809"/>
                  <a:pt x="9177359" y="1824457"/>
                </a:cubicBezTo>
                <a:close/>
                <a:moveTo>
                  <a:pt x="8984075" y="1824457"/>
                </a:moveTo>
                <a:cubicBezTo>
                  <a:pt x="8994817" y="1824192"/>
                  <a:pt x="9004588" y="1827624"/>
                  <a:pt x="9013388" y="1834752"/>
                </a:cubicBezTo>
                <a:cubicBezTo>
                  <a:pt x="9022188" y="1841880"/>
                  <a:pt x="9026851" y="1854293"/>
                  <a:pt x="9027379" y="1871990"/>
                </a:cubicBezTo>
                <a:cubicBezTo>
                  <a:pt x="9027357" y="1875801"/>
                  <a:pt x="9027049" y="1880162"/>
                  <a:pt x="9026455" y="1885074"/>
                </a:cubicBezTo>
                <a:cubicBezTo>
                  <a:pt x="9025862" y="1889986"/>
                  <a:pt x="9025113" y="1894788"/>
                  <a:pt x="9024212" y="1899479"/>
                </a:cubicBezTo>
                <a:lnTo>
                  <a:pt x="9005208" y="1998863"/>
                </a:lnTo>
                <a:lnTo>
                  <a:pt x="8975969" y="1998863"/>
                </a:lnTo>
                <a:lnTo>
                  <a:pt x="8994647" y="1900537"/>
                </a:lnTo>
                <a:cubicBezTo>
                  <a:pt x="8995367" y="1897137"/>
                  <a:pt x="8995954" y="1893539"/>
                  <a:pt x="8996409" y="1889744"/>
                </a:cubicBezTo>
                <a:cubicBezTo>
                  <a:pt x="8996865" y="1885948"/>
                  <a:pt x="8997099" y="1882262"/>
                  <a:pt x="8997115" y="1878686"/>
                </a:cubicBezTo>
                <a:cubicBezTo>
                  <a:pt x="8997254" y="1869883"/>
                  <a:pt x="8995301" y="1862732"/>
                  <a:pt x="8991256" y="1857232"/>
                </a:cubicBezTo>
                <a:cubicBezTo>
                  <a:pt x="8987210" y="1851733"/>
                  <a:pt x="8980235" y="1848899"/>
                  <a:pt x="8970330" y="1848730"/>
                </a:cubicBezTo>
                <a:cubicBezTo>
                  <a:pt x="8963210" y="1848778"/>
                  <a:pt x="8955678" y="1851463"/>
                  <a:pt x="8947736" y="1856784"/>
                </a:cubicBezTo>
                <a:cubicBezTo>
                  <a:pt x="8939793" y="1862105"/>
                  <a:pt x="8932575" y="1869776"/>
                  <a:pt x="8926081" y="1879796"/>
                </a:cubicBezTo>
                <a:cubicBezTo>
                  <a:pt x="8919587" y="1889816"/>
                  <a:pt x="8914954" y="1901898"/>
                  <a:pt x="8912180" y="1916043"/>
                </a:cubicBezTo>
                <a:lnTo>
                  <a:pt x="8896673" y="1998863"/>
                </a:lnTo>
                <a:lnTo>
                  <a:pt x="8867422" y="1998863"/>
                </a:lnTo>
                <a:lnTo>
                  <a:pt x="8890330" y="1878013"/>
                </a:lnTo>
                <a:cubicBezTo>
                  <a:pt x="8892231" y="1868500"/>
                  <a:pt x="8893802" y="1859603"/>
                  <a:pt x="8895043" y="1851323"/>
                </a:cubicBezTo>
                <a:cubicBezTo>
                  <a:pt x="8896284" y="1843044"/>
                  <a:pt x="8897415" y="1835380"/>
                  <a:pt x="8898435" y="1828334"/>
                </a:cubicBezTo>
                <a:lnTo>
                  <a:pt x="8924515" y="1828334"/>
                </a:lnTo>
                <a:lnTo>
                  <a:pt x="8920285" y="1861770"/>
                </a:lnTo>
                <a:lnTo>
                  <a:pt x="8920991" y="1861770"/>
                </a:lnTo>
                <a:cubicBezTo>
                  <a:pt x="8928685" y="1849739"/>
                  <a:pt x="8937966" y="1840527"/>
                  <a:pt x="8948832" y="1834134"/>
                </a:cubicBezTo>
                <a:cubicBezTo>
                  <a:pt x="8959699" y="1827741"/>
                  <a:pt x="8971446" y="1824515"/>
                  <a:pt x="8984075" y="1824457"/>
                </a:cubicBezTo>
                <a:close/>
                <a:moveTo>
                  <a:pt x="7148535" y="1824457"/>
                </a:moveTo>
                <a:cubicBezTo>
                  <a:pt x="7158608" y="1824559"/>
                  <a:pt x="7168505" y="1825761"/>
                  <a:pt x="7178226" y="1828062"/>
                </a:cubicBezTo>
                <a:cubicBezTo>
                  <a:pt x="7187948" y="1830364"/>
                  <a:pt x="7196259" y="1833148"/>
                  <a:pt x="7203161" y="1836417"/>
                </a:cubicBezTo>
                <a:lnTo>
                  <a:pt x="7177081" y="1977406"/>
                </a:lnTo>
                <a:cubicBezTo>
                  <a:pt x="7173682" y="1995345"/>
                  <a:pt x="7169291" y="2010627"/>
                  <a:pt x="7163909" y="2023252"/>
                </a:cubicBezTo>
                <a:cubicBezTo>
                  <a:pt x="7158528" y="2035877"/>
                  <a:pt x="7151405" y="2045967"/>
                  <a:pt x="7142544" y="2053524"/>
                </a:cubicBezTo>
                <a:cubicBezTo>
                  <a:pt x="7133894" y="2060780"/>
                  <a:pt x="7124320" y="2065792"/>
                  <a:pt x="7113821" y="2068563"/>
                </a:cubicBezTo>
                <a:cubicBezTo>
                  <a:pt x="7103322" y="2071333"/>
                  <a:pt x="7093043" y="2072652"/>
                  <a:pt x="7082984" y="2072520"/>
                </a:cubicBezTo>
                <a:cubicBezTo>
                  <a:pt x="7072447" y="2072461"/>
                  <a:pt x="7062706" y="2071347"/>
                  <a:pt x="7053758" y="2069178"/>
                </a:cubicBezTo>
                <a:cubicBezTo>
                  <a:pt x="7044810" y="2067009"/>
                  <a:pt x="7037533" y="2064136"/>
                  <a:pt x="7031926" y="2060560"/>
                </a:cubicBezTo>
                <a:lnTo>
                  <a:pt x="7040384" y="2037664"/>
                </a:lnTo>
                <a:cubicBezTo>
                  <a:pt x="7045604" y="2040912"/>
                  <a:pt x="7052145" y="2043587"/>
                  <a:pt x="7060006" y="2045689"/>
                </a:cubicBezTo>
                <a:cubicBezTo>
                  <a:pt x="7067868" y="2047790"/>
                  <a:pt x="7076349" y="2048878"/>
                  <a:pt x="7085451" y="2048951"/>
                </a:cubicBezTo>
                <a:cubicBezTo>
                  <a:pt x="7099856" y="2049296"/>
                  <a:pt x="7112367" y="2044903"/>
                  <a:pt x="7122984" y="2035772"/>
                </a:cubicBezTo>
                <a:cubicBezTo>
                  <a:pt x="7133601" y="2026641"/>
                  <a:pt x="7141530" y="2010703"/>
                  <a:pt x="7146772" y="1987959"/>
                </a:cubicBezTo>
                <a:lnTo>
                  <a:pt x="7152412" y="1962603"/>
                </a:lnTo>
                <a:lnTo>
                  <a:pt x="7151354" y="1962603"/>
                </a:lnTo>
                <a:cubicBezTo>
                  <a:pt x="7143887" y="1974745"/>
                  <a:pt x="7135120" y="1983826"/>
                  <a:pt x="7125055" y="1989846"/>
                </a:cubicBezTo>
                <a:cubicBezTo>
                  <a:pt x="7114988" y="1995865"/>
                  <a:pt x="7104019" y="1998871"/>
                  <a:pt x="7092147" y="1998863"/>
                </a:cubicBezTo>
                <a:cubicBezTo>
                  <a:pt x="7075042" y="1998292"/>
                  <a:pt x="7062144" y="1992220"/>
                  <a:pt x="7053453" y="1980645"/>
                </a:cubicBezTo>
                <a:cubicBezTo>
                  <a:pt x="7044762" y="1969070"/>
                  <a:pt x="7040406" y="1955418"/>
                  <a:pt x="7040384" y="1939687"/>
                </a:cubicBezTo>
                <a:cubicBezTo>
                  <a:pt x="7040388" y="1920063"/>
                  <a:pt x="7044800" y="1901539"/>
                  <a:pt x="7053621" y="1884116"/>
                </a:cubicBezTo>
                <a:cubicBezTo>
                  <a:pt x="7062442" y="1866693"/>
                  <a:pt x="7074944" y="1852482"/>
                  <a:pt x="7091127" y="1841483"/>
                </a:cubicBezTo>
                <a:cubicBezTo>
                  <a:pt x="7107310" y="1830484"/>
                  <a:pt x="7126446" y="1824809"/>
                  <a:pt x="7148535" y="1824457"/>
                </a:cubicBezTo>
                <a:close/>
                <a:moveTo>
                  <a:pt x="6955250" y="1824457"/>
                </a:moveTo>
                <a:cubicBezTo>
                  <a:pt x="6965992" y="1824192"/>
                  <a:pt x="6975763" y="1827624"/>
                  <a:pt x="6984563" y="1834752"/>
                </a:cubicBezTo>
                <a:cubicBezTo>
                  <a:pt x="6993363" y="1841880"/>
                  <a:pt x="6998026" y="1854293"/>
                  <a:pt x="6998554" y="1871990"/>
                </a:cubicBezTo>
                <a:cubicBezTo>
                  <a:pt x="6998532" y="1875801"/>
                  <a:pt x="6998224" y="1880162"/>
                  <a:pt x="6997630" y="1885074"/>
                </a:cubicBezTo>
                <a:cubicBezTo>
                  <a:pt x="6997036" y="1889986"/>
                  <a:pt x="6996289" y="1894788"/>
                  <a:pt x="6995387" y="1899479"/>
                </a:cubicBezTo>
                <a:lnTo>
                  <a:pt x="6976383" y="1998863"/>
                </a:lnTo>
                <a:lnTo>
                  <a:pt x="6947144" y="1998863"/>
                </a:lnTo>
                <a:lnTo>
                  <a:pt x="6965822" y="1900537"/>
                </a:lnTo>
                <a:cubicBezTo>
                  <a:pt x="6966542" y="1897137"/>
                  <a:pt x="6967129" y="1893539"/>
                  <a:pt x="6967585" y="1889744"/>
                </a:cubicBezTo>
                <a:cubicBezTo>
                  <a:pt x="6968040" y="1885948"/>
                  <a:pt x="6968275" y="1882262"/>
                  <a:pt x="6968290" y="1878686"/>
                </a:cubicBezTo>
                <a:cubicBezTo>
                  <a:pt x="6968429" y="1869883"/>
                  <a:pt x="6966476" y="1862732"/>
                  <a:pt x="6962430" y="1857232"/>
                </a:cubicBezTo>
                <a:cubicBezTo>
                  <a:pt x="6958385" y="1851733"/>
                  <a:pt x="6951410" y="1848899"/>
                  <a:pt x="6941505" y="1848730"/>
                </a:cubicBezTo>
                <a:cubicBezTo>
                  <a:pt x="6934385" y="1848778"/>
                  <a:pt x="6926853" y="1851463"/>
                  <a:pt x="6918911" y="1856784"/>
                </a:cubicBezTo>
                <a:cubicBezTo>
                  <a:pt x="6910968" y="1862105"/>
                  <a:pt x="6903750" y="1869776"/>
                  <a:pt x="6897256" y="1879796"/>
                </a:cubicBezTo>
                <a:cubicBezTo>
                  <a:pt x="6890763" y="1889816"/>
                  <a:pt x="6886129" y="1901898"/>
                  <a:pt x="6883355" y="1916043"/>
                </a:cubicBezTo>
                <a:lnTo>
                  <a:pt x="6867848" y="1998863"/>
                </a:lnTo>
                <a:lnTo>
                  <a:pt x="6838597" y="1998863"/>
                </a:lnTo>
                <a:lnTo>
                  <a:pt x="6861505" y="1878013"/>
                </a:lnTo>
                <a:cubicBezTo>
                  <a:pt x="6863407" y="1868500"/>
                  <a:pt x="6864977" y="1859603"/>
                  <a:pt x="6866219" y="1851323"/>
                </a:cubicBezTo>
                <a:cubicBezTo>
                  <a:pt x="6867459" y="1843044"/>
                  <a:pt x="6868590" y="1835380"/>
                  <a:pt x="6869610" y="1828334"/>
                </a:cubicBezTo>
                <a:lnTo>
                  <a:pt x="6895690" y="1828334"/>
                </a:lnTo>
                <a:lnTo>
                  <a:pt x="6891461" y="1861770"/>
                </a:lnTo>
                <a:lnTo>
                  <a:pt x="6892166" y="1861770"/>
                </a:lnTo>
                <a:cubicBezTo>
                  <a:pt x="6899860" y="1849739"/>
                  <a:pt x="6909141" y="1840527"/>
                  <a:pt x="6920007" y="1834134"/>
                </a:cubicBezTo>
                <a:cubicBezTo>
                  <a:pt x="6930874" y="1827741"/>
                  <a:pt x="6942622" y="1824515"/>
                  <a:pt x="6955250" y="1824457"/>
                </a:cubicBezTo>
                <a:close/>
                <a:moveTo>
                  <a:pt x="6630698" y="1824457"/>
                </a:moveTo>
                <a:cubicBezTo>
                  <a:pt x="6646055" y="1824663"/>
                  <a:pt x="6658649" y="1828123"/>
                  <a:pt x="6668480" y="1834837"/>
                </a:cubicBezTo>
                <a:cubicBezTo>
                  <a:pt x="6678310" y="1841551"/>
                  <a:pt x="6685576" y="1850282"/>
                  <a:pt x="6690277" y="1861031"/>
                </a:cubicBezTo>
                <a:cubicBezTo>
                  <a:pt x="6694977" y="1871779"/>
                  <a:pt x="6697312" y="1883308"/>
                  <a:pt x="6697278" y="1895619"/>
                </a:cubicBezTo>
                <a:cubicBezTo>
                  <a:pt x="6697170" y="1913478"/>
                  <a:pt x="6693240" y="1930517"/>
                  <a:pt x="6685488" y="1946737"/>
                </a:cubicBezTo>
                <a:cubicBezTo>
                  <a:pt x="6677737" y="1962956"/>
                  <a:pt x="6666812" y="1976258"/>
                  <a:pt x="6652713" y="1986641"/>
                </a:cubicBezTo>
                <a:cubicBezTo>
                  <a:pt x="6638615" y="1997024"/>
                  <a:pt x="6621992" y="2002390"/>
                  <a:pt x="6602845" y="2002740"/>
                </a:cubicBezTo>
                <a:cubicBezTo>
                  <a:pt x="6581411" y="2002220"/>
                  <a:pt x="6564983" y="1995340"/>
                  <a:pt x="6553560" y="1982098"/>
                </a:cubicBezTo>
                <a:cubicBezTo>
                  <a:pt x="6542138" y="1968856"/>
                  <a:pt x="6536373" y="1952368"/>
                  <a:pt x="6536264" y="1932636"/>
                </a:cubicBezTo>
                <a:cubicBezTo>
                  <a:pt x="6536405" y="1913653"/>
                  <a:pt x="6540465" y="1896000"/>
                  <a:pt x="6548446" y="1879676"/>
                </a:cubicBezTo>
                <a:cubicBezTo>
                  <a:pt x="6556427" y="1863352"/>
                  <a:pt x="6567482" y="1850142"/>
                  <a:pt x="6581613" y="1840047"/>
                </a:cubicBezTo>
                <a:cubicBezTo>
                  <a:pt x="6595744" y="1829951"/>
                  <a:pt x="6612106" y="1824754"/>
                  <a:pt x="6630698" y="1824457"/>
                </a:cubicBezTo>
                <a:close/>
                <a:moveTo>
                  <a:pt x="6183725" y="1824457"/>
                </a:moveTo>
                <a:cubicBezTo>
                  <a:pt x="6194467" y="1824192"/>
                  <a:pt x="6204238" y="1827624"/>
                  <a:pt x="6213038" y="1834752"/>
                </a:cubicBezTo>
                <a:cubicBezTo>
                  <a:pt x="6221838" y="1841880"/>
                  <a:pt x="6226501" y="1854293"/>
                  <a:pt x="6227029" y="1871990"/>
                </a:cubicBezTo>
                <a:cubicBezTo>
                  <a:pt x="6227007" y="1875801"/>
                  <a:pt x="6226699" y="1880162"/>
                  <a:pt x="6226105" y="1885074"/>
                </a:cubicBezTo>
                <a:cubicBezTo>
                  <a:pt x="6225511" y="1889986"/>
                  <a:pt x="6224764" y="1894788"/>
                  <a:pt x="6223862" y="1899479"/>
                </a:cubicBezTo>
                <a:lnTo>
                  <a:pt x="6204858" y="1998863"/>
                </a:lnTo>
                <a:lnTo>
                  <a:pt x="6175619" y="1998863"/>
                </a:lnTo>
                <a:lnTo>
                  <a:pt x="6194297" y="1900537"/>
                </a:lnTo>
                <a:cubicBezTo>
                  <a:pt x="6195017" y="1897137"/>
                  <a:pt x="6195604" y="1893539"/>
                  <a:pt x="6196060" y="1889744"/>
                </a:cubicBezTo>
                <a:cubicBezTo>
                  <a:pt x="6196515" y="1885948"/>
                  <a:pt x="6196750" y="1882262"/>
                  <a:pt x="6196765" y="1878686"/>
                </a:cubicBezTo>
                <a:cubicBezTo>
                  <a:pt x="6196904" y="1869883"/>
                  <a:pt x="6194951" y="1862732"/>
                  <a:pt x="6190905" y="1857232"/>
                </a:cubicBezTo>
                <a:cubicBezTo>
                  <a:pt x="6186860" y="1851733"/>
                  <a:pt x="6179885" y="1848899"/>
                  <a:pt x="6169980" y="1848730"/>
                </a:cubicBezTo>
                <a:cubicBezTo>
                  <a:pt x="6162860" y="1848778"/>
                  <a:pt x="6155328" y="1851463"/>
                  <a:pt x="6147386" y="1856784"/>
                </a:cubicBezTo>
                <a:cubicBezTo>
                  <a:pt x="6139443" y="1862105"/>
                  <a:pt x="6132225" y="1869776"/>
                  <a:pt x="6125731" y="1879796"/>
                </a:cubicBezTo>
                <a:cubicBezTo>
                  <a:pt x="6119238" y="1889816"/>
                  <a:pt x="6114604" y="1901898"/>
                  <a:pt x="6111830" y="1916043"/>
                </a:cubicBezTo>
                <a:lnTo>
                  <a:pt x="6096323" y="1998863"/>
                </a:lnTo>
                <a:lnTo>
                  <a:pt x="6067072" y="1998863"/>
                </a:lnTo>
                <a:lnTo>
                  <a:pt x="6089980" y="1878013"/>
                </a:lnTo>
                <a:cubicBezTo>
                  <a:pt x="6091882" y="1868500"/>
                  <a:pt x="6093452" y="1859603"/>
                  <a:pt x="6094694" y="1851323"/>
                </a:cubicBezTo>
                <a:cubicBezTo>
                  <a:pt x="6095934" y="1843044"/>
                  <a:pt x="6097065" y="1835380"/>
                  <a:pt x="6098085" y="1828334"/>
                </a:cubicBezTo>
                <a:lnTo>
                  <a:pt x="6124165" y="1828334"/>
                </a:lnTo>
                <a:lnTo>
                  <a:pt x="6119936" y="1861770"/>
                </a:lnTo>
                <a:lnTo>
                  <a:pt x="6120641" y="1861770"/>
                </a:lnTo>
                <a:cubicBezTo>
                  <a:pt x="6128335" y="1849739"/>
                  <a:pt x="6137616" y="1840527"/>
                  <a:pt x="6148482" y="1834134"/>
                </a:cubicBezTo>
                <a:cubicBezTo>
                  <a:pt x="6159349" y="1827741"/>
                  <a:pt x="6171097" y="1824515"/>
                  <a:pt x="6183725" y="1824457"/>
                </a:cubicBezTo>
                <a:close/>
                <a:moveTo>
                  <a:pt x="6005207" y="1824457"/>
                </a:moveTo>
                <a:cubicBezTo>
                  <a:pt x="6013469" y="1824493"/>
                  <a:pt x="6021668" y="1825124"/>
                  <a:pt x="6029806" y="1826349"/>
                </a:cubicBezTo>
                <a:cubicBezTo>
                  <a:pt x="6037943" y="1827574"/>
                  <a:pt x="6045004" y="1829175"/>
                  <a:pt x="6050988" y="1831152"/>
                </a:cubicBezTo>
                <a:lnTo>
                  <a:pt x="6033719" y="1919940"/>
                </a:lnTo>
                <a:cubicBezTo>
                  <a:pt x="6030900" y="1934988"/>
                  <a:pt x="6028874" y="1949463"/>
                  <a:pt x="6027640" y="1963366"/>
                </a:cubicBezTo>
                <a:cubicBezTo>
                  <a:pt x="6026407" y="1977268"/>
                  <a:pt x="6025966" y="1989101"/>
                  <a:pt x="6026318" y="1998863"/>
                </a:cubicBezTo>
                <a:lnTo>
                  <a:pt x="5999226" y="1998863"/>
                </a:lnTo>
                <a:cubicBezTo>
                  <a:pt x="5999255" y="1993657"/>
                  <a:pt x="5999636" y="1987241"/>
                  <a:pt x="6000369" y="1979616"/>
                </a:cubicBezTo>
                <a:cubicBezTo>
                  <a:pt x="6001102" y="1971992"/>
                  <a:pt x="6002011" y="1963735"/>
                  <a:pt x="6003096" y="1954846"/>
                </a:cubicBezTo>
                <a:lnTo>
                  <a:pt x="6002392" y="1954846"/>
                </a:lnTo>
                <a:cubicBezTo>
                  <a:pt x="5992970" y="1972255"/>
                  <a:pt x="5982627" y="1984641"/>
                  <a:pt x="5971362" y="1992004"/>
                </a:cubicBezTo>
                <a:cubicBezTo>
                  <a:pt x="5960096" y="1999368"/>
                  <a:pt x="5948354" y="2002946"/>
                  <a:pt x="5936136" y="2002740"/>
                </a:cubicBezTo>
                <a:cubicBezTo>
                  <a:pt x="5920980" y="2002419"/>
                  <a:pt x="5909069" y="1997081"/>
                  <a:pt x="5900404" y="1986725"/>
                </a:cubicBezTo>
                <a:cubicBezTo>
                  <a:pt x="5891738" y="1976370"/>
                  <a:pt x="5887321" y="1962923"/>
                  <a:pt x="5887155" y="1946385"/>
                </a:cubicBezTo>
                <a:cubicBezTo>
                  <a:pt x="5887235" y="1926234"/>
                  <a:pt x="5891929" y="1906923"/>
                  <a:pt x="5901237" y="1888451"/>
                </a:cubicBezTo>
                <a:cubicBezTo>
                  <a:pt x="5910545" y="1869979"/>
                  <a:pt x="5923984" y="1854797"/>
                  <a:pt x="5941554" y="1842906"/>
                </a:cubicBezTo>
                <a:cubicBezTo>
                  <a:pt x="5959123" y="1831015"/>
                  <a:pt x="5980341" y="1824865"/>
                  <a:pt x="6005207" y="1824457"/>
                </a:cubicBezTo>
                <a:close/>
                <a:moveTo>
                  <a:pt x="5875719" y="1824457"/>
                </a:moveTo>
                <a:cubicBezTo>
                  <a:pt x="5877003" y="1824464"/>
                  <a:pt x="5878398" y="1824537"/>
                  <a:pt x="5879903" y="1824677"/>
                </a:cubicBezTo>
                <a:cubicBezTo>
                  <a:pt x="5881408" y="1824816"/>
                  <a:pt x="5882715" y="1824977"/>
                  <a:pt x="5883825" y="1825161"/>
                </a:cubicBezTo>
                <a:lnTo>
                  <a:pt x="5878185" y="1854016"/>
                </a:lnTo>
                <a:cubicBezTo>
                  <a:pt x="5877290" y="1853833"/>
                  <a:pt x="5876174" y="1853671"/>
                  <a:pt x="5874837" y="1853532"/>
                </a:cubicBezTo>
                <a:cubicBezTo>
                  <a:pt x="5873501" y="1853392"/>
                  <a:pt x="5872033" y="1853319"/>
                  <a:pt x="5870432" y="1853312"/>
                </a:cubicBezTo>
                <a:cubicBezTo>
                  <a:pt x="5857488" y="1853759"/>
                  <a:pt x="5846021" y="1860529"/>
                  <a:pt x="5836032" y="1873620"/>
                </a:cubicBezTo>
                <a:cubicBezTo>
                  <a:pt x="5826043" y="1886711"/>
                  <a:pt x="5819073" y="1903437"/>
                  <a:pt x="5815122" y="1923797"/>
                </a:cubicBezTo>
                <a:lnTo>
                  <a:pt x="5801048" y="1998863"/>
                </a:lnTo>
                <a:lnTo>
                  <a:pt x="5771797" y="1998863"/>
                </a:lnTo>
                <a:lnTo>
                  <a:pt x="5792590" y="1888935"/>
                </a:lnTo>
                <a:cubicBezTo>
                  <a:pt x="5794697" y="1877690"/>
                  <a:pt x="5796474" y="1866797"/>
                  <a:pt x="5797921" y="1856256"/>
                </a:cubicBezTo>
                <a:cubicBezTo>
                  <a:pt x="5799367" y="1845715"/>
                  <a:pt x="5800527" y="1836408"/>
                  <a:pt x="5801401" y="1828334"/>
                </a:cubicBezTo>
                <a:lnTo>
                  <a:pt x="5827084" y="1828334"/>
                </a:lnTo>
                <a:cubicBezTo>
                  <a:pt x="5826387" y="1834302"/>
                  <a:pt x="5825669" y="1840334"/>
                  <a:pt x="5824929" y="1846430"/>
                </a:cubicBezTo>
                <a:cubicBezTo>
                  <a:pt x="5824189" y="1852527"/>
                  <a:pt x="5823382" y="1858815"/>
                  <a:pt x="5822510" y="1865294"/>
                </a:cubicBezTo>
                <a:lnTo>
                  <a:pt x="5823565" y="1865294"/>
                </a:lnTo>
                <a:cubicBezTo>
                  <a:pt x="5829084" y="1853424"/>
                  <a:pt x="5836277" y="1843712"/>
                  <a:pt x="5845146" y="1836159"/>
                </a:cubicBezTo>
                <a:cubicBezTo>
                  <a:pt x="5854015" y="1828607"/>
                  <a:pt x="5864206" y="1824706"/>
                  <a:pt x="5875719" y="1824457"/>
                </a:cubicBezTo>
                <a:close/>
                <a:moveTo>
                  <a:pt x="5455595" y="1824457"/>
                </a:moveTo>
                <a:cubicBezTo>
                  <a:pt x="5467887" y="1824637"/>
                  <a:pt x="5477899" y="1827640"/>
                  <a:pt x="5485636" y="1833466"/>
                </a:cubicBezTo>
                <a:cubicBezTo>
                  <a:pt x="5493371" y="1839292"/>
                  <a:pt x="5499052" y="1846861"/>
                  <a:pt x="5502679" y="1856173"/>
                </a:cubicBezTo>
                <a:cubicBezTo>
                  <a:pt x="5506306" y="1865486"/>
                  <a:pt x="5508100" y="1875461"/>
                  <a:pt x="5508063" y="1886100"/>
                </a:cubicBezTo>
                <a:cubicBezTo>
                  <a:pt x="5507884" y="1906407"/>
                  <a:pt x="5503470" y="1925366"/>
                  <a:pt x="5494826" y="1942976"/>
                </a:cubicBezTo>
                <a:cubicBezTo>
                  <a:pt x="5486181" y="1960587"/>
                  <a:pt x="5474384" y="1974867"/>
                  <a:pt x="5459435" y="1985818"/>
                </a:cubicBezTo>
                <a:cubicBezTo>
                  <a:pt x="5444486" y="1996769"/>
                  <a:pt x="5427465" y="2002410"/>
                  <a:pt x="5408371" y="2002740"/>
                </a:cubicBezTo>
                <a:cubicBezTo>
                  <a:pt x="5399230" y="2002659"/>
                  <a:pt x="5391609" y="2001853"/>
                  <a:pt x="5385508" y="2000322"/>
                </a:cubicBezTo>
                <a:cubicBezTo>
                  <a:pt x="5379406" y="1998790"/>
                  <a:pt x="5374692" y="1997017"/>
                  <a:pt x="5371366" y="1995001"/>
                </a:cubicBezTo>
                <a:lnTo>
                  <a:pt x="5370661" y="1995001"/>
                </a:lnTo>
                <a:lnTo>
                  <a:pt x="5356917" y="2068643"/>
                </a:lnTo>
                <a:lnTo>
                  <a:pt x="5328018" y="2068643"/>
                </a:lnTo>
                <a:lnTo>
                  <a:pt x="5362203" y="1888951"/>
                </a:lnTo>
                <a:cubicBezTo>
                  <a:pt x="5363987" y="1878561"/>
                  <a:pt x="5365706" y="1868062"/>
                  <a:pt x="5367357" y="1857453"/>
                </a:cubicBezTo>
                <a:cubicBezTo>
                  <a:pt x="5369010" y="1846843"/>
                  <a:pt x="5370463" y="1837137"/>
                  <a:pt x="5371719" y="1828334"/>
                </a:cubicBezTo>
                <a:lnTo>
                  <a:pt x="5398504" y="1828334"/>
                </a:lnTo>
                <a:lnTo>
                  <a:pt x="5393569" y="1860364"/>
                </a:lnTo>
                <a:lnTo>
                  <a:pt x="5394274" y="1860364"/>
                </a:lnTo>
                <a:cubicBezTo>
                  <a:pt x="5402159" y="1849161"/>
                  <a:pt x="5411410" y="1840403"/>
                  <a:pt x="5422027" y="1834090"/>
                </a:cubicBezTo>
                <a:cubicBezTo>
                  <a:pt x="5432644" y="1827777"/>
                  <a:pt x="5443833" y="1824566"/>
                  <a:pt x="5455595" y="1824457"/>
                </a:cubicBezTo>
                <a:close/>
                <a:moveTo>
                  <a:pt x="5281308" y="1824457"/>
                </a:moveTo>
                <a:cubicBezTo>
                  <a:pt x="5289569" y="1824493"/>
                  <a:pt x="5297768" y="1825124"/>
                  <a:pt x="5305906" y="1826349"/>
                </a:cubicBezTo>
                <a:cubicBezTo>
                  <a:pt x="5314043" y="1827574"/>
                  <a:pt x="5321104" y="1829175"/>
                  <a:pt x="5327088" y="1831152"/>
                </a:cubicBezTo>
                <a:lnTo>
                  <a:pt x="5309819" y="1919940"/>
                </a:lnTo>
                <a:cubicBezTo>
                  <a:pt x="5307000" y="1934988"/>
                  <a:pt x="5304974" y="1949463"/>
                  <a:pt x="5303740" y="1963366"/>
                </a:cubicBezTo>
                <a:cubicBezTo>
                  <a:pt x="5302507" y="1977268"/>
                  <a:pt x="5302067" y="1989101"/>
                  <a:pt x="5302419" y="1998863"/>
                </a:cubicBezTo>
                <a:lnTo>
                  <a:pt x="5275326" y="1998863"/>
                </a:lnTo>
                <a:cubicBezTo>
                  <a:pt x="5275355" y="1993657"/>
                  <a:pt x="5275736" y="1987241"/>
                  <a:pt x="5276469" y="1979616"/>
                </a:cubicBezTo>
                <a:cubicBezTo>
                  <a:pt x="5277202" y="1971992"/>
                  <a:pt x="5278112" y="1963735"/>
                  <a:pt x="5279196" y="1954846"/>
                </a:cubicBezTo>
                <a:lnTo>
                  <a:pt x="5278492" y="1954846"/>
                </a:lnTo>
                <a:cubicBezTo>
                  <a:pt x="5269078" y="1972255"/>
                  <a:pt x="5258736" y="1984641"/>
                  <a:pt x="5247468" y="1992004"/>
                </a:cubicBezTo>
                <a:cubicBezTo>
                  <a:pt x="5236200" y="1999368"/>
                  <a:pt x="5224446" y="2002946"/>
                  <a:pt x="5212207" y="2002740"/>
                </a:cubicBezTo>
                <a:cubicBezTo>
                  <a:pt x="5197065" y="2002419"/>
                  <a:pt x="5185162" y="1997081"/>
                  <a:pt x="5176500" y="1986725"/>
                </a:cubicBezTo>
                <a:cubicBezTo>
                  <a:pt x="5167838" y="1976370"/>
                  <a:pt x="5163423" y="1962923"/>
                  <a:pt x="5163255" y="1946385"/>
                </a:cubicBezTo>
                <a:cubicBezTo>
                  <a:pt x="5163334" y="1926234"/>
                  <a:pt x="5168026" y="1906923"/>
                  <a:pt x="5177330" y="1888451"/>
                </a:cubicBezTo>
                <a:cubicBezTo>
                  <a:pt x="5186633" y="1869979"/>
                  <a:pt x="5200070" y="1854797"/>
                  <a:pt x="5217639" y="1842906"/>
                </a:cubicBezTo>
                <a:cubicBezTo>
                  <a:pt x="5235209" y="1831015"/>
                  <a:pt x="5256432" y="1824865"/>
                  <a:pt x="5281308" y="1824457"/>
                </a:cubicBezTo>
                <a:close/>
                <a:moveTo>
                  <a:pt x="5005410" y="1824457"/>
                </a:moveTo>
                <a:cubicBezTo>
                  <a:pt x="5015483" y="1824559"/>
                  <a:pt x="5025381" y="1825761"/>
                  <a:pt x="5035101" y="1828062"/>
                </a:cubicBezTo>
                <a:cubicBezTo>
                  <a:pt x="5044822" y="1830364"/>
                  <a:pt x="5053134" y="1833148"/>
                  <a:pt x="5060035" y="1836417"/>
                </a:cubicBezTo>
                <a:lnTo>
                  <a:pt x="5033957" y="1977406"/>
                </a:lnTo>
                <a:cubicBezTo>
                  <a:pt x="5030557" y="1995345"/>
                  <a:pt x="5026166" y="2010627"/>
                  <a:pt x="5020784" y="2023252"/>
                </a:cubicBezTo>
                <a:cubicBezTo>
                  <a:pt x="5015403" y="2035877"/>
                  <a:pt x="5008281" y="2045967"/>
                  <a:pt x="4999419" y="2053524"/>
                </a:cubicBezTo>
                <a:cubicBezTo>
                  <a:pt x="4990769" y="2060780"/>
                  <a:pt x="4981196" y="2065792"/>
                  <a:pt x="4970697" y="2068563"/>
                </a:cubicBezTo>
                <a:cubicBezTo>
                  <a:pt x="4960197" y="2071333"/>
                  <a:pt x="4949918" y="2072652"/>
                  <a:pt x="4939859" y="2072520"/>
                </a:cubicBezTo>
                <a:cubicBezTo>
                  <a:pt x="4929322" y="2072461"/>
                  <a:pt x="4919581" y="2071347"/>
                  <a:pt x="4910633" y="2069178"/>
                </a:cubicBezTo>
                <a:cubicBezTo>
                  <a:pt x="4901685" y="2067009"/>
                  <a:pt x="4894408" y="2064136"/>
                  <a:pt x="4888801" y="2060560"/>
                </a:cubicBezTo>
                <a:lnTo>
                  <a:pt x="4897259" y="2037664"/>
                </a:lnTo>
                <a:cubicBezTo>
                  <a:pt x="4902479" y="2040912"/>
                  <a:pt x="4909020" y="2043587"/>
                  <a:pt x="4916881" y="2045689"/>
                </a:cubicBezTo>
                <a:cubicBezTo>
                  <a:pt x="4924743" y="2047790"/>
                  <a:pt x="4933224" y="2048878"/>
                  <a:pt x="4942326" y="2048951"/>
                </a:cubicBezTo>
                <a:cubicBezTo>
                  <a:pt x="4956732" y="2049296"/>
                  <a:pt x="4969243" y="2044903"/>
                  <a:pt x="4979859" y="2035772"/>
                </a:cubicBezTo>
                <a:cubicBezTo>
                  <a:pt x="4990476" y="2026641"/>
                  <a:pt x="4998406" y="2010703"/>
                  <a:pt x="5003648" y="1987959"/>
                </a:cubicBezTo>
                <a:lnTo>
                  <a:pt x="5009287" y="1962603"/>
                </a:lnTo>
                <a:lnTo>
                  <a:pt x="5008230" y="1962603"/>
                </a:lnTo>
                <a:cubicBezTo>
                  <a:pt x="5000762" y="1974745"/>
                  <a:pt x="4991996" y="1983826"/>
                  <a:pt x="4981930" y="1989846"/>
                </a:cubicBezTo>
                <a:cubicBezTo>
                  <a:pt x="4971864" y="1995865"/>
                  <a:pt x="4960894" y="1998871"/>
                  <a:pt x="4949022" y="1998863"/>
                </a:cubicBezTo>
                <a:cubicBezTo>
                  <a:pt x="4931917" y="1998292"/>
                  <a:pt x="4919019" y="1992220"/>
                  <a:pt x="4910328" y="1980645"/>
                </a:cubicBezTo>
                <a:cubicBezTo>
                  <a:pt x="4901637" y="1969070"/>
                  <a:pt x="4897281" y="1955418"/>
                  <a:pt x="4897259" y="1939687"/>
                </a:cubicBezTo>
                <a:cubicBezTo>
                  <a:pt x="4897263" y="1920063"/>
                  <a:pt x="4901676" y="1901539"/>
                  <a:pt x="4910496" y="1884116"/>
                </a:cubicBezTo>
                <a:cubicBezTo>
                  <a:pt x="4919318" y="1866693"/>
                  <a:pt x="4931819" y="1852482"/>
                  <a:pt x="4948002" y="1841483"/>
                </a:cubicBezTo>
                <a:cubicBezTo>
                  <a:pt x="4964186" y="1830484"/>
                  <a:pt x="4983321" y="1824809"/>
                  <a:pt x="5005410" y="1824457"/>
                </a:cubicBezTo>
                <a:close/>
                <a:moveTo>
                  <a:pt x="4129110" y="1824457"/>
                </a:moveTo>
                <a:cubicBezTo>
                  <a:pt x="4139183" y="1824559"/>
                  <a:pt x="4149080" y="1825761"/>
                  <a:pt x="4158801" y="1828062"/>
                </a:cubicBezTo>
                <a:cubicBezTo>
                  <a:pt x="4168523" y="1830364"/>
                  <a:pt x="4176834" y="1833148"/>
                  <a:pt x="4183736" y="1836417"/>
                </a:cubicBezTo>
                <a:lnTo>
                  <a:pt x="4157656" y="1977406"/>
                </a:lnTo>
                <a:cubicBezTo>
                  <a:pt x="4154257" y="1995345"/>
                  <a:pt x="4149867" y="2010627"/>
                  <a:pt x="4144484" y="2023252"/>
                </a:cubicBezTo>
                <a:cubicBezTo>
                  <a:pt x="4139103" y="2035877"/>
                  <a:pt x="4131982" y="2045967"/>
                  <a:pt x="4123118" y="2053524"/>
                </a:cubicBezTo>
                <a:cubicBezTo>
                  <a:pt x="4114470" y="2060780"/>
                  <a:pt x="4104895" y="2065792"/>
                  <a:pt x="4094396" y="2068563"/>
                </a:cubicBezTo>
                <a:cubicBezTo>
                  <a:pt x="4083897" y="2071333"/>
                  <a:pt x="4073618" y="2072652"/>
                  <a:pt x="4063559" y="2072520"/>
                </a:cubicBezTo>
                <a:cubicBezTo>
                  <a:pt x="4053022" y="2072461"/>
                  <a:pt x="4043280" y="2071347"/>
                  <a:pt x="4034333" y="2069178"/>
                </a:cubicBezTo>
                <a:cubicBezTo>
                  <a:pt x="4025386" y="2067009"/>
                  <a:pt x="4018109" y="2064136"/>
                  <a:pt x="4012502" y="2060560"/>
                </a:cubicBezTo>
                <a:lnTo>
                  <a:pt x="4020960" y="2037664"/>
                </a:lnTo>
                <a:cubicBezTo>
                  <a:pt x="4026179" y="2040912"/>
                  <a:pt x="4032719" y="2043587"/>
                  <a:pt x="4040582" y="2045689"/>
                </a:cubicBezTo>
                <a:cubicBezTo>
                  <a:pt x="4048443" y="2047790"/>
                  <a:pt x="4056925" y="2048878"/>
                  <a:pt x="4066026" y="2048951"/>
                </a:cubicBezTo>
                <a:cubicBezTo>
                  <a:pt x="4080431" y="2049296"/>
                  <a:pt x="4092943" y="2044903"/>
                  <a:pt x="4103559" y="2035772"/>
                </a:cubicBezTo>
                <a:cubicBezTo>
                  <a:pt x="4114176" y="2026641"/>
                  <a:pt x="4122105" y="2010703"/>
                  <a:pt x="4127348" y="1987959"/>
                </a:cubicBezTo>
                <a:lnTo>
                  <a:pt x="4132986" y="1962603"/>
                </a:lnTo>
                <a:lnTo>
                  <a:pt x="4131929" y="1962603"/>
                </a:lnTo>
                <a:cubicBezTo>
                  <a:pt x="4124463" y="1974745"/>
                  <a:pt x="4115696" y="1983826"/>
                  <a:pt x="4105629" y="1989846"/>
                </a:cubicBezTo>
                <a:cubicBezTo>
                  <a:pt x="4095563" y="1995865"/>
                  <a:pt x="4084594" y="1998871"/>
                  <a:pt x="4072722" y="1998863"/>
                </a:cubicBezTo>
                <a:cubicBezTo>
                  <a:pt x="4055618" y="1998292"/>
                  <a:pt x="4042719" y="1992220"/>
                  <a:pt x="4034029" y="1980645"/>
                </a:cubicBezTo>
                <a:cubicBezTo>
                  <a:pt x="4025338" y="1969070"/>
                  <a:pt x="4020981" y="1955418"/>
                  <a:pt x="4020960" y="1939687"/>
                </a:cubicBezTo>
                <a:cubicBezTo>
                  <a:pt x="4020964" y="1920063"/>
                  <a:pt x="4025375" y="1901539"/>
                  <a:pt x="4034196" y="1884116"/>
                </a:cubicBezTo>
                <a:cubicBezTo>
                  <a:pt x="4043017" y="1866693"/>
                  <a:pt x="4055519" y="1852482"/>
                  <a:pt x="4071702" y="1841483"/>
                </a:cubicBezTo>
                <a:cubicBezTo>
                  <a:pt x="4087885" y="1830484"/>
                  <a:pt x="4107021" y="1824809"/>
                  <a:pt x="4129110" y="1824457"/>
                </a:cubicBezTo>
                <a:close/>
                <a:moveTo>
                  <a:pt x="3935825" y="1824457"/>
                </a:moveTo>
                <a:cubicBezTo>
                  <a:pt x="3946567" y="1824192"/>
                  <a:pt x="3956339" y="1827624"/>
                  <a:pt x="3965138" y="1834752"/>
                </a:cubicBezTo>
                <a:cubicBezTo>
                  <a:pt x="3973938" y="1841880"/>
                  <a:pt x="3978601" y="1854293"/>
                  <a:pt x="3979129" y="1871990"/>
                </a:cubicBezTo>
                <a:cubicBezTo>
                  <a:pt x="3979108" y="1875801"/>
                  <a:pt x="3978799" y="1880162"/>
                  <a:pt x="3978205" y="1885074"/>
                </a:cubicBezTo>
                <a:cubicBezTo>
                  <a:pt x="3977611" y="1889986"/>
                  <a:pt x="3976864" y="1894788"/>
                  <a:pt x="3975963" y="1899479"/>
                </a:cubicBezTo>
                <a:lnTo>
                  <a:pt x="3956958" y="1998863"/>
                </a:lnTo>
                <a:lnTo>
                  <a:pt x="3927719" y="1998863"/>
                </a:lnTo>
                <a:lnTo>
                  <a:pt x="3946398" y="1900537"/>
                </a:lnTo>
                <a:cubicBezTo>
                  <a:pt x="3947117" y="1897137"/>
                  <a:pt x="3947706" y="1893539"/>
                  <a:pt x="3948160" y="1889744"/>
                </a:cubicBezTo>
                <a:cubicBezTo>
                  <a:pt x="3948615" y="1885948"/>
                  <a:pt x="3948850" y="1882262"/>
                  <a:pt x="3948865" y="1878686"/>
                </a:cubicBezTo>
                <a:cubicBezTo>
                  <a:pt x="3949005" y="1869883"/>
                  <a:pt x="3947051" y="1862732"/>
                  <a:pt x="3943006" y="1857232"/>
                </a:cubicBezTo>
                <a:cubicBezTo>
                  <a:pt x="3938960" y="1851733"/>
                  <a:pt x="3931986" y="1848899"/>
                  <a:pt x="3922080" y="1848730"/>
                </a:cubicBezTo>
                <a:cubicBezTo>
                  <a:pt x="3914960" y="1848778"/>
                  <a:pt x="3907429" y="1851463"/>
                  <a:pt x="3899487" y="1856784"/>
                </a:cubicBezTo>
                <a:cubicBezTo>
                  <a:pt x="3891544" y="1862105"/>
                  <a:pt x="3884325" y="1869776"/>
                  <a:pt x="3877832" y="1879796"/>
                </a:cubicBezTo>
                <a:cubicBezTo>
                  <a:pt x="3871337" y="1889816"/>
                  <a:pt x="3866704" y="1901898"/>
                  <a:pt x="3863931" y="1916043"/>
                </a:cubicBezTo>
                <a:lnTo>
                  <a:pt x="3848424" y="1998863"/>
                </a:lnTo>
                <a:lnTo>
                  <a:pt x="3819173" y="1998863"/>
                </a:lnTo>
                <a:lnTo>
                  <a:pt x="3842080" y="1878013"/>
                </a:lnTo>
                <a:cubicBezTo>
                  <a:pt x="3843982" y="1868500"/>
                  <a:pt x="3845553" y="1859603"/>
                  <a:pt x="3846794" y="1851323"/>
                </a:cubicBezTo>
                <a:cubicBezTo>
                  <a:pt x="3848035" y="1843044"/>
                  <a:pt x="3849165" y="1835380"/>
                  <a:pt x="3850186" y="1828334"/>
                </a:cubicBezTo>
                <a:lnTo>
                  <a:pt x="3876266" y="1828334"/>
                </a:lnTo>
                <a:lnTo>
                  <a:pt x="3872037" y="1861770"/>
                </a:lnTo>
                <a:lnTo>
                  <a:pt x="3872741" y="1861770"/>
                </a:lnTo>
                <a:cubicBezTo>
                  <a:pt x="3880435" y="1849739"/>
                  <a:pt x="3889717" y="1840527"/>
                  <a:pt x="3900582" y="1834134"/>
                </a:cubicBezTo>
                <a:cubicBezTo>
                  <a:pt x="3911449" y="1827741"/>
                  <a:pt x="3923196" y="1824515"/>
                  <a:pt x="3935825" y="1824457"/>
                </a:cubicBezTo>
                <a:close/>
                <a:moveTo>
                  <a:pt x="3757310" y="1824457"/>
                </a:moveTo>
                <a:cubicBezTo>
                  <a:pt x="3765570" y="1824493"/>
                  <a:pt x="3773768" y="1825124"/>
                  <a:pt x="3781906" y="1826349"/>
                </a:cubicBezTo>
                <a:cubicBezTo>
                  <a:pt x="3790043" y="1827574"/>
                  <a:pt x="3797104" y="1829175"/>
                  <a:pt x="3803088" y="1831152"/>
                </a:cubicBezTo>
                <a:lnTo>
                  <a:pt x="3785820" y="1919940"/>
                </a:lnTo>
                <a:cubicBezTo>
                  <a:pt x="3783000" y="1934988"/>
                  <a:pt x="3780973" y="1949463"/>
                  <a:pt x="3779741" y="1963366"/>
                </a:cubicBezTo>
                <a:cubicBezTo>
                  <a:pt x="3778508" y="1977268"/>
                  <a:pt x="3778066" y="1989101"/>
                  <a:pt x="3778419" y="1998863"/>
                </a:cubicBezTo>
                <a:lnTo>
                  <a:pt x="3751329" y="1998863"/>
                </a:lnTo>
                <a:cubicBezTo>
                  <a:pt x="3751358" y="1993657"/>
                  <a:pt x="3751739" y="1987241"/>
                  <a:pt x="3752472" y="1979616"/>
                </a:cubicBezTo>
                <a:cubicBezTo>
                  <a:pt x="3753205" y="1971992"/>
                  <a:pt x="3754114" y="1963735"/>
                  <a:pt x="3755200" y="1954846"/>
                </a:cubicBezTo>
                <a:lnTo>
                  <a:pt x="3754495" y="1954846"/>
                </a:lnTo>
                <a:cubicBezTo>
                  <a:pt x="3745073" y="1972255"/>
                  <a:pt x="3734732" y="1984641"/>
                  <a:pt x="3723469" y="1992004"/>
                </a:cubicBezTo>
                <a:cubicBezTo>
                  <a:pt x="3712207" y="1999368"/>
                  <a:pt x="3700458" y="2002946"/>
                  <a:pt x="3688222" y="2002740"/>
                </a:cubicBezTo>
                <a:cubicBezTo>
                  <a:pt x="3673074" y="2002419"/>
                  <a:pt x="3661168" y="1997081"/>
                  <a:pt x="3652504" y="1986725"/>
                </a:cubicBezTo>
                <a:cubicBezTo>
                  <a:pt x="3643841" y="1976370"/>
                  <a:pt x="3639425" y="1962923"/>
                  <a:pt x="3639257" y="1946385"/>
                </a:cubicBezTo>
                <a:cubicBezTo>
                  <a:pt x="3639337" y="1926234"/>
                  <a:pt x="3644030" y="1906923"/>
                  <a:pt x="3653335" y="1888451"/>
                </a:cubicBezTo>
                <a:cubicBezTo>
                  <a:pt x="3662639" y="1869979"/>
                  <a:pt x="3676077" y="1854797"/>
                  <a:pt x="3693646" y="1842906"/>
                </a:cubicBezTo>
                <a:cubicBezTo>
                  <a:pt x="3711215" y="1831015"/>
                  <a:pt x="3732437" y="1824865"/>
                  <a:pt x="3757310" y="1824457"/>
                </a:cubicBezTo>
                <a:close/>
                <a:moveTo>
                  <a:pt x="3344577" y="1824457"/>
                </a:moveTo>
                <a:cubicBezTo>
                  <a:pt x="3359933" y="1824663"/>
                  <a:pt x="3372527" y="1828123"/>
                  <a:pt x="3382357" y="1834837"/>
                </a:cubicBezTo>
                <a:cubicBezTo>
                  <a:pt x="3392189" y="1841551"/>
                  <a:pt x="3399454" y="1850282"/>
                  <a:pt x="3404155" y="1861031"/>
                </a:cubicBezTo>
                <a:cubicBezTo>
                  <a:pt x="3408855" y="1871779"/>
                  <a:pt x="3411189" y="1883308"/>
                  <a:pt x="3411157" y="1895619"/>
                </a:cubicBezTo>
                <a:cubicBezTo>
                  <a:pt x="3411048" y="1913478"/>
                  <a:pt x="3407118" y="1930517"/>
                  <a:pt x="3399366" y="1946737"/>
                </a:cubicBezTo>
                <a:cubicBezTo>
                  <a:pt x="3391615" y="1962956"/>
                  <a:pt x="3380689" y="1976258"/>
                  <a:pt x="3366590" y="1986641"/>
                </a:cubicBezTo>
                <a:cubicBezTo>
                  <a:pt x="3352492" y="1997024"/>
                  <a:pt x="3335870" y="2002390"/>
                  <a:pt x="3316722" y="2002740"/>
                </a:cubicBezTo>
                <a:cubicBezTo>
                  <a:pt x="3295289" y="2002220"/>
                  <a:pt x="3278861" y="1995340"/>
                  <a:pt x="3267438" y="1982098"/>
                </a:cubicBezTo>
                <a:cubicBezTo>
                  <a:pt x="3256016" y="1968856"/>
                  <a:pt x="3250250" y="1952368"/>
                  <a:pt x="3250142" y="1932636"/>
                </a:cubicBezTo>
                <a:cubicBezTo>
                  <a:pt x="3250282" y="1913653"/>
                  <a:pt x="3254343" y="1896000"/>
                  <a:pt x="3262324" y="1879676"/>
                </a:cubicBezTo>
                <a:cubicBezTo>
                  <a:pt x="3270304" y="1863352"/>
                  <a:pt x="3281360" y="1850142"/>
                  <a:pt x="3295491" y="1840047"/>
                </a:cubicBezTo>
                <a:cubicBezTo>
                  <a:pt x="3309622" y="1829951"/>
                  <a:pt x="3325984" y="1824754"/>
                  <a:pt x="3344577" y="1824457"/>
                </a:cubicBezTo>
                <a:close/>
                <a:moveTo>
                  <a:pt x="2964278" y="1824457"/>
                </a:moveTo>
                <a:cubicBezTo>
                  <a:pt x="2975020" y="1824192"/>
                  <a:pt x="2984792" y="1827624"/>
                  <a:pt x="2993591" y="1834752"/>
                </a:cubicBezTo>
                <a:cubicBezTo>
                  <a:pt x="3002391" y="1841880"/>
                  <a:pt x="3007054" y="1854293"/>
                  <a:pt x="3007582" y="1871990"/>
                </a:cubicBezTo>
                <a:cubicBezTo>
                  <a:pt x="3007560" y="1875801"/>
                  <a:pt x="3007253" y="1880162"/>
                  <a:pt x="3006659" y="1885074"/>
                </a:cubicBezTo>
                <a:cubicBezTo>
                  <a:pt x="3006065" y="1889986"/>
                  <a:pt x="3005317" y="1894788"/>
                  <a:pt x="3004415" y="1899479"/>
                </a:cubicBezTo>
                <a:lnTo>
                  <a:pt x="2985412" y="1998863"/>
                </a:lnTo>
                <a:lnTo>
                  <a:pt x="2956172" y="1998863"/>
                </a:lnTo>
                <a:lnTo>
                  <a:pt x="2974851" y="1900537"/>
                </a:lnTo>
                <a:cubicBezTo>
                  <a:pt x="2975570" y="1897137"/>
                  <a:pt x="2976158" y="1893539"/>
                  <a:pt x="2976613" y="1889744"/>
                </a:cubicBezTo>
                <a:cubicBezTo>
                  <a:pt x="2977068" y="1885948"/>
                  <a:pt x="2977302" y="1882262"/>
                  <a:pt x="2977317" y="1878686"/>
                </a:cubicBezTo>
                <a:cubicBezTo>
                  <a:pt x="2977457" y="1869883"/>
                  <a:pt x="2975504" y="1862732"/>
                  <a:pt x="2971458" y="1857232"/>
                </a:cubicBezTo>
                <a:cubicBezTo>
                  <a:pt x="2967413" y="1851733"/>
                  <a:pt x="2960438" y="1848899"/>
                  <a:pt x="2950533" y="1848730"/>
                </a:cubicBezTo>
                <a:cubicBezTo>
                  <a:pt x="2943413" y="1848778"/>
                  <a:pt x="2935881" y="1851463"/>
                  <a:pt x="2927939" y="1856784"/>
                </a:cubicBezTo>
                <a:cubicBezTo>
                  <a:pt x="2919996" y="1862105"/>
                  <a:pt x="2912778" y="1869776"/>
                  <a:pt x="2906284" y="1879796"/>
                </a:cubicBezTo>
                <a:cubicBezTo>
                  <a:pt x="2899791" y="1889816"/>
                  <a:pt x="2895158" y="1901898"/>
                  <a:pt x="2892383" y="1916043"/>
                </a:cubicBezTo>
                <a:lnTo>
                  <a:pt x="2876877" y="1998863"/>
                </a:lnTo>
                <a:lnTo>
                  <a:pt x="2847624" y="1998863"/>
                </a:lnTo>
                <a:lnTo>
                  <a:pt x="2870533" y="1878013"/>
                </a:lnTo>
                <a:cubicBezTo>
                  <a:pt x="2872434" y="1868500"/>
                  <a:pt x="2874006" y="1859603"/>
                  <a:pt x="2875247" y="1851323"/>
                </a:cubicBezTo>
                <a:cubicBezTo>
                  <a:pt x="2876487" y="1843044"/>
                  <a:pt x="2877618" y="1835380"/>
                  <a:pt x="2878639" y="1828334"/>
                </a:cubicBezTo>
                <a:lnTo>
                  <a:pt x="2904718" y="1828334"/>
                </a:lnTo>
                <a:lnTo>
                  <a:pt x="2900489" y="1861770"/>
                </a:lnTo>
                <a:lnTo>
                  <a:pt x="2901193" y="1861770"/>
                </a:lnTo>
                <a:cubicBezTo>
                  <a:pt x="2908888" y="1849739"/>
                  <a:pt x="2918169" y="1840527"/>
                  <a:pt x="2929035" y="1834134"/>
                </a:cubicBezTo>
                <a:cubicBezTo>
                  <a:pt x="2939901" y="1827741"/>
                  <a:pt x="2951649" y="1824515"/>
                  <a:pt x="2964278" y="1824457"/>
                </a:cubicBezTo>
                <a:close/>
                <a:moveTo>
                  <a:pt x="2785760" y="1824457"/>
                </a:moveTo>
                <a:cubicBezTo>
                  <a:pt x="2794022" y="1824493"/>
                  <a:pt x="2802221" y="1825124"/>
                  <a:pt x="2810359" y="1826349"/>
                </a:cubicBezTo>
                <a:cubicBezTo>
                  <a:pt x="2818496" y="1827574"/>
                  <a:pt x="2825557" y="1829175"/>
                  <a:pt x="2831540" y="1831152"/>
                </a:cubicBezTo>
                <a:lnTo>
                  <a:pt x="2814272" y="1919940"/>
                </a:lnTo>
                <a:cubicBezTo>
                  <a:pt x="2811452" y="1934988"/>
                  <a:pt x="2809426" y="1949463"/>
                  <a:pt x="2808193" y="1963366"/>
                </a:cubicBezTo>
                <a:cubicBezTo>
                  <a:pt x="2806960" y="1977268"/>
                  <a:pt x="2806519" y="1989101"/>
                  <a:pt x="2806871" y="1998863"/>
                </a:cubicBezTo>
                <a:lnTo>
                  <a:pt x="2779779" y="1998863"/>
                </a:lnTo>
                <a:cubicBezTo>
                  <a:pt x="2779808" y="1993657"/>
                  <a:pt x="2780189" y="1987241"/>
                  <a:pt x="2780922" y="1979616"/>
                </a:cubicBezTo>
                <a:cubicBezTo>
                  <a:pt x="2781655" y="1971992"/>
                  <a:pt x="2782564" y="1963735"/>
                  <a:pt x="2783649" y="1954846"/>
                </a:cubicBezTo>
                <a:lnTo>
                  <a:pt x="2782945" y="1954846"/>
                </a:lnTo>
                <a:cubicBezTo>
                  <a:pt x="2773530" y="1972255"/>
                  <a:pt x="2763189" y="1984641"/>
                  <a:pt x="2751921" y="1992004"/>
                </a:cubicBezTo>
                <a:cubicBezTo>
                  <a:pt x="2740652" y="1999368"/>
                  <a:pt x="2728899" y="2002946"/>
                  <a:pt x="2716660" y="2002740"/>
                </a:cubicBezTo>
                <a:cubicBezTo>
                  <a:pt x="2701518" y="2002419"/>
                  <a:pt x="2689615" y="1997081"/>
                  <a:pt x="2680952" y="1986725"/>
                </a:cubicBezTo>
                <a:cubicBezTo>
                  <a:pt x="2672291" y="1976370"/>
                  <a:pt x="2667875" y="1962923"/>
                  <a:pt x="2667708" y="1946385"/>
                </a:cubicBezTo>
                <a:cubicBezTo>
                  <a:pt x="2667787" y="1926234"/>
                  <a:pt x="2672478" y="1906923"/>
                  <a:pt x="2681783" y="1888451"/>
                </a:cubicBezTo>
                <a:cubicBezTo>
                  <a:pt x="2691086" y="1869979"/>
                  <a:pt x="2704523" y="1854797"/>
                  <a:pt x="2722092" y="1842906"/>
                </a:cubicBezTo>
                <a:cubicBezTo>
                  <a:pt x="2739661" y="1831015"/>
                  <a:pt x="2760883" y="1824865"/>
                  <a:pt x="2785760" y="1824457"/>
                </a:cubicBezTo>
                <a:close/>
                <a:moveTo>
                  <a:pt x="2405087" y="1824457"/>
                </a:moveTo>
                <a:cubicBezTo>
                  <a:pt x="2416615" y="1824574"/>
                  <a:pt x="2427041" y="1825747"/>
                  <a:pt x="2436365" y="1827974"/>
                </a:cubicBezTo>
                <a:cubicBezTo>
                  <a:pt x="2445690" y="1830202"/>
                  <a:pt x="2453472" y="1832782"/>
                  <a:pt x="2459713" y="1835713"/>
                </a:cubicBezTo>
                <a:lnTo>
                  <a:pt x="2415661" y="2068643"/>
                </a:lnTo>
                <a:lnTo>
                  <a:pt x="2386762" y="2068643"/>
                </a:lnTo>
                <a:lnTo>
                  <a:pt x="2407202" y="1967890"/>
                </a:lnTo>
                <a:lnTo>
                  <a:pt x="2406498" y="1967890"/>
                </a:lnTo>
                <a:cubicBezTo>
                  <a:pt x="2399206" y="1979202"/>
                  <a:pt x="2390264" y="1987828"/>
                  <a:pt x="2379669" y="1993766"/>
                </a:cubicBezTo>
                <a:cubicBezTo>
                  <a:pt x="2369074" y="1999705"/>
                  <a:pt x="2358282" y="2002696"/>
                  <a:pt x="2347290" y="2002740"/>
                </a:cubicBezTo>
                <a:cubicBezTo>
                  <a:pt x="2330384" y="2002250"/>
                  <a:pt x="2317706" y="1996104"/>
                  <a:pt x="2309258" y="1984301"/>
                </a:cubicBezTo>
                <a:cubicBezTo>
                  <a:pt x="2300808" y="1972499"/>
                  <a:pt x="2296584" y="1957980"/>
                  <a:pt x="2296585" y="1940744"/>
                </a:cubicBezTo>
                <a:cubicBezTo>
                  <a:pt x="2296697" y="1921440"/>
                  <a:pt x="2301167" y="1902982"/>
                  <a:pt x="2309991" y="1885369"/>
                </a:cubicBezTo>
                <a:cubicBezTo>
                  <a:pt x="2318816" y="1867757"/>
                  <a:pt x="2331323" y="1853298"/>
                  <a:pt x="2347510" y="1841992"/>
                </a:cubicBezTo>
                <a:cubicBezTo>
                  <a:pt x="2363698" y="1830686"/>
                  <a:pt x="2382890" y="1824841"/>
                  <a:pt x="2405087" y="1824457"/>
                </a:cubicBezTo>
                <a:close/>
                <a:moveTo>
                  <a:pt x="2099962" y="1824457"/>
                </a:moveTo>
                <a:cubicBezTo>
                  <a:pt x="2108222" y="1824493"/>
                  <a:pt x="2116421" y="1825124"/>
                  <a:pt x="2124560" y="1826349"/>
                </a:cubicBezTo>
                <a:cubicBezTo>
                  <a:pt x="2132697" y="1827574"/>
                  <a:pt x="2139757" y="1829175"/>
                  <a:pt x="2145742" y="1831152"/>
                </a:cubicBezTo>
                <a:lnTo>
                  <a:pt x="2128473" y="1919940"/>
                </a:lnTo>
                <a:cubicBezTo>
                  <a:pt x="2125653" y="1934988"/>
                  <a:pt x="2123627" y="1949463"/>
                  <a:pt x="2122394" y="1963366"/>
                </a:cubicBezTo>
                <a:cubicBezTo>
                  <a:pt x="2121160" y="1977268"/>
                  <a:pt x="2120720" y="1989101"/>
                  <a:pt x="2121072" y="1998863"/>
                </a:cubicBezTo>
                <a:lnTo>
                  <a:pt x="2093979" y="1998863"/>
                </a:lnTo>
                <a:cubicBezTo>
                  <a:pt x="2094008" y="1993657"/>
                  <a:pt x="2094390" y="1987241"/>
                  <a:pt x="2095122" y="1979616"/>
                </a:cubicBezTo>
                <a:cubicBezTo>
                  <a:pt x="2095855" y="1971992"/>
                  <a:pt x="2096764" y="1963735"/>
                  <a:pt x="2097849" y="1954846"/>
                </a:cubicBezTo>
                <a:lnTo>
                  <a:pt x="2097146" y="1954846"/>
                </a:lnTo>
                <a:cubicBezTo>
                  <a:pt x="2087731" y="1972255"/>
                  <a:pt x="2077389" y="1984641"/>
                  <a:pt x="2066121" y="1992004"/>
                </a:cubicBezTo>
                <a:cubicBezTo>
                  <a:pt x="2054853" y="1999368"/>
                  <a:pt x="2043099" y="2002946"/>
                  <a:pt x="2030861" y="2002740"/>
                </a:cubicBezTo>
                <a:cubicBezTo>
                  <a:pt x="2015718" y="2002419"/>
                  <a:pt x="2003816" y="1997081"/>
                  <a:pt x="1995153" y="1986725"/>
                </a:cubicBezTo>
                <a:cubicBezTo>
                  <a:pt x="1986491" y="1976370"/>
                  <a:pt x="1982076" y="1962923"/>
                  <a:pt x="1981909" y="1946385"/>
                </a:cubicBezTo>
                <a:cubicBezTo>
                  <a:pt x="1981988" y="1926234"/>
                  <a:pt x="1986679" y="1906923"/>
                  <a:pt x="1995983" y="1888451"/>
                </a:cubicBezTo>
                <a:cubicBezTo>
                  <a:pt x="2005288" y="1869979"/>
                  <a:pt x="2018724" y="1854797"/>
                  <a:pt x="2036292" y="1842906"/>
                </a:cubicBezTo>
                <a:cubicBezTo>
                  <a:pt x="2053861" y="1831015"/>
                  <a:pt x="2075084" y="1824865"/>
                  <a:pt x="2099962" y="1824457"/>
                </a:cubicBezTo>
                <a:close/>
                <a:moveTo>
                  <a:pt x="1325276" y="1824457"/>
                </a:moveTo>
                <a:cubicBezTo>
                  <a:pt x="1340633" y="1824663"/>
                  <a:pt x="1353227" y="1828123"/>
                  <a:pt x="1363058" y="1834837"/>
                </a:cubicBezTo>
                <a:cubicBezTo>
                  <a:pt x="1372889" y="1841551"/>
                  <a:pt x="1380154" y="1850282"/>
                  <a:pt x="1384855" y="1861031"/>
                </a:cubicBezTo>
                <a:cubicBezTo>
                  <a:pt x="1389555" y="1871779"/>
                  <a:pt x="1391890" y="1883308"/>
                  <a:pt x="1391857" y="1895619"/>
                </a:cubicBezTo>
                <a:cubicBezTo>
                  <a:pt x="1391748" y="1913478"/>
                  <a:pt x="1387818" y="1930517"/>
                  <a:pt x="1380066" y="1946737"/>
                </a:cubicBezTo>
                <a:cubicBezTo>
                  <a:pt x="1372315" y="1962956"/>
                  <a:pt x="1361390" y="1976258"/>
                  <a:pt x="1347291" y="1986641"/>
                </a:cubicBezTo>
                <a:cubicBezTo>
                  <a:pt x="1333193" y="1997024"/>
                  <a:pt x="1316570" y="2002390"/>
                  <a:pt x="1297423" y="2002740"/>
                </a:cubicBezTo>
                <a:cubicBezTo>
                  <a:pt x="1275989" y="2002220"/>
                  <a:pt x="1259561" y="1995340"/>
                  <a:pt x="1248139" y="1982098"/>
                </a:cubicBezTo>
                <a:cubicBezTo>
                  <a:pt x="1236716" y="1968856"/>
                  <a:pt x="1230951" y="1952368"/>
                  <a:pt x="1230843" y="1932636"/>
                </a:cubicBezTo>
                <a:cubicBezTo>
                  <a:pt x="1230983" y="1913653"/>
                  <a:pt x="1235044" y="1896000"/>
                  <a:pt x="1243024" y="1879676"/>
                </a:cubicBezTo>
                <a:cubicBezTo>
                  <a:pt x="1251004" y="1863352"/>
                  <a:pt x="1262060" y="1850142"/>
                  <a:pt x="1276191" y="1840047"/>
                </a:cubicBezTo>
                <a:cubicBezTo>
                  <a:pt x="1290322" y="1829951"/>
                  <a:pt x="1306684" y="1824754"/>
                  <a:pt x="1325276" y="1824457"/>
                </a:cubicBezTo>
                <a:close/>
                <a:moveTo>
                  <a:pt x="1156985" y="1824457"/>
                </a:moveTo>
                <a:cubicBezTo>
                  <a:pt x="1165247" y="1824493"/>
                  <a:pt x="1173447" y="1825124"/>
                  <a:pt x="1181584" y="1826349"/>
                </a:cubicBezTo>
                <a:cubicBezTo>
                  <a:pt x="1189721" y="1827574"/>
                  <a:pt x="1196782" y="1829175"/>
                  <a:pt x="1202766" y="1831152"/>
                </a:cubicBezTo>
                <a:lnTo>
                  <a:pt x="1185497" y="1919940"/>
                </a:lnTo>
                <a:cubicBezTo>
                  <a:pt x="1182678" y="1934988"/>
                  <a:pt x="1180652" y="1949463"/>
                  <a:pt x="1179419" y="1963366"/>
                </a:cubicBezTo>
                <a:cubicBezTo>
                  <a:pt x="1178185" y="1977268"/>
                  <a:pt x="1177744" y="1989101"/>
                  <a:pt x="1178096" y="1998863"/>
                </a:cubicBezTo>
                <a:lnTo>
                  <a:pt x="1151004" y="1998863"/>
                </a:lnTo>
                <a:cubicBezTo>
                  <a:pt x="1151033" y="1993657"/>
                  <a:pt x="1151414" y="1987241"/>
                  <a:pt x="1152147" y="1979616"/>
                </a:cubicBezTo>
                <a:cubicBezTo>
                  <a:pt x="1152880" y="1971992"/>
                  <a:pt x="1153789" y="1963735"/>
                  <a:pt x="1154874" y="1954846"/>
                </a:cubicBezTo>
                <a:lnTo>
                  <a:pt x="1154170" y="1954846"/>
                </a:lnTo>
                <a:cubicBezTo>
                  <a:pt x="1144756" y="1972255"/>
                  <a:pt x="1134414" y="1984641"/>
                  <a:pt x="1123146" y="1992004"/>
                </a:cubicBezTo>
                <a:cubicBezTo>
                  <a:pt x="1111878" y="1999368"/>
                  <a:pt x="1100124" y="2002946"/>
                  <a:pt x="1087886" y="2002740"/>
                </a:cubicBezTo>
                <a:cubicBezTo>
                  <a:pt x="1072743" y="2002419"/>
                  <a:pt x="1060841" y="1997081"/>
                  <a:pt x="1052178" y="1986725"/>
                </a:cubicBezTo>
                <a:cubicBezTo>
                  <a:pt x="1043516" y="1976370"/>
                  <a:pt x="1039101" y="1962923"/>
                  <a:pt x="1038933" y="1946385"/>
                </a:cubicBezTo>
                <a:cubicBezTo>
                  <a:pt x="1039013" y="1926234"/>
                  <a:pt x="1043704" y="1906923"/>
                  <a:pt x="1053008" y="1888451"/>
                </a:cubicBezTo>
                <a:cubicBezTo>
                  <a:pt x="1062312" y="1869979"/>
                  <a:pt x="1075748" y="1854797"/>
                  <a:pt x="1093317" y="1842906"/>
                </a:cubicBezTo>
                <a:cubicBezTo>
                  <a:pt x="1110886" y="1831015"/>
                  <a:pt x="1132109" y="1824865"/>
                  <a:pt x="1156985" y="1824457"/>
                </a:cubicBezTo>
                <a:close/>
                <a:moveTo>
                  <a:pt x="515652" y="1824457"/>
                </a:moveTo>
                <a:cubicBezTo>
                  <a:pt x="531008" y="1824663"/>
                  <a:pt x="543602" y="1828123"/>
                  <a:pt x="553433" y="1834837"/>
                </a:cubicBezTo>
                <a:cubicBezTo>
                  <a:pt x="563264" y="1841551"/>
                  <a:pt x="570529" y="1850282"/>
                  <a:pt x="575230" y="1861031"/>
                </a:cubicBezTo>
                <a:cubicBezTo>
                  <a:pt x="579931" y="1871779"/>
                  <a:pt x="582265" y="1883308"/>
                  <a:pt x="582232" y="1895619"/>
                </a:cubicBezTo>
                <a:cubicBezTo>
                  <a:pt x="582123" y="1913478"/>
                  <a:pt x="578193" y="1930517"/>
                  <a:pt x="570442" y="1946737"/>
                </a:cubicBezTo>
                <a:cubicBezTo>
                  <a:pt x="562690" y="1962956"/>
                  <a:pt x="551765" y="1976258"/>
                  <a:pt x="537667" y="1986641"/>
                </a:cubicBezTo>
                <a:cubicBezTo>
                  <a:pt x="523568" y="1997024"/>
                  <a:pt x="506945" y="2002390"/>
                  <a:pt x="487798" y="2002740"/>
                </a:cubicBezTo>
                <a:cubicBezTo>
                  <a:pt x="466364" y="2002220"/>
                  <a:pt x="449936" y="1995340"/>
                  <a:pt x="438514" y="1982098"/>
                </a:cubicBezTo>
                <a:cubicBezTo>
                  <a:pt x="427092" y="1968856"/>
                  <a:pt x="421326" y="1952368"/>
                  <a:pt x="421217" y="1932636"/>
                </a:cubicBezTo>
                <a:cubicBezTo>
                  <a:pt x="421358" y="1913653"/>
                  <a:pt x="425419" y="1896000"/>
                  <a:pt x="433399" y="1879676"/>
                </a:cubicBezTo>
                <a:cubicBezTo>
                  <a:pt x="441380" y="1863352"/>
                  <a:pt x="452435" y="1850142"/>
                  <a:pt x="466566" y="1840047"/>
                </a:cubicBezTo>
                <a:cubicBezTo>
                  <a:pt x="480698" y="1829951"/>
                  <a:pt x="497059" y="1824754"/>
                  <a:pt x="515652" y="1824457"/>
                </a:cubicBezTo>
                <a:close/>
                <a:moveTo>
                  <a:pt x="8873898" y="1799787"/>
                </a:moveTo>
                <a:cubicBezTo>
                  <a:pt x="8874939" y="1802834"/>
                  <a:pt x="8875672" y="1806079"/>
                  <a:pt x="8876097" y="1809523"/>
                </a:cubicBezTo>
                <a:cubicBezTo>
                  <a:pt x="8876522" y="1812966"/>
                  <a:pt x="8876727" y="1816300"/>
                  <a:pt x="8876713" y="1819523"/>
                </a:cubicBezTo>
                <a:cubicBezTo>
                  <a:pt x="8876618" y="1831103"/>
                  <a:pt x="8873377" y="1840081"/>
                  <a:pt x="8866988" y="1846458"/>
                </a:cubicBezTo>
                <a:cubicBezTo>
                  <a:pt x="8860600" y="1852835"/>
                  <a:pt x="8851629" y="1855824"/>
                  <a:pt x="8840075" y="1855426"/>
                </a:cubicBezTo>
                <a:cubicBezTo>
                  <a:pt x="8843411" y="1860935"/>
                  <a:pt x="8845889" y="1867105"/>
                  <a:pt x="8847509" y="1873936"/>
                </a:cubicBezTo>
                <a:cubicBezTo>
                  <a:pt x="8849129" y="1880766"/>
                  <a:pt x="8849936" y="1887994"/>
                  <a:pt x="8849928" y="1895619"/>
                </a:cubicBezTo>
                <a:cubicBezTo>
                  <a:pt x="8849820" y="1913478"/>
                  <a:pt x="8845890" y="1930517"/>
                  <a:pt x="8838138" y="1946737"/>
                </a:cubicBezTo>
                <a:cubicBezTo>
                  <a:pt x="8830386" y="1962956"/>
                  <a:pt x="8819461" y="1976258"/>
                  <a:pt x="8805363" y="1986641"/>
                </a:cubicBezTo>
                <a:cubicBezTo>
                  <a:pt x="8791265" y="1997024"/>
                  <a:pt x="8774641" y="2002390"/>
                  <a:pt x="8755494" y="2002740"/>
                </a:cubicBezTo>
                <a:cubicBezTo>
                  <a:pt x="8734061" y="2002220"/>
                  <a:pt x="8717633" y="1995340"/>
                  <a:pt x="8706210" y="1982098"/>
                </a:cubicBezTo>
                <a:cubicBezTo>
                  <a:pt x="8694788" y="1968856"/>
                  <a:pt x="8689022" y="1952368"/>
                  <a:pt x="8688914" y="1932636"/>
                </a:cubicBezTo>
                <a:cubicBezTo>
                  <a:pt x="8689055" y="1913653"/>
                  <a:pt x="8693115" y="1896000"/>
                  <a:pt x="8701096" y="1879676"/>
                </a:cubicBezTo>
                <a:cubicBezTo>
                  <a:pt x="8709076" y="1863352"/>
                  <a:pt x="8720132" y="1850142"/>
                  <a:pt x="8734263" y="1840047"/>
                </a:cubicBezTo>
                <a:cubicBezTo>
                  <a:pt x="8748394" y="1829951"/>
                  <a:pt x="8764755" y="1824754"/>
                  <a:pt x="8783348" y="1824457"/>
                </a:cubicBezTo>
                <a:cubicBezTo>
                  <a:pt x="8788799" y="1824464"/>
                  <a:pt x="8793940" y="1824977"/>
                  <a:pt x="8798774" y="1825997"/>
                </a:cubicBezTo>
                <a:cubicBezTo>
                  <a:pt x="8803607" y="1827017"/>
                  <a:pt x="8808220" y="1828501"/>
                  <a:pt x="8812612" y="1830448"/>
                </a:cubicBezTo>
                <a:cubicBezTo>
                  <a:pt x="8816263" y="1832173"/>
                  <a:pt x="8820064" y="1833921"/>
                  <a:pt x="8824018" y="1835690"/>
                </a:cubicBezTo>
                <a:cubicBezTo>
                  <a:pt x="8827970" y="1837460"/>
                  <a:pt x="8832384" y="1838414"/>
                  <a:pt x="8837260" y="1838554"/>
                </a:cubicBezTo>
                <a:cubicBezTo>
                  <a:pt x="8842569" y="1838546"/>
                  <a:pt x="8846654" y="1837063"/>
                  <a:pt x="8849513" y="1834104"/>
                </a:cubicBezTo>
                <a:cubicBezTo>
                  <a:pt x="8852372" y="1831146"/>
                  <a:pt x="8853817" y="1826755"/>
                  <a:pt x="8853849" y="1820933"/>
                </a:cubicBezTo>
                <a:cubicBezTo>
                  <a:pt x="8853849" y="1818429"/>
                  <a:pt x="8853581" y="1815683"/>
                  <a:pt x="8853047" y="1812695"/>
                </a:cubicBezTo>
                <a:cubicBezTo>
                  <a:pt x="8852512" y="1809706"/>
                  <a:pt x="8851710" y="1806696"/>
                  <a:pt x="8850641" y="1803664"/>
                </a:cubicBezTo>
                <a:close/>
                <a:moveTo>
                  <a:pt x="7597548" y="1799750"/>
                </a:moveTo>
                <a:cubicBezTo>
                  <a:pt x="7598589" y="1802794"/>
                  <a:pt x="7599322" y="1806040"/>
                  <a:pt x="7599747" y="1809485"/>
                </a:cubicBezTo>
                <a:cubicBezTo>
                  <a:pt x="7600172" y="1812931"/>
                  <a:pt x="7600377" y="1816268"/>
                  <a:pt x="7600363" y="1819496"/>
                </a:cubicBezTo>
                <a:cubicBezTo>
                  <a:pt x="7600269" y="1831089"/>
                  <a:pt x="7597027" y="1840075"/>
                  <a:pt x="7590638" y="1846455"/>
                </a:cubicBezTo>
                <a:cubicBezTo>
                  <a:pt x="7584250" y="1852834"/>
                  <a:pt x="7575279" y="1855825"/>
                  <a:pt x="7563725" y="1855426"/>
                </a:cubicBezTo>
                <a:cubicBezTo>
                  <a:pt x="7567061" y="1860935"/>
                  <a:pt x="7569539" y="1867105"/>
                  <a:pt x="7571159" y="1873936"/>
                </a:cubicBezTo>
                <a:cubicBezTo>
                  <a:pt x="7572779" y="1880766"/>
                  <a:pt x="7573585" y="1887994"/>
                  <a:pt x="7573578" y="1895619"/>
                </a:cubicBezTo>
                <a:cubicBezTo>
                  <a:pt x="7573470" y="1913478"/>
                  <a:pt x="7569540" y="1930517"/>
                  <a:pt x="7561788" y="1946737"/>
                </a:cubicBezTo>
                <a:cubicBezTo>
                  <a:pt x="7554037" y="1962956"/>
                  <a:pt x="7543112" y="1976258"/>
                  <a:pt x="7529013" y="1986641"/>
                </a:cubicBezTo>
                <a:cubicBezTo>
                  <a:pt x="7514915" y="1997024"/>
                  <a:pt x="7498292" y="2002390"/>
                  <a:pt x="7479145" y="2002740"/>
                </a:cubicBezTo>
                <a:cubicBezTo>
                  <a:pt x="7457711" y="2002220"/>
                  <a:pt x="7441283" y="1995340"/>
                  <a:pt x="7429860" y="1982098"/>
                </a:cubicBezTo>
                <a:cubicBezTo>
                  <a:pt x="7418438" y="1968856"/>
                  <a:pt x="7412673" y="1952368"/>
                  <a:pt x="7412564" y="1932636"/>
                </a:cubicBezTo>
                <a:cubicBezTo>
                  <a:pt x="7412705" y="1913653"/>
                  <a:pt x="7416765" y="1896000"/>
                  <a:pt x="7424746" y="1879676"/>
                </a:cubicBezTo>
                <a:cubicBezTo>
                  <a:pt x="7432727" y="1863352"/>
                  <a:pt x="7443782" y="1850142"/>
                  <a:pt x="7457913" y="1840047"/>
                </a:cubicBezTo>
                <a:cubicBezTo>
                  <a:pt x="7472044" y="1829951"/>
                  <a:pt x="7488406" y="1824754"/>
                  <a:pt x="7506998" y="1824457"/>
                </a:cubicBezTo>
                <a:cubicBezTo>
                  <a:pt x="7512449" y="1824464"/>
                  <a:pt x="7517591" y="1824977"/>
                  <a:pt x="7522424" y="1825996"/>
                </a:cubicBezTo>
                <a:cubicBezTo>
                  <a:pt x="7527257" y="1827014"/>
                  <a:pt x="7531870" y="1828495"/>
                  <a:pt x="7536263" y="1830436"/>
                </a:cubicBezTo>
                <a:cubicBezTo>
                  <a:pt x="7539913" y="1832164"/>
                  <a:pt x="7543715" y="1833914"/>
                  <a:pt x="7547668" y="1835686"/>
                </a:cubicBezTo>
                <a:cubicBezTo>
                  <a:pt x="7551620" y="1837458"/>
                  <a:pt x="7556035" y="1838414"/>
                  <a:pt x="7560910" y="1838554"/>
                </a:cubicBezTo>
                <a:cubicBezTo>
                  <a:pt x="7566220" y="1838546"/>
                  <a:pt x="7570304" y="1837061"/>
                  <a:pt x="7573163" y="1834098"/>
                </a:cubicBezTo>
                <a:cubicBezTo>
                  <a:pt x="7576022" y="1831135"/>
                  <a:pt x="7577468" y="1826738"/>
                  <a:pt x="7577499" y="1820908"/>
                </a:cubicBezTo>
                <a:cubicBezTo>
                  <a:pt x="7577499" y="1818400"/>
                  <a:pt x="7577232" y="1815651"/>
                  <a:pt x="7576697" y="1812659"/>
                </a:cubicBezTo>
                <a:cubicBezTo>
                  <a:pt x="7576163" y="1809667"/>
                  <a:pt x="7575360" y="1806656"/>
                  <a:pt x="7574291" y="1803623"/>
                </a:cubicBezTo>
                <a:close/>
                <a:moveTo>
                  <a:pt x="8697848" y="1790272"/>
                </a:moveTo>
                <a:cubicBezTo>
                  <a:pt x="8698581" y="1792606"/>
                  <a:pt x="8699226" y="1795250"/>
                  <a:pt x="8699783" y="1798201"/>
                </a:cubicBezTo>
                <a:cubicBezTo>
                  <a:pt x="8700340" y="1801153"/>
                  <a:pt x="8700633" y="1804148"/>
                  <a:pt x="8700662" y="1807188"/>
                </a:cubicBezTo>
                <a:cubicBezTo>
                  <a:pt x="8700692" y="1818818"/>
                  <a:pt x="8697290" y="1828156"/>
                  <a:pt x="8690456" y="1835203"/>
                </a:cubicBezTo>
                <a:cubicBezTo>
                  <a:pt x="8683622" y="1842251"/>
                  <a:pt x="8673174" y="1845951"/>
                  <a:pt x="8659114" y="1846303"/>
                </a:cubicBezTo>
                <a:lnTo>
                  <a:pt x="8639372" y="1949184"/>
                </a:lnTo>
                <a:cubicBezTo>
                  <a:pt x="8637617" y="1958697"/>
                  <a:pt x="8636104" y="1967594"/>
                  <a:pt x="8634833" y="1975873"/>
                </a:cubicBezTo>
                <a:cubicBezTo>
                  <a:pt x="8633563" y="1984153"/>
                  <a:pt x="8632490" y="1991816"/>
                  <a:pt x="8631616" y="1998863"/>
                </a:cubicBezTo>
                <a:lnTo>
                  <a:pt x="8605176" y="1998863"/>
                </a:lnTo>
                <a:lnTo>
                  <a:pt x="8609759" y="1966837"/>
                </a:lnTo>
                <a:lnTo>
                  <a:pt x="8609054" y="1966837"/>
                </a:lnTo>
                <a:cubicBezTo>
                  <a:pt x="8601321" y="1978038"/>
                  <a:pt x="8592199" y="1986795"/>
                  <a:pt x="8581689" y="1993107"/>
                </a:cubicBezTo>
                <a:cubicBezTo>
                  <a:pt x="8571179" y="1999419"/>
                  <a:pt x="8560206" y="2002630"/>
                  <a:pt x="8548771" y="2002740"/>
                </a:cubicBezTo>
                <a:cubicBezTo>
                  <a:pt x="8537351" y="2003107"/>
                  <a:pt x="8527167" y="1999734"/>
                  <a:pt x="8518220" y="1992620"/>
                </a:cubicBezTo>
                <a:cubicBezTo>
                  <a:pt x="8509273" y="1985506"/>
                  <a:pt x="8504550" y="1972448"/>
                  <a:pt x="8504053" y="1953444"/>
                </a:cubicBezTo>
                <a:cubicBezTo>
                  <a:pt x="8504053" y="1949414"/>
                  <a:pt x="8504317" y="1945052"/>
                  <a:pt x="8504845" y="1940361"/>
                </a:cubicBezTo>
                <a:cubicBezTo>
                  <a:pt x="8505372" y="1935669"/>
                  <a:pt x="8506164" y="1930515"/>
                  <a:pt x="8507220" y="1924898"/>
                </a:cubicBezTo>
                <a:lnTo>
                  <a:pt x="8525518" y="1828334"/>
                </a:lnTo>
                <a:lnTo>
                  <a:pt x="8554764" y="1828334"/>
                </a:lnTo>
                <a:lnTo>
                  <a:pt x="8536785" y="1923488"/>
                </a:lnTo>
                <a:cubicBezTo>
                  <a:pt x="8535728" y="1928231"/>
                  <a:pt x="8534935" y="1932666"/>
                  <a:pt x="8534406" y="1936792"/>
                </a:cubicBezTo>
                <a:cubicBezTo>
                  <a:pt x="8533877" y="1940919"/>
                  <a:pt x="8533613" y="1944825"/>
                  <a:pt x="8533613" y="1948510"/>
                </a:cubicBezTo>
                <a:cubicBezTo>
                  <a:pt x="8533502" y="1957453"/>
                  <a:pt x="8535574" y="1964590"/>
                  <a:pt x="8539826" y="1969920"/>
                </a:cubicBezTo>
                <a:cubicBezTo>
                  <a:pt x="8544078" y="1975251"/>
                  <a:pt x="8551173" y="1977982"/>
                  <a:pt x="8561110" y="1978114"/>
                </a:cubicBezTo>
                <a:cubicBezTo>
                  <a:pt x="8572229" y="1977872"/>
                  <a:pt x="8583217" y="1972189"/>
                  <a:pt x="8594072" y="1961066"/>
                </a:cubicBezTo>
                <a:cubicBezTo>
                  <a:pt x="8604927" y="1949942"/>
                  <a:pt x="8612389" y="1934832"/>
                  <a:pt x="8616458" y="1915735"/>
                </a:cubicBezTo>
                <a:lnTo>
                  <a:pt x="8633026" y="1828334"/>
                </a:lnTo>
                <a:lnTo>
                  <a:pt x="8656999" y="1828334"/>
                </a:lnTo>
                <a:cubicBezTo>
                  <a:pt x="8664203" y="1828311"/>
                  <a:pt x="8669536" y="1826681"/>
                  <a:pt x="8672995" y="1823444"/>
                </a:cubicBezTo>
                <a:cubicBezTo>
                  <a:pt x="8676454" y="1820206"/>
                  <a:pt x="8678173" y="1815492"/>
                  <a:pt x="8678151" y="1809303"/>
                </a:cubicBezTo>
                <a:cubicBezTo>
                  <a:pt x="8678129" y="1806645"/>
                  <a:pt x="8677820" y="1804031"/>
                  <a:pt x="8677225" y="1801461"/>
                </a:cubicBezTo>
                <a:cubicBezTo>
                  <a:pt x="8676631" y="1798891"/>
                  <a:pt x="8675881" y="1796454"/>
                  <a:pt x="8674978" y="1794148"/>
                </a:cubicBezTo>
                <a:close/>
                <a:moveTo>
                  <a:pt x="7421498" y="1790272"/>
                </a:moveTo>
                <a:cubicBezTo>
                  <a:pt x="7422231" y="1792606"/>
                  <a:pt x="7422876" y="1795250"/>
                  <a:pt x="7423433" y="1798201"/>
                </a:cubicBezTo>
                <a:cubicBezTo>
                  <a:pt x="7423990" y="1801153"/>
                  <a:pt x="7424283" y="1804148"/>
                  <a:pt x="7424312" y="1807188"/>
                </a:cubicBezTo>
                <a:cubicBezTo>
                  <a:pt x="7424342" y="1818818"/>
                  <a:pt x="7420940" y="1828156"/>
                  <a:pt x="7414106" y="1835203"/>
                </a:cubicBezTo>
                <a:cubicBezTo>
                  <a:pt x="7407272" y="1842251"/>
                  <a:pt x="7396825" y="1845951"/>
                  <a:pt x="7382764" y="1846303"/>
                </a:cubicBezTo>
                <a:lnTo>
                  <a:pt x="7363022" y="1949184"/>
                </a:lnTo>
                <a:cubicBezTo>
                  <a:pt x="7361267" y="1958697"/>
                  <a:pt x="7359754" y="1967594"/>
                  <a:pt x="7358483" y="1975873"/>
                </a:cubicBezTo>
                <a:cubicBezTo>
                  <a:pt x="7357213" y="1984153"/>
                  <a:pt x="7356141" y="1991816"/>
                  <a:pt x="7355267" y="1998863"/>
                </a:cubicBezTo>
                <a:lnTo>
                  <a:pt x="7328826" y="1998863"/>
                </a:lnTo>
                <a:lnTo>
                  <a:pt x="7333409" y="1966837"/>
                </a:lnTo>
                <a:lnTo>
                  <a:pt x="7332705" y="1966837"/>
                </a:lnTo>
                <a:cubicBezTo>
                  <a:pt x="7324971" y="1978038"/>
                  <a:pt x="7315849" y="1986795"/>
                  <a:pt x="7305339" y="1993107"/>
                </a:cubicBezTo>
                <a:cubicBezTo>
                  <a:pt x="7294829" y="1999419"/>
                  <a:pt x="7283857" y="2002630"/>
                  <a:pt x="7272422" y="2002740"/>
                </a:cubicBezTo>
                <a:cubicBezTo>
                  <a:pt x="7261001" y="2003107"/>
                  <a:pt x="7250817" y="1999734"/>
                  <a:pt x="7241870" y="1992620"/>
                </a:cubicBezTo>
                <a:cubicBezTo>
                  <a:pt x="7232923" y="1985506"/>
                  <a:pt x="7228201" y="1972448"/>
                  <a:pt x="7227703" y="1953444"/>
                </a:cubicBezTo>
                <a:cubicBezTo>
                  <a:pt x="7227703" y="1949414"/>
                  <a:pt x="7227967" y="1945052"/>
                  <a:pt x="7228495" y="1940361"/>
                </a:cubicBezTo>
                <a:cubicBezTo>
                  <a:pt x="7229023" y="1935669"/>
                  <a:pt x="7229815" y="1930515"/>
                  <a:pt x="7230870" y="1924898"/>
                </a:cubicBezTo>
                <a:lnTo>
                  <a:pt x="7249169" y="1828334"/>
                </a:lnTo>
                <a:lnTo>
                  <a:pt x="7278414" y="1828334"/>
                </a:lnTo>
                <a:lnTo>
                  <a:pt x="7260435" y="1923488"/>
                </a:lnTo>
                <a:cubicBezTo>
                  <a:pt x="7259378" y="1928231"/>
                  <a:pt x="7258585" y="1932666"/>
                  <a:pt x="7258056" y="1936792"/>
                </a:cubicBezTo>
                <a:cubicBezTo>
                  <a:pt x="7257527" y="1940919"/>
                  <a:pt x="7257263" y="1944825"/>
                  <a:pt x="7257263" y="1948510"/>
                </a:cubicBezTo>
                <a:cubicBezTo>
                  <a:pt x="7257152" y="1957453"/>
                  <a:pt x="7259224" y="1964590"/>
                  <a:pt x="7263476" y="1969920"/>
                </a:cubicBezTo>
                <a:cubicBezTo>
                  <a:pt x="7267728" y="1975251"/>
                  <a:pt x="7274823" y="1977982"/>
                  <a:pt x="7284760" y="1978114"/>
                </a:cubicBezTo>
                <a:cubicBezTo>
                  <a:pt x="7295880" y="1977872"/>
                  <a:pt x="7306867" y="1972189"/>
                  <a:pt x="7317722" y="1961066"/>
                </a:cubicBezTo>
                <a:cubicBezTo>
                  <a:pt x="7328577" y="1949942"/>
                  <a:pt x="7336039" y="1934832"/>
                  <a:pt x="7340108" y="1915735"/>
                </a:cubicBezTo>
                <a:lnTo>
                  <a:pt x="7356677" y="1828334"/>
                </a:lnTo>
                <a:lnTo>
                  <a:pt x="7380649" y="1828334"/>
                </a:lnTo>
                <a:cubicBezTo>
                  <a:pt x="7387854" y="1828311"/>
                  <a:pt x="7393186" y="1826681"/>
                  <a:pt x="7396645" y="1823444"/>
                </a:cubicBezTo>
                <a:cubicBezTo>
                  <a:pt x="7400104" y="1820206"/>
                  <a:pt x="7401823" y="1815492"/>
                  <a:pt x="7401801" y="1809303"/>
                </a:cubicBezTo>
                <a:cubicBezTo>
                  <a:pt x="7401779" y="1806645"/>
                  <a:pt x="7401470" y="1804031"/>
                  <a:pt x="7400876" y="1801461"/>
                </a:cubicBezTo>
                <a:cubicBezTo>
                  <a:pt x="7400281" y="1798891"/>
                  <a:pt x="7399531" y="1796454"/>
                  <a:pt x="7398628" y="1794148"/>
                </a:cubicBezTo>
                <a:close/>
                <a:moveTo>
                  <a:pt x="8267580" y="1782518"/>
                </a:moveTo>
                <a:lnTo>
                  <a:pt x="8258768" y="1828334"/>
                </a:lnTo>
                <a:lnTo>
                  <a:pt x="8299650" y="1828334"/>
                </a:lnTo>
                <a:lnTo>
                  <a:pt x="8295068" y="1851197"/>
                </a:lnTo>
                <a:lnTo>
                  <a:pt x="8254187" y="1851197"/>
                </a:lnTo>
                <a:lnTo>
                  <a:pt x="8238328" y="1934046"/>
                </a:lnTo>
                <a:cubicBezTo>
                  <a:pt x="8237425" y="1938783"/>
                  <a:pt x="8236676" y="1943410"/>
                  <a:pt x="8236082" y="1947927"/>
                </a:cubicBezTo>
                <a:cubicBezTo>
                  <a:pt x="8235486" y="1952444"/>
                  <a:pt x="8235178" y="1956983"/>
                  <a:pt x="8235156" y="1961544"/>
                </a:cubicBezTo>
                <a:cubicBezTo>
                  <a:pt x="8235126" y="1966693"/>
                  <a:pt x="8236419" y="1970674"/>
                  <a:pt x="8239033" y="1973487"/>
                </a:cubicBezTo>
                <a:cubicBezTo>
                  <a:pt x="8241646" y="1976300"/>
                  <a:pt x="8245758" y="1977725"/>
                  <a:pt x="8251368" y="1977762"/>
                </a:cubicBezTo>
                <a:cubicBezTo>
                  <a:pt x="8253856" y="1977762"/>
                  <a:pt x="8256280" y="1977674"/>
                  <a:pt x="8258636" y="1977497"/>
                </a:cubicBezTo>
                <a:cubicBezTo>
                  <a:pt x="8260993" y="1977321"/>
                  <a:pt x="8263152" y="1977057"/>
                  <a:pt x="8265112" y="1976704"/>
                </a:cubicBezTo>
                <a:lnTo>
                  <a:pt x="8263702" y="1999574"/>
                </a:lnTo>
                <a:cubicBezTo>
                  <a:pt x="8260978" y="2000629"/>
                  <a:pt x="8257616" y="2001421"/>
                  <a:pt x="8253614" y="2001948"/>
                </a:cubicBezTo>
                <a:cubicBezTo>
                  <a:pt x="8249613" y="2002476"/>
                  <a:pt x="8245457" y="2002740"/>
                  <a:pt x="8241148" y="2002740"/>
                </a:cubicBezTo>
                <a:cubicBezTo>
                  <a:pt x="8228254" y="2002440"/>
                  <a:pt x="8219014" y="1999082"/>
                  <a:pt x="8213427" y="1992667"/>
                </a:cubicBezTo>
                <a:cubicBezTo>
                  <a:pt x="8207840" y="1986252"/>
                  <a:pt x="8205112" y="1978581"/>
                  <a:pt x="8205244" y="1969653"/>
                </a:cubicBezTo>
                <a:cubicBezTo>
                  <a:pt x="8205236" y="1964769"/>
                  <a:pt x="8205515" y="1959730"/>
                  <a:pt x="8206080" y="1954538"/>
                </a:cubicBezTo>
                <a:cubicBezTo>
                  <a:pt x="8206644" y="1949345"/>
                  <a:pt x="8207539" y="1943689"/>
                  <a:pt x="8208763" y="1937571"/>
                </a:cubicBezTo>
                <a:lnTo>
                  <a:pt x="8225654" y="1851197"/>
                </a:lnTo>
                <a:lnTo>
                  <a:pt x="8201015" y="1851197"/>
                </a:lnTo>
                <a:lnTo>
                  <a:pt x="8205596" y="1828334"/>
                </a:lnTo>
                <a:lnTo>
                  <a:pt x="8229878" y="1828334"/>
                </a:lnTo>
                <a:lnTo>
                  <a:pt x="8237271" y="1789919"/>
                </a:lnTo>
                <a:close/>
                <a:moveTo>
                  <a:pt x="5733929" y="1782518"/>
                </a:moveTo>
                <a:lnTo>
                  <a:pt x="5725119" y="1828334"/>
                </a:lnTo>
                <a:lnTo>
                  <a:pt x="5766000" y="1828334"/>
                </a:lnTo>
                <a:lnTo>
                  <a:pt x="5761419" y="1851197"/>
                </a:lnTo>
                <a:lnTo>
                  <a:pt x="5720537" y="1851197"/>
                </a:lnTo>
                <a:lnTo>
                  <a:pt x="5704678" y="1934046"/>
                </a:lnTo>
                <a:cubicBezTo>
                  <a:pt x="5703775" y="1938783"/>
                  <a:pt x="5703026" y="1943410"/>
                  <a:pt x="5702432" y="1947927"/>
                </a:cubicBezTo>
                <a:cubicBezTo>
                  <a:pt x="5701837" y="1952444"/>
                  <a:pt x="5701529" y="1956983"/>
                  <a:pt x="5701506" y="1961544"/>
                </a:cubicBezTo>
                <a:cubicBezTo>
                  <a:pt x="5701477" y="1966693"/>
                  <a:pt x="5702769" y="1970674"/>
                  <a:pt x="5705384" y="1973487"/>
                </a:cubicBezTo>
                <a:cubicBezTo>
                  <a:pt x="5707997" y="1976300"/>
                  <a:pt x="5712108" y="1977725"/>
                  <a:pt x="5717718" y="1977762"/>
                </a:cubicBezTo>
                <a:cubicBezTo>
                  <a:pt x="5720207" y="1977762"/>
                  <a:pt x="5722630" y="1977674"/>
                  <a:pt x="5724987" y="1977497"/>
                </a:cubicBezTo>
                <a:cubicBezTo>
                  <a:pt x="5727343" y="1977321"/>
                  <a:pt x="5729502" y="1977057"/>
                  <a:pt x="5731463" y="1976704"/>
                </a:cubicBezTo>
                <a:lnTo>
                  <a:pt x="5730053" y="1999574"/>
                </a:lnTo>
                <a:cubicBezTo>
                  <a:pt x="5727329" y="2000629"/>
                  <a:pt x="5723966" y="2001421"/>
                  <a:pt x="5719965" y="2001948"/>
                </a:cubicBezTo>
                <a:cubicBezTo>
                  <a:pt x="5715964" y="2002476"/>
                  <a:pt x="5711807" y="2002740"/>
                  <a:pt x="5707498" y="2002740"/>
                </a:cubicBezTo>
                <a:cubicBezTo>
                  <a:pt x="5694605" y="2002440"/>
                  <a:pt x="5685365" y="1999082"/>
                  <a:pt x="5679777" y="1992667"/>
                </a:cubicBezTo>
                <a:cubicBezTo>
                  <a:pt x="5674190" y="1986252"/>
                  <a:pt x="5671462" y="1978581"/>
                  <a:pt x="5671595" y="1969653"/>
                </a:cubicBezTo>
                <a:cubicBezTo>
                  <a:pt x="5671587" y="1964769"/>
                  <a:pt x="5671865" y="1959730"/>
                  <a:pt x="5672430" y="1954538"/>
                </a:cubicBezTo>
                <a:cubicBezTo>
                  <a:pt x="5672995" y="1949345"/>
                  <a:pt x="5673889" y="1943689"/>
                  <a:pt x="5675113" y="1937571"/>
                </a:cubicBezTo>
                <a:lnTo>
                  <a:pt x="5692005" y="1851197"/>
                </a:lnTo>
                <a:lnTo>
                  <a:pt x="5667366" y="1851197"/>
                </a:lnTo>
                <a:lnTo>
                  <a:pt x="5671946" y="1828334"/>
                </a:lnTo>
                <a:lnTo>
                  <a:pt x="5696228" y="1828334"/>
                </a:lnTo>
                <a:lnTo>
                  <a:pt x="5703621" y="1789919"/>
                </a:lnTo>
                <a:close/>
                <a:moveTo>
                  <a:pt x="127916" y="1782122"/>
                </a:moveTo>
                <a:cubicBezTo>
                  <a:pt x="117318" y="1782188"/>
                  <a:pt x="107491" y="1784259"/>
                  <a:pt x="98436" y="1788334"/>
                </a:cubicBezTo>
                <a:cubicBezTo>
                  <a:pt x="89380" y="1792410"/>
                  <a:pt x="81228" y="1798094"/>
                  <a:pt x="73979" y="1805386"/>
                </a:cubicBezTo>
                <a:cubicBezTo>
                  <a:pt x="66202" y="1813326"/>
                  <a:pt x="59586" y="1822905"/>
                  <a:pt x="54133" y="1834122"/>
                </a:cubicBezTo>
                <a:cubicBezTo>
                  <a:pt x="48680" y="1845339"/>
                  <a:pt x="44519" y="1857085"/>
                  <a:pt x="41651" y="1869360"/>
                </a:cubicBezTo>
                <a:cubicBezTo>
                  <a:pt x="38783" y="1881634"/>
                  <a:pt x="37338" y="1893328"/>
                  <a:pt x="37316" y="1904440"/>
                </a:cubicBezTo>
                <a:cubicBezTo>
                  <a:pt x="37238" y="1917228"/>
                  <a:pt x="39235" y="1929214"/>
                  <a:pt x="43309" y="1940396"/>
                </a:cubicBezTo>
                <a:cubicBezTo>
                  <a:pt x="47383" y="1951578"/>
                  <a:pt x="54002" y="1960665"/>
                  <a:pt x="63168" y="1967656"/>
                </a:cubicBezTo>
                <a:cubicBezTo>
                  <a:pt x="72334" y="1974648"/>
                  <a:pt x="84516" y="1978251"/>
                  <a:pt x="99714" y="1978467"/>
                </a:cubicBezTo>
                <a:cubicBezTo>
                  <a:pt x="110664" y="1978378"/>
                  <a:pt x="120755" y="1976263"/>
                  <a:pt x="129987" y="1972121"/>
                </a:cubicBezTo>
                <a:cubicBezTo>
                  <a:pt x="139219" y="1967980"/>
                  <a:pt x="147459" y="1962339"/>
                  <a:pt x="154708" y="1955201"/>
                </a:cubicBezTo>
                <a:cubicBezTo>
                  <a:pt x="162476" y="1947252"/>
                  <a:pt x="169031" y="1937613"/>
                  <a:pt x="174371" y="1926283"/>
                </a:cubicBezTo>
                <a:cubicBezTo>
                  <a:pt x="179711" y="1914952"/>
                  <a:pt x="183758" y="1903093"/>
                  <a:pt x="186513" y="1890706"/>
                </a:cubicBezTo>
                <a:cubicBezTo>
                  <a:pt x="189268" y="1878318"/>
                  <a:pt x="190652" y="1866563"/>
                  <a:pt x="190665" y="1855442"/>
                </a:cubicBezTo>
                <a:cubicBezTo>
                  <a:pt x="190856" y="1844771"/>
                  <a:pt x="189298" y="1833839"/>
                  <a:pt x="185991" y="1822646"/>
                </a:cubicBezTo>
                <a:cubicBezTo>
                  <a:pt x="182683" y="1811453"/>
                  <a:pt x="176477" y="1801984"/>
                  <a:pt x="167372" y="1794237"/>
                </a:cubicBezTo>
                <a:cubicBezTo>
                  <a:pt x="158268" y="1786491"/>
                  <a:pt x="145115" y="1782452"/>
                  <a:pt x="127916" y="1782122"/>
                </a:cubicBezTo>
                <a:close/>
                <a:moveTo>
                  <a:pt x="3707980" y="1768774"/>
                </a:moveTo>
                <a:lnTo>
                  <a:pt x="3725205" y="1768774"/>
                </a:lnTo>
                <a:cubicBezTo>
                  <a:pt x="3724898" y="1775606"/>
                  <a:pt x="3726574" y="1781213"/>
                  <a:pt x="3730237" y="1785593"/>
                </a:cubicBezTo>
                <a:cubicBezTo>
                  <a:pt x="3733899" y="1789974"/>
                  <a:pt x="3739282" y="1792238"/>
                  <a:pt x="3746387" y="1792386"/>
                </a:cubicBezTo>
                <a:cubicBezTo>
                  <a:pt x="3754955" y="1792105"/>
                  <a:pt x="3761584" y="1789576"/>
                  <a:pt x="3766278" y="1784799"/>
                </a:cubicBezTo>
                <a:cubicBezTo>
                  <a:pt x="3770971" y="1780021"/>
                  <a:pt x="3774080" y="1774679"/>
                  <a:pt x="3775604" y="1768774"/>
                </a:cubicBezTo>
                <a:lnTo>
                  <a:pt x="3793926" y="1768774"/>
                </a:lnTo>
                <a:cubicBezTo>
                  <a:pt x="3791584" y="1781634"/>
                  <a:pt x="3786051" y="1791846"/>
                  <a:pt x="3777326" y="1799411"/>
                </a:cubicBezTo>
                <a:cubicBezTo>
                  <a:pt x="3768603" y="1806976"/>
                  <a:pt x="3758056" y="1810846"/>
                  <a:pt x="3745680" y="1811021"/>
                </a:cubicBezTo>
                <a:cubicBezTo>
                  <a:pt x="3730207" y="1810560"/>
                  <a:pt x="3719650" y="1806117"/>
                  <a:pt x="3714007" y="1797692"/>
                </a:cubicBezTo>
                <a:cubicBezTo>
                  <a:pt x="3708364" y="1789268"/>
                  <a:pt x="3706355" y="1779628"/>
                  <a:pt x="3707980" y="1768774"/>
                </a:cubicBezTo>
                <a:close/>
                <a:moveTo>
                  <a:pt x="1628759" y="1761373"/>
                </a:moveTo>
                <a:lnTo>
                  <a:pt x="1658708" y="1761373"/>
                </a:lnTo>
                <a:lnTo>
                  <a:pt x="1675973" y="1913620"/>
                </a:lnTo>
                <a:cubicBezTo>
                  <a:pt x="1677374" y="1925522"/>
                  <a:pt x="1678446" y="1935551"/>
                  <a:pt x="1679187" y="1943709"/>
                </a:cubicBezTo>
                <a:cubicBezTo>
                  <a:pt x="1679930" y="1951866"/>
                  <a:pt x="1680383" y="1959693"/>
                  <a:pt x="1680554" y="1967189"/>
                </a:cubicBezTo>
                <a:lnTo>
                  <a:pt x="1681609" y="1967189"/>
                </a:lnTo>
                <a:cubicBezTo>
                  <a:pt x="1684503" y="1959884"/>
                  <a:pt x="1687967" y="1951587"/>
                  <a:pt x="1692005" y="1942299"/>
                </a:cubicBezTo>
                <a:cubicBezTo>
                  <a:pt x="1696042" y="1933011"/>
                  <a:pt x="1701267" y="1922159"/>
                  <a:pt x="1707685" y="1909744"/>
                </a:cubicBezTo>
                <a:lnTo>
                  <a:pt x="1783087" y="1761373"/>
                </a:lnTo>
                <a:lnTo>
                  <a:pt x="1815501" y="1761373"/>
                </a:lnTo>
                <a:lnTo>
                  <a:pt x="1690418" y="1998863"/>
                </a:lnTo>
                <a:lnTo>
                  <a:pt x="1658355" y="1998863"/>
                </a:lnTo>
                <a:close/>
                <a:moveTo>
                  <a:pt x="8048544" y="1761020"/>
                </a:moveTo>
                <a:cubicBezTo>
                  <a:pt x="8053882" y="1761123"/>
                  <a:pt x="8058077" y="1762854"/>
                  <a:pt x="8061128" y="1766213"/>
                </a:cubicBezTo>
                <a:cubicBezTo>
                  <a:pt x="8064178" y="1769571"/>
                  <a:pt x="8065733" y="1773942"/>
                  <a:pt x="8065792" y="1779325"/>
                </a:cubicBezTo>
                <a:cubicBezTo>
                  <a:pt x="8065521" y="1785229"/>
                  <a:pt x="8063600" y="1789966"/>
                  <a:pt x="8060028" y="1793538"/>
                </a:cubicBezTo>
                <a:cubicBezTo>
                  <a:pt x="8056456" y="1797109"/>
                  <a:pt x="8051807" y="1798943"/>
                  <a:pt x="8046080" y="1799038"/>
                </a:cubicBezTo>
                <a:cubicBezTo>
                  <a:pt x="8040910" y="1798936"/>
                  <a:pt x="8036818" y="1797205"/>
                  <a:pt x="8033804" y="1793846"/>
                </a:cubicBezTo>
                <a:cubicBezTo>
                  <a:pt x="8030790" y="1790487"/>
                  <a:pt x="8029250" y="1786116"/>
                  <a:pt x="8029184" y="1780733"/>
                </a:cubicBezTo>
                <a:cubicBezTo>
                  <a:pt x="8029330" y="1774984"/>
                  <a:pt x="8031238" y="1770290"/>
                  <a:pt x="8034904" y="1766653"/>
                </a:cubicBezTo>
                <a:cubicBezTo>
                  <a:pt x="8038570" y="1763015"/>
                  <a:pt x="8043117" y="1761138"/>
                  <a:pt x="8048544" y="1761020"/>
                </a:cubicBezTo>
                <a:close/>
                <a:moveTo>
                  <a:pt x="7658019" y="1761020"/>
                </a:moveTo>
                <a:cubicBezTo>
                  <a:pt x="7663358" y="1761123"/>
                  <a:pt x="7667552" y="1762854"/>
                  <a:pt x="7670603" y="1766213"/>
                </a:cubicBezTo>
                <a:cubicBezTo>
                  <a:pt x="7673654" y="1769571"/>
                  <a:pt x="7675209" y="1773942"/>
                  <a:pt x="7675267" y="1779325"/>
                </a:cubicBezTo>
                <a:cubicBezTo>
                  <a:pt x="7674996" y="1785229"/>
                  <a:pt x="7673075" y="1789966"/>
                  <a:pt x="7669503" y="1793538"/>
                </a:cubicBezTo>
                <a:cubicBezTo>
                  <a:pt x="7665931" y="1797109"/>
                  <a:pt x="7661282" y="1798943"/>
                  <a:pt x="7655555" y="1799038"/>
                </a:cubicBezTo>
                <a:cubicBezTo>
                  <a:pt x="7650385" y="1798936"/>
                  <a:pt x="7646293" y="1797205"/>
                  <a:pt x="7643279" y="1793846"/>
                </a:cubicBezTo>
                <a:cubicBezTo>
                  <a:pt x="7640265" y="1790487"/>
                  <a:pt x="7638725" y="1786116"/>
                  <a:pt x="7638659" y="1780733"/>
                </a:cubicBezTo>
                <a:cubicBezTo>
                  <a:pt x="7638806" y="1774984"/>
                  <a:pt x="7640713" y="1770290"/>
                  <a:pt x="7644379" y="1766653"/>
                </a:cubicBezTo>
                <a:cubicBezTo>
                  <a:pt x="7648046" y="1763015"/>
                  <a:pt x="7652592" y="1761138"/>
                  <a:pt x="7658019" y="1761020"/>
                </a:cubicBezTo>
                <a:close/>
                <a:moveTo>
                  <a:pt x="5133894" y="1761020"/>
                </a:moveTo>
                <a:cubicBezTo>
                  <a:pt x="5139233" y="1761123"/>
                  <a:pt x="5143427" y="1762854"/>
                  <a:pt x="5146478" y="1766213"/>
                </a:cubicBezTo>
                <a:cubicBezTo>
                  <a:pt x="5149529" y="1769571"/>
                  <a:pt x="5151084" y="1773942"/>
                  <a:pt x="5151142" y="1779325"/>
                </a:cubicBezTo>
                <a:cubicBezTo>
                  <a:pt x="5150871" y="1785229"/>
                  <a:pt x="5148950" y="1789966"/>
                  <a:pt x="5145378" y="1793538"/>
                </a:cubicBezTo>
                <a:cubicBezTo>
                  <a:pt x="5141806" y="1797109"/>
                  <a:pt x="5137157" y="1798943"/>
                  <a:pt x="5131431" y="1799038"/>
                </a:cubicBezTo>
                <a:cubicBezTo>
                  <a:pt x="5126260" y="1798936"/>
                  <a:pt x="5122168" y="1797205"/>
                  <a:pt x="5119154" y="1793846"/>
                </a:cubicBezTo>
                <a:cubicBezTo>
                  <a:pt x="5116141" y="1790487"/>
                  <a:pt x="5114601" y="1786116"/>
                  <a:pt x="5114534" y="1780733"/>
                </a:cubicBezTo>
                <a:cubicBezTo>
                  <a:pt x="5114681" y="1774984"/>
                  <a:pt x="5116588" y="1770290"/>
                  <a:pt x="5120255" y="1766653"/>
                </a:cubicBezTo>
                <a:cubicBezTo>
                  <a:pt x="5123922" y="1763015"/>
                  <a:pt x="5128468" y="1761138"/>
                  <a:pt x="5133894" y="1761020"/>
                </a:cubicBezTo>
                <a:close/>
                <a:moveTo>
                  <a:pt x="4743369" y="1761020"/>
                </a:moveTo>
                <a:cubicBezTo>
                  <a:pt x="4748708" y="1761123"/>
                  <a:pt x="4752902" y="1762854"/>
                  <a:pt x="4755953" y="1766213"/>
                </a:cubicBezTo>
                <a:cubicBezTo>
                  <a:pt x="4759004" y="1769571"/>
                  <a:pt x="4760560" y="1773942"/>
                  <a:pt x="4760617" y="1779325"/>
                </a:cubicBezTo>
                <a:cubicBezTo>
                  <a:pt x="4760346" y="1785229"/>
                  <a:pt x="4758424" y="1789966"/>
                  <a:pt x="4754853" y="1793538"/>
                </a:cubicBezTo>
                <a:cubicBezTo>
                  <a:pt x="4751282" y="1797109"/>
                  <a:pt x="4746632" y="1798943"/>
                  <a:pt x="4740905" y="1799038"/>
                </a:cubicBezTo>
                <a:cubicBezTo>
                  <a:pt x="4735736" y="1798936"/>
                  <a:pt x="4731643" y="1797205"/>
                  <a:pt x="4728630" y="1793846"/>
                </a:cubicBezTo>
                <a:cubicBezTo>
                  <a:pt x="4725615" y="1790487"/>
                  <a:pt x="4724075" y="1786116"/>
                  <a:pt x="4724010" y="1780733"/>
                </a:cubicBezTo>
                <a:cubicBezTo>
                  <a:pt x="4724156" y="1774984"/>
                  <a:pt x="4726062" y="1770290"/>
                  <a:pt x="4729729" y="1766653"/>
                </a:cubicBezTo>
                <a:cubicBezTo>
                  <a:pt x="4733397" y="1763015"/>
                  <a:pt x="4737942" y="1761138"/>
                  <a:pt x="4743369" y="1761020"/>
                </a:cubicBezTo>
                <a:close/>
                <a:moveTo>
                  <a:pt x="9825846" y="1758201"/>
                </a:moveTo>
                <a:lnTo>
                  <a:pt x="9843424" y="1758201"/>
                </a:lnTo>
                <a:cubicBezTo>
                  <a:pt x="9843087" y="1765059"/>
                  <a:pt x="9844559" y="1770727"/>
                  <a:pt x="9847839" y="1775205"/>
                </a:cubicBezTo>
                <a:cubicBezTo>
                  <a:pt x="9851119" y="1779684"/>
                  <a:pt x="9856121" y="1782004"/>
                  <a:pt x="9862845" y="1782166"/>
                </a:cubicBezTo>
                <a:cubicBezTo>
                  <a:pt x="9871214" y="1781894"/>
                  <a:pt x="9877624" y="1779354"/>
                  <a:pt x="9882075" y="1774545"/>
                </a:cubicBezTo>
                <a:cubicBezTo>
                  <a:pt x="9886526" y="1769736"/>
                  <a:pt x="9889502" y="1764288"/>
                  <a:pt x="9891005" y="1758201"/>
                </a:cubicBezTo>
                <a:lnTo>
                  <a:pt x="9909327" y="1758201"/>
                </a:lnTo>
                <a:cubicBezTo>
                  <a:pt x="9907043" y="1771230"/>
                  <a:pt x="9901746" y="1781545"/>
                  <a:pt x="9893432" y="1789147"/>
                </a:cubicBezTo>
                <a:cubicBezTo>
                  <a:pt x="9885120" y="1796749"/>
                  <a:pt x="9874806" y="1800633"/>
                  <a:pt x="9862491" y="1800800"/>
                </a:cubicBezTo>
                <a:cubicBezTo>
                  <a:pt x="9847063" y="1800369"/>
                  <a:pt x="9836681" y="1795956"/>
                  <a:pt x="9831346" y="1787562"/>
                </a:cubicBezTo>
                <a:cubicBezTo>
                  <a:pt x="9826011" y="1779168"/>
                  <a:pt x="9824177" y="1769381"/>
                  <a:pt x="9825846" y="1758201"/>
                </a:cubicBezTo>
                <a:close/>
                <a:moveTo>
                  <a:pt x="131793" y="1757496"/>
                </a:moveTo>
                <a:cubicBezTo>
                  <a:pt x="153204" y="1757783"/>
                  <a:pt x="170494" y="1762530"/>
                  <a:pt x="183662" y="1771738"/>
                </a:cubicBezTo>
                <a:cubicBezTo>
                  <a:pt x="196830" y="1780946"/>
                  <a:pt x="206414" y="1792896"/>
                  <a:pt x="212415" y="1807586"/>
                </a:cubicBezTo>
                <a:cubicBezTo>
                  <a:pt x="218416" y="1822277"/>
                  <a:pt x="221372" y="1837988"/>
                  <a:pt x="221282" y="1854721"/>
                </a:cubicBezTo>
                <a:cubicBezTo>
                  <a:pt x="221246" y="1874670"/>
                  <a:pt x="217711" y="1894861"/>
                  <a:pt x="210678" y="1915294"/>
                </a:cubicBezTo>
                <a:cubicBezTo>
                  <a:pt x="203645" y="1935728"/>
                  <a:pt x="193332" y="1953011"/>
                  <a:pt x="179737" y="1967145"/>
                </a:cubicBezTo>
                <a:cubicBezTo>
                  <a:pt x="173259" y="1973577"/>
                  <a:pt x="166033" y="1979215"/>
                  <a:pt x="158057" y="1984061"/>
                </a:cubicBezTo>
                <a:cubicBezTo>
                  <a:pt x="150081" y="1988907"/>
                  <a:pt x="142149" y="1992431"/>
                  <a:pt x="134261" y="1994634"/>
                </a:cubicBezTo>
                <a:lnTo>
                  <a:pt x="134261" y="1995691"/>
                </a:lnTo>
                <a:cubicBezTo>
                  <a:pt x="144734" y="1997843"/>
                  <a:pt x="155339" y="1999972"/>
                  <a:pt x="166075" y="2002079"/>
                </a:cubicBezTo>
                <a:cubicBezTo>
                  <a:pt x="176811" y="2004186"/>
                  <a:pt x="187237" y="2006051"/>
                  <a:pt x="197352" y="2007674"/>
                </a:cubicBezTo>
                <a:lnTo>
                  <a:pt x="186082" y="2031991"/>
                </a:lnTo>
                <a:cubicBezTo>
                  <a:pt x="175533" y="2029455"/>
                  <a:pt x="164748" y="2026618"/>
                  <a:pt x="153728" y="2023481"/>
                </a:cubicBezTo>
                <a:cubicBezTo>
                  <a:pt x="142709" y="2020344"/>
                  <a:pt x="132707" y="2017324"/>
                  <a:pt x="123725" y="2014422"/>
                </a:cubicBezTo>
                <a:cubicBezTo>
                  <a:pt x="114742" y="2011520"/>
                  <a:pt x="108031" y="2009153"/>
                  <a:pt x="103591" y="2007321"/>
                </a:cubicBezTo>
                <a:cubicBezTo>
                  <a:pt x="98267" y="2005420"/>
                  <a:pt x="94462" y="2004113"/>
                  <a:pt x="92178" y="2003401"/>
                </a:cubicBezTo>
                <a:cubicBezTo>
                  <a:pt x="89894" y="2002688"/>
                  <a:pt x="88293" y="2002351"/>
                  <a:pt x="87375" y="2002387"/>
                </a:cubicBezTo>
                <a:cubicBezTo>
                  <a:pt x="64426" y="2000990"/>
                  <a:pt x="45384" y="1991994"/>
                  <a:pt x="30248" y="1975400"/>
                </a:cubicBezTo>
                <a:cubicBezTo>
                  <a:pt x="15112" y="1958806"/>
                  <a:pt x="7262" y="1935614"/>
                  <a:pt x="6699" y="1905823"/>
                </a:cubicBezTo>
                <a:cubicBezTo>
                  <a:pt x="6772" y="1885081"/>
                  <a:pt x="10585" y="1864450"/>
                  <a:pt x="18140" y="1843928"/>
                </a:cubicBezTo>
                <a:cubicBezTo>
                  <a:pt x="25694" y="1823407"/>
                  <a:pt x="36551" y="1805859"/>
                  <a:pt x="50712" y="1791285"/>
                </a:cubicBezTo>
                <a:cubicBezTo>
                  <a:pt x="61317" y="1780635"/>
                  <a:pt x="73685" y="1772363"/>
                  <a:pt x="87816" y="1766469"/>
                </a:cubicBezTo>
                <a:cubicBezTo>
                  <a:pt x="101946" y="1760575"/>
                  <a:pt x="116606" y="1757584"/>
                  <a:pt x="131793" y="1757496"/>
                </a:cubicBezTo>
                <a:close/>
                <a:moveTo>
                  <a:pt x="7472798" y="1757144"/>
                </a:moveTo>
                <a:lnTo>
                  <a:pt x="7505588" y="1757144"/>
                </a:lnTo>
                <a:lnTo>
                  <a:pt x="7529211" y="1807496"/>
                </a:lnTo>
                <a:lnTo>
                  <a:pt x="7508056" y="1807496"/>
                </a:lnTo>
                <a:close/>
                <a:moveTo>
                  <a:pt x="6652911" y="1757144"/>
                </a:moveTo>
                <a:lnTo>
                  <a:pt x="6688129" y="1757144"/>
                </a:lnTo>
                <a:lnTo>
                  <a:pt x="6641276" y="1807496"/>
                </a:lnTo>
                <a:lnTo>
                  <a:pt x="6618358" y="1807496"/>
                </a:lnTo>
                <a:close/>
                <a:moveTo>
                  <a:pt x="5992167" y="1757144"/>
                </a:moveTo>
                <a:lnTo>
                  <a:pt x="6013300" y="1757144"/>
                </a:lnTo>
                <a:lnTo>
                  <a:pt x="6037596" y="1807496"/>
                </a:lnTo>
                <a:lnTo>
                  <a:pt x="6015763" y="1807496"/>
                </a:lnTo>
                <a:lnTo>
                  <a:pt x="6000633" y="1775101"/>
                </a:lnTo>
                <a:lnTo>
                  <a:pt x="5999929" y="1775101"/>
                </a:lnTo>
                <a:lnTo>
                  <a:pt x="5975227" y="1807496"/>
                </a:lnTo>
                <a:lnTo>
                  <a:pt x="5951625" y="1807496"/>
                </a:lnTo>
                <a:close/>
                <a:moveTo>
                  <a:pt x="5291864" y="1757144"/>
                </a:moveTo>
                <a:lnTo>
                  <a:pt x="5327088" y="1757144"/>
                </a:lnTo>
                <a:lnTo>
                  <a:pt x="5280252" y="1807496"/>
                </a:lnTo>
                <a:lnTo>
                  <a:pt x="5257342" y="1807496"/>
                </a:lnTo>
                <a:close/>
                <a:moveTo>
                  <a:pt x="1107985" y="1757144"/>
                </a:moveTo>
                <a:lnTo>
                  <a:pt x="1141130" y="1757144"/>
                </a:lnTo>
                <a:lnTo>
                  <a:pt x="1164374" y="1807496"/>
                </a:lnTo>
                <a:lnTo>
                  <a:pt x="1143246" y="1807496"/>
                </a:lnTo>
                <a:close/>
                <a:moveTo>
                  <a:pt x="11001968" y="1754677"/>
                </a:moveTo>
                <a:lnTo>
                  <a:pt x="11024533" y="1754677"/>
                </a:lnTo>
                <a:lnTo>
                  <a:pt x="11046731" y="1805057"/>
                </a:lnTo>
                <a:lnTo>
                  <a:pt x="11024533" y="1805057"/>
                </a:lnTo>
                <a:lnTo>
                  <a:pt x="11011488" y="1771903"/>
                </a:lnTo>
                <a:lnTo>
                  <a:pt x="11010783" y="1771903"/>
                </a:lnTo>
                <a:lnTo>
                  <a:pt x="10988217" y="1805057"/>
                </a:lnTo>
                <a:lnTo>
                  <a:pt x="10964594" y="1805057"/>
                </a:lnTo>
                <a:close/>
                <a:moveTo>
                  <a:pt x="514947" y="1754677"/>
                </a:moveTo>
                <a:lnTo>
                  <a:pt x="537512" y="1754677"/>
                </a:lnTo>
                <a:lnTo>
                  <a:pt x="559710" y="1805057"/>
                </a:lnTo>
                <a:lnTo>
                  <a:pt x="537512" y="1805057"/>
                </a:lnTo>
                <a:lnTo>
                  <a:pt x="524466" y="1771903"/>
                </a:lnTo>
                <a:lnTo>
                  <a:pt x="523761" y="1771903"/>
                </a:lnTo>
                <a:lnTo>
                  <a:pt x="501196" y="1805057"/>
                </a:lnTo>
                <a:lnTo>
                  <a:pt x="477573" y="1805057"/>
                </a:lnTo>
                <a:close/>
                <a:moveTo>
                  <a:pt x="10372175" y="1748686"/>
                </a:moveTo>
                <a:lnTo>
                  <a:pt x="10401427" y="1748686"/>
                </a:lnTo>
                <a:lnTo>
                  <a:pt x="10394379" y="1785338"/>
                </a:lnTo>
                <a:lnTo>
                  <a:pt x="10422572" y="1785338"/>
                </a:lnTo>
                <a:lnTo>
                  <a:pt x="10419048" y="1803972"/>
                </a:lnTo>
                <a:lnTo>
                  <a:pt x="10390854" y="1803972"/>
                </a:lnTo>
                <a:lnTo>
                  <a:pt x="10364070" y="1944942"/>
                </a:lnTo>
                <a:cubicBezTo>
                  <a:pt x="10362285" y="1953863"/>
                  <a:pt x="10360744" y="1962982"/>
                  <a:pt x="10359444" y="1972299"/>
                </a:cubicBezTo>
                <a:cubicBezTo>
                  <a:pt x="10358145" y="1981616"/>
                  <a:pt x="10357219" y="1990471"/>
                  <a:pt x="10356669" y="1998863"/>
                </a:cubicBezTo>
                <a:lnTo>
                  <a:pt x="10329885" y="1998863"/>
                </a:lnTo>
                <a:lnTo>
                  <a:pt x="10334466" y="1965070"/>
                </a:lnTo>
                <a:lnTo>
                  <a:pt x="10333761" y="1965070"/>
                </a:lnTo>
                <a:cubicBezTo>
                  <a:pt x="10325942" y="1977272"/>
                  <a:pt x="10316823" y="1986588"/>
                  <a:pt x="10306404" y="1993018"/>
                </a:cubicBezTo>
                <a:cubicBezTo>
                  <a:pt x="10295986" y="1999449"/>
                  <a:pt x="10284664" y="2002689"/>
                  <a:pt x="10272440" y="2002740"/>
                </a:cubicBezTo>
                <a:cubicBezTo>
                  <a:pt x="10255827" y="2002338"/>
                  <a:pt x="10243177" y="1996368"/>
                  <a:pt x="10234494" y="1984830"/>
                </a:cubicBezTo>
                <a:cubicBezTo>
                  <a:pt x="10225811" y="1973292"/>
                  <a:pt x="10221439" y="1958597"/>
                  <a:pt x="10221381" y="1940744"/>
                </a:cubicBezTo>
                <a:cubicBezTo>
                  <a:pt x="10221566" y="1920219"/>
                  <a:pt x="10226205" y="1901186"/>
                  <a:pt x="10235298" y="1883646"/>
                </a:cubicBezTo>
                <a:cubicBezTo>
                  <a:pt x="10244390" y="1866105"/>
                  <a:pt x="10256831" y="1851933"/>
                  <a:pt x="10272620" y="1841130"/>
                </a:cubicBezTo>
                <a:cubicBezTo>
                  <a:pt x="10288410" y="1830327"/>
                  <a:pt x="10306440" y="1824770"/>
                  <a:pt x="10326713" y="1824457"/>
                </a:cubicBezTo>
                <a:cubicBezTo>
                  <a:pt x="10332293" y="1824486"/>
                  <a:pt x="10337784" y="1825043"/>
                  <a:pt x="10343189" y="1826128"/>
                </a:cubicBezTo>
                <a:cubicBezTo>
                  <a:pt x="10348592" y="1827212"/>
                  <a:pt x="10353203" y="1828649"/>
                  <a:pt x="10357022" y="1830437"/>
                </a:cubicBezTo>
                <a:lnTo>
                  <a:pt x="10361955" y="1803972"/>
                </a:lnTo>
                <a:lnTo>
                  <a:pt x="10293233" y="1803972"/>
                </a:lnTo>
                <a:lnTo>
                  <a:pt x="10296757" y="1785338"/>
                </a:lnTo>
                <a:lnTo>
                  <a:pt x="10365479" y="1785338"/>
                </a:lnTo>
                <a:close/>
                <a:moveTo>
                  <a:pt x="9419824" y="1748686"/>
                </a:moveTo>
                <a:lnTo>
                  <a:pt x="9449075" y="1748686"/>
                </a:lnTo>
                <a:lnTo>
                  <a:pt x="9427930" y="1858598"/>
                </a:lnTo>
                <a:lnTo>
                  <a:pt x="9428635" y="1858598"/>
                </a:lnTo>
                <a:cubicBezTo>
                  <a:pt x="9435889" y="1848087"/>
                  <a:pt x="9444641" y="1839800"/>
                  <a:pt x="9454891" y="1833737"/>
                </a:cubicBezTo>
                <a:cubicBezTo>
                  <a:pt x="9465140" y="1827675"/>
                  <a:pt x="9476711" y="1824581"/>
                  <a:pt x="9489604" y="1824457"/>
                </a:cubicBezTo>
                <a:cubicBezTo>
                  <a:pt x="9499840" y="1824251"/>
                  <a:pt x="9509303" y="1827653"/>
                  <a:pt x="9517993" y="1834664"/>
                </a:cubicBezTo>
                <a:cubicBezTo>
                  <a:pt x="9526682" y="1841674"/>
                  <a:pt x="9531302" y="1853529"/>
                  <a:pt x="9531852" y="1870228"/>
                </a:cubicBezTo>
                <a:cubicBezTo>
                  <a:pt x="9531844" y="1874890"/>
                  <a:pt x="9531595" y="1879751"/>
                  <a:pt x="9531103" y="1884810"/>
                </a:cubicBezTo>
                <a:cubicBezTo>
                  <a:pt x="9530613" y="1889868"/>
                  <a:pt x="9529923" y="1894641"/>
                  <a:pt x="9529036" y="1899127"/>
                </a:cubicBezTo>
                <a:lnTo>
                  <a:pt x="9510033" y="1998863"/>
                </a:lnTo>
                <a:lnTo>
                  <a:pt x="9480794" y="1998863"/>
                </a:lnTo>
                <a:lnTo>
                  <a:pt x="9499825" y="1900537"/>
                </a:lnTo>
                <a:cubicBezTo>
                  <a:pt x="9500376" y="1897372"/>
                  <a:pt x="9500860" y="1893833"/>
                  <a:pt x="9501279" y="1889920"/>
                </a:cubicBezTo>
                <a:cubicBezTo>
                  <a:pt x="9501697" y="1886006"/>
                  <a:pt x="9501917" y="1881674"/>
                  <a:pt x="9501940" y="1876924"/>
                </a:cubicBezTo>
                <a:cubicBezTo>
                  <a:pt x="9502027" y="1868811"/>
                  <a:pt x="9500001" y="1862130"/>
                  <a:pt x="9495860" y="1856880"/>
                </a:cubicBezTo>
                <a:cubicBezTo>
                  <a:pt x="9491719" y="1851630"/>
                  <a:pt x="9484935" y="1848914"/>
                  <a:pt x="9475507" y="1848730"/>
                </a:cubicBezTo>
                <a:cubicBezTo>
                  <a:pt x="9463657" y="1849031"/>
                  <a:pt x="9452027" y="1855037"/>
                  <a:pt x="9440617" y="1866748"/>
                </a:cubicBezTo>
                <a:cubicBezTo>
                  <a:pt x="9429207" y="1878459"/>
                  <a:pt x="9421454" y="1894068"/>
                  <a:pt x="9417357" y="1913576"/>
                </a:cubicBezTo>
                <a:lnTo>
                  <a:pt x="9401498" y="1998863"/>
                </a:lnTo>
                <a:lnTo>
                  <a:pt x="9372247" y="1998863"/>
                </a:lnTo>
                <a:close/>
                <a:moveTo>
                  <a:pt x="8353024" y="1748686"/>
                </a:moveTo>
                <a:lnTo>
                  <a:pt x="8382275" y="1748686"/>
                </a:lnTo>
                <a:lnTo>
                  <a:pt x="8361130" y="1858598"/>
                </a:lnTo>
                <a:lnTo>
                  <a:pt x="8361835" y="1858598"/>
                </a:lnTo>
                <a:cubicBezTo>
                  <a:pt x="8369089" y="1848087"/>
                  <a:pt x="8377841" y="1839800"/>
                  <a:pt x="8388091" y="1833737"/>
                </a:cubicBezTo>
                <a:cubicBezTo>
                  <a:pt x="8398340" y="1827675"/>
                  <a:pt x="8409911" y="1824581"/>
                  <a:pt x="8422804" y="1824457"/>
                </a:cubicBezTo>
                <a:cubicBezTo>
                  <a:pt x="8433040" y="1824251"/>
                  <a:pt x="8442503" y="1827653"/>
                  <a:pt x="8451193" y="1834664"/>
                </a:cubicBezTo>
                <a:cubicBezTo>
                  <a:pt x="8459882" y="1841674"/>
                  <a:pt x="8464502" y="1853529"/>
                  <a:pt x="8465052" y="1870228"/>
                </a:cubicBezTo>
                <a:cubicBezTo>
                  <a:pt x="8465044" y="1874890"/>
                  <a:pt x="8464795" y="1879751"/>
                  <a:pt x="8464303" y="1884810"/>
                </a:cubicBezTo>
                <a:cubicBezTo>
                  <a:pt x="8463813" y="1889868"/>
                  <a:pt x="8463123" y="1894641"/>
                  <a:pt x="8462236" y="1899127"/>
                </a:cubicBezTo>
                <a:lnTo>
                  <a:pt x="8443233" y="1998863"/>
                </a:lnTo>
                <a:lnTo>
                  <a:pt x="8413994" y="1998863"/>
                </a:lnTo>
                <a:lnTo>
                  <a:pt x="8433025" y="1900537"/>
                </a:lnTo>
                <a:cubicBezTo>
                  <a:pt x="8433576" y="1897372"/>
                  <a:pt x="8434060" y="1893833"/>
                  <a:pt x="8434479" y="1889920"/>
                </a:cubicBezTo>
                <a:cubicBezTo>
                  <a:pt x="8434897" y="1886006"/>
                  <a:pt x="8435117" y="1881674"/>
                  <a:pt x="8435140" y="1876924"/>
                </a:cubicBezTo>
                <a:cubicBezTo>
                  <a:pt x="8435227" y="1868811"/>
                  <a:pt x="8433201" y="1862130"/>
                  <a:pt x="8429060" y="1856880"/>
                </a:cubicBezTo>
                <a:cubicBezTo>
                  <a:pt x="8424919" y="1851630"/>
                  <a:pt x="8418135" y="1848914"/>
                  <a:pt x="8408707" y="1848730"/>
                </a:cubicBezTo>
                <a:cubicBezTo>
                  <a:pt x="8396857" y="1849031"/>
                  <a:pt x="8385227" y="1855037"/>
                  <a:pt x="8373817" y="1866748"/>
                </a:cubicBezTo>
                <a:cubicBezTo>
                  <a:pt x="8362408" y="1878459"/>
                  <a:pt x="8354654" y="1894068"/>
                  <a:pt x="8350557" y="1913576"/>
                </a:cubicBezTo>
                <a:lnTo>
                  <a:pt x="8334698" y="1998863"/>
                </a:lnTo>
                <a:lnTo>
                  <a:pt x="8305447" y="1998863"/>
                </a:lnTo>
                <a:close/>
                <a:moveTo>
                  <a:pt x="7846750" y="1748686"/>
                </a:moveTo>
                <a:lnTo>
                  <a:pt x="7876015" y="1748686"/>
                </a:lnTo>
                <a:lnTo>
                  <a:pt x="7853449" y="1859307"/>
                </a:lnTo>
                <a:lnTo>
                  <a:pt x="7854154" y="1859307"/>
                </a:lnTo>
                <a:cubicBezTo>
                  <a:pt x="7861852" y="1847841"/>
                  <a:pt x="7870872" y="1839171"/>
                  <a:pt x="7881215" y="1833298"/>
                </a:cubicBezTo>
                <a:cubicBezTo>
                  <a:pt x="7891557" y="1827425"/>
                  <a:pt x="7902516" y="1824478"/>
                  <a:pt x="7914093" y="1824457"/>
                </a:cubicBezTo>
                <a:cubicBezTo>
                  <a:pt x="7926484" y="1824652"/>
                  <a:pt x="7936460" y="1827703"/>
                  <a:pt x="7944021" y="1833609"/>
                </a:cubicBezTo>
                <a:cubicBezTo>
                  <a:pt x="7951582" y="1839516"/>
                  <a:pt x="7957068" y="1847107"/>
                  <a:pt x="7960480" y="1856382"/>
                </a:cubicBezTo>
                <a:cubicBezTo>
                  <a:pt x="7963892" y="1865657"/>
                  <a:pt x="7965570" y="1875446"/>
                  <a:pt x="7965513" y="1885747"/>
                </a:cubicBezTo>
                <a:cubicBezTo>
                  <a:pt x="7965470" y="1903617"/>
                  <a:pt x="7961370" y="1921458"/>
                  <a:pt x="7953213" y="1939268"/>
                </a:cubicBezTo>
                <a:cubicBezTo>
                  <a:pt x="7945057" y="1957078"/>
                  <a:pt x="7933100" y="1971990"/>
                  <a:pt x="7917343" y="1984003"/>
                </a:cubicBezTo>
                <a:cubicBezTo>
                  <a:pt x="7901586" y="1996016"/>
                  <a:pt x="7882286" y="2002262"/>
                  <a:pt x="7859443" y="2002740"/>
                </a:cubicBezTo>
                <a:cubicBezTo>
                  <a:pt x="7844151" y="2002887"/>
                  <a:pt x="7831660" y="1999515"/>
                  <a:pt x="7821971" y="1992621"/>
                </a:cubicBezTo>
                <a:cubicBezTo>
                  <a:pt x="7812282" y="1985728"/>
                  <a:pt x="7807280" y="1974429"/>
                  <a:pt x="7806966" y="1958724"/>
                </a:cubicBezTo>
                <a:cubicBezTo>
                  <a:pt x="7806995" y="1954581"/>
                  <a:pt x="7807289" y="1950175"/>
                  <a:pt x="7807846" y="1945503"/>
                </a:cubicBezTo>
                <a:cubicBezTo>
                  <a:pt x="7808403" y="1940832"/>
                  <a:pt x="7809048" y="1936425"/>
                  <a:pt x="7809781" y="1932283"/>
                </a:cubicBezTo>
                <a:close/>
                <a:moveTo>
                  <a:pt x="4533499" y="1748686"/>
                </a:moveTo>
                <a:lnTo>
                  <a:pt x="4562751" y="1748686"/>
                </a:lnTo>
                <a:lnTo>
                  <a:pt x="4541606" y="1858598"/>
                </a:lnTo>
                <a:lnTo>
                  <a:pt x="4542311" y="1858598"/>
                </a:lnTo>
                <a:cubicBezTo>
                  <a:pt x="4549564" y="1848087"/>
                  <a:pt x="4558316" y="1839800"/>
                  <a:pt x="4568566" y="1833737"/>
                </a:cubicBezTo>
                <a:cubicBezTo>
                  <a:pt x="4578816" y="1827675"/>
                  <a:pt x="4590387" y="1824581"/>
                  <a:pt x="4603280" y="1824457"/>
                </a:cubicBezTo>
                <a:cubicBezTo>
                  <a:pt x="4613516" y="1824251"/>
                  <a:pt x="4622979" y="1827653"/>
                  <a:pt x="4631669" y="1834664"/>
                </a:cubicBezTo>
                <a:cubicBezTo>
                  <a:pt x="4640359" y="1841674"/>
                  <a:pt x="4644977" y="1853529"/>
                  <a:pt x="4645527" y="1870228"/>
                </a:cubicBezTo>
                <a:cubicBezTo>
                  <a:pt x="4645520" y="1874890"/>
                  <a:pt x="4645270" y="1879751"/>
                  <a:pt x="4644780" y="1884810"/>
                </a:cubicBezTo>
                <a:cubicBezTo>
                  <a:pt x="4644288" y="1889868"/>
                  <a:pt x="4643599" y="1894641"/>
                  <a:pt x="4642712" y="1899127"/>
                </a:cubicBezTo>
                <a:lnTo>
                  <a:pt x="4623708" y="1998863"/>
                </a:lnTo>
                <a:lnTo>
                  <a:pt x="4594469" y="1998863"/>
                </a:lnTo>
                <a:lnTo>
                  <a:pt x="4613500" y="1900537"/>
                </a:lnTo>
                <a:cubicBezTo>
                  <a:pt x="4614051" y="1897372"/>
                  <a:pt x="4614535" y="1893833"/>
                  <a:pt x="4614954" y="1889920"/>
                </a:cubicBezTo>
                <a:cubicBezTo>
                  <a:pt x="4615372" y="1886006"/>
                  <a:pt x="4615593" y="1881674"/>
                  <a:pt x="4615615" y="1876924"/>
                </a:cubicBezTo>
                <a:cubicBezTo>
                  <a:pt x="4615703" y="1868811"/>
                  <a:pt x="4613677" y="1862130"/>
                  <a:pt x="4609535" y="1856880"/>
                </a:cubicBezTo>
                <a:cubicBezTo>
                  <a:pt x="4605394" y="1851630"/>
                  <a:pt x="4598610" y="1848914"/>
                  <a:pt x="4589183" y="1848730"/>
                </a:cubicBezTo>
                <a:cubicBezTo>
                  <a:pt x="4577333" y="1849031"/>
                  <a:pt x="4565702" y="1855037"/>
                  <a:pt x="4554293" y="1866748"/>
                </a:cubicBezTo>
                <a:cubicBezTo>
                  <a:pt x="4542883" y="1878459"/>
                  <a:pt x="4535130" y="1894068"/>
                  <a:pt x="4531033" y="1913576"/>
                </a:cubicBezTo>
                <a:lnTo>
                  <a:pt x="4515174" y="1998863"/>
                </a:lnTo>
                <a:lnTo>
                  <a:pt x="4485922" y="1998863"/>
                </a:lnTo>
                <a:close/>
                <a:moveTo>
                  <a:pt x="4371562" y="1748686"/>
                </a:moveTo>
                <a:lnTo>
                  <a:pt x="4400806" y="1748686"/>
                </a:lnTo>
                <a:lnTo>
                  <a:pt x="4370857" y="1905495"/>
                </a:lnTo>
                <a:lnTo>
                  <a:pt x="4371562" y="1905495"/>
                </a:lnTo>
                <a:cubicBezTo>
                  <a:pt x="4374270" y="1902463"/>
                  <a:pt x="4377045" y="1899454"/>
                  <a:pt x="4379885" y="1896466"/>
                </a:cubicBezTo>
                <a:cubicBezTo>
                  <a:pt x="4382726" y="1893479"/>
                  <a:pt x="4385237" y="1890733"/>
                  <a:pt x="4387417" y="1888230"/>
                </a:cubicBezTo>
                <a:lnTo>
                  <a:pt x="4447665" y="1828334"/>
                </a:lnTo>
                <a:lnTo>
                  <a:pt x="4483602" y="1828334"/>
                </a:lnTo>
                <a:lnTo>
                  <a:pt x="4409261" y="1898448"/>
                </a:lnTo>
                <a:lnTo>
                  <a:pt x="4460349" y="1998863"/>
                </a:lnTo>
                <a:lnTo>
                  <a:pt x="4427934" y="1998863"/>
                </a:lnTo>
                <a:lnTo>
                  <a:pt x="4387065" y="1914655"/>
                </a:lnTo>
                <a:lnTo>
                  <a:pt x="4365572" y="1934034"/>
                </a:lnTo>
                <a:lnTo>
                  <a:pt x="4353240" y="1998863"/>
                </a:lnTo>
                <a:lnTo>
                  <a:pt x="4324350" y="1998863"/>
                </a:lnTo>
                <a:close/>
                <a:moveTo>
                  <a:pt x="3609903" y="1748686"/>
                </a:moveTo>
                <a:lnTo>
                  <a:pt x="3639137" y="1748686"/>
                </a:lnTo>
                <a:lnTo>
                  <a:pt x="3591235" y="1998863"/>
                </a:lnTo>
                <a:lnTo>
                  <a:pt x="3562353" y="1998863"/>
                </a:lnTo>
                <a:close/>
                <a:moveTo>
                  <a:pt x="3219377" y="1748686"/>
                </a:moveTo>
                <a:lnTo>
                  <a:pt x="3248612" y="1748686"/>
                </a:lnTo>
                <a:lnTo>
                  <a:pt x="3200710" y="1998863"/>
                </a:lnTo>
                <a:lnTo>
                  <a:pt x="3171828" y="1998863"/>
                </a:lnTo>
                <a:close/>
                <a:moveTo>
                  <a:pt x="11073835" y="1726835"/>
                </a:moveTo>
                <a:lnTo>
                  <a:pt x="11102733" y="1726835"/>
                </a:lnTo>
                <a:lnTo>
                  <a:pt x="11060103" y="1772606"/>
                </a:lnTo>
                <a:lnTo>
                  <a:pt x="11042157" y="1772606"/>
                </a:lnTo>
                <a:close/>
                <a:moveTo>
                  <a:pt x="586813" y="1726835"/>
                </a:moveTo>
                <a:lnTo>
                  <a:pt x="615712" y="1726835"/>
                </a:lnTo>
                <a:lnTo>
                  <a:pt x="573082" y="1772606"/>
                </a:lnTo>
                <a:lnTo>
                  <a:pt x="555135" y="1772606"/>
                </a:lnTo>
                <a:close/>
                <a:moveTo>
                  <a:pt x="3764696" y="1726483"/>
                </a:moveTo>
                <a:lnTo>
                  <a:pt x="3794630" y="1726483"/>
                </a:lnTo>
                <a:lnTo>
                  <a:pt x="3755551" y="1772959"/>
                </a:lnTo>
                <a:lnTo>
                  <a:pt x="3736502" y="1772959"/>
                </a:lnTo>
                <a:close/>
                <a:moveTo>
                  <a:pt x="7928949" y="1598476"/>
                </a:moveTo>
                <a:cubicBezTo>
                  <a:pt x="7933980" y="1598608"/>
                  <a:pt x="7938086" y="1600368"/>
                  <a:pt x="7941269" y="1603756"/>
                </a:cubicBezTo>
                <a:cubicBezTo>
                  <a:pt x="7944451" y="1607144"/>
                  <a:pt x="7946093" y="1611368"/>
                  <a:pt x="7946196" y="1616428"/>
                </a:cubicBezTo>
                <a:cubicBezTo>
                  <a:pt x="7946116" y="1621503"/>
                  <a:pt x="7944517" y="1625785"/>
                  <a:pt x="7941401" y="1629276"/>
                </a:cubicBezTo>
                <a:cubicBezTo>
                  <a:pt x="7938284" y="1632767"/>
                  <a:pt x="7934134" y="1634585"/>
                  <a:pt x="7928949" y="1634732"/>
                </a:cubicBezTo>
                <a:cubicBezTo>
                  <a:pt x="7923581" y="1634585"/>
                  <a:pt x="7919270" y="1632767"/>
                  <a:pt x="7916014" y="1629276"/>
                </a:cubicBezTo>
                <a:cubicBezTo>
                  <a:pt x="7912758" y="1625785"/>
                  <a:pt x="7911086" y="1621503"/>
                  <a:pt x="7910998" y="1616428"/>
                </a:cubicBezTo>
                <a:cubicBezTo>
                  <a:pt x="7911130" y="1611368"/>
                  <a:pt x="7912890" y="1607144"/>
                  <a:pt x="7916278" y="1603756"/>
                </a:cubicBezTo>
                <a:cubicBezTo>
                  <a:pt x="7919665" y="1600368"/>
                  <a:pt x="7923890" y="1598608"/>
                  <a:pt x="7928949" y="1598476"/>
                </a:cubicBezTo>
                <a:close/>
                <a:moveTo>
                  <a:pt x="7379318" y="1598476"/>
                </a:moveTo>
                <a:cubicBezTo>
                  <a:pt x="7384195" y="1598608"/>
                  <a:pt x="7388257" y="1600368"/>
                  <a:pt x="7391506" y="1603756"/>
                </a:cubicBezTo>
                <a:cubicBezTo>
                  <a:pt x="7394754" y="1607144"/>
                  <a:pt x="7396441" y="1611368"/>
                  <a:pt x="7396566" y="1616428"/>
                </a:cubicBezTo>
                <a:cubicBezTo>
                  <a:pt x="7396471" y="1621503"/>
                  <a:pt x="7394813" y="1625785"/>
                  <a:pt x="7391594" y="1629276"/>
                </a:cubicBezTo>
                <a:cubicBezTo>
                  <a:pt x="7388375" y="1632767"/>
                  <a:pt x="7384166" y="1634585"/>
                  <a:pt x="7378966" y="1634732"/>
                </a:cubicBezTo>
                <a:cubicBezTo>
                  <a:pt x="7373752" y="1634585"/>
                  <a:pt x="7369484" y="1632767"/>
                  <a:pt x="7366163" y="1629276"/>
                </a:cubicBezTo>
                <a:cubicBezTo>
                  <a:pt x="7362841" y="1625785"/>
                  <a:pt x="7361125" y="1621503"/>
                  <a:pt x="7361015" y="1616428"/>
                </a:cubicBezTo>
                <a:cubicBezTo>
                  <a:pt x="7361140" y="1611368"/>
                  <a:pt x="7362914" y="1607144"/>
                  <a:pt x="7366339" y="1603756"/>
                </a:cubicBezTo>
                <a:cubicBezTo>
                  <a:pt x="7369764" y="1600368"/>
                  <a:pt x="7374090" y="1598608"/>
                  <a:pt x="7379318" y="1598476"/>
                </a:cubicBezTo>
                <a:close/>
                <a:moveTo>
                  <a:pt x="4381116" y="1598476"/>
                </a:moveTo>
                <a:cubicBezTo>
                  <a:pt x="4386146" y="1598608"/>
                  <a:pt x="4390254" y="1600368"/>
                  <a:pt x="4393436" y="1603756"/>
                </a:cubicBezTo>
                <a:cubicBezTo>
                  <a:pt x="4396619" y="1607144"/>
                  <a:pt x="4398260" y="1611368"/>
                  <a:pt x="4398363" y="1616428"/>
                </a:cubicBezTo>
                <a:cubicBezTo>
                  <a:pt x="4398282" y="1621503"/>
                  <a:pt x="4396685" y="1625785"/>
                  <a:pt x="4393568" y="1629276"/>
                </a:cubicBezTo>
                <a:cubicBezTo>
                  <a:pt x="4390451" y="1632767"/>
                  <a:pt x="4386300" y="1634585"/>
                  <a:pt x="4381116" y="1634732"/>
                </a:cubicBezTo>
                <a:cubicBezTo>
                  <a:pt x="4375902" y="1634585"/>
                  <a:pt x="4371635" y="1632767"/>
                  <a:pt x="4368312" y="1629276"/>
                </a:cubicBezTo>
                <a:cubicBezTo>
                  <a:pt x="4364990" y="1625785"/>
                  <a:pt x="4363274" y="1621503"/>
                  <a:pt x="4363164" y="1616428"/>
                </a:cubicBezTo>
                <a:cubicBezTo>
                  <a:pt x="4363296" y="1611368"/>
                  <a:pt x="4365056" y="1607144"/>
                  <a:pt x="4368444" y="1603756"/>
                </a:cubicBezTo>
                <a:cubicBezTo>
                  <a:pt x="4371832" y="1600368"/>
                  <a:pt x="4376055" y="1598608"/>
                  <a:pt x="4381116" y="1598476"/>
                </a:cubicBezTo>
                <a:close/>
                <a:moveTo>
                  <a:pt x="8464109" y="1525877"/>
                </a:moveTo>
                <a:cubicBezTo>
                  <a:pt x="8459767" y="1536053"/>
                  <a:pt x="8454753" y="1546659"/>
                  <a:pt x="8449068" y="1557696"/>
                </a:cubicBezTo>
                <a:cubicBezTo>
                  <a:pt x="8443383" y="1568734"/>
                  <a:pt x="8437717" y="1579027"/>
                  <a:pt x="8432071" y="1588577"/>
                </a:cubicBezTo>
                <a:cubicBezTo>
                  <a:pt x="8426425" y="1598127"/>
                  <a:pt x="8421490" y="1605759"/>
                  <a:pt x="8417266" y="1611473"/>
                </a:cubicBezTo>
                <a:lnTo>
                  <a:pt x="8394725" y="1613586"/>
                </a:lnTo>
                <a:cubicBezTo>
                  <a:pt x="8398445" y="1606481"/>
                  <a:pt x="8402471" y="1598031"/>
                  <a:pt x="8406804" y="1588238"/>
                </a:cubicBezTo>
                <a:cubicBezTo>
                  <a:pt x="8411137" y="1578444"/>
                  <a:pt x="8415294" y="1568377"/>
                  <a:pt x="8419274" y="1558036"/>
                </a:cubicBezTo>
                <a:cubicBezTo>
                  <a:pt x="8423255" y="1547694"/>
                  <a:pt x="8426577" y="1538149"/>
                  <a:pt x="8429240" y="1529399"/>
                </a:cubicBezTo>
                <a:close/>
                <a:moveTo>
                  <a:pt x="4292836" y="1420105"/>
                </a:moveTo>
                <a:cubicBezTo>
                  <a:pt x="4279761" y="1420355"/>
                  <a:pt x="4267655" y="1426377"/>
                  <a:pt x="4256520" y="1438173"/>
                </a:cubicBezTo>
                <a:cubicBezTo>
                  <a:pt x="4245384" y="1449968"/>
                  <a:pt x="4237511" y="1466039"/>
                  <a:pt x="4232897" y="1486383"/>
                </a:cubicBezTo>
                <a:lnTo>
                  <a:pt x="4229018" y="1504363"/>
                </a:lnTo>
                <a:cubicBezTo>
                  <a:pt x="4228292" y="1507176"/>
                  <a:pt x="4227718" y="1510364"/>
                  <a:pt x="4227300" y="1513926"/>
                </a:cubicBezTo>
                <a:cubicBezTo>
                  <a:pt x="4226882" y="1517488"/>
                  <a:pt x="4226749" y="1521469"/>
                  <a:pt x="4226904" y="1525868"/>
                </a:cubicBezTo>
                <a:cubicBezTo>
                  <a:pt x="4226904" y="1534021"/>
                  <a:pt x="4229195" y="1540278"/>
                  <a:pt x="4233779" y="1544641"/>
                </a:cubicBezTo>
                <a:cubicBezTo>
                  <a:pt x="4238362" y="1549004"/>
                  <a:pt x="4245238" y="1551207"/>
                  <a:pt x="4254404" y="1551251"/>
                </a:cubicBezTo>
                <a:cubicBezTo>
                  <a:pt x="4269154" y="1550836"/>
                  <a:pt x="4281808" y="1545830"/>
                  <a:pt x="4292366" y="1536236"/>
                </a:cubicBezTo>
                <a:cubicBezTo>
                  <a:pt x="4302923" y="1526641"/>
                  <a:pt x="4311033" y="1514950"/>
                  <a:pt x="4316694" y="1501164"/>
                </a:cubicBezTo>
                <a:cubicBezTo>
                  <a:pt x="4322356" y="1487378"/>
                  <a:pt x="4325215" y="1473990"/>
                  <a:pt x="4325273" y="1461000"/>
                </a:cubicBezTo>
                <a:cubicBezTo>
                  <a:pt x="4325377" y="1450042"/>
                  <a:pt x="4322879" y="1440582"/>
                  <a:pt x="4317781" y="1432620"/>
                </a:cubicBezTo>
                <a:cubicBezTo>
                  <a:pt x="4312683" y="1424659"/>
                  <a:pt x="4304368" y="1420487"/>
                  <a:pt x="4292836" y="1420105"/>
                </a:cubicBezTo>
                <a:close/>
                <a:moveTo>
                  <a:pt x="2016367" y="1420105"/>
                </a:moveTo>
                <a:cubicBezTo>
                  <a:pt x="2003292" y="1420355"/>
                  <a:pt x="1991187" y="1426377"/>
                  <a:pt x="1980050" y="1438173"/>
                </a:cubicBezTo>
                <a:cubicBezTo>
                  <a:pt x="1968916" y="1449968"/>
                  <a:pt x="1961042" y="1466039"/>
                  <a:pt x="1956427" y="1486383"/>
                </a:cubicBezTo>
                <a:lnTo>
                  <a:pt x="1952551" y="1504363"/>
                </a:lnTo>
                <a:cubicBezTo>
                  <a:pt x="1951823" y="1507176"/>
                  <a:pt x="1951250" y="1510364"/>
                  <a:pt x="1950831" y="1513926"/>
                </a:cubicBezTo>
                <a:cubicBezTo>
                  <a:pt x="1950413" y="1517488"/>
                  <a:pt x="1950280" y="1521469"/>
                  <a:pt x="1950433" y="1525868"/>
                </a:cubicBezTo>
                <a:cubicBezTo>
                  <a:pt x="1950433" y="1534021"/>
                  <a:pt x="1952726" y="1540278"/>
                  <a:pt x="1957310" y="1544641"/>
                </a:cubicBezTo>
                <a:cubicBezTo>
                  <a:pt x="1961893" y="1549004"/>
                  <a:pt x="1968768" y="1551207"/>
                  <a:pt x="1977936" y="1551251"/>
                </a:cubicBezTo>
                <a:cubicBezTo>
                  <a:pt x="1992686" y="1550836"/>
                  <a:pt x="2005340" y="1545830"/>
                  <a:pt x="2015896" y="1536236"/>
                </a:cubicBezTo>
                <a:cubicBezTo>
                  <a:pt x="2026455" y="1526641"/>
                  <a:pt x="2034564" y="1514950"/>
                  <a:pt x="2040224" y="1501164"/>
                </a:cubicBezTo>
                <a:cubicBezTo>
                  <a:pt x="2045887" y="1487378"/>
                  <a:pt x="2048745" y="1473990"/>
                  <a:pt x="2048802" y="1461000"/>
                </a:cubicBezTo>
                <a:cubicBezTo>
                  <a:pt x="2048908" y="1450042"/>
                  <a:pt x="2046408" y="1440582"/>
                  <a:pt x="2041311" y="1432620"/>
                </a:cubicBezTo>
                <a:cubicBezTo>
                  <a:pt x="2036214" y="1424659"/>
                  <a:pt x="2027899" y="1420487"/>
                  <a:pt x="2016367" y="1420105"/>
                </a:cubicBezTo>
                <a:close/>
                <a:moveTo>
                  <a:pt x="11305321" y="1419400"/>
                </a:moveTo>
                <a:cubicBezTo>
                  <a:pt x="11291010" y="1419688"/>
                  <a:pt x="11278476" y="1424049"/>
                  <a:pt x="11267716" y="1432484"/>
                </a:cubicBezTo>
                <a:cubicBezTo>
                  <a:pt x="11256956" y="1440919"/>
                  <a:pt x="11248545" y="1451704"/>
                  <a:pt x="11242485" y="1464839"/>
                </a:cubicBezTo>
                <a:cubicBezTo>
                  <a:pt x="11236424" y="1477975"/>
                  <a:pt x="11233287" y="1491737"/>
                  <a:pt x="11233074" y="1506126"/>
                </a:cubicBezTo>
                <a:cubicBezTo>
                  <a:pt x="11232809" y="1516005"/>
                  <a:pt x="11235012" y="1525157"/>
                  <a:pt x="11239682" y="1533581"/>
                </a:cubicBezTo>
                <a:cubicBezTo>
                  <a:pt x="11244351" y="1542006"/>
                  <a:pt x="11253074" y="1546486"/>
                  <a:pt x="11265849" y="1547022"/>
                </a:cubicBezTo>
                <a:cubicBezTo>
                  <a:pt x="11274310" y="1546837"/>
                  <a:pt x="11282450" y="1543682"/>
                  <a:pt x="11290270" y="1537556"/>
                </a:cubicBezTo>
                <a:cubicBezTo>
                  <a:pt x="11298092" y="1531429"/>
                  <a:pt x="11304874" y="1523443"/>
                  <a:pt x="11310620" y="1513595"/>
                </a:cubicBezTo>
                <a:cubicBezTo>
                  <a:pt x="11316365" y="1503748"/>
                  <a:pt x="11320356" y="1493150"/>
                  <a:pt x="11322589" y="1481801"/>
                </a:cubicBezTo>
                <a:lnTo>
                  <a:pt x="11333514" y="1425040"/>
                </a:lnTo>
                <a:cubicBezTo>
                  <a:pt x="11330798" y="1423726"/>
                  <a:pt x="11326980" y="1422477"/>
                  <a:pt x="11322060" y="1421295"/>
                </a:cubicBezTo>
                <a:cubicBezTo>
                  <a:pt x="11317142" y="1420113"/>
                  <a:pt x="11311561" y="1419481"/>
                  <a:pt x="11305321" y="1419400"/>
                </a:cubicBezTo>
                <a:close/>
                <a:moveTo>
                  <a:pt x="8352571" y="1419400"/>
                </a:moveTo>
                <a:cubicBezTo>
                  <a:pt x="8338261" y="1419688"/>
                  <a:pt x="8325725" y="1424049"/>
                  <a:pt x="8314965" y="1432484"/>
                </a:cubicBezTo>
                <a:cubicBezTo>
                  <a:pt x="8304206" y="1440919"/>
                  <a:pt x="8295796" y="1451704"/>
                  <a:pt x="8289734" y="1464839"/>
                </a:cubicBezTo>
                <a:cubicBezTo>
                  <a:pt x="8283674" y="1477975"/>
                  <a:pt x="8280537" y="1491737"/>
                  <a:pt x="8280324" y="1506126"/>
                </a:cubicBezTo>
                <a:cubicBezTo>
                  <a:pt x="8280060" y="1516005"/>
                  <a:pt x="8282262" y="1525157"/>
                  <a:pt x="8286932" y="1533581"/>
                </a:cubicBezTo>
                <a:cubicBezTo>
                  <a:pt x="8291601" y="1542006"/>
                  <a:pt x="8300324" y="1546486"/>
                  <a:pt x="8313099" y="1547022"/>
                </a:cubicBezTo>
                <a:cubicBezTo>
                  <a:pt x="8321559" y="1546837"/>
                  <a:pt x="8329700" y="1543682"/>
                  <a:pt x="8337521" y="1537556"/>
                </a:cubicBezTo>
                <a:cubicBezTo>
                  <a:pt x="8345342" y="1531429"/>
                  <a:pt x="8352125" y="1523443"/>
                  <a:pt x="8357870" y="1513595"/>
                </a:cubicBezTo>
                <a:cubicBezTo>
                  <a:pt x="8363615" y="1503748"/>
                  <a:pt x="8367605" y="1493150"/>
                  <a:pt x="8369839" y="1481801"/>
                </a:cubicBezTo>
                <a:lnTo>
                  <a:pt x="8380765" y="1425040"/>
                </a:lnTo>
                <a:cubicBezTo>
                  <a:pt x="8378048" y="1423726"/>
                  <a:pt x="8374230" y="1422477"/>
                  <a:pt x="8369311" y="1421295"/>
                </a:cubicBezTo>
                <a:cubicBezTo>
                  <a:pt x="8364392" y="1420113"/>
                  <a:pt x="8358812" y="1419481"/>
                  <a:pt x="8352571" y="1419400"/>
                </a:cubicBezTo>
                <a:close/>
                <a:moveTo>
                  <a:pt x="7790596" y="1419400"/>
                </a:moveTo>
                <a:cubicBezTo>
                  <a:pt x="7776829" y="1419655"/>
                  <a:pt x="7764499" y="1423964"/>
                  <a:pt x="7753605" y="1432327"/>
                </a:cubicBezTo>
                <a:cubicBezTo>
                  <a:pt x="7742709" y="1440690"/>
                  <a:pt x="7734086" y="1451580"/>
                  <a:pt x="7727734" y="1464996"/>
                </a:cubicBezTo>
                <a:cubicBezTo>
                  <a:pt x="7721382" y="1478412"/>
                  <a:pt x="7718136" y="1492827"/>
                  <a:pt x="7717996" y="1508241"/>
                </a:cubicBezTo>
                <a:cubicBezTo>
                  <a:pt x="7717769" y="1518935"/>
                  <a:pt x="7719986" y="1528483"/>
                  <a:pt x="7724648" y="1536886"/>
                </a:cubicBezTo>
                <a:cubicBezTo>
                  <a:pt x="7729311" y="1545288"/>
                  <a:pt x="7737784" y="1549724"/>
                  <a:pt x="7750067" y="1550194"/>
                </a:cubicBezTo>
                <a:cubicBezTo>
                  <a:pt x="7761851" y="1549923"/>
                  <a:pt x="7773261" y="1544031"/>
                  <a:pt x="7784296" y="1532520"/>
                </a:cubicBezTo>
                <a:cubicBezTo>
                  <a:pt x="7795332" y="1521009"/>
                  <a:pt x="7802953" y="1505505"/>
                  <a:pt x="7807160" y="1486009"/>
                </a:cubicBezTo>
                <a:lnTo>
                  <a:pt x="7818790" y="1426451"/>
                </a:lnTo>
                <a:cubicBezTo>
                  <a:pt x="7815765" y="1424461"/>
                  <a:pt x="7811859" y="1422801"/>
                  <a:pt x="7807072" y="1421471"/>
                </a:cubicBezTo>
                <a:cubicBezTo>
                  <a:pt x="7802285" y="1420142"/>
                  <a:pt x="7796793" y="1419452"/>
                  <a:pt x="7790596" y="1419400"/>
                </a:cubicBezTo>
                <a:close/>
                <a:moveTo>
                  <a:pt x="4818796" y="1419400"/>
                </a:moveTo>
                <a:cubicBezTo>
                  <a:pt x="4804486" y="1419688"/>
                  <a:pt x="4791951" y="1424049"/>
                  <a:pt x="4781191" y="1432484"/>
                </a:cubicBezTo>
                <a:cubicBezTo>
                  <a:pt x="4770431" y="1440919"/>
                  <a:pt x="4762022" y="1451704"/>
                  <a:pt x="4755960" y="1464839"/>
                </a:cubicBezTo>
                <a:cubicBezTo>
                  <a:pt x="4749900" y="1477975"/>
                  <a:pt x="4746763" y="1491737"/>
                  <a:pt x="4746549" y="1506126"/>
                </a:cubicBezTo>
                <a:cubicBezTo>
                  <a:pt x="4746286" y="1516005"/>
                  <a:pt x="4748487" y="1525157"/>
                  <a:pt x="4753157" y="1533581"/>
                </a:cubicBezTo>
                <a:cubicBezTo>
                  <a:pt x="4757826" y="1542006"/>
                  <a:pt x="4766550" y="1546486"/>
                  <a:pt x="4779326" y="1547022"/>
                </a:cubicBezTo>
                <a:cubicBezTo>
                  <a:pt x="4787785" y="1546837"/>
                  <a:pt x="4795925" y="1543682"/>
                  <a:pt x="4803746" y="1537556"/>
                </a:cubicBezTo>
                <a:cubicBezTo>
                  <a:pt x="4811567" y="1531429"/>
                  <a:pt x="4818350" y="1523443"/>
                  <a:pt x="4824095" y="1513595"/>
                </a:cubicBezTo>
                <a:cubicBezTo>
                  <a:pt x="4829841" y="1503748"/>
                  <a:pt x="4833832" y="1493150"/>
                  <a:pt x="4836065" y="1481801"/>
                </a:cubicBezTo>
                <a:lnTo>
                  <a:pt x="4846991" y="1425040"/>
                </a:lnTo>
                <a:cubicBezTo>
                  <a:pt x="4844274" y="1423726"/>
                  <a:pt x="4840457" y="1422477"/>
                  <a:pt x="4835537" y="1421295"/>
                </a:cubicBezTo>
                <a:cubicBezTo>
                  <a:pt x="4830618" y="1420113"/>
                  <a:pt x="4825037" y="1419481"/>
                  <a:pt x="4818796" y="1419400"/>
                </a:cubicBezTo>
                <a:close/>
                <a:moveTo>
                  <a:pt x="2609002" y="1419400"/>
                </a:moveTo>
                <a:cubicBezTo>
                  <a:pt x="2594690" y="1419688"/>
                  <a:pt x="2582156" y="1424049"/>
                  <a:pt x="2571396" y="1432484"/>
                </a:cubicBezTo>
                <a:cubicBezTo>
                  <a:pt x="2560637" y="1440919"/>
                  <a:pt x="2552226" y="1451704"/>
                  <a:pt x="2546165" y="1464839"/>
                </a:cubicBezTo>
                <a:cubicBezTo>
                  <a:pt x="2540104" y="1477975"/>
                  <a:pt x="2536968" y="1491737"/>
                  <a:pt x="2536754" y="1506126"/>
                </a:cubicBezTo>
                <a:cubicBezTo>
                  <a:pt x="2536490" y="1516005"/>
                  <a:pt x="2538693" y="1525157"/>
                  <a:pt x="2543362" y="1533581"/>
                </a:cubicBezTo>
                <a:cubicBezTo>
                  <a:pt x="2548032" y="1542006"/>
                  <a:pt x="2556754" y="1546486"/>
                  <a:pt x="2569530" y="1547022"/>
                </a:cubicBezTo>
                <a:cubicBezTo>
                  <a:pt x="2577990" y="1546837"/>
                  <a:pt x="2586130" y="1543682"/>
                  <a:pt x="2593951" y="1537556"/>
                </a:cubicBezTo>
                <a:cubicBezTo>
                  <a:pt x="2601772" y="1531429"/>
                  <a:pt x="2608555" y="1523443"/>
                  <a:pt x="2614301" y="1513595"/>
                </a:cubicBezTo>
                <a:cubicBezTo>
                  <a:pt x="2620045" y="1503748"/>
                  <a:pt x="2624036" y="1493150"/>
                  <a:pt x="2626270" y="1481801"/>
                </a:cubicBezTo>
                <a:lnTo>
                  <a:pt x="2637195" y="1425040"/>
                </a:lnTo>
                <a:cubicBezTo>
                  <a:pt x="2634478" y="1423726"/>
                  <a:pt x="2630660" y="1422477"/>
                  <a:pt x="2625742" y="1421295"/>
                </a:cubicBezTo>
                <a:cubicBezTo>
                  <a:pt x="2620822" y="1420113"/>
                  <a:pt x="2615242" y="1419481"/>
                  <a:pt x="2609002" y="1419400"/>
                </a:cubicBezTo>
                <a:close/>
                <a:moveTo>
                  <a:pt x="9151650" y="1419048"/>
                </a:moveTo>
                <a:cubicBezTo>
                  <a:pt x="9139347" y="1419359"/>
                  <a:pt x="9128617" y="1423711"/>
                  <a:pt x="9119461" y="1432105"/>
                </a:cubicBezTo>
                <a:cubicBezTo>
                  <a:pt x="9110305" y="1440499"/>
                  <a:pt x="9103205" y="1451066"/>
                  <a:pt x="9098162" y="1463808"/>
                </a:cubicBezTo>
                <a:cubicBezTo>
                  <a:pt x="9093120" y="1476549"/>
                  <a:pt x="9090616" y="1489598"/>
                  <a:pt x="9090654" y="1502953"/>
                </a:cubicBezTo>
                <a:cubicBezTo>
                  <a:pt x="9090763" y="1517135"/>
                  <a:pt x="9094334" y="1528608"/>
                  <a:pt x="9101363" y="1537370"/>
                </a:cubicBezTo>
                <a:cubicBezTo>
                  <a:pt x="9108393" y="1546132"/>
                  <a:pt x="9118221" y="1550642"/>
                  <a:pt x="9130848" y="1550899"/>
                </a:cubicBezTo>
                <a:cubicBezTo>
                  <a:pt x="9142474" y="1550596"/>
                  <a:pt x="9152834" y="1546266"/>
                  <a:pt x="9161927" y="1537907"/>
                </a:cubicBezTo>
                <a:cubicBezTo>
                  <a:pt x="9171020" y="1529548"/>
                  <a:pt x="9178193" y="1518976"/>
                  <a:pt x="9183447" y="1506191"/>
                </a:cubicBezTo>
                <a:cubicBezTo>
                  <a:pt x="9188701" y="1493406"/>
                  <a:pt x="9191382" y="1480223"/>
                  <a:pt x="9191491" y="1466641"/>
                </a:cubicBezTo>
                <a:cubicBezTo>
                  <a:pt x="9191567" y="1459838"/>
                  <a:pt x="9190396" y="1452800"/>
                  <a:pt x="9187978" y="1445528"/>
                </a:cubicBezTo>
                <a:cubicBezTo>
                  <a:pt x="9185561" y="1438255"/>
                  <a:pt x="9181438" y="1432079"/>
                  <a:pt x="9175612" y="1427000"/>
                </a:cubicBezTo>
                <a:cubicBezTo>
                  <a:pt x="9169786" y="1421920"/>
                  <a:pt x="9161799" y="1419270"/>
                  <a:pt x="9151650" y="1419048"/>
                </a:cubicBezTo>
                <a:close/>
                <a:moveTo>
                  <a:pt x="7426564" y="1419048"/>
                </a:moveTo>
                <a:cubicBezTo>
                  <a:pt x="7411702" y="1419326"/>
                  <a:pt x="7398250" y="1423901"/>
                  <a:pt x="7386209" y="1432771"/>
                </a:cubicBezTo>
                <a:cubicBezTo>
                  <a:pt x="7374168" y="1441641"/>
                  <a:pt x="7364557" y="1453136"/>
                  <a:pt x="7357374" y="1467255"/>
                </a:cubicBezTo>
                <a:cubicBezTo>
                  <a:pt x="7350191" y="1481374"/>
                  <a:pt x="7346456" y="1496446"/>
                  <a:pt x="7346169" y="1512472"/>
                </a:cubicBezTo>
                <a:cubicBezTo>
                  <a:pt x="7345979" y="1522372"/>
                  <a:pt x="7348038" y="1531039"/>
                  <a:pt x="7352347" y="1538472"/>
                </a:cubicBezTo>
                <a:cubicBezTo>
                  <a:pt x="7356656" y="1545905"/>
                  <a:pt x="7364356" y="1549812"/>
                  <a:pt x="7375446" y="1550194"/>
                </a:cubicBezTo>
                <a:cubicBezTo>
                  <a:pt x="7388118" y="1549820"/>
                  <a:pt x="7400379" y="1542636"/>
                  <a:pt x="7412230" y="1528643"/>
                </a:cubicBezTo>
                <a:cubicBezTo>
                  <a:pt x="7424080" y="1514649"/>
                  <a:pt x="7432378" y="1496091"/>
                  <a:pt x="7437124" y="1472969"/>
                </a:cubicBezTo>
                <a:lnTo>
                  <a:pt x="7446976" y="1421516"/>
                </a:lnTo>
                <a:cubicBezTo>
                  <a:pt x="7444894" y="1420950"/>
                  <a:pt x="7442196" y="1420407"/>
                  <a:pt x="7438883" y="1419885"/>
                </a:cubicBezTo>
                <a:cubicBezTo>
                  <a:pt x="7435569" y="1419364"/>
                  <a:pt x="7431463" y="1419085"/>
                  <a:pt x="7426564" y="1419048"/>
                </a:cubicBezTo>
                <a:close/>
                <a:moveTo>
                  <a:pt x="5616816" y="1419048"/>
                </a:moveTo>
                <a:cubicBezTo>
                  <a:pt x="5601955" y="1419326"/>
                  <a:pt x="5588502" y="1423901"/>
                  <a:pt x="5576461" y="1432771"/>
                </a:cubicBezTo>
                <a:cubicBezTo>
                  <a:pt x="5564419" y="1441641"/>
                  <a:pt x="5554807" y="1453136"/>
                  <a:pt x="5547624" y="1467255"/>
                </a:cubicBezTo>
                <a:cubicBezTo>
                  <a:pt x="5540441" y="1481374"/>
                  <a:pt x="5536706" y="1496446"/>
                  <a:pt x="5536420" y="1512472"/>
                </a:cubicBezTo>
                <a:cubicBezTo>
                  <a:pt x="5536228" y="1522372"/>
                  <a:pt x="5538286" y="1531039"/>
                  <a:pt x="5542590" y="1538472"/>
                </a:cubicBezTo>
                <a:cubicBezTo>
                  <a:pt x="5546896" y="1545905"/>
                  <a:pt x="5554596" y="1549812"/>
                  <a:pt x="5565686" y="1550194"/>
                </a:cubicBezTo>
                <a:cubicBezTo>
                  <a:pt x="5578373" y="1549820"/>
                  <a:pt x="5590640" y="1542636"/>
                  <a:pt x="5602488" y="1528643"/>
                </a:cubicBezTo>
                <a:cubicBezTo>
                  <a:pt x="5614334" y="1514649"/>
                  <a:pt x="5622630" y="1496091"/>
                  <a:pt x="5627375" y="1472969"/>
                </a:cubicBezTo>
                <a:lnTo>
                  <a:pt x="5637226" y="1421516"/>
                </a:lnTo>
                <a:cubicBezTo>
                  <a:pt x="5635144" y="1420950"/>
                  <a:pt x="5632447" y="1420407"/>
                  <a:pt x="5629133" y="1419885"/>
                </a:cubicBezTo>
                <a:cubicBezTo>
                  <a:pt x="5625819" y="1419364"/>
                  <a:pt x="5621714" y="1419085"/>
                  <a:pt x="5616816" y="1419048"/>
                </a:cubicBezTo>
                <a:close/>
                <a:moveTo>
                  <a:pt x="5016740" y="1419048"/>
                </a:moveTo>
                <a:cubicBezTo>
                  <a:pt x="5001884" y="1419326"/>
                  <a:pt x="4988436" y="1423901"/>
                  <a:pt x="4976395" y="1432771"/>
                </a:cubicBezTo>
                <a:cubicBezTo>
                  <a:pt x="4964353" y="1441641"/>
                  <a:pt x="4954740" y="1453136"/>
                  <a:pt x="4947554" y="1467255"/>
                </a:cubicBezTo>
                <a:cubicBezTo>
                  <a:pt x="4940369" y="1481374"/>
                  <a:pt x="4936633" y="1496446"/>
                  <a:pt x="4936345" y="1512472"/>
                </a:cubicBezTo>
                <a:cubicBezTo>
                  <a:pt x="4936153" y="1522372"/>
                  <a:pt x="4938211" y="1531039"/>
                  <a:pt x="4942519" y="1538472"/>
                </a:cubicBezTo>
                <a:cubicBezTo>
                  <a:pt x="4946826" y="1545905"/>
                  <a:pt x="4954529" y="1549812"/>
                  <a:pt x="4965628" y="1550194"/>
                </a:cubicBezTo>
                <a:cubicBezTo>
                  <a:pt x="4978298" y="1549820"/>
                  <a:pt x="4990558" y="1542636"/>
                  <a:pt x="5002407" y="1528643"/>
                </a:cubicBezTo>
                <a:cubicBezTo>
                  <a:pt x="5014256" y="1514649"/>
                  <a:pt x="5022554" y="1496091"/>
                  <a:pt x="5027300" y="1472969"/>
                </a:cubicBezTo>
                <a:lnTo>
                  <a:pt x="5037151" y="1421516"/>
                </a:lnTo>
                <a:cubicBezTo>
                  <a:pt x="5035069" y="1420950"/>
                  <a:pt x="5032371" y="1420407"/>
                  <a:pt x="5029058" y="1419885"/>
                </a:cubicBezTo>
                <a:cubicBezTo>
                  <a:pt x="5025745" y="1419364"/>
                  <a:pt x="5021637" y="1419085"/>
                  <a:pt x="5016740" y="1419048"/>
                </a:cubicBezTo>
                <a:close/>
                <a:moveTo>
                  <a:pt x="4045190" y="1419048"/>
                </a:moveTo>
                <a:cubicBezTo>
                  <a:pt x="4030328" y="1419326"/>
                  <a:pt x="4016876" y="1423901"/>
                  <a:pt x="4004835" y="1432771"/>
                </a:cubicBezTo>
                <a:cubicBezTo>
                  <a:pt x="3992796" y="1441641"/>
                  <a:pt x="3983183" y="1453136"/>
                  <a:pt x="3975999" y="1467255"/>
                </a:cubicBezTo>
                <a:cubicBezTo>
                  <a:pt x="3968817" y="1481374"/>
                  <a:pt x="3965081" y="1496446"/>
                  <a:pt x="3964795" y="1512472"/>
                </a:cubicBezTo>
                <a:cubicBezTo>
                  <a:pt x="3964604" y="1522372"/>
                  <a:pt x="3966661" y="1531039"/>
                  <a:pt x="3970964" y="1538472"/>
                </a:cubicBezTo>
                <a:cubicBezTo>
                  <a:pt x="3975269" y="1545905"/>
                  <a:pt x="3982968" y="1549812"/>
                  <a:pt x="3994061" y="1550194"/>
                </a:cubicBezTo>
                <a:cubicBezTo>
                  <a:pt x="4006748" y="1549820"/>
                  <a:pt x="4019015" y="1542636"/>
                  <a:pt x="4030863" y="1528643"/>
                </a:cubicBezTo>
                <a:cubicBezTo>
                  <a:pt x="4042709" y="1514649"/>
                  <a:pt x="4051005" y="1496091"/>
                  <a:pt x="4055749" y="1472969"/>
                </a:cubicBezTo>
                <a:lnTo>
                  <a:pt x="4065601" y="1421516"/>
                </a:lnTo>
                <a:cubicBezTo>
                  <a:pt x="4063520" y="1420950"/>
                  <a:pt x="4060822" y="1420407"/>
                  <a:pt x="4057509" y="1419885"/>
                </a:cubicBezTo>
                <a:cubicBezTo>
                  <a:pt x="4054194" y="1419364"/>
                  <a:pt x="4050089" y="1419085"/>
                  <a:pt x="4045190" y="1419048"/>
                </a:cubicBezTo>
                <a:close/>
                <a:moveTo>
                  <a:pt x="3503331" y="1419048"/>
                </a:moveTo>
                <a:cubicBezTo>
                  <a:pt x="3491027" y="1419359"/>
                  <a:pt x="3480298" y="1423711"/>
                  <a:pt x="3471142" y="1432105"/>
                </a:cubicBezTo>
                <a:cubicBezTo>
                  <a:pt x="3461986" y="1440499"/>
                  <a:pt x="3454886" y="1451066"/>
                  <a:pt x="3449844" y="1463808"/>
                </a:cubicBezTo>
                <a:cubicBezTo>
                  <a:pt x="3444801" y="1476549"/>
                  <a:pt x="3442297" y="1489598"/>
                  <a:pt x="3442334" y="1502953"/>
                </a:cubicBezTo>
                <a:cubicBezTo>
                  <a:pt x="3442444" y="1517135"/>
                  <a:pt x="3446015" y="1528608"/>
                  <a:pt x="3453044" y="1537370"/>
                </a:cubicBezTo>
                <a:cubicBezTo>
                  <a:pt x="3460073" y="1546132"/>
                  <a:pt x="3469902" y="1550642"/>
                  <a:pt x="3482529" y="1550899"/>
                </a:cubicBezTo>
                <a:cubicBezTo>
                  <a:pt x="3494155" y="1550596"/>
                  <a:pt x="3504515" y="1546266"/>
                  <a:pt x="3513608" y="1537907"/>
                </a:cubicBezTo>
                <a:cubicBezTo>
                  <a:pt x="3522702" y="1529548"/>
                  <a:pt x="3529874" y="1518976"/>
                  <a:pt x="3535128" y="1506191"/>
                </a:cubicBezTo>
                <a:cubicBezTo>
                  <a:pt x="3540382" y="1493406"/>
                  <a:pt x="3543063" y="1480223"/>
                  <a:pt x="3543172" y="1466641"/>
                </a:cubicBezTo>
                <a:cubicBezTo>
                  <a:pt x="3543248" y="1459838"/>
                  <a:pt x="3542078" y="1452800"/>
                  <a:pt x="3539660" y="1445528"/>
                </a:cubicBezTo>
                <a:cubicBezTo>
                  <a:pt x="3537242" y="1438255"/>
                  <a:pt x="3533120" y="1432079"/>
                  <a:pt x="3527293" y="1427000"/>
                </a:cubicBezTo>
                <a:cubicBezTo>
                  <a:pt x="3521467" y="1421920"/>
                  <a:pt x="3513480" y="1419270"/>
                  <a:pt x="3503331" y="1419048"/>
                </a:cubicBezTo>
                <a:close/>
                <a:moveTo>
                  <a:pt x="2865155" y="1419048"/>
                </a:moveTo>
                <a:cubicBezTo>
                  <a:pt x="2852852" y="1419359"/>
                  <a:pt x="2842123" y="1423711"/>
                  <a:pt x="2832967" y="1432105"/>
                </a:cubicBezTo>
                <a:cubicBezTo>
                  <a:pt x="2823810" y="1440499"/>
                  <a:pt x="2816711" y="1451066"/>
                  <a:pt x="2811668" y="1463808"/>
                </a:cubicBezTo>
                <a:cubicBezTo>
                  <a:pt x="2806627" y="1476549"/>
                  <a:pt x="2804122" y="1489598"/>
                  <a:pt x="2804158" y="1502953"/>
                </a:cubicBezTo>
                <a:cubicBezTo>
                  <a:pt x="2804269" y="1517135"/>
                  <a:pt x="2807839" y="1528608"/>
                  <a:pt x="2814868" y="1537370"/>
                </a:cubicBezTo>
                <a:cubicBezTo>
                  <a:pt x="2821899" y="1546132"/>
                  <a:pt x="2831727" y="1550642"/>
                  <a:pt x="2844353" y="1550899"/>
                </a:cubicBezTo>
                <a:cubicBezTo>
                  <a:pt x="2855980" y="1550596"/>
                  <a:pt x="2866340" y="1546266"/>
                  <a:pt x="2875433" y="1537907"/>
                </a:cubicBezTo>
                <a:cubicBezTo>
                  <a:pt x="2884526" y="1529548"/>
                  <a:pt x="2891699" y="1518976"/>
                  <a:pt x="2896953" y="1506191"/>
                </a:cubicBezTo>
                <a:cubicBezTo>
                  <a:pt x="2902207" y="1493406"/>
                  <a:pt x="2904888" y="1480223"/>
                  <a:pt x="2904996" y="1466641"/>
                </a:cubicBezTo>
                <a:cubicBezTo>
                  <a:pt x="2905072" y="1459838"/>
                  <a:pt x="2903902" y="1452800"/>
                  <a:pt x="2901484" y="1445528"/>
                </a:cubicBezTo>
                <a:cubicBezTo>
                  <a:pt x="2899066" y="1438255"/>
                  <a:pt x="2894944" y="1432079"/>
                  <a:pt x="2889118" y="1427000"/>
                </a:cubicBezTo>
                <a:cubicBezTo>
                  <a:pt x="2883292" y="1421920"/>
                  <a:pt x="2875304" y="1419270"/>
                  <a:pt x="2865155" y="1419048"/>
                </a:cubicBezTo>
                <a:close/>
                <a:moveTo>
                  <a:pt x="2206870" y="1419048"/>
                </a:moveTo>
                <a:cubicBezTo>
                  <a:pt x="2192009" y="1419326"/>
                  <a:pt x="2178559" y="1423901"/>
                  <a:pt x="2166515" y="1432771"/>
                </a:cubicBezTo>
                <a:cubicBezTo>
                  <a:pt x="2154476" y="1441641"/>
                  <a:pt x="2144864" y="1453136"/>
                  <a:pt x="2137681" y="1467255"/>
                </a:cubicBezTo>
                <a:cubicBezTo>
                  <a:pt x="2130498" y="1481374"/>
                  <a:pt x="2126762" y="1496446"/>
                  <a:pt x="2126476" y="1512472"/>
                </a:cubicBezTo>
                <a:cubicBezTo>
                  <a:pt x="2126284" y="1522372"/>
                  <a:pt x="2128341" y="1531039"/>
                  <a:pt x="2132646" y="1538472"/>
                </a:cubicBezTo>
                <a:cubicBezTo>
                  <a:pt x="2136951" y="1545905"/>
                  <a:pt x="2144649" y="1549812"/>
                  <a:pt x="2155743" y="1550194"/>
                </a:cubicBezTo>
                <a:cubicBezTo>
                  <a:pt x="2168429" y="1549820"/>
                  <a:pt x="2180697" y="1542636"/>
                  <a:pt x="2192543" y="1528643"/>
                </a:cubicBezTo>
                <a:cubicBezTo>
                  <a:pt x="2204391" y="1514649"/>
                  <a:pt x="2212685" y="1496091"/>
                  <a:pt x="2217429" y="1472969"/>
                </a:cubicBezTo>
                <a:lnTo>
                  <a:pt x="2227281" y="1421516"/>
                </a:lnTo>
                <a:cubicBezTo>
                  <a:pt x="2225200" y="1420950"/>
                  <a:pt x="2222503" y="1420407"/>
                  <a:pt x="2219188" y="1419885"/>
                </a:cubicBezTo>
                <a:cubicBezTo>
                  <a:pt x="2215875" y="1419364"/>
                  <a:pt x="2211768" y="1419085"/>
                  <a:pt x="2206870" y="1419048"/>
                </a:cubicBezTo>
                <a:close/>
                <a:moveTo>
                  <a:pt x="9853330" y="1418695"/>
                </a:moveTo>
                <a:cubicBezTo>
                  <a:pt x="9839263" y="1419269"/>
                  <a:pt x="9827377" y="1424912"/>
                  <a:pt x="9817673" y="1435626"/>
                </a:cubicBezTo>
                <a:cubicBezTo>
                  <a:pt x="9807969" y="1446339"/>
                  <a:pt x="9801283" y="1458684"/>
                  <a:pt x="9797617" y="1472661"/>
                </a:cubicBezTo>
                <a:cubicBezTo>
                  <a:pt x="9821081" y="1473130"/>
                  <a:pt x="9840446" y="1471132"/>
                  <a:pt x="9855712" y="1466664"/>
                </a:cubicBezTo>
                <a:cubicBezTo>
                  <a:pt x="9870977" y="1462196"/>
                  <a:pt x="9878881" y="1453496"/>
                  <a:pt x="9879424" y="1440563"/>
                </a:cubicBezTo>
                <a:cubicBezTo>
                  <a:pt x="9879307" y="1433480"/>
                  <a:pt x="9876897" y="1428072"/>
                  <a:pt x="9872195" y="1424339"/>
                </a:cubicBezTo>
                <a:cubicBezTo>
                  <a:pt x="9867495" y="1420606"/>
                  <a:pt x="9861205" y="1418725"/>
                  <a:pt x="9853330" y="1418695"/>
                </a:cubicBezTo>
                <a:close/>
                <a:moveTo>
                  <a:pt x="6814856" y="1418695"/>
                </a:moveTo>
                <a:cubicBezTo>
                  <a:pt x="6800788" y="1419269"/>
                  <a:pt x="6788902" y="1424912"/>
                  <a:pt x="6779198" y="1435626"/>
                </a:cubicBezTo>
                <a:cubicBezTo>
                  <a:pt x="6769494" y="1446339"/>
                  <a:pt x="6762809" y="1458684"/>
                  <a:pt x="6759143" y="1472661"/>
                </a:cubicBezTo>
                <a:cubicBezTo>
                  <a:pt x="6782607" y="1473130"/>
                  <a:pt x="6801971" y="1471132"/>
                  <a:pt x="6817236" y="1466664"/>
                </a:cubicBezTo>
                <a:cubicBezTo>
                  <a:pt x="6832502" y="1462196"/>
                  <a:pt x="6840406" y="1453496"/>
                  <a:pt x="6840950" y="1440563"/>
                </a:cubicBezTo>
                <a:cubicBezTo>
                  <a:pt x="6840832" y="1433480"/>
                  <a:pt x="6838423" y="1428072"/>
                  <a:pt x="6833721" y="1424339"/>
                </a:cubicBezTo>
                <a:cubicBezTo>
                  <a:pt x="6829019" y="1420606"/>
                  <a:pt x="6822731" y="1418725"/>
                  <a:pt x="6814856" y="1418695"/>
                </a:cubicBezTo>
                <a:close/>
                <a:moveTo>
                  <a:pt x="10859143" y="1399709"/>
                </a:moveTo>
                <a:lnTo>
                  <a:pt x="10888383" y="1399709"/>
                </a:lnTo>
                <a:lnTo>
                  <a:pt x="10870409" y="1494863"/>
                </a:lnTo>
                <a:cubicBezTo>
                  <a:pt x="10869352" y="1499606"/>
                  <a:pt x="10868559" y="1504041"/>
                  <a:pt x="10868030" y="1508167"/>
                </a:cubicBezTo>
                <a:cubicBezTo>
                  <a:pt x="10867502" y="1512294"/>
                  <a:pt x="10867237" y="1516200"/>
                  <a:pt x="10867237" y="1519885"/>
                </a:cubicBezTo>
                <a:cubicBezTo>
                  <a:pt x="10867128" y="1528828"/>
                  <a:pt x="10869197" y="1535965"/>
                  <a:pt x="10873449" y="1541295"/>
                </a:cubicBezTo>
                <a:cubicBezTo>
                  <a:pt x="10877700" y="1546626"/>
                  <a:pt x="10884793" y="1549357"/>
                  <a:pt x="10894726" y="1549489"/>
                </a:cubicBezTo>
                <a:cubicBezTo>
                  <a:pt x="10905843" y="1549247"/>
                  <a:pt x="10916827" y="1543564"/>
                  <a:pt x="10927679" y="1532441"/>
                </a:cubicBezTo>
                <a:cubicBezTo>
                  <a:pt x="10938530" y="1521317"/>
                  <a:pt x="10945989" y="1506207"/>
                  <a:pt x="10950058" y="1487110"/>
                </a:cubicBezTo>
                <a:lnTo>
                  <a:pt x="10966622" y="1399709"/>
                </a:lnTo>
                <a:lnTo>
                  <a:pt x="10995872" y="1399709"/>
                </a:lnTo>
                <a:lnTo>
                  <a:pt x="10972964" y="1520559"/>
                </a:lnTo>
                <a:cubicBezTo>
                  <a:pt x="10969499" y="1539585"/>
                  <a:pt x="10966915" y="1556145"/>
                  <a:pt x="10965211" y="1570238"/>
                </a:cubicBezTo>
                <a:lnTo>
                  <a:pt x="10938779" y="1570238"/>
                </a:lnTo>
                <a:lnTo>
                  <a:pt x="10943361" y="1538212"/>
                </a:lnTo>
                <a:lnTo>
                  <a:pt x="10942657" y="1538212"/>
                </a:lnTo>
                <a:cubicBezTo>
                  <a:pt x="10934925" y="1549413"/>
                  <a:pt x="10925806" y="1558170"/>
                  <a:pt x="10915299" y="1564482"/>
                </a:cubicBezTo>
                <a:cubicBezTo>
                  <a:pt x="10904793" y="1570794"/>
                  <a:pt x="10893824" y="1574005"/>
                  <a:pt x="10882392" y="1574115"/>
                </a:cubicBezTo>
                <a:cubicBezTo>
                  <a:pt x="10870973" y="1574482"/>
                  <a:pt x="10860791" y="1571109"/>
                  <a:pt x="10851845" y="1563995"/>
                </a:cubicBezTo>
                <a:cubicBezTo>
                  <a:pt x="10842898" y="1556881"/>
                  <a:pt x="10838176" y="1543823"/>
                  <a:pt x="10837677" y="1524819"/>
                </a:cubicBezTo>
                <a:cubicBezTo>
                  <a:pt x="10837677" y="1520789"/>
                  <a:pt x="10837941" y="1516427"/>
                  <a:pt x="10838469" y="1511736"/>
                </a:cubicBezTo>
                <a:cubicBezTo>
                  <a:pt x="10838997" y="1507044"/>
                  <a:pt x="10839789" y="1501890"/>
                  <a:pt x="10840844" y="1496273"/>
                </a:cubicBezTo>
                <a:close/>
                <a:moveTo>
                  <a:pt x="8906518" y="1399709"/>
                </a:moveTo>
                <a:lnTo>
                  <a:pt x="8935758" y="1399709"/>
                </a:lnTo>
                <a:lnTo>
                  <a:pt x="8917784" y="1494863"/>
                </a:lnTo>
                <a:cubicBezTo>
                  <a:pt x="8916727" y="1499606"/>
                  <a:pt x="8915934" y="1504041"/>
                  <a:pt x="8915406" y="1508167"/>
                </a:cubicBezTo>
                <a:cubicBezTo>
                  <a:pt x="8914877" y="1512294"/>
                  <a:pt x="8914613" y="1516200"/>
                  <a:pt x="8914613" y="1519885"/>
                </a:cubicBezTo>
                <a:cubicBezTo>
                  <a:pt x="8914502" y="1528828"/>
                  <a:pt x="8916573" y="1535965"/>
                  <a:pt x="8920824" y="1541295"/>
                </a:cubicBezTo>
                <a:cubicBezTo>
                  <a:pt x="8925075" y="1546626"/>
                  <a:pt x="8932167" y="1549357"/>
                  <a:pt x="8942102" y="1549489"/>
                </a:cubicBezTo>
                <a:cubicBezTo>
                  <a:pt x="8953218" y="1549247"/>
                  <a:pt x="8964201" y="1543564"/>
                  <a:pt x="8975053" y="1532441"/>
                </a:cubicBezTo>
                <a:cubicBezTo>
                  <a:pt x="8985905" y="1521317"/>
                  <a:pt x="8993365" y="1506207"/>
                  <a:pt x="8997432" y="1487110"/>
                </a:cubicBezTo>
                <a:lnTo>
                  <a:pt x="9013996" y="1399709"/>
                </a:lnTo>
                <a:lnTo>
                  <a:pt x="9043248" y="1399709"/>
                </a:lnTo>
                <a:lnTo>
                  <a:pt x="9020340" y="1520559"/>
                </a:lnTo>
                <a:cubicBezTo>
                  <a:pt x="9016874" y="1539585"/>
                  <a:pt x="9014290" y="1556145"/>
                  <a:pt x="9012586" y="1570238"/>
                </a:cubicBezTo>
                <a:lnTo>
                  <a:pt x="8986155" y="1570238"/>
                </a:lnTo>
                <a:lnTo>
                  <a:pt x="8990736" y="1538212"/>
                </a:lnTo>
                <a:lnTo>
                  <a:pt x="8990031" y="1538212"/>
                </a:lnTo>
                <a:cubicBezTo>
                  <a:pt x="8982300" y="1549413"/>
                  <a:pt x="8973181" y="1558170"/>
                  <a:pt x="8962674" y="1564482"/>
                </a:cubicBezTo>
                <a:cubicBezTo>
                  <a:pt x="8952168" y="1570794"/>
                  <a:pt x="8941198" y="1574005"/>
                  <a:pt x="8929767" y="1574115"/>
                </a:cubicBezTo>
                <a:cubicBezTo>
                  <a:pt x="8918348" y="1574482"/>
                  <a:pt x="8908166" y="1571109"/>
                  <a:pt x="8899219" y="1563995"/>
                </a:cubicBezTo>
                <a:cubicBezTo>
                  <a:pt x="8890273" y="1556881"/>
                  <a:pt x="8885551" y="1543823"/>
                  <a:pt x="8885053" y="1524819"/>
                </a:cubicBezTo>
                <a:cubicBezTo>
                  <a:pt x="8885053" y="1520789"/>
                  <a:pt x="8885317" y="1516427"/>
                  <a:pt x="8885845" y="1511736"/>
                </a:cubicBezTo>
                <a:cubicBezTo>
                  <a:pt x="8886372" y="1507044"/>
                  <a:pt x="8887164" y="1501890"/>
                  <a:pt x="8888220" y="1496273"/>
                </a:cubicBezTo>
                <a:close/>
                <a:moveTo>
                  <a:pt x="7896869" y="1399709"/>
                </a:moveTo>
                <a:lnTo>
                  <a:pt x="7926108" y="1399709"/>
                </a:lnTo>
                <a:lnTo>
                  <a:pt x="7908134" y="1494863"/>
                </a:lnTo>
                <a:cubicBezTo>
                  <a:pt x="7907077" y="1499606"/>
                  <a:pt x="7906284" y="1504041"/>
                  <a:pt x="7905756" y="1508167"/>
                </a:cubicBezTo>
                <a:cubicBezTo>
                  <a:pt x="7905227" y="1512294"/>
                  <a:pt x="7904963" y="1516200"/>
                  <a:pt x="7904963" y="1519885"/>
                </a:cubicBezTo>
                <a:cubicBezTo>
                  <a:pt x="7904852" y="1528828"/>
                  <a:pt x="7906923" y="1535965"/>
                  <a:pt x="7911174" y="1541295"/>
                </a:cubicBezTo>
                <a:cubicBezTo>
                  <a:pt x="7915425" y="1546626"/>
                  <a:pt x="7922518" y="1549357"/>
                  <a:pt x="7932452" y="1549489"/>
                </a:cubicBezTo>
                <a:cubicBezTo>
                  <a:pt x="7943568" y="1549247"/>
                  <a:pt x="7954552" y="1543564"/>
                  <a:pt x="7965403" y="1532441"/>
                </a:cubicBezTo>
                <a:cubicBezTo>
                  <a:pt x="7976254" y="1521317"/>
                  <a:pt x="7983715" y="1506207"/>
                  <a:pt x="7987782" y="1487110"/>
                </a:cubicBezTo>
                <a:lnTo>
                  <a:pt x="8004346" y="1399709"/>
                </a:lnTo>
                <a:lnTo>
                  <a:pt x="8033598" y="1399709"/>
                </a:lnTo>
                <a:lnTo>
                  <a:pt x="8010690" y="1520559"/>
                </a:lnTo>
                <a:cubicBezTo>
                  <a:pt x="8007224" y="1539585"/>
                  <a:pt x="8004640" y="1556145"/>
                  <a:pt x="8002936" y="1570238"/>
                </a:cubicBezTo>
                <a:lnTo>
                  <a:pt x="7976504" y="1570238"/>
                </a:lnTo>
                <a:lnTo>
                  <a:pt x="7981086" y="1538212"/>
                </a:lnTo>
                <a:lnTo>
                  <a:pt x="7980381" y="1538212"/>
                </a:lnTo>
                <a:cubicBezTo>
                  <a:pt x="7972650" y="1549413"/>
                  <a:pt x="7963531" y="1558170"/>
                  <a:pt x="7953024" y="1564482"/>
                </a:cubicBezTo>
                <a:cubicBezTo>
                  <a:pt x="7942518" y="1570794"/>
                  <a:pt x="7931548" y="1574005"/>
                  <a:pt x="7920117" y="1574115"/>
                </a:cubicBezTo>
                <a:cubicBezTo>
                  <a:pt x="7908699" y="1574482"/>
                  <a:pt x="7898516" y="1571109"/>
                  <a:pt x="7889570" y="1563995"/>
                </a:cubicBezTo>
                <a:cubicBezTo>
                  <a:pt x="7880623" y="1556881"/>
                  <a:pt x="7875901" y="1543823"/>
                  <a:pt x="7875403" y="1524819"/>
                </a:cubicBezTo>
                <a:cubicBezTo>
                  <a:pt x="7875403" y="1520789"/>
                  <a:pt x="7875667" y="1516427"/>
                  <a:pt x="7876195" y="1511736"/>
                </a:cubicBezTo>
                <a:cubicBezTo>
                  <a:pt x="7876723" y="1507044"/>
                  <a:pt x="7877515" y="1501890"/>
                  <a:pt x="7878570" y="1496273"/>
                </a:cubicBezTo>
                <a:close/>
                <a:moveTo>
                  <a:pt x="7161028" y="1399709"/>
                </a:moveTo>
                <a:lnTo>
                  <a:pt x="7190976" y="1399709"/>
                </a:lnTo>
                <a:lnTo>
                  <a:pt x="7205773" y="1496978"/>
                </a:lnTo>
                <a:cubicBezTo>
                  <a:pt x="7207028" y="1506611"/>
                  <a:pt x="7208129" y="1514834"/>
                  <a:pt x="7209076" y="1521648"/>
                </a:cubicBezTo>
                <a:cubicBezTo>
                  <a:pt x="7210023" y="1528461"/>
                  <a:pt x="7210684" y="1534217"/>
                  <a:pt x="7211058" y="1538916"/>
                </a:cubicBezTo>
                <a:lnTo>
                  <a:pt x="7212115" y="1538916"/>
                </a:lnTo>
                <a:cubicBezTo>
                  <a:pt x="7213788" y="1534460"/>
                  <a:pt x="7215990" y="1529099"/>
                  <a:pt x="7218721" y="1522834"/>
                </a:cubicBezTo>
                <a:cubicBezTo>
                  <a:pt x="7221451" y="1516568"/>
                  <a:pt x="7225239" y="1508646"/>
                  <a:pt x="7230083" y="1499067"/>
                </a:cubicBezTo>
                <a:lnTo>
                  <a:pt x="7282227" y="1399709"/>
                </a:lnTo>
                <a:lnTo>
                  <a:pt x="7314289" y="1399709"/>
                </a:lnTo>
                <a:lnTo>
                  <a:pt x="7219513" y="1570238"/>
                </a:lnTo>
                <a:lnTo>
                  <a:pt x="7190623" y="1570238"/>
                </a:lnTo>
                <a:close/>
                <a:moveTo>
                  <a:pt x="6578938" y="1399709"/>
                </a:moveTo>
                <a:lnTo>
                  <a:pt x="6609239" y="1399709"/>
                </a:lnTo>
                <a:lnTo>
                  <a:pt x="6626151" y="1491691"/>
                </a:lnTo>
                <a:cubicBezTo>
                  <a:pt x="6628060" y="1501244"/>
                  <a:pt x="6629616" y="1509540"/>
                  <a:pt x="6630820" y="1516581"/>
                </a:cubicBezTo>
                <a:cubicBezTo>
                  <a:pt x="6632024" y="1523623"/>
                  <a:pt x="6633052" y="1530245"/>
                  <a:pt x="6633903" y="1536449"/>
                </a:cubicBezTo>
                <a:lnTo>
                  <a:pt x="6634608" y="1536449"/>
                </a:lnTo>
                <a:cubicBezTo>
                  <a:pt x="6636825" y="1531104"/>
                  <a:pt x="6639349" y="1525142"/>
                  <a:pt x="6642183" y="1518564"/>
                </a:cubicBezTo>
                <a:cubicBezTo>
                  <a:pt x="6645016" y="1511985"/>
                  <a:pt x="6648598" y="1504085"/>
                  <a:pt x="6652929" y="1494863"/>
                </a:cubicBezTo>
                <a:lnTo>
                  <a:pt x="6696267" y="1399709"/>
                </a:lnTo>
                <a:lnTo>
                  <a:pt x="6727273" y="1399709"/>
                </a:lnTo>
                <a:lnTo>
                  <a:pt x="6663500" y="1529401"/>
                </a:lnTo>
                <a:cubicBezTo>
                  <a:pt x="6654486" y="1547911"/>
                  <a:pt x="6645296" y="1564636"/>
                  <a:pt x="6635929" y="1579577"/>
                </a:cubicBezTo>
                <a:cubicBezTo>
                  <a:pt x="6626562" y="1594519"/>
                  <a:pt x="6616139" y="1607632"/>
                  <a:pt x="6604659" y="1618917"/>
                </a:cubicBezTo>
                <a:cubicBezTo>
                  <a:pt x="6594881" y="1628498"/>
                  <a:pt x="6585456" y="1635591"/>
                  <a:pt x="6576383" y="1640194"/>
                </a:cubicBezTo>
                <a:cubicBezTo>
                  <a:pt x="6567311" y="1644798"/>
                  <a:pt x="6560176" y="1647573"/>
                  <a:pt x="6554979" y="1648521"/>
                </a:cubicBezTo>
                <a:lnTo>
                  <a:pt x="6547932" y="1623498"/>
                </a:lnTo>
                <a:cubicBezTo>
                  <a:pt x="6551750" y="1622147"/>
                  <a:pt x="6556447" y="1620180"/>
                  <a:pt x="6562026" y="1617595"/>
                </a:cubicBezTo>
                <a:cubicBezTo>
                  <a:pt x="6567604" y="1615011"/>
                  <a:pt x="6573359" y="1611457"/>
                  <a:pt x="6579290" y="1606934"/>
                </a:cubicBezTo>
                <a:cubicBezTo>
                  <a:pt x="6585016" y="1602485"/>
                  <a:pt x="6590741" y="1596934"/>
                  <a:pt x="6596467" y="1590282"/>
                </a:cubicBezTo>
                <a:cubicBezTo>
                  <a:pt x="6602192" y="1583630"/>
                  <a:pt x="6607390" y="1576141"/>
                  <a:pt x="6612058" y="1567815"/>
                </a:cubicBezTo>
                <a:cubicBezTo>
                  <a:pt x="6612741" y="1566435"/>
                  <a:pt x="6613137" y="1565143"/>
                  <a:pt x="6613247" y="1563939"/>
                </a:cubicBezTo>
                <a:cubicBezTo>
                  <a:pt x="6613357" y="1562734"/>
                  <a:pt x="6613313" y="1561442"/>
                  <a:pt x="6613115" y="1560062"/>
                </a:cubicBezTo>
                <a:close/>
                <a:moveTo>
                  <a:pt x="6420494" y="1399709"/>
                </a:moveTo>
                <a:lnTo>
                  <a:pt x="6449733" y="1399709"/>
                </a:lnTo>
                <a:lnTo>
                  <a:pt x="6431760" y="1494863"/>
                </a:lnTo>
                <a:cubicBezTo>
                  <a:pt x="6430702" y="1499606"/>
                  <a:pt x="6429909" y="1504041"/>
                  <a:pt x="6429381" y="1508167"/>
                </a:cubicBezTo>
                <a:cubicBezTo>
                  <a:pt x="6428852" y="1512294"/>
                  <a:pt x="6428588" y="1516200"/>
                  <a:pt x="6428588" y="1519885"/>
                </a:cubicBezTo>
                <a:cubicBezTo>
                  <a:pt x="6428477" y="1528828"/>
                  <a:pt x="6430548" y="1535965"/>
                  <a:pt x="6434799" y="1541295"/>
                </a:cubicBezTo>
                <a:cubicBezTo>
                  <a:pt x="6439050" y="1546626"/>
                  <a:pt x="6446143" y="1549357"/>
                  <a:pt x="6456077" y="1549489"/>
                </a:cubicBezTo>
                <a:cubicBezTo>
                  <a:pt x="6467193" y="1549247"/>
                  <a:pt x="6478177" y="1543564"/>
                  <a:pt x="6489028" y="1532441"/>
                </a:cubicBezTo>
                <a:cubicBezTo>
                  <a:pt x="6499880" y="1521317"/>
                  <a:pt x="6507340" y="1506207"/>
                  <a:pt x="6511408" y="1487110"/>
                </a:cubicBezTo>
                <a:lnTo>
                  <a:pt x="6527971" y="1399709"/>
                </a:lnTo>
                <a:lnTo>
                  <a:pt x="6557223" y="1399709"/>
                </a:lnTo>
                <a:lnTo>
                  <a:pt x="6534315" y="1520559"/>
                </a:lnTo>
                <a:cubicBezTo>
                  <a:pt x="6530850" y="1539585"/>
                  <a:pt x="6528265" y="1556145"/>
                  <a:pt x="6526562" y="1570238"/>
                </a:cubicBezTo>
                <a:lnTo>
                  <a:pt x="6500130" y="1570238"/>
                </a:lnTo>
                <a:lnTo>
                  <a:pt x="6504712" y="1538212"/>
                </a:lnTo>
                <a:lnTo>
                  <a:pt x="6504006" y="1538212"/>
                </a:lnTo>
                <a:cubicBezTo>
                  <a:pt x="6496275" y="1549413"/>
                  <a:pt x="6487156" y="1558170"/>
                  <a:pt x="6476649" y="1564482"/>
                </a:cubicBezTo>
                <a:cubicBezTo>
                  <a:pt x="6466143" y="1570794"/>
                  <a:pt x="6455173" y="1574005"/>
                  <a:pt x="6443742" y="1574115"/>
                </a:cubicBezTo>
                <a:cubicBezTo>
                  <a:pt x="6432324" y="1574482"/>
                  <a:pt x="6422141" y="1571109"/>
                  <a:pt x="6413195" y="1563995"/>
                </a:cubicBezTo>
                <a:cubicBezTo>
                  <a:pt x="6404248" y="1556881"/>
                  <a:pt x="6399526" y="1543823"/>
                  <a:pt x="6399028" y="1524819"/>
                </a:cubicBezTo>
                <a:cubicBezTo>
                  <a:pt x="6399028" y="1520789"/>
                  <a:pt x="6399292" y="1516427"/>
                  <a:pt x="6399820" y="1511736"/>
                </a:cubicBezTo>
                <a:cubicBezTo>
                  <a:pt x="6400348" y="1507044"/>
                  <a:pt x="6401140" y="1501890"/>
                  <a:pt x="6402195" y="1496273"/>
                </a:cubicBezTo>
                <a:close/>
                <a:moveTo>
                  <a:pt x="4404377" y="1399709"/>
                </a:moveTo>
                <a:lnTo>
                  <a:pt x="4433621" y="1399709"/>
                </a:lnTo>
                <a:lnTo>
                  <a:pt x="4400840" y="1570238"/>
                </a:lnTo>
                <a:lnTo>
                  <a:pt x="4371612" y="1570238"/>
                </a:lnTo>
                <a:close/>
                <a:moveTo>
                  <a:pt x="2728002" y="1399709"/>
                </a:moveTo>
                <a:lnTo>
                  <a:pt x="2757226" y="1399709"/>
                </a:lnTo>
                <a:lnTo>
                  <a:pt x="2724479" y="1570238"/>
                </a:lnTo>
                <a:lnTo>
                  <a:pt x="2695227" y="1570238"/>
                </a:lnTo>
                <a:close/>
                <a:moveTo>
                  <a:pt x="2283169" y="1399709"/>
                </a:moveTo>
                <a:lnTo>
                  <a:pt x="2313469" y="1399709"/>
                </a:lnTo>
                <a:lnTo>
                  <a:pt x="2330383" y="1491691"/>
                </a:lnTo>
                <a:cubicBezTo>
                  <a:pt x="2332292" y="1501244"/>
                  <a:pt x="2333846" y="1509540"/>
                  <a:pt x="2335051" y="1516581"/>
                </a:cubicBezTo>
                <a:cubicBezTo>
                  <a:pt x="2336254" y="1523623"/>
                  <a:pt x="2337283" y="1530245"/>
                  <a:pt x="2338134" y="1536449"/>
                </a:cubicBezTo>
                <a:lnTo>
                  <a:pt x="2338839" y="1536449"/>
                </a:lnTo>
                <a:cubicBezTo>
                  <a:pt x="2341055" y="1531104"/>
                  <a:pt x="2343580" y="1525142"/>
                  <a:pt x="2346412" y="1518564"/>
                </a:cubicBezTo>
                <a:cubicBezTo>
                  <a:pt x="2349248" y="1511985"/>
                  <a:pt x="2352829" y="1504085"/>
                  <a:pt x="2357160" y="1494863"/>
                </a:cubicBezTo>
                <a:lnTo>
                  <a:pt x="2400496" y="1399709"/>
                </a:lnTo>
                <a:lnTo>
                  <a:pt x="2431503" y="1399709"/>
                </a:lnTo>
                <a:lnTo>
                  <a:pt x="2367731" y="1529401"/>
                </a:lnTo>
                <a:cubicBezTo>
                  <a:pt x="2358717" y="1547911"/>
                  <a:pt x="2349527" y="1564636"/>
                  <a:pt x="2340160" y="1579577"/>
                </a:cubicBezTo>
                <a:cubicBezTo>
                  <a:pt x="2330794" y="1594519"/>
                  <a:pt x="2320370" y="1607632"/>
                  <a:pt x="2308889" y="1618917"/>
                </a:cubicBezTo>
                <a:cubicBezTo>
                  <a:pt x="2299112" y="1628498"/>
                  <a:pt x="2289687" y="1635591"/>
                  <a:pt x="2280616" y="1640194"/>
                </a:cubicBezTo>
                <a:cubicBezTo>
                  <a:pt x="2271542" y="1644798"/>
                  <a:pt x="2264407" y="1647573"/>
                  <a:pt x="2259209" y="1648521"/>
                </a:cubicBezTo>
                <a:lnTo>
                  <a:pt x="2252164" y="1623498"/>
                </a:lnTo>
                <a:cubicBezTo>
                  <a:pt x="2255981" y="1622147"/>
                  <a:pt x="2260679" y="1620180"/>
                  <a:pt x="2266258" y="1617595"/>
                </a:cubicBezTo>
                <a:cubicBezTo>
                  <a:pt x="2271836" y="1615011"/>
                  <a:pt x="2277590" y="1611457"/>
                  <a:pt x="2283521" y="1606934"/>
                </a:cubicBezTo>
                <a:cubicBezTo>
                  <a:pt x="2289247" y="1602485"/>
                  <a:pt x="2294973" y="1596934"/>
                  <a:pt x="2300699" y="1590282"/>
                </a:cubicBezTo>
                <a:cubicBezTo>
                  <a:pt x="2306423" y="1583630"/>
                  <a:pt x="2311620" y="1576141"/>
                  <a:pt x="2316289" y="1567815"/>
                </a:cubicBezTo>
                <a:cubicBezTo>
                  <a:pt x="2316972" y="1566435"/>
                  <a:pt x="2317368" y="1565143"/>
                  <a:pt x="2317479" y="1563939"/>
                </a:cubicBezTo>
                <a:cubicBezTo>
                  <a:pt x="2317588" y="1562734"/>
                  <a:pt x="2317544" y="1561442"/>
                  <a:pt x="2317344" y="1560062"/>
                </a:cubicBezTo>
                <a:close/>
                <a:moveTo>
                  <a:pt x="1534175" y="1399709"/>
                </a:moveTo>
                <a:lnTo>
                  <a:pt x="1563414" y="1399709"/>
                </a:lnTo>
                <a:lnTo>
                  <a:pt x="1545440" y="1494863"/>
                </a:lnTo>
                <a:cubicBezTo>
                  <a:pt x="1544382" y="1499606"/>
                  <a:pt x="1543589" y="1504041"/>
                  <a:pt x="1543061" y="1508167"/>
                </a:cubicBezTo>
                <a:cubicBezTo>
                  <a:pt x="1542533" y="1512294"/>
                  <a:pt x="1542268" y="1516200"/>
                  <a:pt x="1542268" y="1519885"/>
                </a:cubicBezTo>
                <a:cubicBezTo>
                  <a:pt x="1542158" y="1528828"/>
                  <a:pt x="1544229" y="1535965"/>
                  <a:pt x="1548480" y="1541295"/>
                </a:cubicBezTo>
                <a:cubicBezTo>
                  <a:pt x="1552731" y="1546626"/>
                  <a:pt x="1559823" y="1549357"/>
                  <a:pt x="1569758" y="1549489"/>
                </a:cubicBezTo>
                <a:cubicBezTo>
                  <a:pt x="1580873" y="1549247"/>
                  <a:pt x="1591857" y="1543564"/>
                  <a:pt x="1602709" y="1532441"/>
                </a:cubicBezTo>
                <a:cubicBezTo>
                  <a:pt x="1613562" y="1521317"/>
                  <a:pt x="1621021" y="1506207"/>
                  <a:pt x="1625088" y="1487110"/>
                </a:cubicBezTo>
                <a:lnTo>
                  <a:pt x="1641652" y="1399709"/>
                </a:lnTo>
                <a:lnTo>
                  <a:pt x="1670903" y="1399709"/>
                </a:lnTo>
                <a:lnTo>
                  <a:pt x="1647996" y="1520559"/>
                </a:lnTo>
                <a:cubicBezTo>
                  <a:pt x="1644530" y="1539585"/>
                  <a:pt x="1641946" y="1556145"/>
                  <a:pt x="1640242" y="1570238"/>
                </a:cubicBezTo>
                <a:lnTo>
                  <a:pt x="1613810" y="1570238"/>
                </a:lnTo>
                <a:lnTo>
                  <a:pt x="1618392" y="1538212"/>
                </a:lnTo>
                <a:lnTo>
                  <a:pt x="1617687" y="1538212"/>
                </a:lnTo>
                <a:cubicBezTo>
                  <a:pt x="1609956" y="1549413"/>
                  <a:pt x="1600837" y="1558170"/>
                  <a:pt x="1590330" y="1564482"/>
                </a:cubicBezTo>
                <a:cubicBezTo>
                  <a:pt x="1579823" y="1570794"/>
                  <a:pt x="1568854" y="1574005"/>
                  <a:pt x="1557423" y="1574115"/>
                </a:cubicBezTo>
                <a:cubicBezTo>
                  <a:pt x="1546004" y="1574482"/>
                  <a:pt x="1535822" y="1571109"/>
                  <a:pt x="1526875" y="1563995"/>
                </a:cubicBezTo>
                <a:cubicBezTo>
                  <a:pt x="1517928" y="1556881"/>
                  <a:pt x="1513207" y="1543823"/>
                  <a:pt x="1512709" y="1524819"/>
                </a:cubicBezTo>
                <a:cubicBezTo>
                  <a:pt x="1512709" y="1520789"/>
                  <a:pt x="1512972" y="1516427"/>
                  <a:pt x="1513500" y="1511736"/>
                </a:cubicBezTo>
                <a:cubicBezTo>
                  <a:pt x="1514028" y="1507044"/>
                  <a:pt x="1514819" y="1501890"/>
                  <a:pt x="1515876" y="1496273"/>
                </a:cubicBezTo>
                <a:close/>
                <a:moveTo>
                  <a:pt x="927756" y="1399709"/>
                </a:moveTo>
                <a:lnTo>
                  <a:pt x="956987" y="1399709"/>
                </a:lnTo>
                <a:lnTo>
                  <a:pt x="924234" y="1570238"/>
                </a:lnTo>
                <a:lnTo>
                  <a:pt x="895003" y="1570238"/>
                </a:lnTo>
                <a:close/>
                <a:moveTo>
                  <a:pt x="203856" y="1399709"/>
                </a:moveTo>
                <a:lnTo>
                  <a:pt x="233088" y="1399709"/>
                </a:lnTo>
                <a:lnTo>
                  <a:pt x="200335" y="1570238"/>
                </a:lnTo>
                <a:lnTo>
                  <a:pt x="171104" y="1570238"/>
                </a:lnTo>
                <a:close/>
                <a:moveTo>
                  <a:pt x="9345637" y="1396184"/>
                </a:moveTo>
                <a:cubicBezTo>
                  <a:pt x="9353729" y="1396316"/>
                  <a:pt x="9360983" y="1397196"/>
                  <a:pt x="9367400" y="1398824"/>
                </a:cubicBezTo>
                <a:cubicBezTo>
                  <a:pt x="9373817" y="1400453"/>
                  <a:pt x="9378428" y="1402040"/>
                  <a:pt x="9381232" y="1403585"/>
                </a:cubicBezTo>
                <a:lnTo>
                  <a:pt x="9372774" y="1426804"/>
                </a:lnTo>
                <a:cubicBezTo>
                  <a:pt x="9369434" y="1425151"/>
                  <a:pt x="9365366" y="1423697"/>
                  <a:pt x="9360571" y="1422441"/>
                </a:cubicBezTo>
                <a:cubicBezTo>
                  <a:pt x="9355778" y="1421185"/>
                  <a:pt x="9350212" y="1420524"/>
                  <a:pt x="9343875" y="1420458"/>
                </a:cubicBezTo>
                <a:cubicBezTo>
                  <a:pt x="9329004" y="1420749"/>
                  <a:pt x="9316182" y="1425023"/>
                  <a:pt x="9305409" y="1433280"/>
                </a:cubicBezTo>
                <a:cubicBezTo>
                  <a:pt x="9294636" y="1441536"/>
                  <a:pt x="9286330" y="1452026"/>
                  <a:pt x="9280491" y="1464748"/>
                </a:cubicBezTo>
                <a:cubicBezTo>
                  <a:pt x="9274652" y="1477470"/>
                  <a:pt x="9271698" y="1490675"/>
                  <a:pt x="9271629" y="1504364"/>
                </a:cubicBezTo>
                <a:cubicBezTo>
                  <a:pt x="9271651" y="1518289"/>
                  <a:pt x="9275218" y="1529306"/>
                  <a:pt x="9282333" y="1537414"/>
                </a:cubicBezTo>
                <a:cubicBezTo>
                  <a:pt x="9289448" y="1545523"/>
                  <a:pt x="9299977" y="1549665"/>
                  <a:pt x="9313920" y="1549842"/>
                </a:cubicBezTo>
                <a:cubicBezTo>
                  <a:pt x="9322568" y="1549709"/>
                  <a:pt x="9330205" y="1548652"/>
                  <a:pt x="9336827" y="1546669"/>
                </a:cubicBezTo>
                <a:cubicBezTo>
                  <a:pt x="9343450" y="1544686"/>
                  <a:pt x="9348971" y="1542570"/>
                  <a:pt x="9353391" y="1540323"/>
                </a:cubicBezTo>
                <a:lnTo>
                  <a:pt x="9356211" y="1563561"/>
                </a:lnTo>
                <a:cubicBezTo>
                  <a:pt x="9351732" y="1565833"/>
                  <a:pt x="9345271" y="1568061"/>
                  <a:pt x="9336827" y="1570245"/>
                </a:cubicBezTo>
                <a:cubicBezTo>
                  <a:pt x="9328383" y="1572429"/>
                  <a:pt x="9318398" y="1573601"/>
                  <a:pt x="9306871" y="1573762"/>
                </a:cubicBezTo>
                <a:cubicBezTo>
                  <a:pt x="9284874" y="1573287"/>
                  <a:pt x="9268451" y="1566847"/>
                  <a:pt x="9257602" y="1554443"/>
                </a:cubicBezTo>
                <a:cubicBezTo>
                  <a:pt x="9246754" y="1542038"/>
                  <a:pt x="9241341" y="1526520"/>
                  <a:pt x="9241364" y="1507889"/>
                </a:cubicBezTo>
                <a:cubicBezTo>
                  <a:pt x="9241516" y="1488197"/>
                  <a:pt x="9245985" y="1469926"/>
                  <a:pt x="9254771" y="1453075"/>
                </a:cubicBezTo>
                <a:cubicBezTo>
                  <a:pt x="9263557" y="1436225"/>
                  <a:pt x="9275750" y="1422606"/>
                  <a:pt x="9291349" y="1412218"/>
                </a:cubicBezTo>
                <a:cubicBezTo>
                  <a:pt x="9306949" y="1401831"/>
                  <a:pt x="9325045" y="1396486"/>
                  <a:pt x="9345637" y="1396184"/>
                </a:cubicBezTo>
                <a:close/>
                <a:moveTo>
                  <a:pt x="6154763" y="1396184"/>
                </a:moveTo>
                <a:cubicBezTo>
                  <a:pt x="6162854" y="1396316"/>
                  <a:pt x="6170108" y="1397196"/>
                  <a:pt x="6176525" y="1398824"/>
                </a:cubicBezTo>
                <a:cubicBezTo>
                  <a:pt x="6182942" y="1400453"/>
                  <a:pt x="6187553" y="1402040"/>
                  <a:pt x="6190358" y="1403585"/>
                </a:cubicBezTo>
                <a:lnTo>
                  <a:pt x="6181899" y="1426804"/>
                </a:lnTo>
                <a:cubicBezTo>
                  <a:pt x="6178559" y="1425151"/>
                  <a:pt x="6174491" y="1423697"/>
                  <a:pt x="6169697" y="1422441"/>
                </a:cubicBezTo>
                <a:cubicBezTo>
                  <a:pt x="6164903" y="1421185"/>
                  <a:pt x="6159337" y="1420524"/>
                  <a:pt x="6153001" y="1420458"/>
                </a:cubicBezTo>
                <a:cubicBezTo>
                  <a:pt x="6138129" y="1420749"/>
                  <a:pt x="6125307" y="1425023"/>
                  <a:pt x="6114534" y="1433280"/>
                </a:cubicBezTo>
                <a:cubicBezTo>
                  <a:pt x="6103761" y="1441536"/>
                  <a:pt x="6095455" y="1452026"/>
                  <a:pt x="6089617" y="1464748"/>
                </a:cubicBezTo>
                <a:cubicBezTo>
                  <a:pt x="6083777" y="1477470"/>
                  <a:pt x="6080823" y="1490675"/>
                  <a:pt x="6080754" y="1504364"/>
                </a:cubicBezTo>
                <a:cubicBezTo>
                  <a:pt x="6080776" y="1518289"/>
                  <a:pt x="6084344" y="1529306"/>
                  <a:pt x="6091458" y="1537414"/>
                </a:cubicBezTo>
                <a:cubicBezTo>
                  <a:pt x="6098573" y="1545523"/>
                  <a:pt x="6109102" y="1549665"/>
                  <a:pt x="6123045" y="1549842"/>
                </a:cubicBezTo>
                <a:cubicBezTo>
                  <a:pt x="6131694" y="1549709"/>
                  <a:pt x="6139330" y="1548652"/>
                  <a:pt x="6145952" y="1546669"/>
                </a:cubicBezTo>
                <a:cubicBezTo>
                  <a:pt x="6152575" y="1544686"/>
                  <a:pt x="6158096" y="1542570"/>
                  <a:pt x="6162516" y="1540323"/>
                </a:cubicBezTo>
                <a:lnTo>
                  <a:pt x="6165336" y="1563561"/>
                </a:lnTo>
                <a:cubicBezTo>
                  <a:pt x="6160857" y="1565833"/>
                  <a:pt x="6154396" y="1568061"/>
                  <a:pt x="6145952" y="1570245"/>
                </a:cubicBezTo>
                <a:cubicBezTo>
                  <a:pt x="6137509" y="1572429"/>
                  <a:pt x="6127524" y="1573601"/>
                  <a:pt x="6115996" y="1573762"/>
                </a:cubicBezTo>
                <a:cubicBezTo>
                  <a:pt x="6093999" y="1573287"/>
                  <a:pt x="6077576" y="1566847"/>
                  <a:pt x="6066727" y="1554443"/>
                </a:cubicBezTo>
                <a:cubicBezTo>
                  <a:pt x="6055879" y="1542038"/>
                  <a:pt x="6050466" y="1526520"/>
                  <a:pt x="6050489" y="1507889"/>
                </a:cubicBezTo>
                <a:cubicBezTo>
                  <a:pt x="6050641" y="1488197"/>
                  <a:pt x="6055110" y="1469926"/>
                  <a:pt x="6063896" y="1453075"/>
                </a:cubicBezTo>
                <a:cubicBezTo>
                  <a:pt x="6072682" y="1436225"/>
                  <a:pt x="6084875" y="1422606"/>
                  <a:pt x="6100475" y="1412218"/>
                </a:cubicBezTo>
                <a:cubicBezTo>
                  <a:pt x="6116074" y="1401831"/>
                  <a:pt x="6134170" y="1396486"/>
                  <a:pt x="6154763" y="1396184"/>
                </a:cubicBezTo>
                <a:close/>
                <a:moveTo>
                  <a:pt x="5459439" y="1396184"/>
                </a:moveTo>
                <a:cubicBezTo>
                  <a:pt x="5467529" y="1396316"/>
                  <a:pt x="5474784" y="1397196"/>
                  <a:pt x="5481200" y="1398824"/>
                </a:cubicBezTo>
                <a:cubicBezTo>
                  <a:pt x="5487618" y="1400453"/>
                  <a:pt x="5492228" y="1402040"/>
                  <a:pt x="5495033" y="1403585"/>
                </a:cubicBezTo>
                <a:lnTo>
                  <a:pt x="5486575" y="1426804"/>
                </a:lnTo>
                <a:cubicBezTo>
                  <a:pt x="5483234" y="1425151"/>
                  <a:pt x="5479166" y="1423697"/>
                  <a:pt x="5474372" y="1422441"/>
                </a:cubicBezTo>
                <a:cubicBezTo>
                  <a:pt x="5469578" y="1421185"/>
                  <a:pt x="5464013" y="1420524"/>
                  <a:pt x="5457676" y="1420458"/>
                </a:cubicBezTo>
                <a:cubicBezTo>
                  <a:pt x="5442804" y="1420749"/>
                  <a:pt x="5429982" y="1425023"/>
                  <a:pt x="5419210" y="1433280"/>
                </a:cubicBezTo>
                <a:cubicBezTo>
                  <a:pt x="5408436" y="1441536"/>
                  <a:pt x="5400130" y="1452026"/>
                  <a:pt x="5394292" y="1464748"/>
                </a:cubicBezTo>
                <a:cubicBezTo>
                  <a:pt x="5388453" y="1477470"/>
                  <a:pt x="5385499" y="1490675"/>
                  <a:pt x="5385430" y="1504364"/>
                </a:cubicBezTo>
                <a:cubicBezTo>
                  <a:pt x="5385451" y="1518289"/>
                  <a:pt x="5389019" y="1529306"/>
                  <a:pt x="5396135" y="1537414"/>
                </a:cubicBezTo>
                <a:cubicBezTo>
                  <a:pt x="5403249" y="1545523"/>
                  <a:pt x="5413777" y="1549665"/>
                  <a:pt x="5427720" y="1549842"/>
                </a:cubicBezTo>
                <a:cubicBezTo>
                  <a:pt x="5436369" y="1549709"/>
                  <a:pt x="5444006" y="1548652"/>
                  <a:pt x="5450628" y="1546669"/>
                </a:cubicBezTo>
                <a:cubicBezTo>
                  <a:pt x="5457252" y="1544686"/>
                  <a:pt x="5462771" y="1542570"/>
                  <a:pt x="5467192" y="1540323"/>
                </a:cubicBezTo>
                <a:lnTo>
                  <a:pt x="5470011" y="1563561"/>
                </a:lnTo>
                <a:cubicBezTo>
                  <a:pt x="5465532" y="1565833"/>
                  <a:pt x="5459071" y="1568061"/>
                  <a:pt x="5450628" y="1570245"/>
                </a:cubicBezTo>
                <a:cubicBezTo>
                  <a:pt x="5442184" y="1572429"/>
                  <a:pt x="5432199" y="1573601"/>
                  <a:pt x="5420671" y="1573762"/>
                </a:cubicBezTo>
                <a:cubicBezTo>
                  <a:pt x="5398674" y="1573287"/>
                  <a:pt x="5382252" y="1566847"/>
                  <a:pt x="5371403" y="1554443"/>
                </a:cubicBezTo>
                <a:cubicBezTo>
                  <a:pt x="5360554" y="1542038"/>
                  <a:pt x="5355142" y="1526520"/>
                  <a:pt x="5355165" y="1507889"/>
                </a:cubicBezTo>
                <a:cubicBezTo>
                  <a:pt x="5355316" y="1488197"/>
                  <a:pt x="5359786" y="1469926"/>
                  <a:pt x="5368572" y="1453075"/>
                </a:cubicBezTo>
                <a:cubicBezTo>
                  <a:pt x="5377358" y="1436225"/>
                  <a:pt x="5389551" y="1422606"/>
                  <a:pt x="5405150" y="1412218"/>
                </a:cubicBezTo>
                <a:cubicBezTo>
                  <a:pt x="5420750" y="1401831"/>
                  <a:pt x="5438845" y="1396486"/>
                  <a:pt x="5459439" y="1396184"/>
                </a:cubicBezTo>
                <a:close/>
                <a:moveTo>
                  <a:pt x="3697319" y="1396184"/>
                </a:moveTo>
                <a:cubicBezTo>
                  <a:pt x="3705410" y="1396316"/>
                  <a:pt x="3712664" y="1397196"/>
                  <a:pt x="3719081" y="1398824"/>
                </a:cubicBezTo>
                <a:cubicBezTo>
                  <a:pt x="3725498" y="1400453"/>
                  <a:pt x="3730110" y="1402040"/>
                  <a:pt x="3732914" y="1403585"/>
                </a:cubicBezTo>
                <a:lnTo>
                  <a:pt x="3724456" y="1426804"/>
                </a:lnTo>
                <a:cubicBezTo>
                  <a:pt x="3721115" y="1425151"/>
                  <a:pt x="3717048" y="1423697"/>
                  <a:pt x="3712253" y="1422441"/>
                </a:cubicBezTo>
                <a:cubicBezTo>
                  <a:pt x="3707459" y="1421185"/>
                  <a:pt x="3701893" y="1420524"/>
                  <a:pt x="3695557" y="1420458"/>
                </a:cubicBezTo>
                <a:cubicBezTo>
                  <a:pt x="3680686" y="1420749"/>
                  <a:pt x="3667863" y="1425023"/>
                  <a:pt x="3657090" y="1433280"/>
                </a:cubicBezTo>
                <a:cubicBezTo>
                  <a:pt x="3646317" y="1441536"/>
                  <a:pt x="3638011" y="1452026"/>
                  <a:pt x="3632172" y="1464748"/>
                </a:cubicBezTo>
                <a:cubicBezTo>
                  <a:pt x="3626334" y="1477470"/>
                  <a:pt x="3623380" y="1490675"/>
                  <a:pt x="3623309" y="1504364"/>
                </a:cubicBezTo>
                <a:cubicBezTo>
                  <a:pt x="3623332" y="1518289"/>
                  <a:pt x="3626900" y="1529306"/>
                  <a:pt x="3634015" y="1537414"/>
                </a:cubicBezTo>
                <a:cubicBezTo>
                  <a:pt x="3641130" y="1545523"/>
                  <a:pt x="3651658" y="1549665"/>
                  <a:pt x="3665600" y="1549842"/>
                </a:cubicBezTo>
                <a:cubicBezTo>
                  <a:pt x="3674249" y="1549709"/>
                  <a:pt x="3681886" y="1548652"/>
                  <a:pt x="3688509" y="1546669"/>
                </a:cubicBezTo>
                <a:cubicBezTo>
                  <a:pt x="3695131" y="1544686"/>
                  <a:pt x="3700652" y="1542570"/>
                  <a:pt x="3705072" y="1540323"/>
                </a:cubicBezTo>
                <a:lnTo>
                  <a:pt x="3707891" y="1563561"/>
                </a:lnTo>
                <a:cubicBezTo>
                  <a:pt x="3703413" y="1565833"/>
                  <a:pt x="3696952" y="1568061"/>
                  <a:pt x="3688509" y="1570245"/>
                </a:cubicBezTo>
                <a:cubicBezTo>
                  <a:pt x="3680065" y="1572429"/>
                  <a:pt x="3670079" y="1573601"/>
                  <a:pt x="3658552" y="1573762"/>
                </a:cubicBezTo>
                <a:cubicBezTo>
                  <a:pt x="3636555" y="1573287"/>
                  <a:pt x="3620132" y="1566847"/>
                  <a:pt x="3609284" y="1554443"/>
                </a:cubicBezTo>
                <a:cubicBezTo>
                  <a:pt x="3598435" y="1542038"/>
                  <a:pt x="3593022" y="1526520"/>
                  <a:pt x="3593046" y="1507889"/>
                </a:cubicBezTo>
                <a:cubicBezTo>
                  <a:pt x="3593197" y="1488197"/>
                  <a:pt x="3597665" y="1469926"/>
                  <a:pt x="3606452" y="1453075"/>
                </a:cubicBezTo>
                <a:cubicBezTo>
                  <a:pt x="3615238" y="1436225"/>
                  <a:pt x="3627431" y="1422606"/>
                  <a:pt x="3643031" y="1412218"/>
                </a:cubicBezTo>
                <a:cubicBezTo>
                  <a:pt x="3658630" y="1401831"/>
                  <a:pt x="3676726" y="1396486"/>
                  <a:pt x="3697319" y="1396184"/>
                </a:cubicBezTo>
                <a:close/>
                <a:moveTo>
                  <a:pt x="1792322" y="1396184"/>
                </a:moveTo>
                <a:cubicBezTo>
                  <a:pt x="1800412" y="1396316"/>
                  <a:pt x="1807667" y="1397196"/>
                  <a:pt x="1814084" y="1398824"/>
                </a:cubicBezTo>
                <a:cubicBezTo>
                  <a:pt x="1820500" y="1400453"/>
                  <a:pt x="1825111" y="1402040"/>
                  <a:pt x="1827915" y="1403585"/>
                </a:cubicBezTo>
                <a:lnTo>
                  <a:pt x="1819456" y="1426804"/>
                </a:lnTo>
                <a:cubicBezTo>
                  <a:pt x="1816116" y="1425151"/>
                  <a:pt x="1812049" y="1423697"/>
                  <a:pt x="1807256" y="1422441"/>
                </a:cubicBezTo>
                <a:cubicBezTo>
                  <a:pt x="1802460" y="1421185"/>
                  <a:pt x="1796895" y="1420524"/>
                  <a:pt x="1790557" y="1420458"/>
                </a:cubicBezTo>
                <a:cubicBezTo>
                  <a:pt x="1775687" y="1420749"/>
                  <a:pt x="1762865" y="1425023"/>
                  <a:pt x="1752092" y="1433280"/>
                </a:cubicBezTo>
                <a:cubicBezTo>
                  <a:pt x="1741318" y="1441536"/>
                  <a:pt x="1733011" y="1452026"/>
                  <a:pt x="1727174" y="1464748"/>
                </a:cubicBezTo>
                <a:cubicBezTo>
                  <a:pt x="1721333" y="1477470"/>
                  <a:pt x="1718380" y="1490675"/>
                  <a:pt x="1718312" y="1504364"/>
                </a:cubicBezTo>
                <a:cubicBezTo>
                  <a:pt x="1718333" y="1518289"/>
                  <a:pt x="1721901" y="1529306"/>
                  <a:pt x="1729016" y="1537414"/>
                </a:cubicBezTo>
                <a:cubicBezTo>
                  <a:pt x="1736131" y="1545523"/>
                  <a:pt x="1746660" y="1549665"/>
                  <a:pt x="1760602" y="1549842"/>
                </a:cubicBezTo>
                <a:cubicBezTo>
                  <a:pt x="1769251" y="1549709"/>
                  <a:pt x="1776887" y="1548652"/>
                  <a:pt x="1783510" y="1546669"/>
                </a:cubicBezTo>
                <a:cubicBezTo>
                  <a:pt x="1790132" y="1544686"/>
                  <a:pt x="1795655" y="1542570"/>
                  <a:pt x="1800075" y="1540323"/>
                </a:cubicBezTo>
                <a:lnTo>
                  <a:pt x="1802892" y="1563561"/>
                </a:lnTo>
                <a:cubicBezTo>
                  <a:pt x="1798415" y="1565833"/>
                  <a:pt x="1791952" y="1568061"/>
                  <a:pt x="1783510" y="1570245"/>
                </a:cubicBezTo>
                <a:cubicBezTo>
                  <a:pt x="1775066" y="1572429"/>
                  <a:pt x="1765082" y="1573601"/>
                  <a:pt x="1753553" y="1573762"/>
                </a:cubicBezTo>
                <a:cubicBezTo>
                  <a:pt x="1731557" y="1573287"/>
                  <a:pt x="1715135" y="1566847"/>
                  <a:pt x="1704286" y="1554443"/>
                </a:cubicBezTo>
                <a:cubicBezTo>
                  <a:pt x="1693436" y="1542038"/>
                  <a:pt x="1688023" y="1526520"/>
                  <a:pt x="1688045" y="1507889"/>
                </a:cubicBezTo>
                <a:cubicBezTo>
                  <a:pt x="1688197" y="1488197"/>
                  <a:pt x="1692666" y="1469926"/>
                  <a:pt x="1701452" y="1453075"/>
                </a:cubicBezTo>
                <a:cubicBezTo>
                  <a:pt x="1710238" y="1436225"/>
                  <a:pt x="1722431" y="1422606"/>
                  <a:pt x="1738032" y="1412218"/>
                </a:cubicBezTo>
                <a:cubicBezTo>
                  <a:pt x="1753632" y="1401831"/>
                  <a:pt x="1771728" y="1396486"/>
                  <a:pt x="1792322" y="1396184"/>
                </a:cubicBezTo>
                <a:close/>
                <a:moveTo>
                  <a:pt x="11310960" y="1395832"/>
                </a:moveTo>
                <a:cubicBezTo>
                  <a:pt x="11321033" y="1395934"/>
                  <a:pt x="11330931" y="1397136"/>
                  <a:pt x="11340651" y="1399437"/>
                </a:cubicBezTo>
                <a:cubicBezTo>
                  <a:pt x="11350373" y="1401739"/>
                  <a:pt x="11358684" y="1404523"/>
                  <a:pt x="11365586" y="1407792"/>
                </a:cubicBezTo>
                <a:lnTo>
                  <a:pt x="11339506" y="1548781"/>
                </a:lnTo>
                <a:cubicBezTo>
                  <a:pt x="11336106" y="1566720"/>
                  <a:pt x="11331716" y="1582002"/>
                  <a:pt x="11326335" y="1594627"/>
                </a:cubicBezTo>
                <a:cubicBezTo>
                  <a:pt x="11320952" y="1607252"/>
                  <a:pt x="11313831" y="1617343"/>
                  <a:pt x="11304968" y="1624899"/>
                </a:cubicBezTo>
                <a:cubicBezTo>
                  <a:pt x="11296319" y="1632155"/>
                  <a:pt x="11286745" y="1637167"/>
                  <a:pt x="11276246" y="1639938"/>
                </a:cubicBezTo>
                <a:cubicBezTo>
                  <a:pt x="11265746" y="1642708"/>
                  <a:pt x="11255467" y="1644027"/>
                  <a:pt x="11245408" y="1643895"/>
                </a:cubicBezTo>
                <a:cubicBezTo>
                  <a:pt x="11234872" y="1643836"/>
                  <a:pt x="11225130" y="1642722"/>
                  <a:pt x="11216182" y="1640553"/>
                </a:cubicBezTo>
                <a:cubicBezTo>
                  <a:pt x="11207235" y="1638384"/>
                  <a:pt x="11199957" y="1635511"/>
                  <a:pt x="11194351" y="1631935"/>
                </a:cubicBezTo>
                <a:lnTo>
                  <a:pt x="11202810" y="1609039"/>
                </a:lnTo>
                <a:cubicBezTo>
                  <a:pt x="11208029" y="1612287"/>
                  <a:pt x="11214569" y="1614962"/>
                  <a:pt x="11222430" y="1617064"/>
                </a:cubicBezTo>
                <a:cubicBezTo>
                  <a:pt x="11230293" y="1619166"/>
                  <a:pt x="11238774" y="1620253"/>
                  <a:pt x="11247875" y="1620326"/>
                </a:cubicBezTo>
                <a:cubicBezTo>
                  <a:pt x="11262280" y="1620671"/>
                  <a:pt x="11274792" y="1616278"/>
                  <a:pt x="11285409" y="1607147"/>
                </a:cubicBezTo>
                <a:cubicBezTo>
                  <a:pt x="11296026" y="1598016"/>
                  <a:pt x="11303955" y="1582078"/>
                  <a:pt x="11309197" y="1559334"/>
                </a:cubicBezTo>
                <a:lnTo>
                  <a:pt x="11314836" y="1533978"/>
                </a:lnTo>
                <a:lnTo>
                  <a:pt x="11313778" y="1533978"/>
                </a:lnTo>
                <a:cubicBezTo>
                  <a:pt x="11306311" y="1546120"/>
                  <a:pt x="11297546" y="1555201"/>
                  <a:pt x="11287479" y="1561221"/>
                </a:cubicBezTo>
                <a:cubicBezTo>
                  <a:pt x="11277413" y="1567240"/>
                  <a:pt x="11266444" y="1570246"/>
                  <a:pt x="11254572" y="1570238"/>
                </a:cubicBezTo>
                <a:cubicBezTo>
                  <a:pt x="11237467" y="1569667"/>
                  <a:pt x="11224569" y="1563595"/>
                  <a:pt x="11215877" y="1552020"/>
                </a:cubicBezTo>
                <a:cubicBezTo>
                  <a:pt x="11207187" y="1540445"/>
                  <a:pt x="11202830" y="1526793"/>
                  <a:pt x="11202810" y="1511062"/>
                </a:cubicBezTo>
                <a:cubicBezTo>
                  <a:pt x="11202813" y="1491438"/>
                  <a:pt x="11207226" y="1472914"/>
                  <a:pt x="11216046" y="1455491"/>
                </a:cubicBezTo>
                <a:cubicBezTo>
                  <a:pt x="11224868" y="1438068"/>
                  <a:pt x="11237369" y="1423857"/>
                  <a:pt x="11253552" y="1412858"/>
                </a:cubicBezTo>
                <a:cubicBezTo>
                  <a:pt x="11269735" y="1401859"/>
                  <a:pt x="11288871" y="1396184"/>
                  <a:pt x="11310960" y="1395832"/>
                </a:cubicBezTo>
                <a:close/>
                <a:moveTo>
                  <a:pt x="11127199" y="1395832"/>
                </a:moveTo>
                <a:cubicBezTo>
                  <a:pt x="11137943" y="1395567"/>
                  <a:pt x="11147713" y="1398999"/>
                  <a:pt x="11156514" y="1406127"/>
                </a:cubicBezTo>
                <a:cubicBezTo>
                  <a:pt x="11165313" y="1413255"/>
                  <a:pt x="11169977" y="1425668"/>
                  <a:pt x="11170503" y="1443365"/>
                </a:cubicBezTo>
                <a:cubicBezTo>
                  <a:pt x="11170481" y="1447176"/>
                  <a:pt x="11170174" y="1451537"/>
                  <a:pt x="11169580" y="1456449"/>
                </a:cubicBezTo>
                <a:cubicBezTo>
                  <a:pt x="11168986" y="1461361"/>
                  <a:pt x="11168238" y="1466163"/>
                  <a:pt x="11167337" y="1470854"/>
                </a:cubicBezTo>
                <a:lnTo>
                  <a:pt x="11148334" y="1570238"/>
                </a:lnTo>
                <a:lnTo>
                  <a:pt x="11119094" y="1570238"/>
                </a:lnTo>
                <a:lnTo>
                  <a:pt x="11137773" y="1471912"/>
                </a:lnTo>
                <a:cubicBezTo>
                  <a:pt x="11138491" y="1468512"/>
                  <a:pt x="11139080" y="1464914"/>
                  <a:pt x="11139534" y="1461119"/>
                </a:cubicBezTo>
                <a:cubicBezTo>
                  <a:pt x="11139990" y="1457323"/>
                  <a:pt x="11140225" y="1453637"/>
                  <a:pt x="11140239" y="1450061"/>
                </a:cubicBezTo>
                <a:cubicBezTo>
                  <a:pt x="11140378" y="1441258"/>
                  <a:pt x="11138426" y="1434107"/>
                  <a:pt x="11134380" y="1428607"/>
                </a:cubicBezTo>
                <a:cubicBezTo>
                  <a:pt x="11130335" y="1423108"/>
                  <a:pt x="11123360" y="1420274"/>
                  <a:pt x="11113455" y="1420105"/>
                </a:cubicBezTo>
                <a:cubicBezTo>
                  <a:pt x="11106335" y="1420153"/>
                  <a:pt x="11098803" y="1422838"/>
                  <a:pt x="11090861" y="1428159"/>
                </a:cubicBezTo>
                <a:cubicBezTo>
                  <a:pt x="11082918" y="1433480"/>
                  <a:pt x="11075700" y="1441151"/>
                  <a:pt x="11069206" y="1451171"/>
                </a:cubicBezTo>
                <a:cubicBezTo>
                  <a:pt x="11062712" y="1461191"/>
                  <a:pt x="11058079" y="1473273"/>
                  <a:pt x="11055305" y="1487418"/>
                </a:cubicBezTo>
                <a:lnTo>
                  <a:pt x="11039799" y="1570238"/>
                </a:lnTo>
                <a:lnTo>
                  <a:pt x="11010547" y="1570238"/>
                </a:lnTo>
                <a:lnTo>
                  <a:pt x="11033455" y="1449388"/>
                </a:lnTo>
                <a:cubicBezTo>
                  <a:pt x="11035356" y="1439875"/>
                  <a:pt x="11036928" y="1430978"/>
                  <a:pt x="11038168" y="1422698"/>
                </a:cubicBezTo>
                <a:cubicBezTo>
                  <a:pt x="11039409" y="1414419"/>
                  <a:pt x="11040539" y="1406755"/>
                  <a:pt x="11041560" y="1399709"/>
                </a:cubicBezTo>
                <a:lnTo>
                  <a:pt x="11067640" y="1399709"/>
                </a:lnTo>
                <a:lnTo>
                  <a:pt x="11063411" y="1433145"/>
                </a:lnTo>
                <a:lnTo>
                  <a:pt x="11064116" y="1433145"/>
                </a:lnTo>
                <a:cubicBezTo>
                  <a:pt x="11071811" y="1421114"/>
                  <a:pt x="11081090" y="1411902"/>
                  <a:pt x="11091957" y="1405509"/>
                </a:cubicBezTo>
                <a:cubicBezTo>
                  <a:pt x="11102824" y="1399116"/>
                  <a:pt x="11114571" y="1395890"/>
                  <a:pt x="11127199" y="1395832"/>
                </a:cubicBezTo>
                <a:close/>
                <a:moveTo>
                  <a:pt x="10819193" y="1395832"/>
                </a:moveTo>
                <a:cubicBezTo>
                  <a:pt x="10820478" y="1395839"/>
                  <a:pt x="10821873" y="1395912"/>
                  <a:pt x="10823378" y="1396052"/>
                </a:cubicBezTo>
                <a:cubicBezTo>
                  <a:pt x="10824884" y="1396191"/>
                  <a:pt x="10826191" y="1396352"/>
                  <a:pt x="10827299" y="1396536"/>
                </a:cubicBezTo>
                <a:lnTo>
                  <a:pt x="10821661" y="1425391"/>
                </a:lnTo>
                <a:cubicBezTo>
                  <a:pt x="10820764" y="1425208"/>
                  <a:pt x="10819648" y="1425046"/>
                  <a:pt x="10818312" y="1424907"/>
                </a:cubicBezTo>
                <a:cubicBezTo>
                  <a:pt x="10816976" y="1424767"/>
                  <a:pt x="10815508" y="1424694"/>
                  <a:pt x="10813907" y="1424687"/>
                </a:cubicBezTo>
                <a:cubicBezTo>
                  <a:pt x="10800963" y="1425134"/>
                  <a:pt x="10789496" y="1431904"/>
                  <a:pt x="10779507" y="1444995"/>
                </a:cubicBezTo>
                <a:cubicBezTo>
                  <a:pt x="10769517" y="1458086"/>
                  <a:pt x="10762548" y="1474812"/>
                  <a:pt x="10758597" y="1495172"/>
                </a:cubicBezTo>
                <a:lnTo>
                  <a:pt x="10744524" y="1570238"/>
                </a:lnTo>
                <a:lnTo>
                  <a:pt x="10715272" y="1570238"/>
                </a:lnTo>
                <a:lnTo>
                  <a:pt x="10736065" y="1460310"/>
                </a:lnTo>
                <a:cubicBezTo>
                  <a:pt x="10738173" y="1449065"/>
                  <a:pt x="10739949" y="1438172"/>
                  <a:pt x="10741396" y="1427631"/>
                </a:cubicBezTo>
                <a:cubicBezTo>
                  <a:pt x="10742842" y="1417090"/>
                  <a:pt x="10744002" y="1407783"/>
                  <a:pt x="10744876" y="1399709"/>
                </a:cubicBezTo>
                <a:lnTo>
                  <a:pt x="10770559" y="1399709"/>
                </a:lnTo>
                <a:cubicBezTo>
                  <a:pt x="10769863" y="1405677"/>
                  <a:pt x="10769144" y="1411709"/>
                  <a:pt x="10768404" y="1417805"/>
                </a:cubicBezTo>
                <a:cubicBezTo>
                  <a:pt x="10767664" y="1423902"/>
                  <a:pt x="10766857" y="1430190"/>
                  <a:pt x="10765985" y="1436669"/>
                </a:cubicBezTo>
                <a:lnTo>
                  <a:pt x="10767041" y="1436669"/>
                </a:lnTo>
                <a:cubicBezTo>
                  <a:pt x="10772559" y="1424799"/>
                  <a:pt x="10779753" y="1415087"/>
                  <a:pt x="10788621" y="1407534"/>
                </a:cubicBezTo>
                <a:cubicBezTo>
                  <a:pt x="10797490" y="1399982"/>
                  <a:pt x="10807680" y="1396081"/>
                  <a:pt x="10819193" y="1395832"/>
                </a:cubicBezTo>
                <a:close/>
                <a:moveTo>
                  <a:pt x="10041349" y="1395832"/>
                </a:moveTo>
                <a:cubicBezTo>
                  <a:pt x="10052093" y="1395567"/>
                  <a:pt x="10061863" y="1398999"/>
                  <a:pt x="10070664" y="1406127"/>
                </a:cubicBezTo>
                <a:cubicBezTo>
                  <a:pt x="10079463" y="1413255"/>
                  <a:pt x="10084127" y="1425668"/>
                  <a:pt x="10084653" y="1443365"/>
                </a:cubicBezTo>
                <a:cubicBezTo>
                  <a:pt x="10084631" y="1447176"/>
                  <a:pt x="10084324" y="1451537"/>
                  <a:pt x="10083730" y="1456449"/>
                </a:cubicBezTo>
                <a:cubicBezTo>
                  <a:pt x="10083136" y="1461361"/>
                  <a:pt x="10082388" y="1466163"/>
                  <a:pt x="10081487" y="1470854"/>
                </a:cubicBezTo>
                <a:lnTo>
                  <a:pt x="10062484" y="1570238"/>
                </a:lnTo>
                <a:lnTo>
                  <a:pt x="10033244" y="1570238"/>
                </a:lnTo>
                <a:lnTo>
                  <a:pt x="10051923" y="1471912"/>
                </a:lnTo>
                <a:cubicBezTo>
                  <a:pt x="10052641" y="1468512"/>
                  <a:pt x="10053230" y="1464914"/>
                  <a:pt x="10053684" y="1461119"/>
                </a:cubicBezTo>
                <a:cubicBezTo>
                  <a:pt x="10054140" y="1457323"/>
                  <a:pt x="10054375" y="1453637"/>
                  <a:pt x="10054389" y="1450061"/>
                </a:cubicBezTo>
                <a:cubicBezTo>
                  <a:pt x="10054528" y="1441258"/>
                  <a:pt x="10052576" y="1434107"/>
                  <a:pt x="10048530" y="1428607"/>
                </a:cubicBezTo>
                <a:cubicBezTo>
                  <a:pt x="10044485" y="1423108"/>
                  <a:pt x="10037510" y="1420274"/>
                  <a:pt x="10027605" y="1420105"/>
                </a:cubicBezTo>
                <a:cubicBezTo>
                  <a:pt x="10020485" y="1420153"/>
                  <a:pt x="10012953" y="1422838"/>
                  <a:pt x="10005011" y="1428159"/>
                </a:cubicBezTo>
                <a:cubicBezTo>
                  <a:pt x="9997068" y="1433480"/>
                  <a:pt x="9989850" y="1441151"/>
                  <a:pt x="9983356" y="1451171"/>
                </a:cubicBezTo>
                <a:cubicBezTo>
                  <a:pt x="9976862" y="1461191"/>
                  <a:pt x="9972229" y="1473273"/>
                  <a:pt x="9969455" y="1487418"/>
                </a:cubicBezTo>
                <a:lnTo>
                  <a:pt x="9953949" y="1570238"/>
                </a:lnTo>
                <a:lnTo>
                  <a:pt x="9924697" y="1570238"/>
                </a:lnTo>
                <a:lnTo>
                  <a:pt x="9947605" y="1449388"/>
                </a:lnTo>
                <a:cubicBezTo>
                  <a:pt x="9949506" y="1439875"/>
                  <a:pt x="9951078" y="1430978"/>
                  <a:pt x="9952318" y="1422698"/>
                </a:cubicBezTo>
                <a:cubicBezTo>
                  <a:pt x="9953559" y="1414419"/>
                  <a:pt x="9954689" y="1406755"/>
                  <a:pt x="9955710" y="1399709"/>
                </a:cubicBezTo>
                <a:lnTo>
                  <a:pt x="9981790" y="1399709"/>
                </a:lnTo>
                <a:lnTo>
                  <a:pt x="9977561" y="1433145"/>
                </a:lnTo>
                <a:lnTo>
                  <a:pt x="9978266" y="1433145"/>
                </a:lnTo>
                <a:cubicBezTo>
                  <a:pt x="9985961" y="1421114"/>
                  <a:pt x="9995240" y="1411902"/>
                  <a:pt x="10006107" y="1405509"/>
                </a:cubicBezTo>
                <a:cubicBezTo>
                  <a:pt x="10016974" y="1399116"/>
                  <a:pt x="10028721" y="1395890"/>
                  <a:pt x="10041349" y="1395832"/>
                </a:cubicBezTo>
                <a:close/>
                <a:moveTo>
                  <a:pt x="9857563" y="1395832"/>
                </a:moveTo>
                <a:cubicBezTo>
                  <a:pt x="9873829" y="1396131"/>
                  <a:pt x="9886217" y="1400369"/>
                  <a:pt x="9894725" y="1408546"/>
                </a:cubicBezTo>
                <a:cubicBezTo>
                  <a:pt x="9903234" y="1416722"/>
                  <a:pt x="9907517" y="1427042"/>
                  <a:pt x="9907575" y="1439505"/>
                </a:cubicBezTo>
                <a:cubicBezTo>
                  <a:pt x="9907342" y="1454304"/>
                  <a:pt x="9902211" y="1465825"/>
                  <a:pt x="9892179" y="1474067"/>
                </a:cubicBezTo>
                <a:cubicBezTo>
                  <a:pt x="9882148" y="1482309"/>
                  <a:pt x="9868611" y="1488006"/>
                  <a:pt x="9851568" y="1491157"/>
                </a:cubicBezTo>
                <a:cubicBezTo>
                  <a:pt x="9834524" y="1494308"/>
                  <a:pt x="9815367" y="1495646"/>
                  <a:pt x="9794099" y="1495172"/>
                </a:cubicBezTo>
                <a:cubicBezTo>
                  <a:pt x="9793387" y="1499191"/>
                  <a:pt x="9793314" y="1504379"/>
                  <a:pt x="9793878" y="1510735"/>
                </a:cubicBezTo>
                <a:cubicBezTo>
                  <a:pt x="9794443" y="1517091"/>
                  <a:pt x="9795690" y="1522720"/>
                  <a:pt x="9797617" y="1527621"/>
                </a:cubicBezTo>
                <a:cubicBezTo>
                  <a:pt x="9801033" y="1535211"/>
                  <a:pt x="9806015" y="1540928"/>
                  <a:pt x="9812560" y="1544771"/>
                </a:cubicBezTo>
                <a:cubicBezTo>
                  <a:pt x="9819106" y="1548614"/>
                  <a:pt x="9826819" y="1550539"/>
                  <a:pt x="9835700" y="1550546"/>
                </a:cubicBezTo>
                <a:cubicBezTo>
                  <a:pt x="9845742" y="1550400"/>
                  <a:pt x="9854572" y="1549106"/>
                  <a:pt x="9862190" y="1546667"/>
                </a:cubicBezTo>
                <a:cubicBezTo>
                  <a:pt x="9869807" y="1544227"/>
                  <a:pt x="9876256" y="1541523"/>
                  <a:pt x="9881536" y="1538554"/>
                </a:cubicBezTo>
                <a:lnTo>
                  <a:pt x="9885759" y="1560396"/>
                </a:lnTo>
                <a:cubicBezTo>
                  <a:pt x="9879293" y="1564184"/>
                  <a:pt x="9871171" y="1567336"/>
                  <a:pt x="9861395" y="1569849"/>
                </a:cubicBezTo>
                <a:cubicBezTo>
                  <a:pt x="9851619" y="1572363"/>
                  <a:pt x="9840938" y="1573667"/>
                  <a:pt x="9829353" y="1573762"/>
                </a:cubicBezTo>
                <a:cubicBezTo>
                  <a:pt x="9806917" y="1573273"/>
                  <a:pt x="9790475" y="1566596"/>
                  <a:pt x="9780028" y="1553734"/>
                </a:cubicBezTo>
                <a:cubicBezTo>
                  <a:pt x="9769580" y="1540871"/>
                  <a:pt x="9764416" y="1524760"/>
                  <a:pt x="9764535" y="1505400"/>
                </a:cubicBezTo>
                <a:cubicBezTo>
                  <a:pt x="9764664" y="1487856"/>
                  <a:pt x="9768628" y="1470767"/>
                  <a:pt x="9776428" y="1454134"/>
                </a:cubicBezTo>
                <a:cubicBezTo>
                  <a:pt x="9784229" y="1437502"/>
                  <a:pt x="9795084" y="1423726"/>
                  <a:pt x="9808996" y="1412809"/>
                </a:cubicBezTo>
                <a:cubicBezTo>
                  <a:pt x="9822908" y="1401891"/>
                  <a:pt x="9839096" y="1396232"/>
                  <a:pt x="9857563" y="1395832"/>
                </a:cubicBezTo>
                <a:close/>
                <a:moveTo>
                  <a:pt x="9589798" y="1395832"/>
                </a:moveTo>
                <a:cubicBezTo>
                  <a:pt x="9602768" y="1396073"/>
                  <a:pt x="9612479" y="1399724"/>
                  <a:pt x="9618932" y="1406784"/>
                </a:cubicBezTo>
                <a:cubicBezTo>
                  <a:pt x="9625384" y="1413845"/>
                  <a:pt x="9628934" y="1422866"/>
                  <a:pt x="9629578" y="1433850"/>
                </a:cubicBezTo>
                <a:cubicBezTo>
                  <a:pt x="9637218" y="1421503"/>
                  <a:pt x="9646357" y="1412130"/>
                  <a:pt x="9656996" y="1405729"/>
                </a:cubicBezTo>
                <a:cubicBezTo>
                  <a:pt x="9667633" y="1399328"/>
                  <a:pt x="9679416" y="1396029"/>
                  <a:pt x="9692347" y="1395832"/>
                </a:cubicBezTo>
                <a:cubicBezTo>
                  <a:pt x="9702695" y="1395692"/>
                  <a:pt x="9712027" y="1399138"/>
                  <a:pt x="9720344" y="1406170"/>
                </a:cubicBezTo>
                <a:cubicBezTo>
                  <a:pt x="9728660" y="1413203"/>
                  <a:pt x="9733060" y="1424661"/>
                  <a:pt x="9733543" y="1440546"/>
                </a:cubicBezTo>
                <a:cubicBezTo>
                  <a:pt x="9733536" y="1444701"/>
                  <a:pt x="9733286" y="1449342"/>
                  <a:pt x="9732796" y="1454467"/>
                </a:cubicBezTo>
                <a:cubicBezTo>
                  <a:pt x="9732304" y="1459591"/>
                  <a:pt x="9731614" y="1464584"/>
                  <a:pt x="9730727" y="1469445"/>
                </a:cubicBezTo>
                <a:lnTo>
                  <a:pt x="9711725" y="1570238"/>
                </a:lnTo>
                <a:lnTo>
                  <a:pt x="9683178" y="1570238"/>
                </a:lnTo>
                <a:lnTo>
                  <a:pt x="9701515" y="1471912"/>
                </a:lnTo>
                <a:cubicBezTo>
                  <a:pt x="9702235" y="1468652"/>
                  <a:pt x="9702823" y="1465039"/>
                  <a:pt x="9703279" y="1461075"/>
                </a:cubicBezTo>
                <a:cubicBezTo>
                  <a:pt x="9703734" y="1457110"/>
                  <a:pt x="9703968" y="1453321"/>
                  <a:pt x="9703984" y="1449709"/>
                </a:cubicBezTo>
                <a:cubicBezTo>
                  <a:pt x="9704101" y="1440612"/>
                  <a:pt x="9702191" y="1433431"/>
                  <a:pt x="9698254" y="1428167"/>
                </a:cubicBezTo>
                <a:cubicBezTo>
                  <a:pt x="9694316" y="1422902"/>
                  <a:pt x="9687645" y="1420215"/>
                  <a:pt x="9678241" y="1420105"/>
                </a:cubicBezTo>
                <a:cubicBezTo>
                  <a:pt x="9667207" y="1420340"/>
                  <a:pt x="9656569" y="1426038"/>
                  <a:pt x="9646330" y="1437198"/>
                </a:cubicBezTo>
                <a:cubicBezTo>
                  <a:pt x="9636089" y="1448358"/>
                  <a:pt x="9628981" y="1463571"/>
                  <a:pt x="9625004" y="1482837"/>
                </a:cubicBezTo>
                <a:lnTo>
                  <a:pt x="9608466" y="1570238"/>
                </a:lnTo>
                <a:lnTo>
                  <a:pt x="9580282" y="1570238"/>
                </a:lnTo>
                <a:lnTo>
                  <a:pt x="9599313" y="1470149"/>
                </a:lnTo>
                <a:cubicBezTo>
                  <a:pt x="9600018" y="1466464"/>
                  <a:pt x="9600547" y="1462910"/>
                  <a:pt x="9600899" y="1459489"/>
                </a:cubicBezTo>
                <a:cubicBezTo>
                  <a:pt x="9601251" y="1456067"/>
                  <a:pt x="9601428" y="1452690"/>
                  <a:pt x="9601428" y="1449356"/>
                </a:cubicBezTo>
                <a:cubicBezTo>
                  <a:pt x="9601714" y="1441816"/>
                  <a:pt x="9600172" y="1435135"/>
                  <a:pt x="9596802" y="1429312"/>
                </a:cubicBezTo>
                <a:cubicBezTo>
                  <a:pt x="9593432" y="1423490"/>
                  <a:pt x="9586516" y="1420421"/>
                  <a:pt x="9576054" y="1420105"/>
                </a:cubicBezTo>
                <a:cubicBezTo>
                  <a:pt x="9564790" y="1420524"/>
                  <a:pt x="9553836" y="1426735"/>
                  <a:pt x="9543190" y="1438740"/>
                </a:cubicBezTo>
                <a:cubicBezTo>
                  <a:pt x="9532543" y="1450744"/>
                  <a:pt x="9525289" y="1466031"/>
                  <a:pt x="9521427" y="1484599"/>
                </a:cubicBezTo>
                <a:lnTo>
                  <a:pt x="9505568" y="1570238"/>
                </a:lnTo>
                <a:lnTo>
                  <a:pt x="9477022" y="1570238"/>
                </a:lnTo>
                <a:lnTo>
                  <a:pt x="9499930" y="1449388"/>
                </a:lnTo>
                <a:cubicBezTo>
                  <a:pt x="9503395" y="1430362"/>
                  <a:pt x="9505979" y="1413802"/>
                  <a:pt x="9507683" y="1399709"/>
                </a:cubicBezTo>
                <a:lnTo>
                  <a:pt x="9533410" y="1399709"/>
                </a:lnTo>
                <a:lnTo>
                  <a:pt x="9528829" y="1431735"/>
                </a:lnTo>
                <a:lnTo>
                  <a:pt x="9529885" y="1431735"/>
                </a:lnTo>
                <a:cubicBezTo>
                  <a:pt x="9537911" y="1419918"/>
                  <a:pt x="9547059" y="1410985"/>
                  <a:pt x="9557331" y="1404937"/>
                </a:cubicBezTo>
                <a:cubicBezTo>
                  <a:pt x="9567602" y="1398888"/>
                  <a:pt x="9578425" y="1395853"/>
                  <a:pt x="9589798" y="1395832"/>
                </a:cubicBezTo>
                <a:close/>
                <a:moveTo>
                  <a:pt x="9154823" y="1395832"/>
                </a:moveTo>
                <a:cubicBezTo>
                  <a:pt x="9170180" y="1396038"/>
                  <a:pt x="9182774" y="1399498"/>
                  <a:pt x="9192604" y="1406212"/>
                </a:cubicBezTo>
                <a:cubicBezTo>
                  <a:pt x="9202435" y="1412926"/>
                  <a:pt x="9209701" y="1421657"/>
                  <a:pt x="9214401" y="1432406"/>
                </a:cubicBezTo>
                <a:cubicBezTo>
                  <a:pt x="9219102" y="1443154"/>
                  <a:pt x="9221436" y="1454683"/>
                  <a:pt x="9221403" y="1466994"/>
                </a:cubicBezTo>
                <a:cubicBezTo>
                  <a:pt x="9221295" y="1484853"/>
                  <a:pt x="9217365" y="1501892"/>
                  <a:pt x="9209613" y="1518112"/>
                </a:cubicBezTo>
                <a:cubicBezTo>
                  <a:pt x="9201861" y="1534331"/>
                  <a:pt x="9190936" y="1547633"/>
                  <a:pt x="9176838" y="1558016"/>
                </a:cubicBezTo>
                <a:cubicBezTo>
                  <a:pt x="9162740" y="1568399"/>
                  <a:pt x="9146116" y="1573765"/>
                  <a:pt x="9126969" y="1574115"/>
                </a:cubicBezTo>
                <a:cubicBezTo>
                  <a:pt x="9105536" y="1573595"/>
                  <a:pt x="9089108" y="1566715"/>
                  <a:pt x="9077685" y="1553473"/>
                </a:cubicBezTo>
                <a:cubicBezTo>
                  <a:pt x="9066263" y="1540231"/>
                  <a:pt x="9060497" y="1523743"/>
                  <a:pt x="9060389" y="1504011"/>
                </a:cubicBezTo>
                <a:cubicBezTo>
                  <a:pt x="9060530" y="1485028"/>
                  <a:pt x="9064590" y="1467375"/>
                  <a:pt x="9072571" y="1451051"/>
                </a:cubicBezTo>
                <a:cubicBezTo>
                  <a:pt x="9080551" y="1434727"/>
                  <a:pt x="9091607" y="1421517"/>
                  <a:pt x="9105738" y="1411422"/>
                </a:cubicBezTo>
                <a:cubicBezTo>
                  <a:pt x="9119869" y="1401326"/>
                  <a:pt x="9136230" y="1396129"/>
                  <a:pt x="9154823" y="1395832"/>
                </a:cubicBezTo>
                <a:close/>
                <a:moveTo>
                  <a:pt x="8358209" y="1395832"/>
                </a:moveTo>
                <a:cubicBezTo>
                  <a:pt x="8368283" y="1395934"/>
                  <a:pt x="8378180" y="1397136"/>
                  <a:pt x="8387901" y="1399437"/>
                </a:cubicBezTo>
                <a:cubicBezTo>
                  <a:pt x="8397623" y="1401739"/>
                  <a:pt x="8405934" y="1404523"/>
                  <a:pt x="8412835" y="1407792"/>
                </a:cubicBezTo>
                <a:lnTo>
                  <a:pt x="8386756" y="1548781"/>
                </a:lnTo>
                <a:cubicBezTo>
                  <a:pt x="8383357" y="1566720"/>
                  <a:pt x="8378966" y="1582002"/>
                  <a:pt x="8373584" y="1594627"/>
                </a:cubicBezTo>
                <a:cubicBezTo>
                  <a:pt x="8368202" y="1607252"/>
                  <a:pt x="8361080" y="1617343"/>
                  <a:pt x="8352218" y="1624899"/>
                </a:cubicBezTo>
                <a:cubicBezTo>
                  <a:pt x="8343569" y="1632155"/>
                  <a:pt x="8333995" y="1637167"/>
                  <a:pt x="8323496" y="1639938"/>
                </a:cubicBezTo>
                <a:cubicBezTo>
                  <a:pt x="8312996" y="1642708"/>
                  <a:pt x="8302717" y="1644027"/>
                  <a:pt x="8292659" y="1643895"/>
                </a:cubicBezTo>
                <a:cubicBezTo>
                  <a:pt x="8282122" y="1643836"/>
                  <a:pt x="8272380" y="1642722"/>
                  <a:pt x="8263432" y="1640553"/>
                </a:cubicBezTo>
                <a:cubicBezTo>
                  <a:pt x="8254485" y="1638384"/>
                  <a:pt x="8247208" y="1635511"/>
                  <a:pt x="8241601" y="1631935"/>
                </a:cubicBezTo>
                <a:lnTo>
                  <a:pt x="8250059" y="1609039"/>
                </a:lnTo>
                <a:cubicBezTo>
                  <a:pt x="8255278" y="1612287"/>
                  <a:pt x="8261820" y="1614962"/>
                  <a:pt x="8269681" y="1617064"/>
                </a:cubicBezTo>
                <a:cubicBezTo>
                  <a:pt x="8277543" y="1619166"/>
                  <a:pt x="8286024" y="1620253"/>
                  <a:pt x="8295125" y="1620326"/>
                </a:cubicBezTo>
                <a:cubicBezTo>
                  <a:pt x="8309531" y="1620671"/>
                  <a:pt x="8322042" y="1616278"/>
                  <a:pt x="8332659" y="1607147"/>
                </a:cubicBezTo>
                <a:cubicBezTo>
                  <a:pt x="8343275" y="1598016"/>
                  <a:pt x="8351205" y="1582078"/>
                  <a:pt x="8356447" y="1559334"/>
                </a:cubicBezTo>
                <a:lnTo>
                  <a:pt x="8362086" y="1533978"/>
                </a:lnTo>
                <a:lnTo>
                  <a:pt x="8361029" y="1533978"/>
                </a:lnTo>
                <a:cubicBezTo>
                  <a:pt x="8353562" y="1546120"/>
                  <a:pt x="8344795" y="1555201"/>
                  <a:pt x="8334729" y="1561221"/>
                </a:cubicBezTo>
                <a:cubicBezTo>
                  <a:pt x="8324663" y="1567240"/>
                  <a:pt x="8313694" y="1570246"/>
                  <a:pt x="8301822" y="1570238"/>
                </a:cubicBezTo>
                <a:cubicBezTo>
                  <a:pt x="8284716" y="1569667"/>
                  <a:pt x="8271818" y="1563595"/>
                  <a:pt x="8263128" y="1552020"/>
                </a:cubicBezTo>
                <a:cubicBezTo>
                  <a:pt x="8254436" y="1540445"/>
                  <a:pt x="8250080" y="1526793"/>
                  <a:pt x="8250059" y="1511062"/>
                </a:cubicBezTo>
                <a:cubicBezTo>
                  <a:pt x="8250063" y="1491438"/>
                  <a:pt x="8254475" y="1472914"/>
                  <a:pt x="8263296" y="1455491"/>
                </a:cubicBezTo>
                <a:cubicBezTo>
                  <a:pt x="8272117" y="1438068"/>
                  <a:pt x="8284619" y="1423857"/>
                  <a:pt x="8300802" y="1412858"/>
                </a:cubicBezTo>
                <a:cubicBezTo>
                  <a:pt x="8316985" y="1401859"/>
                  <a:pt x="8336121" y="1396184"/>
                  <a:pt x="8358209" y="1395832"/>
                </a:cubicBezTo>
                <a:close/>
                <a:moveTo>
                  <a:pt x="8164924" y="1395832"/>
                </a:moveTo>
                <a:cubicBezTo>
                  <a:pt x="8175667" y="1395567"/>
                  <a:pt x="8185438" y="1398999"/>
                  <a:pt x="8194238" y="1406127"/>
                </a:cubicBezTo>
                <a:cubicBezTo>
                  <a:pt x="8203038" y="1413255"/>
                  <a:pt x="8207701" y="1425668"/>
                  <a:pt x="8208229" y="1443365"/>
                </a:cubicBezTo>
                <a:cubicBezTo>
                  <a:pt x="8208207" y="1447176"/>
                  <a:pt x="8207898" y="1451537"/>
                  <a:pt x="8207305" y="1456449"/>
                </a:cubicBezTo>
                <a:cubicBezTo>
                  <a:pt x="8206711" y="1461361"/>
                  <a:pt x="8205964" y="1466163"/>
                  <a:pt x="8205062" y="1470854"/>
                </a:cubicBezTo>
                <a:lnTo>
                  <a:pt x="8186058" y="1570238"/>
                </a:lnTo>
                <a:lnTo>
                  <a:pt x="8156818" y="1570238"/>
                </a:lnTo>
                <a:lnTo>
                  <a:pt x="8175497" y="1471912"/>
                </a:lnTo>
                <a:cubicBezTo>
                  <a:pt x="8176217" y="1468512"/>
                  <a:pt x="8176804" y="1464914"/>
                  <a:pt x="8177260" y="1461119"/>
                </a:cubicBezTo>
                <a:cubicBezTo>
                  <a:pt x="8177714" y="1457323"/>
                  <a:pt x="8177950" y="1453637"/>
                  <a:pt x="8177964" y="1450061"/>
                </a:cubicBezTo>
                <a:cubicBezTo>
                  <a:pt x="8178104" y="1441258"/>
                  <a:pt x="8176150" y="1434107"/>
                  <a:pt x="8172105" y="1428607"/>
                </a:cubicBezTo>
                <a:cubicBezTo>
                  <a:pt x="8168060" y="1423108"/>
                  <a:pt x="8161084" y="1420274"/>
                  <a:pt x="8151180" y="1420105"/>
                </a:cubicBezTo>
                <a:cubicBezTo>
                  <a:pt x="8144060" y="1420153"/>
                  <a:pt x="8136528" y="1422838"/>
                  <a:pt x="8128586" y="1428159"/>
                </a:cubicBezTo>
                <a:cubicBezTo>
                  <a:pt x="8120643" y="1433480"/>
                  <a:pt x="8113425" y="1441151"/>
                  <a:pt x="8106931" y="1451171"/>
                </a:cubicBezTo>
                <a:cubicBezTo>
                  <a:pt x="8100438" y="1461191"/>
                  <a:pt x="8095804" y="1473273"/>
                  <a:pt x="8093030" y="1487418"/>
                </a:cubicBezTo>
                <a:lnTo>
                  <a:pt x="8077523" y="1570238"/>
                </a:lnTo>
                <a:lnTo>
                  <a:pt x="8048272" y="1570238"/>
                </a:lnTo>
                <a:lnTo>
                  <a:pt x="8071180" y="1449388"/>
                </a:lnTo>
                <a:cubicBezTo>
                  <a:pt x="8073082" y="1439875"/>
                  <a:pt x="8074652" y="1430978"/>
                  <a:pt x="8075894" y="1422698"/>
                </a:cubicBezTo>
                <a:cubicBezTo>
                  <a:pt x="8077134" y="1414419"/>
                  <a:pt x="8078265" y="1406755"/>
                  <a:pt x="8079285" y="1399709"/>
                </a:cubicBezTo>
                <a:lnTo>
                  <a:pt x="8105365" y="1399709"/>
                </a:lnTo>
                <a:lnTo>
                  <a:pt x="8101136" y="1433145"/>
                </a:lnTo>
                <a:lnTo>
                  <a:pt x="8101840" y="1433145"/>
                </a:lnTo>
                <a:cubicBezTo>
                  <a:pt x="8109535" y="1421114"/>
                  <a:pt x="8118816" y="1411902"/>
                  <a:pt x="8129682" y="1405509"/>
                </a:cubicBezTo>
                <a:cubicBezTo>
                  <a:pt x="8140549" y="1399116"/>
                  <a:pt x="8152296" y="1395890"/>
                  <a:pt x="8164924" y="1395832"/>
                </a:cubicBezTo>
                <a:close/>
                <a:moveTo>
                  <a:pt x="7433957" y="1395832"/>
                </a:moveTo>
                <a:cubicBezTo>
                  <a:pt x="7442219" y="1395868"/>
                  <a:pt x="7450418" y="1396499"/>
                  <a:pt x="7458556" y="1397724"/>
                </a:cubicBezTo>
                <a:cubicBezTo>
                  <a:pt x="7466693" y="1398949"/>
                  <a:pt x="7473754" y="1400550"/>
                  <a:pt x="7479738" y="1402527"/>
                </a:cubicBezTo>
                <a:lnTo>
                  <a:pt x="7462469" y="1491315"/>
                </a:lnTo>
                <a:cubicBezTo>
                  <a:pt x="7459650" y="1506363"/>
                  <a:pt x="7457624" y="1520838"/>
                  <a:pt x="7456390" y="1534741"/>
                </a:cubicBezTo>
                <a:cubicBezTo>
                  <a:pt x="7455157" y="1548643"/>
                  <a:pt x="7454716" y="1560476"/>
                  <a:pt x="7455068" y="1570238"/>
                </a:cubicBezTo>
                <a:lnTo>
                  <a:pt x="7427976" y="1570238"/>
                </a:lnTo>
                <a:cubicBezTo>
                  <a:pt x="7428005" y="1565032"/>
                  <a:pt x="7428386" y="1558616"/>
                  <a:pt x="7429119" y="1550991"/>
                </a:cubicBezTo>
                <a:cubicBezTo>
                  <a:pt x="7429852" y="1543367"/>
                  <a:pt x="7430761" y="1535110"/>
                  <a:pt x="7431846" y="1526221"/>
                </a:cubicBezTo>
                <a:lnTo>
                  <a:pt x="7431142" y="1526221"/>
                </a:lnTo>
                <a:cubicBezTo>
                  <a:pt x="7421720" y="1543630"/>
                  <a:pt x="7411377" y="1556016"/>
                  <a:pt x="7400112" y="1563379"/>
                </a:cubicBezTo>
                <a:cubicBezTo>
                  <a:pt x="7388846" y="1570743"/>
                  <a:pt x="7377104" y="1574321"/>
                  <a:pt x="7364886" y="1574115"/>
                </a:cubicBezTo>
                <a:cubicBezTo>
                  <a:pt x="7349730" y="1573794"/>
                  <a:pt x="7337819" y="1568456"/>
                  <a:pt x="7329153" y="1558100"/>
                </a:cubicBezTo>
                <a:cubicBezTo>
                  <a:pt x="7320488" y="1547745"/>
                  <a:pt x="7316071" y="1534298"/>
                  <a:pt x="7315905" y="1517760"/>
                </a:cubicBezTo>
                <a:cubicBezTo>
                  <a:pt x="7315985" y="1497609"/>
                  <a:pt x="7320679" y="1478298"/>
                  <a:pt x="7329987" y="1459826"/>
                </a:cubicBezTo>
                <a:cubicBezTo>
                  <a:pt x="7339295" y="1441354"/>
                  <a:pt x="7352734" y="1426172"/>
                  <a:pt x="7370304" y="1414281"/>
                </a:cubicBezTo>
                <a:cubicBezTo>
                  <a:pt x="7387873" y="1402390"/>
                  <a:pt x="7409091" y="1396240"/>
                  <a:pt x="7433957" y="1395832"/>
                </a:cubicBezTo>
                <a:close/>
                <a:moveTo>
                  <a:pt x="7002875" y="1395832"/>
                </a:moveTo>
                <a:cubicBezTo>
                  <a:pt x="7013617" y="1395567"/>
                  <a:pt x="7023388" y="1398999"/>
                  <a:pt x="7032188" y="1406127"/>
                </a:cubicBezTo>
                <a:cubicBezTo>
                  <a:pt x="7040988" y="1413255"/>
                  <a:pt x="7045651" y="1425668"/>
                  <a:pt x="7046179" y="1443365"/>
                </a:cubicBezTo>
                <a:cubicBezTo>
                  <a:pt x="7046157" y="1447176"/>
                  <a:pt x="7045849" y="1451537"/>
                  <a:pt x="7045255" y="1456449"/>
                </a:cubicBezTo>
                <a:cubicBezTo>
                  <a:pt x="7044661" y="1461361"/>
                  <a:pt x="7043914" y="1466163"/>
                  <a:pt x="7043012" y="1470854"/>
                </a:cubicBezTo>
                <a:lnTo>
                  <a:pt x="7024008" y="1570238"/>
                </a:lnTo>
                <a:lnTo>
                  <a:pt x="6994769" y="1570238"/>
                </a:lnTo>
                <a:lnTo>
                  <a:pt x="7013447" y="1471912"/>
                </a:lnTo>
                <a:cubicBezTo>
                  <a:pt x="7014167" y="1468512"/>
                  <a:pt x="7014754" y="1464914"/>
                  <a:pt x="7015210" y="1461119"/>
                </a:cubicBezTo>
                <a:cubicBezTo>
                  <a:pt x="7015665" y="1457323"/>
                  <a:pt x="7015900" y="1453637"/>
                  <a:pt x="7015915" y="1450061"/>
                </a:cubicBezTo>
                <a:cubicBezTo>
                  <a:pt x="7016054" y="1441258"/>
                  <a:pt x="7014101" y="1434107"/>
                  <a:pt x="7010056" y="1428607"/>
                </a:cubicBezTo>
                <a:cubicBezTo>
                  <a:pt x="7006010" y="1423108"/>
                  <a:pt x="6999035" y="1420274"/>
                  <a:pt x="6989130" y="1420105"/>
                </a:cubicBezTo>
                <a:cubicBezTo>
                  <a:pt x="6982010" y="1420153"/>
                  <a:pt x="6974478" y="1422838"/>
                  <a:pt x="6966536" y="1428159"/>
                </a:cubicBezTo>
                <a:cubicBezTo>
                  <a:pt x="6958593" y="1433480"/>
                  <a:pt x="6951375" y="1441151"/>
                  <a:pt x="6944881" y="1451171"/>
                </a:cubicBezTo>
                <a:cubicBezTo>
                  <a:pt x="6938388" y="1461191"/>
                  <a:pt x="6933754" y="1473273"/>
                  <a:pt x="6930980" y="1487418"/>
                </a:cubicBezTo>
                <a:lnTo>
                  <a:pt x="6915473" y="1570238"/>
                </a:lnTo>
                <a:lnTo>
                  <a:pt x="6886222" y="1570238"/>
                </a:lnTo>
                <a:lnTo>
                  <a:pt x="6909130" y="1449388"/>
                </a:lnTo>
                <a:cubicBezTo>
                  <a:pt x="6911032" y="1439875"/>
                  <a:pt x="6912602" y="1430978"/>
                  <a:pt x="6913844" y="1422698"/>
                </a:cubicBezTo>
                <a:cubicBezTo>
                  <a:pt x="6915084" y="1414419"/>
                  <a:pt x="6916215" y="1406755"/>
                  <a:pt x="6917235" y="1399709"/>
                </a:cubicBezTo>
                <a:lnTo>
                  <a:pt x="6943315" y="1399709"/>
                </a:lnTo>
                <a:lnTo>
                  <a:pt x="6939086" y="1433145"/>
                </a:lnTo>
                <a:lnTo>
                  <a:pt x="6939791" y="1433145"/>
                </a:lnTo>
                <a:cubicBezTo>
                  <a:pt x="6947485" y="1421114"/>
                  <a:pt x="6956766" y="1411902"/>
                  <a:pt x="6967632" y="1405509"/>
                </a:cubicBezTo>
                <a:cubicBezTo>
                  <a:pt x="6978499" y="1399116"/>
                  <a:pt x="6990246" y="1395890"/>
                  <a:pt x="7002875" y="1395832"/>
                </a:cubicBezTo>
                <a:close/>
                <a:moveTo>
                  <a:pt x="6819087" y="1395832"/>
                </a:moveTo>
                <a:cubicBezTo>
                  <a:pt x="6835354" y="1396131"/>
                  <a:pt x="6847742" y="1400369"/>
                  <a:pt x="6856251" y="1408546"/>
                </a:cubicBezTo>
                <a:cubicBezTo>
                  <a:pt x="6864759" y="1416722"/>
                  <a:pt x="6869042" y="1427042"/>
                  <a:pt x="6869100" y="1439505"/>
                </a:cubicBezTo>
                <a:cubicBezTo>
                  <a:pt x="6868867" y="1454304"/>
                  <a:pt x="6863736" y="1465825"/>
                  <a:pt x="6853705" y="1474067"/>
                </a:cubicBezTo>
                <a:cubicBezTo>
                  <a:pt x="6843674" y="1482309"/>
                  <a:pt x="6830137" y="1488006"/>
                  <a:pt x="6813093" y="1491157"/>
                </a:cubicBezTo>
                <a:cubicBezTo>
                  <a:pt x="6796049" y="1494308"/>
                  <a:pt x="6776893" y="1495646"/>
                  <a:pt x="6755624" y="1495172"/>
                </a:cubicBezTo>
                <a:cubicBezTo>
                  <a:pt x="6754913" y="1499191"/>
                  <a:pt x="6754839" y="1504379"/>
                  <a:pt x="6755404" y="1510735"/>
                </a:cubicBezTo>
                <a:cubicBezTo>
                  <a:pt x="6755968" y="1517091"/>
                  <a:pt x="6757215" y="1522720"/>
                  <a:pt x="6759143" y="1527621"/>
                </a:cubicBezTo>
                <a:cubicBezTo>
                  <a:pt x="6762559" y="1535211"/>
                  <a:pt x="6767540" y="1540928"/>
                  <a:pt x="6774085" y="1544771"/>
                </a:cubicBezTo>
                <a:cubicBezTo>
                  <a:pt x="6780630" y="1548614"/>
                  <a:pt x="6788344" y="1550539"/>
                  <a:pt x="6797225" y="1550546"/>
                </a:cubicBezTo>
                <a:cubicBezTo>
                  <a:pt x="6807268" y="1550400"/>
                  <a:pt x="6816097" y="1549106"/>
                  <a:pt x="6823715" y="1546667"/>
                </a:cubicBezTo>
                <a:cubicBezTo>
                  <a:pt x="6831332" y="1544227"/>
                  <a:pt x="6837781" y="1541523"/>
                  <a:pt x="6843061" y="1538554"/>
                </a:cubicBezTo>
                <a:lnTo>
                  <a:pt x="6847284" y="1560396"/>
                </a:lnTo>
                <a:cubicBezTo>
                  <a:pt x="6840818" y="1564184"/>
                  <a:pt x="6832697" y="1567336"/>
                  <a:pt x="6822921" y="1569849"/>
                </a:cubicBezTo>
                <a:cubicBezTo>
                  <a:pt x="6813144" y="1572363"/>
                  <a:pt x="6802463" y="1573667"/>
                  <a:pt x="6790879" y="1573762"/>
                </a:cubicBezTo>
                <a:cubicBezTo>
                  <a:pt x="6768442" y="1573273"/>
                  <a:pt x="6752000" y="1566596"/>
                  <a:pt x="6741553" y="1553734"/>
                </a:cubicBezTo>
                <a:cubicBezTo>
                  <a:pt x="6731105" y="1540871"/>
                  <a:pt x="6725941" y="1524760"/>
                  <a:pt x="6726059" y="1505400"/>
                </a:cubicBezTo>
                <a:cubicBezTo>
                  <a:pt x="6726189" y="1487856"/>
                  <a:pt x="6730154" y="1470767"/>
                  <a:pt x="6737954" y="1454134"/>
                </a:cubicBezTo>
                <a:cubicBezTo>
                  <a:pt x="6745753" y="1437502"/>
                  <a:pt x="6756610" y="1423726"/>
                  <a:pt x="6770521" y="1412809"/>
                </a:cubicBezTo>
                <a:cubicBezTo>
                  <a:pt x="6784433" y="1401891"/>
                  <a:pt x="6800622" y="1396232"/>
                  <a:pt x="6819087" y="1395832"/>
                </a:cubicBezTo>
                <a:close/>
                <a:moveTo>
                  <a:pt x="5798848" y="1395832"/>
                </a:moveTo>
                <a:cubicBezTo>
                  <a:pt x="5811818" y="1396073"/>
                  <a:pt x="5821529" y="1399724"/>
                  <a:pt x="5827982" y="1406784"/>
                </a:cubicBezTo>
                <a:cubicBezTo>
                  <a:pt x="5834435" y="1413845"/>
                  <a:pt x="5837984" y="1422866"/>
                  <a:pt x="5838628" y="1433850"/>
                </a:cubicBezTo>
                <a:cubicBezTo>
                  <a:pt x="5846269" y="1421503"/>
                  <a:pt x="5855408" y="1412130"/>
                  <a:pt x="5866045" y="1405729"/>
                </a:cubicBezTo>
                <a:cubicBezTo>
                  <a:pt x="5876683" y="1399328"/>
                  <a:pt x="5888467" y="1396029"/>
                  <a:pt x="5901397" y="1395832"/>
                </a:cubicBezTo>
                <a:cubicBezTo>
                  <a:pt x="5911746" y="1395692"/>
                  <a:pt x="5921078" y="1399138"/>
                  <a:pt x="5929394" y="1406170"/>
                </a:cubicBezTo>
                <a:cubicBezTo>
                  <a:pt x="5937710" y="1413203"/>
                  <a:pt x="5942110" y="1424661"/>
                  <a:pt x="5942594" y="1440546"/>
                </a:cubicBezTo>
                <a:cubicBezTo>
                  <a:pt x="5942586" y="1444701"/>
                  <a:pt x="5942337" y="1449342"/>
                  <a:pt x="5941845" y="1454467"/>
                </a:cubicBezTo>
                <a:cubicBezTo>
                  <a:pt x="5941354" y="1459591"/>
                  <a:pt x="5940665" y="1464584"/>
                  <a:pt x="5939778" y="1469445"/>
                </a:cubicBezTo>
                <a:lnTo>
                  <a:pt x="5920776" y="1570238"/>
                </a:lnTo>
                <a:lnTo>
                  <a:pt x="5892229" y="1570238"/>
                </a:lnTo>
                <a:lnTo>
                  <a:pt x="5910565" y="1471912"/>
                </a:lnTo>
                <a:cubicBezTo>
                  <a:pt x="5911286" y="1468652"/>
                  <a:pt x="5911873" y="1465039"/>
                  <a:pt x="5912329" y="1461075"/>
                </a:cubicBezTo>
                <a:cubicBezTo>
                  <a:pt x="5912784" y="1457110"/>
                  <a:pt x="5913019" y="1453321"/>
                  <a:pt x="5913034" y="1449709"/>
                </a:cubicBezTo>
                <a:cubicBezTo>
                  <a:pt x="5913151" y="1440612"/>
                  <a:pt x="5911242" y="1433431"/>
                  <a:pt x="5907303" y="1428167"/>
                </a:cubicBezTo>
                <a:cubicBezTo>
                  <a:pt x="5903366" y="1422902"/>
                  <a:pt x="5896695" y="1420215"/>
                  <a:pt x="5887292" y="1420105"/>
                </a:cubicBezTo>
                <a:cubicBezTo>
                  <a:pt x="5876257" y="1420340"/>
                  <a:pt x="5865620" y="1426038"/>
                  <a:pt x="5855380" y="1437198"/>
                </a:cubicBezTo>
                <a:cubicBezTo>
                  <a:pt x="5845140" y="1448358"/>
                  <a:pt x="5838031" y="1463571"/>
                  <a:pt x="5834054" y="1482837"/>
                </a:cubicBezTo>
                <a:lnTo>
                  <a:pt x="5817516" y="1570238"/>
                </a:lnTo>
                <a:lnTo>
                  <a:pt x="5789333" y="1570238"/>
                </a:lnTo>
                <a:lnTo>
                  <a:pt x="5808363" y="1470149"/>
                </a:lnTo>
                <a:cubicBezTo>
                  <a:pt x="5809069" y="1466464"/>
                  <a:pt x="5809597" y="1462910"/>
                  <a:pt x="5809949" y="1459489"/>
                </a:cubicBezTo>
                <a:cubicBezTo>
                  <a:pt x="5810302" y="1456067"/>
                  <a:pt x="5810478" y="1452690"/>
                  <a:pt x="5810478" y="1449356"/>
                </a:cubicBezTo>
                <a:cubicBezTo>
                  <a:pt x="5810765" y="1441816"/>
                  <a:pt x="5809223" y="1435135"/>
                  <a:pt x="5805853" y="1429312"/>
                </a:cubicBezTo>
                <a:cubicBezTo>
                  <a:pt x="5802482" y="1423490"/>
                  <a:pt x="5795566" y="1420421"/>
                  <a:pt x="5785104" y="1420105"/>
                </a:cubicBezTo>
                <a:cubicBezTo>
                  <a:pt x="5773841" y="1420524"/>
                  <a:pt x="5762886" y="1426735"/>
                  <a:pt x="5752240" y="1438740"/>
                </a:cubicBezTo>
                <a:cubicBezTo>
                  <a:pt x="5741594" y="1450744"/>
                  <a:pt x="5734340" y="1466031"/>
                  <a:pt x="5730478" y="1484599"/>
                </a:cubicBezTo>
                <a:lnTo>
                  <a:pt x="5714619" y="1570238"/>
                </a:lnTo>
                <a:lnTo>
                  <a:pt x="5686072" y="1570238"/>
                </a:lnTo>
                <a:lnTo>
                  <a:pt x="5708980" y="1449388"/>
                </a:lnTo>
                <a:cubicBezTo>
                  <a:pt x="5712446" y="1430362"/>
                  <a:pt x="5715030" y="1413802"/>
                  <a:pt x="5716733" y="1399709"/>
                </a:cubicBezTo>
                <a:lnTo>
                  <a:pt x="5742460" y="1399709"/>
                </a:lnTo>
                <a:lnTo>
                  <a:pt x="5737879" y="1431735"/>
                </a:lnTo>
                <a:lnTo>
                  <a:pt x="5738936" y="1431735"/>
                </a:lnTo>
                <a:cubicBezTo>
                  <a:pt x="5746961" y="1419918"/>
                  <a:pt x="5756109" y="1410985"/>
                  <a:pt x="5766381" y="1404937"/>
                </a:cubicBezTo>
                <a:cubicBezTo>
                  <a:pt x="5776653" y="1398888"/>
                  <a:pt x="5787475" y="1395853"/>
                  <a:pt x="5798848" y="1395832"/>
                </a:cubicBezTo>
                <a:close/>
                <a:moveTo>
                  <a:pt x="5624208" y="1395832"/>
                </a:moveTo>
                <a:cubicBezTo>
                  <a:pt x="5632469" y="1395868"/>
                  <a:pt x="5640669" y="1396499"/>
                  <a:pt x="5648806" y="1397724"/>
                </a:cubicBezTo>
                <a:cubicBezTo>
                  <a:pt x="5656945" y="1398949"/>
                  <a:pt x="5664004" y="1400550"/>
                  <a:pt x="5669988" y="1402527"/>
                </a:cubicBezTo>
                <a:lnTo>
                  <a:pt x="5652719" y="1491315"/>
                </a:lnTo>
                <a:cubicBezTo>
                  <a:pt x="5649901" y="1506363"/>
                  <a:pt x="5647874" y="1520838"/>
                  <a:pt x="5646640" y="1534741"/>
                </a:cubicBezTo>
                <a:cubicBezTo>
                  <a:pt x="5645407" y="1548643"/>
                  <a:pt x="5644967" y="1560476"/>
                  <a:pt x="5645319" y="1570238"/>
                </a:cubicBezTo>
                <a:lnTo>
                  <a:pt x="5618228" y="1570238"/>
                </a:lnTo>
                <a:cubicBezTo>
                  <a:pt x="5618255" y="1565032"/>
                  <a:pt x="5618638" y="1558616"/>
                  <a:pt x="5619371" y="1550991"/>
                </a:cubicBezTo>
                <a:cubicBezTo>
                  <a:pt x="5620103" y="1543367"/>
                  <a:pt x="5621011" y="1535110"/>
                  <a:pt x="5622096" y="1526221"/>
                </a:cubicBezTo>
                <a:lnTo>
                  <a:pt x="5621394" y="1526221"/>
                </a:lnTo>
                <a:cubicBezTo>
                  <a:pt x="5611978" y="1543630"/>
                  <a:pt x="5601636" y="1556016"/>
                  <a:pt x="5590369" y="1563379"/>
                </a:cubicBezTo>
                <a:cubicBezTo>
                  <a:pt x="5579100" y="1570743"/>
                  <a:pt x="5567348" y="1574321"/>
                  <a:pt x="5555107" y="1574115"/>
                </a:cubicBezTo>
                <a:cubicBezTo>
                  <a:pt x="5539966" y="1573794"/>
                  <a:pt x="5528062" y="1568456"/>
                  <a:pt x="5519400" y="1558100"/>
                </a:cubicBezTo>
                <a:cubicBezTo>
                  <a:pt x="5510738" y="1547745"/>
                  <a:pt x="5506324" y="1534298"/>
                  <a:pt x="5506156" y="1517760"/>
                </a:cubicBezTo>
                <a:cubicBezTo>
                  <a:pt x="5506234" y="1497609"/>
                  <a:pt x="5510926" y="1478298"/>
                  <a:pt x="5520231" y="1459826"/>
                </a:cubicBezTo>
                <a:cubicBezTo>
                  <a:pt x="5529533" y="1441354"/>
                  <a:pt x="5542970" y="1426172"/>
                  <a:pt x="5560539" y="1414281"/>
                </a:cubicBezTo>
                <a:cubicBezTo>
                  <a:pt x="5578109" y="1402390"/>
                  <a:pt x="5599331" y="1396240"/>
                  <a:pt x="5624208" y="1395832"/>
                </a:cubicBezTo>
                <a:close/>
                <a:moveTo>
                  <a:pt x="5202650" y="1395832"/>
                </a:moveTo>
                <a:cubicBezTo>
                  <a:pt x="5213393" y="1395567"/>
                  <a:pt x="5223163" y="1398999"/>
                  <a:pt x="5231963" y="1406127"/>
                </a:cubicBezTo>
                <a:cubicBezTo>
                  <a:pt x="5240764" y="1413255"/>
                  <a:pt x="5245426" y="1425668"/>
                  <a:pt x="5245955" y="1443365"/>
                </a:cubicBezTo>
                <a:cubicBezTo>
                  <a:pt x="5245932" y="1447176"/>
                  <a:pt x="5245624" y="1451537"/>
                  <a:pt x="5245032" y="1456449"/>
                </a:cubicBezTo>
                <a:cubicBezTo>
                  <a:pt x="5244436" y="1461361"/>
                  <a:pt x="5243690" y="1466163"/>
                  <a:pt x="5242787" y="1470854"/>
                </a:cubicBezTo>
                <a:lnTo>
                  <a:pt x="5223784" y="1570238"/>
                </a:lnTo>
                <a:lnTo>
                  <a:pt x="5194544" y="1570238"/>
                </a:lnTo>
                <a:lnTo>
                  <a:pt x="5213222" y="1471912"/>
                </a:lnTo>
                <a:cubicBezTo>
                  <a:pt x="5213942" y="1468512"/>
                  <a:pt x="5214530" y="1464914"/>
                  <a:pt x="5214986" y="1461119"/>
                </a:cubicBezTo>
                <a:cubicBezTo>
                  <a:pt x="5215440" y="1457323"/>
                  <a:pt x="5215675" y="1453637"/>
                  <a:pt x="5215690" y="1450061"/>
                </a:cubicBezTo>
                <a:cubicBezTo>
                  <a:pt x="5215830" y="1441258"/>
                  <a:pt x="5213876" y="1434107"/>
                  <a:pt x="5209830" y="1428607"/>
                </a:cubicBezTo>
                <a:cubicBezTo>
                  <a:pt x="5205786" y="1423108"/>
                  <a:pt x="5198810" y="1420274"/>
                  <a:pt x="5188905" y="1420105"/>
                </a:cubicBezTo>
                <a:cubicBezTo>
                  <a:pt x="5181785" y="1420153"/>
                  <a:pt x="5174254" y="1422838"/>
                  <a:pt x="5166311" y="1428159"/>
                </a:cubicBezTo>
                <a:cubicBezTo>
                  <a:pt x="5158368" y="1433480"/>
                  <a:pt x="5151151" y="1441151"/>
                  <a:pt x="5144657" y="1451171"/>
                </a:cubicBezTo>
                <a:cubicBezTo>
                  <a:pt x="5138163" y="1461191"/>
                  <a:pt x="5133530" y="1473273"/>
                  <a:pt x="5130756" y="1487418"/>
                </a:cubicBezTo>
                <a:lnTo>
                  <a:pt x="5115248" y="1570238"/>
                </a:lnTo>
                <a:lnTo>
                  <a:pt x="5085998" y="1570238"/>
                </a:lnTo>
                <a:lnTo>
                  <a:pt x="5108906" y="1449388"/>
                </a:lnTo>
                <a:cubicBezTo>
                  <a:pt x="5110807" y="1439875"/>
                  <a:pt x="5112377" y="1430978"/>
                  <a:pt x="5113619" y="1422698"/>
                </a:cubicBezTo>
                <a:cubicBezTo>
                  <a:pt x="5114860" y="1414419"/>
                  <a:pt x="5115991" y="1406755"/>
                  <a:pt x="5117011" y="1399709"/>
                </a:cubicBezTo>
                <a:lnTo>
                  <a:pt x="5143090" y="1399709"/>
                </a:lnTo>
                <a:lnTo>
                  <a:pt x="5138862" y="1433145"/>
                </a:lnTo>
                <a:lnTo>
                  <a:pt x="5139567" y="1433145"/>
                </a:lnTo>
                <a:cubicBezTo>
                  <a:pt x="5147261" y="1421114"/>
                  <a:pt x="5156541" y="1411902"/>
                  <a:pt x="5167408" y="1405509"/>
                </a:cubicBezTo>
                <a:cubicBezTo>
                  <a:pt x="5178275" y="1399116"/>
                  <a:pt x="5190022" y="1395890"/>
                  <a:pt x="5202650" y="1395832"/>
                </a:cubicBezTo>
                <a:close/>
                <a:moveTo>
                  <a:pt x="5024133" y="1395832"/>
                </a:moveTo>
                <a:cubicBezTo>
                  <a:pt x="5032394" y="1395868"/>
                  <a:pt x="5040594" y="1396499"/>
                  <a:pt x="5048732" y="1397724"/>
                </a:cubicBezTo>
                <a:cubicBezTo>
                  <a:pt x="5056869" y="1398949"/>
                  <a:pt x="5063929" y="1400550"/>
                  <a:pt x="5069913" y="1402527"/>
                </a:cubicBezTo>
                <a:lnTo>
                  <a:pt x="5052644" y="1491315"/>
                </a:lnTo>
                <a:cubicBezTo>
                  <a:pt x="5049825" y="1506363"/>
                  <a:pt x="5047799" y="1520838"/>
                  <a:pt x="5046565" y="1534741"/>
                </a:cubicBezTo>
                <a:cubicBezTo>
                  <a:pt x="5045332" y="1548643"/>
                  <a:pt x="5044891" y="1560476"/>
                  <a:pt x="5045243" y="1570238"/>
                </a:cubicBezTo>
                <a:lnTo>
                  <a:pt x="5018151" y="1570238"/>
                </a:lnTo>
                <a:cubicBezTo>
                  <a:pt x="5018180" y="1565032"/>
                  <a:pt x="5018562" y="1558616"/>
                  <a:pt x="5019295" y="1550991"/>
                </a:cubicBezTo>
                <a:cubicBezTo>
                  <a:pt x="5020028" y="1543367"/>
                  <a:pt x="5020936" y="1535110"/>
                  <a:pt x="5022021" y="1526221"/>
                </a:cubicBezTo>
                <a:lnTo>
                  <a:pt x="5021318" y="1526221"/>
                </a:lnTo>
                <a:cubicBezTo>
                  <a:pt x="5011895" y="1543630"/>
                  <a:pt x="5001553" y="1556016"/>
                  <a:pt x="4990292" y="1563379"/>
                </a:cubicBezTo>
                <a:cubicBezTo>
                  <a:pt x="4979031" y="1570743"/>
                  <a:pt x="4967282" y="1574321"/>
                  <a:pt x="4955043" y="1574115"/>
                </a:cubicBezTo>
                <a:cubicBezTo>
                  <a:pt x="4939897" y="1573794"/>
                  <a:pt x="4927990" y="1568456"/>
                  <a:pt x="4919327" y="1558100"/>
                </a:cubicBezTo>
                <a:cubicBezTo>
                  <a:pt x="4910663" y="1547745"/>
                  <a:pt x="4906248" y="1534298"/>
                  <a:pt x="4906080" y="1517760"/>
                </a:cubicBezTo>
                <a:cubicBezTo>
                  <a:pt x="4906159" y="1497609"/>
                  <a:pt x="4910852" y="1478298"/>
                  <a:pt x="4920157" y="1459826"/>
                </a:cubicBezTo>
                <a:cubicBezTo>
                  <a:pt x="4929462" y="1441354"/>
                  <a:pt x="4942899" y="1426172"/>
                  <a:pt x="4960468" y="1414281"/>
                </a:cubicBezTo>
                <a:cubicBezTo>
                  <a:pt x="4978037" y="1402390"/>
                  <a:pt x="4999259" y="1396240"/>
                  <a:pt x="5024133" y="1395832"/>
                </a:cubicBezTo>
                <a:close/>
                <a:moveTo>
                  <a:pt x="4824435" y="1395832"/>
                </a:moveTo>
                <a:cubicBezTo>
                  <a:pt x="4834509" y="1395934"/>
                  <a:pt x="4844405" y="1397136"/>
                  <a:pt x="4854127" y="1399437"/>
                </a:cubicBezTo>
                <a:cubicBezTo>
                  <a:pt x="4863848" y="1401739"/>
                  <a:pt x="4872161" y="1404523"/>
                  <a:pt x="4879060" y="1407792"/>
                </a:cubicBezTo>
                <a:lnTo>
                  <a:pt x="4852982" y="1548781"/>
                </a:lnTo>
                <a:cubicBezTo>
                  <a:pt x="4849582" y="1566720"/>
                  <a:pt x="4845192" y="1582002"/>
                  <a:pt x="4839810" y="1594627"/>
                </a:cubicBezTo>
                <a:cubicBezTo>
                  <a:pt x="4834429" y="1607252"/>
                  <a:pt x="4827305" y="1617343"/>
                  <a:pt x="4818444" y="1624899"/>
                </a:cubicBezTo>
                <a:cubicBezTo>
                  <a:pt x="4809796" y="1632155"/>
                  <a:pt x="4800220" y="1637167"/>
                  <a:pt x="4789721" y="1639938"/>
                </a:cubicBezTo>
                <a:cubicBezTo>
                  <a:pt x="4779222" y="1642708"/>
                  <a:pt x="4768943" y="1644027"/>
                  <a:pt x="4758884" y="1643895"/>
                </a:cubicBezTo>
                <a:cubicBezTo>
                  <a:pt x="4748347" y="1643836"/>
                  <a:pt x="4738606" y="1642722"/>
                  <a:pt x="4729658" y="1640553"/>
                </a:cubicBezTo>
                <a:cubicBezTo>
                  <a:pt x="4720711" y="1638384"/>
                  <a:pt x="4713433" y="1635511"/>
                  <a:pt x="4707827" y="1631935"/>
                </a:cubicBezTo>
                <a:lnTo>
                  <a:pt x="4716285" y="1609039"/>
                </a:lnTo>
                <a:cubicBezTo>
                  <a:pt x="4721504" y="1612287"/>
                  <a:pt x="4728045" y="1614962"/>
                  <a:pt x="4735907" y="1617064"/>
                </a:cubicBezTo>
                <a:cubicBezTo>
                  <a:pt x="4743769" y="1619166"/>
                  <a:pt x="4752249" y="1620253"/>
                  <a:pt x="4761352" y="1620326"/>
                </a:cubicBezTo>
                <a:cubicBezTo>
                  <a:pt x="4775758" y="1620671"/>
                  <a:pt x="4788268" y="1616278"/>
                  <a:pt x="4798884" y="1607147"/>
                </a:cubicBezTo>
                <a:cubicBezTo>
                  <a:pt x="4809501" y="1598016"/>
                  <a:pt x="4817431" y="1582078"/>
                  <a:pt x="4822673" y="1559334"/>
                </a:cubicBezTo>
                <a:lnTo>
                  <a:pt x="4828312" y="1533978"/>
                </a:lnTo>
                <a:lnTo>
                  <a:pt x="4827255" y="1533978"/>
                </a:lnTo>
                <a:cubicBezTo>
                  <a:pt x="4819787" y="1546120"/>
                  <a:pt x="4811020" y="1555201"/>
                  <a:pt x="4800955" y="1561221"/>
                </a:cubicBezTo>
                <a:cubicBezTo>
                  <a:pt x="4790889" y="1567240"/>
                  <a:pt x="4779920" y="1570246"/>
                  <a:pt x="4768047" y="1570238"/>
                </a:cubicBezTo>
                <a:cubicBezTo>
                  <a:pt x="4750943" y="1569667"/>
                  <a:pt x="4738045" y="1563595"/>
                  <a:pt x="4729353" y="1552020"/>
                </a:cubicBezTo>
                <a:cubicBezTo>
                  <a:pt x="4720662" y="1540445"/>
                  <a:pt x="4716306" y="1526793"/>
                  <a:pt x="4716285" y="1511062"/>
                </a:cubicBezTo>
                <a:cubicBezTo>
                  <a:pt x="4716288" y="1491438"/>
                  <a:pt x="4720701" y="1472914"/>
                  <a:pt x="4729522" y="1455491"/>
                </a:cubicBezTo>
                <a:cubicBezTo>
                  <a:pt x="4738342" y="1438068"/>
                  <a:pt x="4750844" y="1423857"/>
                  <a:pt x="4767028" y="1412858"/>
                </a:cubicBezTo>
                <a:cubicBezTo>
                  <a:pt x="4783210" y="1401859"/>
                  <a:pt x="4802346" y="1396184"/>
                  <a:pt x="4824435" y="1395832"/>
                </a:cubicBezTo>
                <a:close/>
                <a:moveTo>
                  <a:pt x="4640675" y="1395832"/>
                </a:moveTo>
                <a:cubicBezTo>
                  <a:pt x="4651418" y="1395567"/>
                  <a:pt x="4661189" y="1398999"/>
                  <a:pt x="4669988" y="1406127"/>
                </a:cubicBezTo>
                <a:cubicBezTo>
                  <a:pt x="4678788" y="1413255"/>
                  <a:pt x="4683452" y="1425668"/>
                  <a:pt x="4683980" y="1443365"/>
                </a:cubicBezTo>
                <a:cubicBezTo>
                  <a:pt x="4683958" y="1447176"/>
                  <a:pt x="4683650" y="1451537"/>
                  <a:pt x="4683055" y="1456449"/>
                </a:cubicBezTo>
                <a:cubicBezTo>
                  <a:pt x="4682462" y="1461361"/>
                  <a:pt x="4681714" y="1466163"/>
                  <a:pt x="4680812" y="1470854"/>
                </a:cubicBezTo>
                <a:lnTo>
                  <a:pt x="4661810" y="1570238"/>
                </a:lnTo>
                <a:lnTo>
                  <a:pt x="4632569" y="1570238"/>
                </a:lnTo>
                <a:lnTo>
                  <a:pt x="4651247" y="1471912"/>
                </a:lnTo>
                <a:cubicBezTo>
                  <a:pt x="4651968" y="1468512"/>
                  <a:pt x="4652555" y="1464914"/>
                  <a:pt x="4653011" y="1461119"/>
                </a:cubicBezTo>
                <a:cubicBezTo>
                  <a:pt x="4653465" y="1457323"/>
                  <a:pt x="4653700" y="1453637"/>
                  <a:pt x="4653714" y="1450061"/>
                </a:cubicBezTo>
                <a:cubicBezTo>
                  <a:pt x="4653855" y="1441258"/>
                  <a:pt x="4651901" y="1434107"/>
                  <a:pt x="4647856" y="1428607"/>
                </a:cubicBezTo>
                <a:cubicBezTo>
                  <a:pt x="4643811" y="1423108"/>
                  <a:pt x="4636835" y="1420274"/>
                  <a:pt x="4626931" y="1420105"/>
                </a:cubicBezTo>
                <a:cubicBezTo>
                  <a:pt x="4619811" y="1420153"/>
                  <a:pt x="4612279" y="1422838"/>
                  <a:pt x="4604336" y="1428159"/>
                </a:cubicBezTo>
                <a:cubicBezTo>
                  <a:pt x="4596394" y="1433480"/>
                  <a:pt x="4589176" y="1441151"/>
                  <a:pt x="4582683" y="1451171"/>
                </a:cubicBezTo>
                <a:cubicBezTo>
                  <a:pt x="4576188" y="1461191"/>
                  <a:pt x="4571554" y="1473273"/>
                  <a:pt x="4568781" y="1487418"/>
                </a:cubicBezTo>
                <a:lnTo>
                  <a:pt x="4553274" y="1570238"/>
                </a:lnTo>
                <a:lnTo>
                  <a:pt x="4524023" y="1570238"/>
                </a:lnTo>
                <a:lnTo>
                  <a:pt x="4546930" y="1449388"/>
                </a:lnTo>
                <a:cubicBezTo>
                  <a:pt x="4548832" y="1439875"/>
                  <a:pt x="4550403" y="1430978"/>
                  <a:pt x="4551644" y="1422698"/>
                </a:cubicBezTo>
                <a:cubicBezTo>
                  <a:pt x="4552884" y="1414419"/>
                  <a:pt x="4554016" y="1406755"/>
                  <a:pt x="4555036" y="1399709"/>
                </a:cubicBezTo>
                <a:lnTo>
                  <a:pt x="4581116" y="1399709"/>
                </a:lnTo>
                <a:lnTo>
                  <a:pt x="4576887" y="1433145"/>
                </a:lnTo>
                <a:lnTo>
                  <a:pt x="4577591" y="1433145"/>
                </a:lnTo>
                <a:cubicBezTo>
                  <a:pt x="4585286" y="1421114"/>
                  <a:pt x="4594566" y="1411902"/>
                  <a:pt x="4605433" y="1405509"/>
                </a:cubicBezTo>
                <a:cubicBezTo>
                  <a:pt x="4616299" y="1399116"/>
                  <a:pt x="4628046" y="1395890"/>
                  <a:pt x="4640675" y="1395832"/>
                </a:cubicBezTo>
                <a:close/>
                <a:moveTo>
                  <a:pt x="4052582" y="1395832"/>
                </a:moveTo>
                <a:cubicBezTo>
                  <a:pt x="4060845" y="1395868"/>
                  <a:pt x="4069043" y="1396499"/>
                  <a:pt x="4077181" y="1397724"/>
                </a:cubicBezTo>
                <a:cubicBezTo>
                  <a:pt x="4085319" y="1398949"/>
                  <a:pt x="4092379" y="1400550"/>
                  <a:pt x="4098363" y="1402527"/>
                </a:cubicBezTo>
                <a:lnTo>
                  <a:pt x="4081095" y="1491315"/>
                </a:lnTo>
                <a:cubicBezTo>
                  <a:pt x="4078275" y="1506363"/>
                  <a:pt x="4076249" y="1520838"/>
                  <a:pt x="4075016" y="1534741"/>
                </a:cubicBezTo>
                <a:cubicBezTo>
                  <a:pt x="4073782" y="1548643"/>
                  <a:pt x="4073341" y="1560476"/>
                  <a:pt x="4073693" y="1570238"/>
                </a:cubicBezTo>
                <a:lnTo>
                  <a:pt x="4046601" y="1570238"/>
                </a:lnTo>
                <a:cubicBezTo>
                  <a:pt x="4046630" y="1565032"/>
                  <a:pt x="4047011" y="1558616"/>
                  <a:pt x="4047745" y="1550991"/>
                </a:cubicBezTo>
                <a:cubicBezTo>
                  <a:pt x="4048478" y="1543367"/>
                  <a:pt x="4049387" y="1535110"/>
                  <a:pt x="4050472" y="1526221"/>
                </a:cubicBezTo>
                <a:lnTo>
                  <a:pt x="4049768" y="1526221"/>
                </a:lnTo>
                <a:cubicBezTo>
                  <a:pt x="4040354" y="1543630"/>
                  <a:pt x="4030012" y="1556016"/>
                  <a:pt x="4018744" y="1563379"/>
                </a:cubicBezTo>
                <a:cubicBezTo>
                  <a:pt x="4007475" y="1570743"/>
                  <a:pt x="3995721" y="1574321"/>
                  <a:pt x="3983482" y="1574115"/>
                </a:cubicBezTo>
                <a:cubicBezTo>
                  <a:pt x="3968340" y="1573794"/>
                  <a:pt x="3956437" y="1568456"/>
                  <a:pt x="3947775" y="1558100"/>
                </a:cubicBezTo>
                <a:cubicBezTo>
                  <a:pt x="3939113" y="1547745"/>
                  <a:pt x="3934697" y="1534298"/>
                  <a:pt x="3934529" y="1517760"/>
                </a:cubicBezTo>
                <a:cubicBezTo>
                  <a:pt x="3934610" y="1497609"/>
                  <a:pt x="3939302" y="1478298"/>
                  <a:pt x="3948606" y="1459826"/>
                </a:cubicBezTo>
                <a:cubicBezTo>
                  <a:pt x="3957910" y="1441354"/>
                  <a:pt x="3971346" y="1426172"/>
                  <a:pt x="3988914" y="1414281"/>
                </a:cubicBezTo>
                <a:cubicBezTo>
                  <a:pt x="4006484" y="1402390"/>
                  <a:pt x="4027707" y="1396240"/>
                  <a:pt x="4052582" y="1395832"/>
                </a:cubicBezTo>
                <a:close/>
                <a:moveTo>
                  <a:pt x="3145255" y="1395832"/>
                </a:moveTo>
                <a:cubicBezTo>
                  <a:pt x="3155998" y="1395567"/>
                  <a:pt x="3165769" y="1398999"/>
                  <a:pt x="3174569" y="1406127"/>
                </a:cubicBezTo>
                <a:cubicBezTo>
                  <a:pt x="3183368" y="1413255"/>
                  <a:pt x="3188032" y="1425668"/>
                  <a:pt x="3188560" y="1443365"/>
                </a:cubicBezTo>
                <a:cubicBezTo>
                  <a:pt x="3188537" y="1447176"/>
                  <a:pt x="3188229" y="1451537"/>
                  <a:pt x="3187636" y="1456449"/>
                </a:cubicBezTo>
                <a:cubicBezTo>
                  <a:pt x="3187042" y="1461361"/>
                  <a:pt x="3186294" y="1466163"/>
                  <a:pt x="3185392" y="1470854"/>
                </a:cubicBezTo>
                <a:lnTo>
                  <a:pt x="3166389" y="1570238"/>
                </a:lnTo>
                <a:lnTo>
                  <a:pt x="3137149" y="1570238"/>
                </a:lnTo>
                <a:lnTo>
                  <a:pt x="3155828" y="1471912"/>
                </a:lnTo>
                <a:cubicBezTo>
                  <a:pt x="3156548" y="1468512"/>
                  <a:pt x="3157135" y="1464914"/>
                  <a:pt x="3157591" y="1461119"/>
                </a:cubicBezTo>
                <a:cubicBezTo>
                  <a:pt x="3158045" y="1457323"/>
                  <a:pt x="3158280" y="1453637"/>
                  <a:pt x="3158295" y="1450061"/>
                </a:cubicBezTo>
                <a:cubicBezTo>
                  <a:pt x="3158434" y="1441258"/>
                  <a:pt x="3156481" y="1434107"/>
                  <a:pt x="3152436" y="1428607"/>
                </a:cubicBezTo>
                <a:cubicBezTo>
                  <a:pt x="3148390" y="1423108"/>
                  <a:pt x="3141415" y="1420274"/>
                  <a:pt x="3131510" y="1420105"/>
                </a:cubicBezTo>
                <a:cubicBezTo>
                  <a:pt x="3124390" y="1420153"/>
                  <a:pt x="3116859" y="1422838"/>
                  <a:pt x="3108916" y="1428159"/>
                </a:cubicBezTo>
                <a:cubicBezTo>
                  <a:pt x="3100973" y="1433480"/>
                  <a:pt x="3093755" y="1441151"/>
                  <a:pt x="3087261" y="1451171"/>
                </a:cubicBezTo>
                <a:cubicBezTo>
                  <a:pt x="3080768" y="1461191"/>
                  <a:pt x="3076135" y="1473273"/>
                  <a:pt x="3073361" y="1487418"/>
                </a:cubicBezTo>
                <a:lnTo>
                  <a:pt x="3057854" y="1570238"/>
                </a:lnTo>
                <a:lnTo>
                  <a:pt x="3028603" y="1570238"/>
                </a:lnTo>
                <a:lnTo>
                  <a:pt x="3051510" y="1449388"/>
                </a:lnTo>
                <a:cubicBezTo>
                  <a:pt x="3053411" y="1439875"/>
                  <a:pt x="3054983" y="1430978"/>
                  <a:pt x="3056224" y="1422698"/>
                </a:cubicBezTo>
                <a:cubicBezTo>
                  <a:pt x="3057464" y="1414419"/>
                  <a:pt x="3058596" y="1406755"/>
                  <a:pt x="3059616" y="1399709"/>
                </a:cubicBezTo>
                <a:lnTo>
                  <a:pt x="3085695" y="1399709"/>
                </a:lnTo>
                <a:lnTo>
                  <a:pt x="3081466" y="1433145"/>
                </a:lnTo>
                <a:lnTo>
                  <a:pt x="3082171" y="1433145"/>
                </a:lnTo>
                <a:cubicBezTo>
                  <a:pt x="3089866" y="1421114"/>
                  <a:pt x="3099146" y="1411902"/>
                  <a:pt x="3110013" y="1405509"/>
                </a:cubicBezTo>
                <a:cubicBezTo>
                  <a:pt x="3120879" y="1399116"/>
                  <a:pt x="3132627" y="1395890"/>
                  <a:pt x="3145255" y="1395832"/>
                </a:cubicBezTo>
                <a:close/>
                <a:moveTo>
                  <a:pt x="2614640" y="1395832"/>
                </a:moveTo>
                <a:cubicBezTo>
                  <a:pt x="2624713" y="1395934"/>
                  <a:pt x="2634611" y="1397136"/>
                  <a:pt x="2644332" y="1399437"/>
                </a:cubicBezTo>
                <a:cubicBezTo>
                  <a:pt x="2654053" y="1401739"/>
                  <a:pt x="2662364" y="1404523"/>
                  <a:pt x="2669266" y="1407792"/>
                </a:cubicBezTo>
                <a:lnTo>
                  <a:pt x="2643185" y="1548781"/>
                </a:lnTo>
                <a:cubicBezTo>
                  <a:pt x="2639787" y="1566720"/>
                  <a:pt x="2635397" y="1582002"/>
                  <a:pt x="2630014" y="1594627"/>
                </a:cubicBezTo>
                <a:cubicBezTo>
                  <a:pt x="2624633" y="1607252"/>
                  <a:pt x="2617511" y="1617343"/>
                  <a:pt x="2608649" y="1624899"/>
                </a:cubicBezTo>
                <a:cubicBezTo>
                  <a:pt x="2600000" y="1632155"/>
                  <a:pt x="2590425" y="1637167"/>
                  <a:pt x="2579926" y="1639938"/>
                </a:cubicBezTo>
                <a:cubicBezTo>
                  <a:pt x="2569427" y="1642708"/>
                  <a:pt x="2559148" y="1644027"/>
                  <a:pt x="2549088" y="1643895"/>
                </a:cubicBezTo>
                <a:cubicBezTo>
                  <a:pt x="2538554" y="1643836"/>
                  <a:pt x="2528810" y="1642722"/>
                  <a:pt x="2519863" y="1640553"/>
                </a:cubicBezTo>
                <a:cubicBezTo>
                  <a:pt x="2510914" y="1638384"/>
                  <a:pt x="2503638" y="1635511"/>
                  <a:pt x="2498031" y="1631935"/>
                </a:cubicBezTo>
                <a:lnTo>
                  <a:pt x="2506490" y="1609039"/>
                </a:lnTo>
                <a:cubicBezTo>
                  <a:pt x="2511709" y="1612287"/>
                  <a:pt x="2518249" y="1614962"/>
                  <a:pt x="2526112" y="1617064"/>
                </a:cubicBezTo>
                <a:cubicBezTo>
                  <a:pt x="2533972" y="1619166"/>
                  <a:pt x="2542455" y="1620253"/>
                  <a:pt x="2551556" y="1620326"/>
                </a:cubicBezTo>
                <a:cubicBezTo>
                  <a:pt x="2565962" y="1620671"/>
                  <a:pt x="2578472" y="1616278"/>
                  <a:pt x="2589089" y="1607147"/>
                </a:cubicBezTo>
                <a:cubicBezTo>
                  <a:pt x="2599705" y="1598016"/>
                  <a:pt x="2607635" y="1582078"/>
                  <a:pt x="2612878" y="1559334"/>
                </a:cubicBezTo>
                <a:lnTo>
                  <a:pt x="2618518" y="1533978"/>
                </a:lnTo>
                <a:lnTo>
                  <a:pt x="2617459" y="1533978"/>
                </a:lnTo>
                <a:cubicBezTo>
                  <a:pt x="2609993" y="1546120"/>
                  <a:pt x="2601225" y="1555201"/>
                  <a:pt x="2591159" y="1561221"/>
                </a:cubicBezTo>
                <a:cubicBezTo>
                  <a:pt x="2581094" y="1567240"/>
                  <a:pt x="2570125" y="1570246"/>
                  <a:pt x="2558252" y="1570238"/>
                </a:cubicBezTo>
                <a:cubicBezTo>
                  <a:pt x="2541148" y="1569667"/>
                  <a:pt x="2528250" y="1563595"/>
                  <a:pt x="2519559" y="1552020"/>
                </a:cubicBezTo>
                <a:cubicBezTo>
                  <a:pt x="2510867" y="1540445"/>
                  <a:pt x="2506512" y="1526793"/>
                  <a:pt x="2506490" y="1511062"/>
                </a:cubicBezTo>
                <a:cubicBezTo>
                  <a:pt x="2506493" y="1491438"/>
                  <a:pt x="2510905" y="1472914"/>
                  <a:pt x="2519727" y="1455491"/>
                </a:cubicBezTo>
                <a:cubicBezTo>
                  <a:pt x="2528547" y="1438068"/>
                  <a:pt x="2541050" y="1423857"/>
                  <a:pt x="2557232" y="1412858"/>
                </a:cubicBezTo>
                <a:cubicBezTo>
                  <a:pt x="2573415" y="1401859"/>
                  <a:pt x="2592551" y="1396184"/>
                  <a:pt x="2614640" y="1395832"/>
                </a:cubicBezTo>
                <a:close/>
                <a:moveTo>
                  <a:pt x="2214263" y="1395832"/>
                </a:moveTo>
                <a:cubicBezTo>
                  <a:pt x="2222525" y="1395868"/>
                  <a:pt x="2230725" y="1396499"/>
                  <a:pt x="2238862" y="1397724"/>
                </a:cubicBezTo>
                <a:cubicBezTo>
                  <a:pt x="2247000" y="1398949"/>
                  <a:pt x="2254059" y="1400550"/>
                  <a:pt x="2260043" y="1402527"/>
                </a:cubicBezTo>
                <a:lnTo>
                  <a:pt x="2242775" y="1491315"/>
                </a:lnTo>
                <a:cubicBezTo>
                  <a:pt x="2239955" y="1506363"/>
                  <a:pt x="2237930" y="1520838"/>
                  <a:pt x="2236697" y="1534741"/>
                </a:cubicBezTo>
                <a:cubicBezTo>
                  <a:pt x="2235464" y="1548643"/>
                  <a:pt x="2235023" y="1560476"/>
                  <a:pt x="2235374" y="1570238"/>
                </a:cubicBezTo>
                <a:lnTo>
                  <a:pt x="2208282" y="1570238"/>
                </a:lnTo>
                <a:cubicBezTo>
                  <a:pt x="2208310" y="1565032"/>
                  <a:pt x="2208691" y="1558616"/>
                  <a:pt x="2209425" y="1550991"/>
                </a:cubicBezTo>
                <a:cubicBezTo>
                  <a:pt x="2210158" y="1543367"/>
                  <a:pt x="2211068" y="1535110"/>
                  <a:pt x="2212151" y="1526221"/>
                </a:cubicBezTo>
                <a:lnTo>
                  <a:pt x="2211449" y="1526221"/>
                </a:lnTo>
                <a:cubicBezTo>
                  <a:pt x="2202034" y="1543630"/>
                  <a:pt x="2191692" y="1556016"/>
                  <a:pt x="2180424" y="1563379"/>
                </a:cubicBezTo>
                <a:cubicBezTo>
                  <a:pt x="2169156" y="1570743"/>
                  <a:pt x="2157403" y="1574321"/>
                  <a:pt x="2145164" y="1574115"/>
                </a:cubicBezTo>
                <a:cubicBezTo>
                  <a:pt x="2130020" y="1573794"/>
                  <a:pt x="2118119" y="1568456"/>
                  <a:pt x="2109455" y="1558100"/>
                </a:cubicBezTo>
                <a:cubicBezTo>
                  <a:pt x="2100794" y="1547745"/>
                  <a:pt x="2096378" y="1534298"/>
                  <a:pt x="2096211" y="1517760"/>
                </a:cubicBezTo>
                <a:cubicBezTo>
                  <a:pt x="2096290" y="1497609"/>
                  <a:pt x="2100982" y="1478298"/>
                  <a:pt x="2110285" y="1459826"/>
                </a:cubicBezTo>
                <a:cubicBezTo>
                  <a:pt x="2119590" y="1441354"/>
                  <a:pt x="2133026" y="1426172"/>
                  <a:pt x="2150595" y="1414281"/>
                </a:cubicBezTo>
                <a:cubicBezTo>
                  <a:pt x="2168165" y="1402390"/>
                  <a:pt x="2189388" y="1396240"/>
                  <a:pt x="2214263" y="1395832"/>
                </a:cubicBezTo>
                <a:close/>
                <a:moveTo>
                  <a:pt x="1087855" y="1395832"/>
                </a:moveTo>
                <a:cubicBezTo>
                  <a:pt x="1098598" y="1395567"/>
                  <a:pt x="1108369" y="1398999"/>
                  <a:pt x="1117169" y="1406127"/>
                </a:cubicBezTo>
                <a:cubicBezTo>
                  <a:pt x="1125969" y="1413255"/>
                  <a:pt x="1130632" y="1425668"/>
                  <a:pt x="1131160" y="1443365"/>
                </a:cubicBezTo>
                <a:cubicBezTo>
                  <a:pt x="1131138" y="1447176"/>
                  <a:pt x="1130830" y="1451537"/>
                  <a:pt x="1130236" y="1456449"/>
                </a:cubicBezTo>
                <a:cubicBezTo>
                  <a:pt x="1129642" y="1461361"/>
                  <a:pt x="1128894" y="1466163"/>
                  <a:pt x="1127993" y="1470854"/>
                </a:cubicBezTo>
                <a:lnTo>
                  <a:pt x="1108989" y="1570238"/>
                </a:lnTo>
                <a:lnTo>
                  <a:pt x="1079750" y="1570238"/>
                </a:lnTo>
                <a:lnTo>
                  <a:pt x="1098428" y="1471912"/>
                </a:lnTo>
                <a:cubicBezTo>
                  <a:pt x="1099148" y="1468512"/>
                  <a:pt x="1099735" y="1464914"/>
                  <a:pt x="1100190" y="1461119"/>
                </a:cubicBezTo>
                <a:cubicBezTo>
                  <a:pt x="1100646" y="1457323"/>
                  <a:pt x="1100880" y="1453637"/>
                  <a:pt x="1100895" y="1450061"/>
                </a:cubicBezTo>
                <a:cubicBezTo>
                  <a:pt x="1101035" y="1441258"/>
                  <a:pt x="1099082" y="1434107"/>
                  <a:pt x="1095036" y="1428607"/>
                </a:cubicBezTo>
                <a:cubicBezTo>
                  <a:pt x="1090991" y="1423108"/>
                  <a:pt x="1084016" y="1420274"/>
                  <a:pt x="1074111" y="1420105"/>
                </a:cubicBezTo>
                <a:cubicBezTo>
                  <a:pt x="1066991" y="1420153"/>
                  <a:pt x="1059459" y="1422838"/>
                  <a:pt x="1051517" y="1428159"/>
                </a:cubicBezTo>
                <a:cubicBezTo>
                  <a:pt x="1043574" y="1433480"/>
                  <a:pt x="1036356" y="1441151"/>
                  <a:pt x="1029862" y="1451171"/>
                </a:cubicBezTo>
                <a:cubicBezTo>
                  <a:pt x="1023368" y="1461191"/>
                  <a:pt x="1018735" y="1473273"/>
                  <a:pt x="1015961" y="1487418"/>
                </a:cubicBezTo>
                <a:lnTo>
                  <a:pt x="1000454" y="1570238"/>
                </a:lnTo>
                <a:lnTo>
                  <a:pt x="971203" y="1570238"/>
                </a:lnTo>
                <a:lnTo>
                  <a:pt x="994110" y="1449388"/>
                </a:lnTo>
                <a:cubicBezTo>
                  <a:pt x="996012" y="1439875"/>
                  <a:pt x="997583" y="1430978"/>
                  <a:pt x="998824" y="1422698"/>
                </a:cubicBezTo>
                <a:cubicBezTo>
                  <a:pt x="1000065" y="1414419"/>
                  <a:pt x="1001196" y="1406755"/>
                  <a:pt x="1002216" y="1399709"/>
                </a:cubicBezTo>
                <a:lnTo>
                  <a:pt x="1028296" y="1399709"/>
                </a:lnTo>
                <a:lnTo>
                  <a:pt x="1024067" y="1433145"/>
                </a:lnTo>
                <a:lnTo>
                  <a:pt x="1024771" y="1433145"/>
                </a:lnTo>
                <a:cubicBezTo>
                  <a:pt x="1032466" y="1421114"/>
                  <a:pt x="1041747" y="1411902"/>
                  <a:pt x="1052613" y="1405509"/>
                </a:cubicBezTo>
                <a:cubicBezTo>
                  <a:pt x="1063479" y="1399116"/>
                  <a:pt x="1075227" y="1395890"/>
                  <a:pt x="1087855" y="1395832"/>
                </a:cubicBezTo>
                <a:close/>
                <a:moveTo>
                  <a:pt x="363956" y="1395832"/>
                </a:moveTo>
                <a:cubicBezTo>
                  <a:pt x="374698" y="1395567"/>
                  <a:pt x="384470" y="1398999"/>
                  <a:pt x="393269" y="1406127"/>
                </a:cubicBezTo>
                <a:cubicBezTo>
                  <a:pt x="402069" y="1413255"/>
                  <a:pt x="406733" y="1425668"/>
                  <a:pt x="407260" y="1443365"/>
                </a:cubicBezTo>
                <a:cubicBezTo>
                  <a:pt x="407238" y="1447176"/>
                  <a:pt x="406930" y="1451537"/>
                  <a:pt x="406337" y="1456449"/>
                </a:cubicBezTo>
                <a:cubicBezTo>
                  <a:pt x="405743" y="1461361"/>
                  <a:pt x="404995" y="1466163"/>
                  <a:pt x="404093" y="1470854"/>
                </a:cubicBezTo>
                <a:lnTo>
                  <a:pt x="385090" y="1570238"/>
                </a:lnTo>
                <a:lnTo>
                  <a:pt x="355851" y="1570238"/>
                </a:lnTo>
                <a:lnTo>
                  <a:pt x="374529" y="1471912"/>
                </a:lnTo>
                <a:cubicBezTo>
                  <a:pt x="375248" y="1468512"/>
                  <a:pt x="375835" y="1464914"/>
                  <a:pt x="376291" y="1461119"/>
                </a:cubicBezTo>
                <a:cubicBezTo>
                  <a:pt x="376746" y="1457323"/>
                  <a:pt x="376981" y="1453637"/>
                  <a:pt x="376996" y="1450061"/>
                </a:cubicBezTo>
                <a:cubicBezTo>
                  <a:pt x="377135" y="1441258"/>
                  <a:pt x="375182" y="1434107"/>
                  <a:pt x="371137" y="1428607"/>
                </a:cubicBezTo>
                <a:cubicBezTo>
                  <a:pt x="367091" y="1423108"/>
                  <a:pt x="360116" y="1420274"/>
                  <a:pt x="350211" y="1420105"/>
                </a:cubicBezTo>
                <a:cubicBezTo>
                  <a:pt x="343091" y="1420153"/>
                  <a:pt x="335560" y="1422838"/>
                  <a:pt x="327617" y="1428159"/>
                </a:cubicBezTo>
                <a:cubicBezTo>
                  <a:pt x="319674" y="1433480"/>
                  <a:pt x="312456" y="1441151"/>
                  <a:pt x="305962" y="1451171"/>
                </a:cubicBezTo>
                <a:cubicBezTo>
                  <a:pt x="299469" y="1461191"/>
                  <a:pt x="294835" y="1473273"/>
                  <a:pt x="292061" y="1487418"/>
                </a:cubicBezTo>
                <a:lnTo>
                  <a:pt x="276555" y="1570238"/>
                </a:lnTo>
                <a:lnTo>
                  <a:pt x="247303" y="1570238"/>
                </a:lnTo>
                <a:lnTo>
                  <a:pt x="270211" y="1449388"/>
                </a:lnTo>
                <a:cubicBezTo>
                  <a:pt x="272113" y="1439875"/>
                  <a:pt x="273684" y="1430978"/>
                  <a:pt x="274925" y="1422698"/>
                </a:cubicBezTo>
                <a:cubicBezTo>
                  <a:pt x="276166" y="1414419"/>
                  <a:pt x="277296" y="1406755"/>
                  <a:pt x="278317" y="1399709"/>
                </a:cubicBezTo>
                <a:lnTo>
                  <a:pt x="304396" y="1399709"/>
                </a:lnTo>
                <a:lnTo>
                  <a:pt x="300167" y="1433145"/>
                </a:lnTo>
                <a:lnTo>
                  <a:pt x="300872" y="1433145"/>
                </a:lnTo>
                <a:cubicBezTo>
                  <a:pt x="308567" y="1421114"/>
                  <a:pt x="317847" y="1411902"/>
                  <a:pt x="328713" y="1405509"/>
                </a:cubicBezTo>
                <a:cubicBezTo>
                  <a:pt x="339580" y="1399116"/>
                  <a:pt x="351328" y="1395890"/>
                  <a:pt x="363956" y="1395832"/>
                </a:cubicBezTo>
                <a:close/>
                <a:moveTo>
                  <a:pt x="3597055" y="1371125"/>
                </a:moveTo>
                <a:cubicBezTo>
                  <a:pt x="3598095" y="1374169"/>
                  <a:pt x="3598829" y="1377415"/>
                  <a:pt x="3599253" y="1380860"/>
                </a:cubicBezTo>
                <a:cubicBezTo>
                  <a:pt x="3599678" y="1384306"/>
                  <a:pt x="3599883" y="1387643"/>
                  <a:pt x="3599868" y="1390871"/>
                </a:cubicBezTo>
                <a:cubicBezTo>
                  <a:pt x="3599775" y="1402464"/>
                  <a:pt x="3596534" y="1411450"/>
                  <a:pt x="3590145" y="1417830"/>
                </a:cubicBezTo>
                <a:cubicBezTo>
                  <a:pt x="3583756" y="1424209"/>
                  <a:pt x="3574785" y="1427200"/>
                  <a:pt x="3563231" y="1426801"/>
                </a:cubicBezTo>
                <a:cubicBezTo>
                  <a:pt x="3566567" y="1432310"/>
                  <a:pt x="3569044" y="1438480"/>
                  <a:pt x="3570665" y="1445311"/>
                </a:cubicBezTo>
                <a:cubicBezTo>
                  <a:pt x="3572285" y="1452141"/>
                  <a:pt x="3573092" y="1459369"/>
                  <a:pt x="3573084" y="1466994"/>
                </a:cubicBezTo>
                <a:cubicBezTo>
                  <a:pt x="3572976" y="1484853"/>
                  <a:pt x="3569046" y="1501892"/>
                  <a:pt x="3561295" y="1518112"/>
                </a:cubicBezTo>
                <a:cubicBezTo>
                  <a:pt x="3553542" y="1534331"/>
                  <a:pt x="3542617" y="1547633"/>
                  <a:pt x="3528519" y="1558016"/>
                </a:cubicBezTo>
                <a:cubicBezTo>
                  <a:pt x="3514420" y="1568399"/>
                  <a:pt x="3497798" y="1573765"/>
                  <a:pt x="3478651" y="1574115"/>
                </a:cubicBezTo>
                <a:cubicBezTo>
                  <a:pt x="3457217" y="1573595"/>
                  <a:pt x="3440789" y="1566715"/>
                  <a:pt x="3429366" y="1553473"/>
                </a:cubicBezTo>
                <a:cubicBezTo>
                  <a:pt x="3417944" y="1540231"/>
                  <a:pt x="3412178" y="1523743"/>
                  <a:pt x="3412070" y="1504011"/>
                </a:cubicBezTo>
                <a:cubicBezTo>
                  <a:pt x="3412211" y="1485028"/>
                  <a:pt x="3416271" y="1467375"/>
                  <a:pt x="3424252" y="1451051"/>
                </a:cubicBezTo>
                <a:cubicBezTo>
                  <a:pt x="3432232" y="1434727"/>
                  <a:pt x="3443288" y="1421517"/>
                  <a:pt x="3457419" y="1411422"/>
                </a:cubicBezTo>
                <a:cubicBezTo>
                  <a:pt x="3471550" y="1401326"/>
                  <a:pt x="3487912" y="1396129"/>
                  <a:pt x="3506504" y="1395832"/>
                </a:cubicBezTo>
                <a:cubicBezTo>
                  <a:pt x="3511955" y="1395839"/>
                  <a:pt x="3517096" y="1396352"/>
                  <a:pt x="3521929" y="1397371"/>
                </a:cubicBezTo>
                <a:cubicBezTo>
                  <a:pt x="3526763" y="1398389"/>
                  <a:pt x="3531376" y="1399870"/>
                  <a:pt x="3535769" y="1401811"/>
                </a:cubicBezTo>
                <a:cubicBezTo>
                  <a:pt x="3539418" y="1403539"/>
                  <a:pt x="3543220" y="1405289"/>
                  <a:pt x="3547173" y="1407061"/>
                </a:cubicBezTo>
                <a:cubicBezTo>
                  <a:pt x="3551127" y="1408833"/>
                  <a:pt x="3555541" y="1409789"/>
                  <a:pt x="3560416" y="1409929"/>
                </a:cubicBezTo>
                <a:cubicBezTo>
                  <a:pt x="3565726" y="1409921"/>
                  <a:pt x="3569810" y="1408436"/>
                  <a:pt x="3572670" y="1405473"/>
                </a:cubicBezTo>
                <a:cubicBezTo>
                  <a:pt x="3575529" y="1402510"/>
                  <a:pt x="3576974" y="1398113"/>
                  <a:pt x="3577005" y="1392283"/>
                </a:cubicBezTo>
                <a:cubicBezTo>
                  <a:pt x="3577005" y="1389775"/>
                  <a:pt x="3576738" y="1387026"/>
                  <a:pt x="3576203" y="1384034"/>
                </a:cubicBezTo>
                <a:cubicBezTo>
                  <a:pt x="3575668" y="1381042"/>
                  <a:pt x="3574866" y="1378031"/>
                  <a:pt x="3573797" y="1374998"/>
                </a:cubicBezTo>
                <a:close/>
                <a:moveTo>
                  <a:pt x="2958879" y="1371125"/>
                </a:moveTo>
                <a:cubicBezTo>
                  <a:pt x="2959919" y="1374169"/>
                  <a:pt x="2960653" y="1377415"/>
                  <a:pt x="2961077" y="1380860"/>
                </a:cubicBezTo>
                <a:cubicBezTo>
                  <a:pt x="2961503" y="1384306"/>
                  <a:pt x="2961708" y="1387643"/>
                  <a:pt x="2961693" y="1390871"/>
                </a:cubicBezTo>
                <a:cubicBezTo>
                  <a:pt x="2961599" y="1402464"/>
                  <a:pt x="2958358" y="1411450"/>
                  <a:pt x="2951969" y="1417830"/>
                </a:cubicBezTo>
                <a:cubicBezTo>
                  <a:pt x="2945581" y="1424209"/>
                  <a:pt x="2936609" y="1427200"/>
                  <a:pt x="2925055" y="1426801"/>
                </a:cubicBezTo>
                <a:cubicBezTo>
                  <a:pt x="2928391" y="1432310"/>
                  <a:pt x="2930869" y="1438480"/>
                  <a:pt x="2932489" y="1445311"/>
                </a:cubicBezTo>
                <a:cubicBezTo>
                  <a:pt x="2934110" y="1452141"/>
                  <a:pt x="2934916" y="1459369"/>
                  <a:pt x="2934908" y="1466994"/>
                </a:cubicBezTo>
                <a:cubicBezTo>
                  <a:pt x="2934801" y="1484853"/>
                  <a:pt x="2930871" y="1501892"/>
                  <a:pt x="2923119" y="1518112"/>
                </a:cubicBezTo>
                <a:cubicBezTo>
                  <a:pt x="2915367" y="1534331"/>
                  <a:pt x="2904442" y="1547633"/>
                  <a:pt x="2890344" y="1558016"/>
                </a:cubicBezTo>
                <a:cubicBezTo>
                  <a:pt x="2876245" y="1568399"/>
                  <a:pt x="2859623" y="1573765"/>
                  <a:pt x="2840474" y="1574115"/>
                </a:cubicBezTo>
                <a:cubicBezTo>
                  <a:pt x="2819041" y="1573595"/>
                  <a:pt x="2802613" y="1566715"/>
                  <a:pt x="2791191" y="1553473"/>
                </a:cubicBezTo>
                <a:cubicBezTo>
                  <a:pt x="2779769" y="1540231"/>
                  <a:pt x="2774003" y="1523743"/>
                  <a:pt x="2773894" y="1504011"/>
                </a:cubicBezTo>
                <a:cubicBezTo>
                  <a:pt x="2774035" y="1485028"/>
                  <a:pt x="2778096" y="1467375"/>
                  <a:pt x="2786077" y="1451051"/>
                </a:cubicBezTo>
                <a:cubicBezTo>
                  <a:pt x="2794057" y="1434727"/>
                  <a:pt x="2805113" y="1421517"/>
                  <a:pt x="2819243" y="1411422"/>
                </a:cubicBezTo>
                <a:cubicBezTo>
                  <a:pt x="2833374" y="1401326"/>
                  <a:pt x="2849737" y="1396129"/>
                  <a:pt x="2868329" y="1395832"/>
                </a:cubicBezTo>
                <a:cubicBezTo>
                  <a:pt x="2873779" y="1395839"/>
                  <a:pt x="2878921" y="1396352"/>
                  <a:pt x="2883754" y="1397371"/>
                </a:cubicBezTo>
                <a:cubicBezTo>
                  <a:pt x="2888587" y="1398389"/>
                  <a:pt x="2893201" y="1399870"/>
                  <a:pt x="2897593" y="1401811"/>
                </a:cubicBezTo>
                <a:cubicBezTo>
                  <a:pt x="2901243" y="1403539"/>
                  <a:pt x="2905045" y="1405289"/>
                  <a:pt x="2908999" y="1407061"/>
                </a:cubicBezTo>
                <a:cubicBezTo>
                  <a:pt x="2912951" y="1408833"/>
                  <a:pt x="2917365" y="1409789"/>
                  <a:pt x="2922239" y="1409929"/>
                </a:cubicBezTo>
                <a:cubicBezTo>
                  <a:pt x="2927551" y="1409921"/>
                  <a:pt x="2931635" y="1408436"/>
                  <a:pt x="2934494" y="1405473"/>
                </a:cubicBezTo>
                <a:cubicBezTo>
                  <a:pt x="2937353" y="1402510"/>
                  <a:pt x="2938798" y="1398113"/>
                  <a:pt x="2938829" y="1392283"/>
                </a:cubicBezTo>
                <a:cubicBezTo>
                  <a:pt x="2938829" y="1389775"/>
                  <a:pt x="2938562" y="1387026"/>
                  <a:pt x="2938028" y="1384034"/>
                </a:cubicBezTo>
                <a:cubicBezTo>
                  <a:pt x="2937493" y="1381042"/>
                  <a:pt x="2936691" y="1378031"/>
                  <a:pt x="2935622" y="1374998"/>
                </a:cubicBezTo>
                <a:close/>
                <a:moveTo>
                  <a:pt x="3421004" y="1361647"/>
                </a:moveTo>
                <a:cubicBezTo>
                  <a:pt x="3421737" y="1363981"/>
                  <a:pt x="3422382" y="1366625"/>
                  <a:pt x="3422939" y="1369576"/>
                </a:cubicBezTo>
                <a:cubicBezTo>
                  <a:pt x="3423495" y="1372528"/>
                  <a:pt x="3423788" y="1375523"/>
                  <a:pt x="3423818" y="1378563"/>
                </a:cubicBezTo>
                <a:cubicBezTo>
                  <a:pt x="3423848" y="1390193"/>
                  <a:pt x="3420446" y="1399531"/>
                  <a:pt x="3413611" y="1406578"/>
                </a:cubicBezTo>
                <a:cubicBezTo>
                  <a:pt x="3406778" y="1413626"/>
                  <a:pt x="3396331" y="1417326"/>
                  <a:pt x="3382270" y="1417678"/>
                </a:cubicBezTo>
                <a:lnTo>
                  <a:pt x="3362528" y="1520559"/>
                </a:lnTo>
                <a:cubicBezTo>
                  <a:pt x="3360772" y="1530072"/>
                  <a:pt x="3359260" y="1538969"/>
                  <a:pt x="3357990" y="1547248"/>
                </a:cubicBezTo>
                <a:cubicBezTo>
                  <a:pt x="3356719" y="1555528"/>
                  <a:pt x="3355646" y="1563191"/>
                  <a:pt x="3354772" y="1570238"/>
                </a:cubicBezTo>
                <a:lnTo>
                  <a:pt x="3328332" y="1570238"/>
                </a:lnTo>
                <a:lnTo>
                  <a:pt x="3332916" y="1538212"/>
                </a:lnTo>
                <a:lnTo>
                  <a:pt x="3332210" y="1538212"/>
                </a:lnTo>
                <a:cubicBezTo>
                  <a:pt x="3324477" y="1549413"/>
                  <a:pt x="3315354" y="1558170"/>
                  <a:pt x="3304845" y="1564482"/>
                </a:cubicBezTo>
                <a:cubicBezTo>
                  <a:pt x="3294335" y="1570794"/>
                  <a:pt x="3283363" y="1574005"/>
                  <a:pt x="3271927" y="1574115"/>
                </a:cubicBezTo>
                <a:cubicBezTo>
                  <a:pt x="3260507" y="1574482"/>
                  <a:pt x="3250323" y="1571109"/>
                  <a:pt x="3241375" y="1563995"/>
                </a:cubicBezTo>
                <a:cubicBezTo>
                  <a:pt x="3232429" y="1556881"/>
                  <a:pt x="3227707" y="1543823"/>
                  <a:pt x="3227208" y="1524819"/>
                </a:cubicBezTo>
                <a:cubicBezTo>
                  <a:pt x="3227208" y="1520789"/>
                  <a:pt x="3227472" y="1516427"/>
                  <a:pt x="3228000" y="1511736"/>
                </a:cubicBezTo>
                <a:cubicBezTo>
                  <a:pt x="3228528" y="1507044"/>
                  <a:pt x="3229320" y="1501890"/>
                  <a:pt x="3230376" y="1496273"/>
                </a:cubicBezTo>
                <a:lnTo>
                  <a:pt x="3248675" y="1399709"/>
                </a:lnTo>
                <a:lnTo>
                  <a:pt x="3277920" y="1399709"/>
                </a:lnTo>
                <a:lnTo>
                  <a:pt x="3259941" y="1494863"/>
                </a:lnTo>
                <a:cubicBezTo>
                  <a:pt x="3258884" y="1499606"/>
                  <a:pt x="3258090" y="1504041"/>
                  <a:pt x="3257561" y="1508167"/>
                </a:cubicBezTo>
                <a:cubicBezTo>
                  <a:pt x="3257033" y="1512294"/>
                  <a:pt x="3256768" y="1516200"/>
                  <a:pt x="3256768" y="1519885"/>
                </a:cubicBezTo>
                <a:cubicBezTo>
                  <a:pt x="3256658" y="1528828"/>
                  <a:pt x="3258729" y="1535965"/>
                  <a:pt x="3262981" y="1541295"/>
                </a:cubicBezTo>
                <a:cubicBezTo>
                  <a:pt x="3267234" y="1546626"/>
                  <a:pt x="3274329" y="1549357"/>
                  <a:pt x="3284266" y="1549489"/>
                </a:cubicBezTo>
                <a:cubicBezTo>
                  <a:pt x="3295385" y="1549247"/>
                  <a:pt x="3306372" y="1543564"/>
                  <a:pt x="3317228" y="1532441"/>
                </a:cubicBezTo>
                <a:cubicBezTo>
                  <a:pt x="3328082" y="1521317"/>
                  <a:pt x="3335545" y="1506207"/>
                  <a:pt x="3339613" y="1487110"/>
                </a:cubicBezTo>
                <a:lnTo>
                  <a:pt x="3356183" y="1399709"/>
                </a:lnTo>
                <a:lnTo>
                  <a:pt x="3380155" y="1399709"/>
                </a:lnTo>
                <a:cubicBezTo>
                  <a:pt x="3387360" y="1399686"/>
                  <a:pt x="3392692" y="1398056"/>
                  <a:pt x="3396151" y="1394819"/>
                </a:cubicBezTo>
                <a:cubicBezTo>
                  <a:pt x="3399611" y="1391581"/>
                  <a:pt x="3401329" y="1386867"/>
                  <a:pt x="3401307" y="1380678"/>
                </a:cubicBezTo>
                <a:cubicBezTo>
                  <a:pt x="3401285" y="1378020"/>
                  <a:pt x="3400976" y="1375406"/>
                  <a:pt x="3400381" y="1372836"/>
                </a:cubicBezTo>
                <a:cubicBezTo>
                  <a:pt x="3399786" y="1370266"/>
                  <a:pt x="3399037" y="1367829"/>
                  <a:pt x="3398134" y="1365523"/>
                </a:cubicBezTo>
                <a:close/>
                <a:moveTo>
                  <a:pt x="10507598" y="1361618"/>
                </a:moveTo>
                <a:cubicBezTo>
                  <a:pt x="10508331" y="1363950"/>
                  <a:pt x="10508975" y="1366591"/>
                  <a:pt x="10509532" y="1369540"/>
                </a:cubicBezTo>
                <a:cubicBezTo>
                  <a:pt x="10510089" y="1372489"/>
                  <a:pt x="10510382" y="1375482"/>
                  <a:pt x="10510412" y="1378519"/>
                </a:cubicBezTo>
                <a:cubicBezTo>
                  <a:pt x="10510443" y="1390170"/>
                  <a:pt x="10507040" y="1399521"/>
                  <a:pt x="10500206" y="1406573"/>
                </a:cubicBezTo>
                <a:cubicBezTo>
                  <a:pt x="10493373" y="1413625"/>
                  <a:pt x="10482924" y="1417326"/>
                  <a:pt x="10468864" y="1417678"/>
                </a:cubicBezTo>
                <a:lnTo>
                  <a:pt x="10449122" y="1520559"/>
                </a:lnTo>
                <a:cubicBezTo>
                  <a:pt x="10447367" y="1530072"/>
                  <a:pt x="10445853" y="1538969"/>
                  <a:pt x="10444584" y="1547248"/>
                </a:cubicBezTo>
                <a:cubicBezTo>
                  <a:pt x="10443313" y="1555528"/>
                  <a:pt x="10442241" y="1563191"/>
                  <a:pt x="10441366" y="1570238"/>
                </a:cubicBezTo>
                <a:lnTo>
                  <a:pt x="10414926" y="1570238"/>
                </a:lnTo>
                <a:lnTo>
                  <a:pt x="10419510" y="1538212"/>
                </a:lnTo>
                <a:lnTo>
                  <a:pt x="10418804" y="1538212"/>
                </a:lnTo>
                <a:cubicBezTo>
                  <a:pt x="10411071" y="1549413"/>
                  <a:pt x="10401949" y="1558170"/>
                  <a:pt x="10391439" y="1564482"/>
                </a:cubicBezTo>
                <a:cubicBezTo>
                  <a:pt x="10380929" y="1570794"/>
                  <a:pt x="10369957" y="1574005"/>
                  <a:pt x="10358522" y="1574115"/>
                </a:cubicBezTo>
                <a:cubicBezTo>
                  <a:pt x="10347100" y="1574482"/>
                  <a:pt x="10336917" y="1571109"/>
                  <a:pt x="10327970" y="1563995"/>
                </a:cubicBezTo>
                <a:cubicBezTo>
                  <a:pt x="10319023" y="1556881"/>
                  <a:pt x="10314301" y="1543823"/>
                  <a:pt x="10313802" y="1524819"/>
                </a:cubicBezTo>
                <a:cubicBezTo>
                  <a:pt x="10313802" y="1520789"/>
                  <a:pt x="10314066" y="1516427"/>
                  <a:pt x="10314594" y="1511736"/>
                </a:cubicBezTo>
                <a:cubicBezTo>
                  <a:pt x="10315122" y="1507044"/>
                  <a:pt x="10315914" y="1501890"/>
                  <a:pt x="10316969" y="1496273"/>
                </a:cubicBezTo>
                <a:lnTo>
                  <a:pt x="10335268" y="1399709"/>
                </a:lnTo>
                <a:lnTo>
                  <a:pt x="10364514" y="1399709"/>
                </a:lnTo>
                <a:lnTo>
                  <a:pt x="10346535" y="1494863"/>
                </a:lnTo>
                <a:cubicBezTo>
                  <a:pt x="10345477" y="1499606"/>
                  <a:pt x="10344684" y="1504041"/>
                  <a:pt x="10344155" y="1508167"/>
                </a:cubicBezTo>
                <a:cubicBezTo>
                  <a:pt x="10343627" y="1512294"/>
                  <a:pt x="10343362" y="1516200"/>
                  <a:pt x="10343362" y="1519885"/>
                </a:cubicBezTo>
                <a:cubicBezTo>
                  <a:pt x="10343253" y="1528828"/>
                  <a:pt x="10345324" y="1535965"/>
                  <a:pt x="10349576" y="1541295"/>
                </a:cubicBezTo>
                <a:cubicBezTo>
                  <a:pt x="10353828" y="1546626"/>
                  <a:pt x="10360923" y="1549357"/>
                  <a:pt x="10370860" y="1549489"/>
                </a:cubicBezTo>
                <a:cubicBezTo>
                  <a:pt x="10381979" y="1549247"/>
                  <a:pt x="10392967" y="1543564"/>
                  <a:pt x="10403821" y="1532441"/>
                </a:cubicBezTo>
                <a:cubicBezTo>
                  <a:pt x="10414676" y="1521317"/>
                  <a:pt x="10422139" y="1506207"/>
                  <a:pt x="10426207" y="1487110"/>
                </a:cubicBezTo>
                <a:lnTo>
                  <a:pt x="10442777" y="1399709"/>
                </a:lnTo>
                <a:lnTo>
                  <a:pt x="10466749" y="1399709"/>
                </a:lnTo>
                <a:cubicBezTo>
                  <a:pt x="10473954" y="1399686"/>
                  <a:pt x="10479285" y="1398053"/>
                  <a:pt x="10482745" y="1394808"/>
                </a:cubicBezTo>
                <a:cubicBezTo>
                  <a:pt x="10486204" y="1391563"/>
                  <a:pt x="10487923" y="1386840"/>
                  <a:pt x="10487901" y="1380637"/>
                </a:cubicBezTo>
                <a:cubicBezTo>
                  <a:pt x="10487879" y="1377979"/>
                  <a:pt x="10487571" y="1375366"/>
                  <a:pt x="10486975" y="1372798"/>
                </a:cubicBezTo>
                <a:cubicBezTo>
                  <a:pt x="10486380" y="1370230"/>
                  <a:pt x="10485631" y="1367794"/>
                  <a:pt x="10484728" y="1365491"/>
                </a:cubicBezTo>
                <a:close/>
                <a:moveTo>
                  <a:pt x="10267829" y="1353893"/>
                </a:moveTo>
                <a:lnTo>
                  <a:pt x="10259018" y="1399709"/>
                </a:lnTo>
                <a:lnTo>
                  <a:pt x="10299900" y="1399709"/>
                </a:lnTo>
                <a:lnTo>
                  <a:pt x="10295318" y="1422572"/>
                </a:lnTo>
                <a:lnTo>
                  <a:pt x="10254437" y="1422572"/>
                </a:lnTo>
                <a:lnTo>
                  <a:pt x="10238578" y="1505421"/>
                </a:lnTo>
                <a:cubicBezTo>
                  <a:pt x="10237674" y="1510158"/>
                  <a:pt x="10236925" y="1514785"/>
                  <a:pt x="10236331" y="1519302"/>
                </a:cubicBezTo>
                <a:cubicBezTo>
                  <a:pt x="10235736" y="1523819"/>
                  <a:pt x="10235428" y="1528358"/>
                  <a:pt x="10235406" y="1532919"/>
                </a:cubicBezTo>
                <a:cubicBezTo>
                  <a:pt x="10235377" y="1538068"/>
                  <a:pt x="10236669" y="1542049"/>
                  <a:pt x="10239282" y="1544862"/>
                </a:cubicBezTo>
                <a:cubicBezTo>
                  <a:pt x="10241896" y="1547675"/>
                  <a:pt x="10246009" y="1549100"/>
                  <a:pt x="10251618" y="1549137"/>
                </a:cubicBezTo>
                <a:cubicBezTo>
                  <a:pt x="10254107" y="1549137"/>
                  <a:pt x="10256529" y="1549049"/>
                  <a:pt x="10258886" y="1548872"/>
                </a:cubicBezTo>
                <a:cubicBezTo>
                  <a:pt x="10261243" y="1548696"/>
                  <a:pt x="10263402" y="1548432"/>
                  <a:pt x="10265362" y="1548079"/>
                </a:cubicBezTo>
                <a:lnTo>
                  <a:pt x="10263953" y="1570949"/>
                </a:lnTo>
                <a:cubicBezTo>
                  <a:pt x="10261229" y="1572004"/>
                  <a:pt x="10257866" y="1572796"/>
                  <a:pt x="10253864" y="1573323"/>
                </a:cubicBezTo>
                <a:cubicBezTo>
                  <a:pt x="10249863" y="1573851"/>
                  <a:pt x="10245707" y="1574115"/>
                  <a:pt x="10241397" y="1574115"/>
                </a:cubicBezTo>
                <a:cubicBezTo>
                  <a:pt x="10228504" y="1573815"/>
                  <a:pt x="10219264" y="1570457"/>
                  <a:pt x="10213677" y="1564042"/>
                </a:cubicBezTo>
                <a:cubicBezTo>
                  <a:pt x="10208089" y="1557627"/>
                  <a:pt x="10205362" y="1549956"/>
                  <a:pt x="10205494" y="1541028"/>
                </a:cubicBezTo>
                <a:cubicBezTo>
                  <a:pt x="10205487" y="1536144"/>
                  <a:pt x="10205766" y="1531105"/>
                  <a:pt x="10206330" y="1525913"/>
                </a:cubicBezTo>
                <a:cubicBezTo>
                  <a:pt x="10206895" y="1520720"/>
                  <a:pt x="10207789" y="1515064"/>
                  <a:pt x="10209013" y="1508946"/>
                </a:cubicBezTo>
                <a:lnTo>
                  <a:pt x="10225905" y="1422572"/>
                </a:lnTo>
                <a:lnTo>
                  <a:pt x="10201265" y="1422572"/>
                </a:lnTo>
                <a:lnTo>
                  <a:pt x="10205846" y="1399709"/>
                </a:lnTo>
                <a:lnTo>
                  <a:pt x="10230127" y="1399709"/>
                </a:lnTo>
                <a:lnTo>
                  <a:pt x="10237521" y="1361294"/>
                </a:lnTo>
                <a:close/>
                <a:moveTo>
                  <a:pt x="8648579" y="1353893"/>
                </a:moveTo>
                <a:lnTo>
                  <a:pt x="8639768" y="1399709"/>
                </a:lnTo>
                <a:lnTo>
                  <a:pt x="8680650" y="1399709"/>
                </a:lnTo>
                <a:lnTo>
                  <a:pt x="8676068" y="1422572"/>
                </a:lnTo>
                <a:lnTo>
                  <a:pt x="8635187" y="1422572"/>
                </a:lnTo>
                <a:lnTo>
                  <a:pt x="8619328" y="1505421"/>
                </a:lnTo>
                <a:cubicBezTo>
                  <a:pt x="8618425" y="1510158"/>
                  <a:pt x="8617676" y="1514785"/>
                  <a:pt x="8617081" y="1519302"/>
                </a:cubicBezTo>
                <a:cubicBezTo>
                  <a:pt x="8616487" y="1523819"/>
                  <a:pt x="8616178" y="1528358"/>
                  <a:pt x="8616156" y="1532919"/>
                </a:cubicBezTo>
                <a:cubicBezTo>
                  <a:pt x="8616127" y="1538068"/>
                  <a:pt x="8617419" y="1542049"/>
                  <a:pt x="8620033" y="1544862"/>
                </a:cubicBezTo>
                <a:cubicBezTo>
                  <a:pt x="8622647" y="1547675"/>
                  <a:pt x="8626758" y="1549100"/>
                  <a:pt x="8632368" y="1549137"/>
                </a:cubicBezTo>
                <a:cubicBezTo>
                  <a:pt x="8634856" y="1549137"/>
                  <a:pt x="8637280" y="1549049"/>
                  <a:pt x="8639636" y="1548872"/>
                </a:cubicBezTo>
                <a:cubicBezTo>
                  <a:pt x="8641993" y="1548696"/>
                  <a:pt x="8644152" y="1548432"/>
                  <a:pt x="8646112" y="1548079"/>
                </a:cubicBezTo>
                <a:lnTo>
                  <a:pt x="8644702" y="1570949"/>
                </a:lnTo>
                <a:cubicBezTo>
                  <a:pt x="8641979" y="1572004"/>
                  <a:pt x="8638615" y="1572796"/>
                  <a:pt x="8634614" y="1573323"/>
                </a:cubicBezTo>
                <a:cubicBezTo>
                  <a:pt x="8630613" y="1573851"/>
                  <a:pt x="8626457" y="1574115"/>
                  <a:pt x="8622147" y="1574115"/>
                </a:cubicBezTo>
                <a:cubicBezTo>
                  <a:pt x="8609254" y="1573815"/>
                  <a:pt x="8600014" y="1570457"/>
                  <a:pt x="8594427" y="1564042"/>
                </a:cubicBezTo>
                <a:cubicBezTo>
                  <a:pt x="8588839" y="1557627"/>
                  <a:pt x="8586112" y="1549956"/>
                  <a:pt x="8586244" y="1541028"/>
                </a:cubicBezTo>
                <a:cubicBezTo>
                  <a:pt x="8586237" y="1536144"/>
                  <a:pt x="8586515" y="1531105"/>
                  <a:pt x="8587080" y="1525913"/>
                </a:cubicBezTo>
                <a:cubicBezTo>
                  <a:pt x="8587644" y="1520720"/>
                  <a:pt x="8588539" y="1515064"/>
                  <a:pt x="8589763" y="1508946"/>
                </a:cubicBezTo>
                <a:lnTo>
                  <a:pt x="8606655" y="1422572"/>
                </a:lnTo>
                <a:lnTo>
                  <a:pt x="8582015" y="1422572"/>
                </a:lnTo>
                <a:lnTo>
                  <a:pt x="8586596" y="1399709"/>
                </a:lnTo>
                <a:lnTo>
                  <a:pt x="8610878" y="1399709"/>
                </a:lnTo>
                <a:lnTo>
                  <a:pt x="8618271" y="1361294"/>
                </a:lnTo>
                <a:close/>
                <a:moveTo>
                  <a:pt x="7572255" y="1353893"/>
                </a:moveTo>
                <a:lnTo>
                  <a:pt x="7563444" y="1399709"/>
                </a:lnTo>
                <a:lnTo>
                  <a:pt x="7604325" y="1399709"/>
                </a:lnTo>
                <a:lnTo>
                  <a:pt x="7599744" y="1422572"/>
                </a:lnTo>
                <a:lnTo>
                  <a:pt x="7558862" y="1422572"/>
                </a:lnTo>
                <a:lnTo>
                  <a:pt x="7543003" y="1505421"/>
                </a:lnTo>
                <a:cubicBezTo>
                  <a:pt x="7542100" y="1510158"/>
                  <a:pt x="7541351" y="1514785"/>
                  <a:pt x="7540757" y="1519302"/>
                </a:cubicBezTo>
                <a:cubicBezTo>
                  <a:pt x="7540162" y="1523819"/>
                  <a:pt x="7539853" y="1528358"/>
                  <a:pt x="7539831" y="1532919"/>
                </a:cubicBezTo>
                <a:cubicBezTo>
                  <a:pt x="7539802" y="1538068"/>
                  <a:pt x="7541094" y="1542049"/>
                  <a:pt x="7543708" y="1544862"/>
                </a:cubicBezTo>
                <a:cubicBezTo>
                  <a:pt x="7546322" y="1547675"/>
                  <a:pt x="7550433" y="1549100"/>
                  <a:pt x="7556043" y="1549137"/>
                </a:cubicBezTo>
                <a:cubicBezTo>
                  <a:pt x="7558532" y="1549137"/>
                  <a:pt x="7560955" y="1549049"/>
                  <a:pt x="7563312" y="1548872"/>
                </a:cubicBezTo>
                <a:cubicBezTo>
                  <a:pt x="7565668" y="1548696"/>
                  <a:pt x="7567827" y="1548432"/>
                  <a:pt x="7569787" y="1548079"/>
                </a:cubicBezTo>
                <a:lnTo>
                  <a:pt x="7568378" y="1570949"/>
                </a:lnTo>
                <a:cubicBezTo>
                  <a:pt x="7565654" y="1572004"/>
                  <a:pt x="7562291" y="1572796"/>
                  <a:pt x="7558290" y="1573323"/>
                </a:cubicBezTo>
                <a:cubicBezTo>
                  <a:pt x="7554288" y="1573851"/>
                  <a:pt x="7550132" y="1574115"/>
                  <a:pt x="7545823" y="1574115"/>
                </a:cubicBezTo>
                <a:cubicBezTo>
                  <a:pt x="7532930" y="1573815"/>
                  <a:pt x="7523690" y="1570457"/>
                  <a:pt x="7518102" y="1564042"/>
                </a:cubicBezTo>
                <a:cubicBezTo>
                  <a:pt x="7512515" y="1557627"/>
                  <a:pt x="7509787" y="1549956"/>
                  <a:pt x="7509919" y="1541028"/>
                </a:cubicBezTo>
                <a:cubicBezTo>
                  <a:pt x="7509912" y="1536144"/>
                  <a:pt x="7510190" y="1531105"/>
                  <a:pt x="7510755" y="1525913"/>
                </a:cubicBezTo>
                <a:cubicBezTo>
                  <a:pt x="7511319" y="1520720"/>
                  <a:pt x="7512214" y="1515064"/>
                  <a:pt x="7513438" y="1508946"/>
                </a:cubicBezTo>
                <a:lnTo>
                  <a:pt x="7530330" y="1422572"/>
                </a:lnTo>
                <a:lnTo>
                  <a:pt x="7505690" y="1422572"/>
                </a:lnTo>
                <a:lnTo>
                  <a:pt x="7510271" y="1399709"/>
                </a:lnTo>
                <a:lnTo>
                  <a:pt x="7534553" y="1399709"/>
                </a:lnTo>
                <a:lnTo>
                  <a:pt x="7541946" y="1361294"/>
                </a:lnTo>
                <a:close/>
                <a:moveTo>
                  <a:pt x="3895604" y="1353893"/>
                </a:moveTo>
                <a:lnTo>
                  <a:pt x="3886794" y="1399709"/>
                </a:lnTo>
                <a:lnTo>
                  <a:pt x="3927675" y="1399709"/>
                </a:lnTo>
                <a:lnTo>
                  <a:pt x="3923094" y="1422572"/>
                </a:lnTo>
                <a:lnTo>
                  <a:pt x="3882213" y="1422572"/>
                </a:lnTo>
                <a:lnTo>
                  <a:pt x="3866353" y="1505421"/>
                </a:lnTo>
                <a:cubicBezTo>
                  <a:pt x="3865451" y="1510158"/>
                  <a:pt x="3864701" y="1514785"/>
                  <a:pt x="3864107" y="1519302"/>
                </a:cubicBezTo>
                <a:cubicBezTo>
                  <a:pt x="3863513" y="1523819"/>
                  <a:pt x="3863203" y="1528358"/>
                  <a:pt x="3863183" y="1532919"/>
                </a:cubicBezTo>
                <a:cubicBezTo>
                  <a:pt x="3863153" y="1538068"/>
                  <a:pt x="3864445" y="1542049"/>
                  <a:pt x="3867058" y="1544862"/>
                </a:cubicBezTo>
                <a:cubicBezTo>
                  <a:pt x="3869672" y="1547675"/>
                  <a:pt x="3873783" y="1549100"/>
                  <a:pt x="3879393" y="1549137"/>
                </a:cubicBezTo>
                <a:cubicBezTo>
                  <a:pt x="3881883" y="1549137"/>
                  <a:pt x="3884305" y="1549049"/>
                  <a:pt x="3886661" y="1548872"/>
                </a:cubicBezTo>
                <a:cubicBezTo>
                  <a:pt x="3889019" y="1548696"/>
                  <a:pt x="3891178" y="1548432"/>
                  <a:pt x="3893137" y="1548079"/>
                </a:cubicBezTo>
                <a:lnTo>
                  <a:pt x="3891728" y="1570949"/>
                </a:lnTo>
                <a:cubicBezTo>
                  <a:pt x="3889004" y="1572004"/>
                  <a:pt x="3885641" y="1572796"/>
                  <a:pt x="3881640" y="1573323"/>
                </a:cubicBezTo>
                <a:cubicBezTo>
                  <a:pt x="3877638" y="1573851"/>
                  <a:pt x="3873483" y="1574115"/>
                  <a:pt x="3869173" y="1574115"/>
                </a:cubicBezTo>
                <a:cubicBezTo>
                  <a:pt x="3856280" y="1573815"/>
                  <a:pt x="3847040" y="1570457"/>
                  <a:pt x="3841454" y="1564042"/>
                </a:cubicBezTo>
                <a:cubicBezTo>
                  <a:pt x="3835866" y="1557627"/>
                  <a:pt x="3833138" y="1549956"/>
                  <a:pt x="3833271" y="1541028"/>
                </a:cubicBezTo>
                <a:cubicBezTo>
                  <a:pt x="3833263" y="1536144"/>
                  <a:pt x="3833541" y="1531105"/>
                  <a:pt x="3834105" y="1525913"/>
                </a:cubicBezTo>
                <a:cubicBezTo>
                  <a:pt x="3834669" y="1520720"/>
                  <a:pt x="3835564" y="1515064"/>
                  <a:pt x="3836788" y="1508946"/>
                </a:cubicBezTo>
                <a:lnTo>
                  <a:pt x="3853681" y="1422572"/>
                </a:lnTo>
                <a:lnTo>
                  <a:pt x="3829040" y="1422572"/>
                </a:lnTo>
                <a:lnTo>
                  <a:pt x="3833622" y="1399709"/>
                </a:lnTo>
                <a:lnTo>
                  <a:pt x="3857903" y="1399709"/>
                </a:lnTo>
                <a:lnTo>
                  <a:pt x="3865296" y="1361294"/>
                </a:lnTo>
                <a:close/>
                <a:moveTo>
                  <a:pt x="10580844" y="1332748"/>
                </a:moveTo>
                <a:lnTo>
                  <a:pt x="10749260" y="1332748"/>
                </a:lnTo>
                <a:lnTo>
                  <a:pt x="10744327" y="1358078"/>
                </a:lnTo>
                <a:lnTo>
                  <a:pt x="10674565" y="1358078"/>
                </a:lnTo>
                <a:lnTo>
                  <a:pt x="10634399" y="1570238"/>
                </a:lnTo>
                <a:lnTo>
                  <a:pt x="10605155" y="1570238"/>
                </a:lnTo>
                <a:lnTo>
                  <a:pt x="10645321" y="1358078"/>
                </a:lnTo>
                <a:lnTo>
                  <a:pt x="10575912" y="1358078"/>
                </a:lnTo>
                <a:close/>
                <a:moveTo>
                  <a:pt x="4429044" y="1332395"/>
                </a:moveTo>
                <a:cubicBezTo>
                  <a:pt x="4434383" y="1332498"/>
                  <a:pt x="4438577" y="1334229"/>
                  <a:pt x="4441629" y="1337588"/>
                </a:cubicBezTo>
                <a:cubicBezTo>
                  <a:pt x="4444679" y="1340946"/>
                  <a:pt x="4446234" y="1345317"/>
                  <a:pt x="4446292" y="1350700"/>
                </a:cubicBezTo>
                <a:cubicBezTo>
                  <a:pt x="4446021" y="1356604"/>
                  <a:pt x="4444099" y="1361341"/>
                  <a:pt x="4440529" y="1364913"/>
                </a:cubicBezTo>
                <a:cubicBezTo>
                  <a:pt x="4436957" y="1368484"/>
                  <a:pt x="4432308" y="1370318"/>
                  <a:pt x="4426581" y="1370413"/>
                </a:cubicBezTo>
                <a:cubicBezTo>
                  <a:pt x="4421411" y="1370311"/>
                  <a:pt x="4417320" y="1368580"/>
                  <a:pt x="4414305" y="1365221"/>
                </a:cubicBezTo>
                <a:cubicBezTo>
                  <a:pt x="4411290" y="1361862"/>
                  <a:pt x="4409753" y="1357491"/>
                  <a:pt x="4409684" y="1352108"/>
                </a:cubicBezTo>
                <a:cubicBezTo>
                  <a:pt x="4409831" y="1346359"/>
                  <a:pt x="4411738" y="1341665"/>
                  <a:pt x="4415406" y="1338028"/>
                </a:cubicBezTo>
                <a:cubicBezTo>
                  <a:pt x="4419071" y="1334390"/>
                  <a:pt x="4423618" y="1332513"/>
                  <a:pt x="4429044" y="1332395"/>
                </a:cubicBezTo>
                <a:close/>
                <a:moveTo>
                  <a:pt x="2752649" y="1332395"/>
                </a:moveTo>
                <a:cubicBezTo>
                  <a:pt x="2757988" y="1332498"/>
                  <a:pt x="2762182" y="1334229"/>
                  <a:pt x="2765233" y="1337588"/>
                </a:cubicBezTo>
                <a:cubicBezTo>
                  <a:pt x="2768285" y="1340946"/>
                  <a:pt x="2769839" y="1345317"/>
                  <a:pt x="2769897" y="1350700"/>
                </a:cubicBezTo>
                <a:cubicBezTo>
                  <a:pt x="2769626" y="1356604"/>
                  <a:pt x="2767705" y="1361341"/>
                  <a:pt x="2764135" y="1364913"/>
                </a:cubicBezTo>
                <a:cubicBezTo>
                  <a:pt x="2760562" y="1368484"/>
                  <a:pt x="2755912" y="1370318"/>
                  <a:pt x="2750185" y="1370413"/>
                </a:cubicBezTo>
                <a:cubicBezTo>
                  <a:pt x="2745016" y="1370311"/>
                  <a:pt x="2740924" y="1368580"/>
                  <a:pt x="2737910" y="1365221"/>
                </a:cubicBezTo>
                <a:cubicBezTo>
                  <a:pt x="2734896" y="1361862"/>
                  <a:pt x="2733356" y="1357491"/>
                  <a:pt x="2733288" y="1352108"/>
                </a:cubicBezTo>
                <a:cubicBezTo>
                  <a:pt x="2733436" y="1346359"/>
                  <a:pt x="2735343" y="1341665"/>
                  <a:pt x="2739011" y="1338028"/>
                </a:cubicBezTo>
                <a:cubicBezTo>
                  <a:pt x="2742676" y="1334390"/>
                  <a:pt x="2747224" y="1332513"/>
                  <a:pt x="2752649" y="1332395"/>
                </a:cubicBezTo>
                <a:close/>
                <a:moveTo>
                  <a:pt x="4975860" y="1329576"/>
                </a:moveTo>
                <a:lnTo>
                  <a:pt x="4993437" y="1329576"/>
                </a:lnTo>
                <a:cubicBezTo>
                  <a:pt x="4993078" y="1336434"/>
                  <a:pt x="4994506" y="1342102"/>
                  <a:pt x="4997719" y="1346580"/>
                </a:cubicBezTo>
                <a:cubicBezTo>
                  <a:pt x="5000933" y="1351059"/>
                  <a:pt x="5005978" y="1353379"/>
                  <a:pt x="5012855" y="1353541"/>
                </a:cubicBezTo>
                <a:cubicBezTo>
                  <a:pt x="5021228" y="1353269"/>
                  <a:pt x="5027639" y="1350729"/>
                  <a:pt x="5032091" y="1345920"/>
                </a:cubicBezTo>
                <a:cubicBezTo>
                  <a:pt x="5036542" y="1341111"/>
                  <a:pt x="5039519" y="1335663"/>
                  <a:pt x="5041022" y="1329576"/>
                </a:cubicBezTo>
                <a:lnTo>
                  <a:pt x="5059341" y="1329576"/>
                </a:lnTo>
                <a:cubicBezTo>
                  <a:pt x="5057059" y="1342605"/>
                  <a:pt x="5051759" y="1352920"/>
                  <a:pt x="5043447" y="1360522"/>
                </a:cubicBezTo>
                <a:cubicBezTo>
                  <a:pt x="5035134" y="1368124"/>
                  <a:pt x="5024819" y="1372008"/>
                  <a:pt x="5012502" y="1372175"/>
                </a:cubicBezTo>
                <a:cubicBezTo>
                  <a:pt x="4997053" y="1371744"/>
                  <a:pt x="4986628" y="1367331"/>
                  <a:pt x="4981228" y="1358937"/>
                </a:cubicBezTo>
                <a:cubicBezTo>
                  <a:pt x="4975826" y="1350543"/>
                  <a:pt x="4974038" y="1340756"/>
                  <a:pt x="4975860" y="1329576"/>
                </a:cubicBezTo>
                <a:close/>
                <a:moveTo>
                  <a:pt x="10371917" y="1328519"/>
                </a:moveTo>
                <a:lnTo>
                  <a:pt x="10405056" y="1328519"/>
                </a:lnTo>
                <a:lnTo>
                  <a:pt x="10428675" y="1378871"/>
                </a:lnTo>
                <a:lnTo>
                  <a:pt x="10407523" y="1378871"/>
                </a:lnTo>
                <a:close/>
                <a:moveTo>
                  <a:pt x="7420917" y="1328519"/>
                </a:moveTo>
                <a:lnTo>
                  <a:pt x="7442050" y="1328519"/>
                </a:lnTo>
                <a:lnTo>
                  <a:pt x="7466346" y="1378871"/>
                </a:lnTo>
                <a:lnTo>
                  <a:pt x="7444513" y="1378871"/>
                </a:lnTo>
                <a:lnTo>
                  <a:pt x="7429383" y="1346476"/>
                </a:lnTo>
                <a:lnTo>
                  <a:pt x="7428679" y="1346476"/>
                </a:lnTo>
                <a:lnTo>
                  <a:pt x="7403977" y="1378871"/>
                </a:lnTo>
                <a:lnTo>
                  <a:pt x="7380375" y="1378871"/>
                </a:lnTo>
                <a:close/>
                <a:moveTo>
                  <a:pt x="3522370" y="1328519"/>
                </a:moveTo>
                <a:lnTo>
                  <a:pt x="3557600" y="1328519"/>
                </a:lnTo>
                <a:lnTo>
                  <a:pt x="3510735" y="1378871"/>
                </a:lnTo>
                <a:lnTo>
                  <a:pt x="3487817" y="1378871"/>
                </a:lnTo>
                <a:close/>
                <a:moveTo>
                  <a:pt x="2834129" y="1328519"/>
                </a:moveTo>
                <a:lnTo>
                  <a:pt x="2866918" y="1328519"/>
                </a:lnTo>
                <a:lnTo>
                  <a:pt x="2890541" y="1378871"/>
                </a:lnTo>
                <a:lnTo>
                  <a:pt x="2869387" y="1378871"/>
                </a:lnTo>
                <a:close/>
                <a:moveTo>
                  <a:pt x="1621916" y="1328519"/>
                </a:moveTo>
                <a:lnTo>
                  <a:pt x="1657158" y="1328519"/>
                </a:lnTo>
                <a:lnTo>
                  <a:pt x="1610286" y="1378871"/>
                </a:lnTo>
                <a:lnTo>
                  <a:pt x="1587378" y="1378871"/>
                </a:lnTo>
                <a:close/>
                <a:moveTo>
                  <a:pt x="902751" y="1328519"/>
                </a:moveTo>
                <a:lnTo>
                  <a:pt x="935856" y="1328519"/>
                </a:lnTo>
                <a:lnTo>
                  <a:pt x="959100" y="1378871"/>
                </a:lnTo>
                <a:lnTo>
                  <a:pt x="938322" y="1378871"/>
                </a:lnTo>
                <a:close/>
                <a:moveTo>
                  <a:pt x="178851" y="1328519"/>
                </a:moveTo>
                <a:lnTo>
                  <a:pt x="211957" y="1328519"/>
                </a:lnTo>
                <a:lnTo>
                  <a:pt x="235201" y="1378871"/>
                </a:lnTo>
                <a:lnTo>
                  <a:pt x="214422" y="1378871"/>
                </a:lnTo>
                <a:lnTo>
                  <a:pt x="185134" y="1337412"/>
                </a:lnTo>
                <a:lnTo>
                  <a:pt x="181109" y="1358078"/>
                </a:lnTo>
                <a:lnTo>
                  <a:pt x="111347" y="1358078"/>
                </a:lnTo>
                <a:lnTo>
                  <a:pt x="71180" y="1570238"/>
                </a:lnTo>
                <a:lnTo>
                  <a:pt x="41937" y="1570238"/>
                </a:lnTo>
                <a:lnTo>
                  <a:pt x="82103" y="1358078"/>
                </a:lnTo>
                <a:lnTo>
                  <a:pt x="12693" y="1358078"/>
                </a:lnTo>
                <a:lnTo>
                  <a:pt x="17626" y="1332748"/>
                </a:lnTo>
                <a:lnTo>
                  <a:pt x="181839" y="1332748"/>
                </a:lnTo>
                <a:close/>
                <a:moveTo>
                  <a:pt x="9154118" y="1326052"/>
                </a:moveTo>
                <a:lnTo>
                  <a:pt x="9176683" y="1326052"/>
                </a:lnTo>
                <a:lnTo>
                  <a:pt x="9198881" y="1376432"/>
                </a:lnTo>
                <a:lnTo>
                  <a:pt x="9176683" y="1376432"/>
                </a:lnTo>
                <a:lnTo>
                  <a:pt x="9163638" y="1343278"/>
                </a:lnTo>
                <a:lnTo>
                  <a:pt x="9162932" y="1343278"/>
                </a:lnTo>
                <a:lnTo>
                  <a:pt x="9140367" y="1376432"/>
                </a:lnTo>
                <a:lnTo>
                  <a:pt x="9116744" y="1376432"/>
                </a:lnTo>
                <a:close/>
                <a:moveTo>
                  <a:pt x="6812035" y="1326052"/>
                </a:moveTo>
                <a:lnTo>
                  <a:pt x="6834603" y="1326052"/>
                </a:lnTo>
                <a:lnTo>
                  <a:pt x="6856784" y="1376404"/>
                </a:lnTo>
                <a:lnTo>
                  <a:pt x="6834603" y="1376404"/>
                </a:lnTo>
                <a:lnTo>
                  <a:pt x="6821556" y="1343305"/>
                </a:lnTo>
                <a:lnTo>
                  <a:pt x="6820498" y="1343305"/>
                </a:lnTo>
                <a:lnTo>
                  <a:pt x="6798283" y="1376404"/>
                </a:lnTo>
                <a:lnTo>
                  <a:pt x="6774658" y="1376404"/>
                </a:lnTo>
                <a:close/>
                <a:moveTo>
                  <a:pt x="5609411" y="1326052"/>
                </a:moveTo>
                <a:lnTo>
                  <a:pt x="5631948" y="1326052"/>
                </a:lnTo>
                <a:lnTo>
                  <a:pt x="5654129" y="1376432"/>
                </a:lnTo>
                <a:lnTo>
                  <a:pt x="5631948" y="1376432"/>
                </a:lnTo>
                <a:lnTo>
                  <a:pt x="5618929" y="1343278"/>
                </a:lnTo>
                <a:lnTo>
                  <a:pt x="5617873" y="1343278"/>
                </a:lnTo>
                <a:lnTo>
                  <a:pt x="5595658" y="1376432"/>
                </a:lnTo>
                <a:lnTo>
                  <a:pt x="5571681" y="1376432"/>
                </a:lnTo>
                <a:close/>
                <a:moveTo>
                  <a:pt x="2199466" y="1326052"/>
                </a:moveTo>
                <a:lnTo>
                  <a:pt x="2222004" y="1326052"/>
                </a:lnTo>
                <a:lnTo>
                  <a:pt x="2244185" y="1376432"/>
                </a:lnTo>
                <a:lnTo>
                  <a:pt x="2222004" y="1376432"/>
                </a:lnTo>
                <a:lnTo>
                  <a:pt x="2208986" y="1343278"/>
                </a:lnTo>
                <a:lnTo>
                  <a:pt x="2207928" y="1343278"/>
                </a:lnTo>
                <a:lnTo>
                  <a:pt x="2185714" y="1376432"/>
                </a:lnTo>
                <a:lnTo>
                  <a:pt x="2161738" y="1376432"/>
                </a:lnTo>
                <a:close/>
                <a:moveTo>
                  <a:pt x="8734024" y="1320061"/>
                </a:moveTo>
                <a:lnTo>
                  <a:pt x="8763275" y="1320061"/>
                </a:lnTo>
                <a:lnTo>
                  <a:pt x="8742130" y="1429973"/>
                </a:lnTo>
                <a:lnTo>
                  <a:pt x="8742835" y="1429973"/>
                </a:lnTo>
                <a:cubicBezTo>
                  <a:pt x="8750089" y="1419462"/>
                  <a:pt x="8758841" y="1411175"/>
                  <a:pt x="8769091" y="1405112"/>
                </a:cubicBezTo>
                <a:cubicBezTo>
                  <a:pt x="8779340" y="1399050"/>
                  <a:pt x="8790911" y="1395956"/>
                  <a:pt x="8803804" y="1395832"/>
                </a:cubicBezTo>
                <a:cubicBezTo>
                  <a:pt x="8814040" y="1395626"/>
                  <a:pt x="8823503" y="1399028"/>
                  <a:pt x="8832193" y="1406039"/>
                </a:cubicBezTo>
                <a:cubicBezTo>
                  <a:pt x="8840882" y="1413049"/>
                  <a:pt x="8845502" y="1424904"/>
                  <a:pt x="8846052" y="1441603"/>
                </a:cubicBezTo>
                <a:cubicBezTo>
                  <a:pt x="8846044" y="1446265"/>
                  <a:pt x="8845795" y="1451126"/>
                  <a:pt x="8845303" y="1456185"/>
                </a:cubicBezTo>
                <a:cubicBezTo>
                  <a:pt x="8844813" y="1461243"/>
                  <a:pt x="8844123" y="1466016"/>
                  <a:pt x="8843236" y="1470502"/>
                </a:cubicBezTo>
                <a:lnTo>
                  <a:pt x="8824233" y="1570238"/>
                </a:lnTo>
                <a:lnTo>
                  <a:pt x="8794994" y="1570238"/>
                </a:lnTo>
                <a:lnTo>
                  <a:pt x="8814025" y="1471912"/>
                </a:lnTo>
                <a:cubicBezTo>
                  <a:pt x="8814576" y="1468747"/>
                  <a:pt x="8815060" y="1465208"/>
                  <a:pt x="8815479" y="1461295"/>
                </a:cubicBezTo>
                <a:cubicBezTo>
                  <a:pt x="8815897" y="1457381"/>
                  <a:pt x="8816117" y="1453049"/>
                  <a:pt x="8816140" y="1448299"/>
                </a:cubicBezTo>
                <a:cubicBezTo>
                  <a:pt x="8816227" y="1440186"/>
                  <a:pt x="8814201" y="1433505"/>
                  <a:pt x="8810060" y="1428255"/>
                </a:cubicBezTo>
                <a:cubicBezTo>
                  <a:pt x="8805919" y="1423005"/>
                  <a:pt x="8799135" y="1420289"/>
                  <a:pt x="8789707" y="1420105"/>
                </a:cubicBezTo>
                <a:cubicBezTo>
                  <a:pt x="8777857" y="1420406"/>
                  <a:pt x="8766227" y="1426412"/>
                  <a:pt x="8754817" y="1438123"/>
                </a:cubicBezTo>
                <a:cubicBezTo>
                  <a:pt x="8743408" y="1449834"/>
                  <a:pt x="8735654" y="1465443"/>
                  <a:pt x="8731557" y="1484951"/>
                </a:cubicBezTo>
                <a:lnTo>
                  <a:pt x="8715698" y="1570238"/>
                </a:lnTo>
                <a:lnTo>
                  <a:pt x="8686447" y="1570238"/>
                </a:lnTo>
                <a:close/>
                <a:moveTo>
                  <a:pt x="7838526" y="1320061"/>
                </a:moveTo>
                <a:lnTo>
                  <a:pt x="7867777" y="1320061"/>
                </a:lnTo>
                <a:lnTo>
                  <a:pt x="7830420" y="1516317"/>
                </a:lnTo>
                <a:cubicBezTo>
                  <a:pt x="7828636" y="1525238"/>
                  <a:pt x="7827094" y="1534357"/>
                  <a:pt x="7825794" y="1543674"/>
                </a:cubicBezTo>
                <a:cubicBezTo>
                  <a:pt x="7824495" y="1552991"/>
                  <a:pt x="7823570" y="1561846"/>
                  <a:pt x="7823019" y="1570238"/>
                </a:cubicBezTo>
                <a:lnTo>
                  <a:pt x="7796235" y="1570238"/>
                </a:lnTo>
                <a:lnTo>
                  <a:pt x="7800816" y="1536445"/>
                </a:lnTo>
                <a:lnTo>
                  <a:pt x="7800112" y="1536445"/>
                </a:lnTo>
                <a:cubicBezTo>
                  <a:pt x="7792292" y="1548647"/>
                  <a:pt x="7783173" y="1557963"/>
                  <a:pt x="7772755" y="1564393"/>
                </a:cubicBezTo>
                <a:cubicBezTo>
                  <a:pt x="7762336" y="1570824"/>
                  <a:pt x="7751014" y="1574064"/>
                  <a:pt x="7738789" y="1574115"/>
                </a:cubicBezTo>
                <a:cubicBezTo>
                  <a:pt x="7722176" y="1573713"/>
                  <a:pt x="7709528" y="1567743"/>
                  <a:pt x="7700844" y="1556205"/>
                </a:cubicBezTo>
                <a:cubicBezTo>
                  <a:pt x="7692161" y="1544667"/>
                  <a:pt x="7687790" y="1529972"/>
                  <a:pt x="7687732" y="1512119"/>
                </a:cubicBezTo>
                <a:cubicBezTo>
                  <a:pt x="7687916" y="1491594"/>
                  <a:pt x="7692555" y="1472561"/>
                  <a:pt x="7701648" y="1455021"/>
                </a:cubicBezTo>
                <a:cubicBezTo>
                  <a:pt x="7710740" y="1437480"/>
                  <a:pt x="7723181" y="1423308"/>
                  <a:pt x="7738971" y="1412505"/>
                </a:cubicBezTo>
                <a:cubicBezTo>
                  <a:pt x="7754760" y="1401702"/>
                  <a:pt x="7772790" y="1396145"/>
                  <a:pt x="7793063" y="1395832"/>
                </a:cubicBezTo>
                <a:cubicBezTo>
                  <a:pt x="7798643" y="1395861"/>
                  <a:pt x="7804135" y="1396418"/>
                  <a:pt x="7809539" y="1397503"/>
                </a:cubicBezTo>
                <a:cubicBezTo>
                  <a:pt x="7814943" y="1398587"/>
                  <a:pt x="7819554" y="1400024"/>
                  <a:pt x="7823371" y="1401812"/>
                </a:cubicBezTo>
                <a:close/>
                <a:moveTo>
                  <a:pt x="6247999" y="1320061"/>
                </a:moveTo>
                <a:lnTo>
                  <a:pt x="6277251" y="1320061"/>
                </a:lnTo>
                <a:lnTo>
                  <a:pt x="6256105" y="1429973"/>
                </a:lnTo>
                <a:lnTo>
                  <a:pt x="6256810" y="1429973"/>
                </a:lnTo>
                <a:cubicBezTo>
                  <a:pt x="6264064" y="1419462"/>
                  <a:pt x="6272816" y="1411175"/>
                  <a:pt x="6283066" y="1405112"/>
                </a:cubicBezTo>
                <a:cubicBezTo>
                  <a:pt x="6293315" y="1399050"/>
                  <a:pt x="6304887" y="1395956"/>
                  <a:pt x="6317779" y="1395832"/>
                </a:cubicBezTo>
                <a:cubicBezTo>
                  <a:pt x="6328015" y="1395626"/>
                  <a:pt x="6337478" y="1399028"/>
                  <a:pt x="6346168" y="1406039"/>
                </a:cubicBezTo>
                <a:cubicBezTo>
                  <a:pt x="6354857" y="1413049"/>
                  <a:pt x="6359477" y="1424904"/>
                  <a:pt x="6360027" y="1441603"/>
                </a:cubicBezTo>
                <a:cubicBezTo>
                  <a:pt x="6360019" y="1446265"/>
                  <a:pt x="6359770" y="1451126"/>
                  <a:pt x="6359279" y="1456185"/>
                </a:cubicBezTo>
                <a:cubicBezTo>
                  <a:pt x="6358788" y="1461243"/>
                  <a:pt x="6358099" y="1466016"/>
                  <a:pt x="6357211" y="1470502"/>
                </a:cubicBezTo>
                <a:lnTo>
                  <a:pt x="6338208" y="1570238"/>
                </a:lnTo>
                <a:lnTo>
                  <a:pt x="6308969" y="1570238"/>
                </a:lnTo>
                <a:lnTo>
                  <a:pt x="6328000" y="1471912"/>
                </a:lnTo>
                <a:cubicBezTo>
                  <a:pt x="6328551" y="1468747"/>
                  <a:pt x="6329035" y="1465208"/>
                  <a:pt x="6329454" y="1461295"/>
                </a:cubicBezTo>
                <a:cubicBezTo>
                  <a:pt x="6329872" y="1457381"/>
                  <a:pt x="6330093" y="1453049"/>
                  <a:pt x="6330115" y="1448299"/>
                </a:cubicBezTo>
                <a:cubicBezTo>
                  <a:pt x="6330203" y="1440186"/>
                  <a:pt x="6328177" y="1433505"/>
                  <a:pt x="6324035" y="1428255"/>
                </a:cubicBezTo>
                <a:cubicBezTo>
                  <a:pt x="6319894" y="1423005"/>
                  <a:pt x="6313110" y="1420289"/>
                  <a:pt x="6303683" y="1420105"/>
                </a:cubicBezTo>
                <a:cubicBezTo>
                  <a:pt x="6291832" y="1420406"/>
                  <a:pt x="6280202" y="1426412"/>
                  <a:pt x="6268792" y="1438123"/>
                </a:cubicBezTo>
                <a:cubicBezTo>
                  <a:pt x="6257383" y="1449834"/>
                  <a:pt x="6249630" y="1465443"/>
                  <a:pt x="6245533" y="1484951"/>
                </a:cubicBezTo>
                <a:lnTo>
                  <a:pt x="6229673" y="1570238"/>
                </a:lnTo>
                <a:lnTo>
                  <a:pt x="6200422" y="1570238"/>
                </a:lnTo>
                <a:close/>
                <a:moveTo>
                  <a:pt x="4236776" y="1320061"/>
                </a:moveTo>
                <a:lnTo>
                  <a:pt x="4266039" y="1320061"/>
                </a:lnTo>
                <a:lnTo>
                  <a:pt x="4243474" y="1430682"/>
                </a:lnTo>
                <a:lnTo>
                  <a:pt x="4244180" y="1430682"/>
                </a:lnTo>
                <a:cubicBezTo>
                  <a:pt x="4251878" y="1419216"/>
                  <a:pt x="4260898" y="1410546"/>
                  <a:pt x="4271240" y="1404673"/>
                </a:cubicBezTo>
                <a:cubicBezTo>
                  <a:pt x="4281582" y="1398800"/>
                  <a:pt x="4292542" y="1395853"/>
                  <a:pt x="4304118" y="1395832"/>
                </a:cubicBezTo>
                <a:cubicBezTo>
                  <a:pt x="4316509" y="1396027"/>
                  <a:pt x="4326485" y="1399078"/>
                  <a:pt x="4334046" y="1404984"/>
                </a:cubicBezTo>
                <a:cubicBezTo>
                  <a:pt x="4341607" y="1410891"/>
                  <a:pt x="4347094" y="1418482"/>
                  <a:pt x="4350505" y="1427757"/>
                </a:cubicBezTo>
                <a:cubicBezTo>
                  <a:pt x="4353918" y="1437032"/>
                  <a:pt x="4355596" y="1446821"/>
                  <a:pt x="4355538" y="1457122"/>
                </a:cubicBezTo>
                <a:cubicBezTo>
                  <a:pt x="4355496" y="1474992"/>
                  <a:pt x="4351396" y="1492833"/>
                  <a:pt x="4343239" y="1510643"/>
                </a:cubicBezTo>
                <a:cubicBezTo>
                  <a:pt x="4335082" y="1528453"/>
                  <a:pt x="4323125" y="1543365"/>
                  <a:pt x="4307368" y="1555378"/>
                </a:cubicBezTo>
                <a:cubicBezTo>
                  <a:pt x="4291612" y="1567391"/>
                  <a:pt x="4272311" y="1573637"/>
                  <a:pt x="4249468" y="1574115"/>
                </a:cubicBezTo>
                <a:cubicBezTo>
                  <a:pt x="4234177" y="1574262"/>
                  <a:pt x="4221686" y="1570890"/>
                  <a:pt x="4211996" y="1563996"/>
                </a:cubicBezTo>
                <a:cubicBezTo>
                  <a:pt x="4202308" y="1557103"/>
                  <a:pt x="4197305" y="1545804"/>
                  <a:pt x="4196991" y="1530099"/>
                </a:cubicBezTo>
                <a:cubicBezTo>
                  <a:pt x="4197020" y="1525956"/>
                  <a:pt x="4197314" y="1521550"/>
                  <a:pt x="4197872" y="1516878"/>
                </a:cubicBezTo>
                <a:cubicBezTo>
                  <a:pt x="4198428" y="1512207"/>
                  <a:pt x="4199074" y="1507800"/>
                  <a:pt x="4199806" y="1503658"/>
                </a:cubicBezTo>
                <a:close/>
                <a:moveTo>
                  <a:pt x="1960307" y="1320061"/>
                </a:moveTo>
                <a:lnTo>
                  <a:pt x="1989571" y="1320061"/>
                </a:lnTo>
                <a:lnTo>
                  <a:pt x="1967005" y="1430682"/>
                </a:lnTo>
                <a:lnTo>
                  <a:pt x="1967710" y="1430682"/>
                </a:lnTo>
                <a:cubicBezTo>
                  <a:pt x="1975409" y="1419216"/>
                  <a:pt x="1984429" y="1410546"/>
                  <a:pt x="1994771" y="1404673"/>
                </a:cubicBezTo>
                <a:cubicBezTo>
                  <a:pt x="2005114" y="1398800"/>
                  <a:pt x="2016074" y="1395853"/>
                  <a:pt x="2027650" y="1395832"/>
                </a:cubicBezTo>
                <a:cubicBezTo>
                  <a:pt x="2040040" y="1396027"/>
                  <a:pt x="2050016" y="1399078"/>
                  <a:pt x="2057576" y="1404984"/>
                </a:cubicBezTo>
                <a:cubicBezTo>
                  <a:pt x="2065139" y="1410891"/>
                  <a:pt x="2070625" y="1418482"/>
                  <a:pt x="2074036" y="1427757"/>
                </a:cubicBezTo>
                <a:cubicBezTo>
                  <a:pt x="2077447" y="1437032"/>
                  <a:pt x="2079125" y="1446821"/>
                  <a:pt x="2079068" y="1457122"/>
                </a:cubicBezTo>
                <a:cubicBezTo>
                  <a:pt x="2079026" y="1474992"/>
                  <a:pt x="2074925" y="1492833"/>
                  <a:pt x="2066770" y="1510643"/>
                </a:cubicBezTo>
                <a:cubicBezTo>
                  <a:pt x="2058612" y="1528453"/>
                  <a:pt x="2046654" y="1543365"/>
                  <a:pt x="2030900" y="1555378"/>
                </a:cubicBezTo>
                <a:cubicBezTo>
                  <a:pt x="2015142" y="1567391"/>
                  <a:pt x="1995842" y="1573637"/>
                  <a:pt x="1972999" y="1574115"/>
                </a:cubicBezTo>
                <a:cubicBezTo>
                  <a:pt x="1957708" y="1574262"/>
                  <a:pt x="1945216" y="1570890"/>
                  <a:pt x="1935527" y="1563996"/>
                </a:cubicBezTo>
                <a:cubicBezTo>
                  <a:pt x="1925838" y="1557103"/>
                  <a:pt x="1920837" y="1545804"/>
                  <a:pt x="1920522" y="1530099"/>
                </a:cubicBezTo>
                <a:cubicBezTo>
                  <a:pt x="1920552" y="1525956"/>
                  <a:pt x="1920845" y="1521550"/>
                  <a:pt x="1921402" y="1516878"/>
                </a:cubicBezTo>
                <a:cubicBezTo>
                  <a:pt x="1921959" y="1512207"/>
                  <a:pt x="1922604" y="1507800"/>
                  <a:pt x="1923338" y="1503658"/>
                </a:cubicBezTo>
                <a:close/>
                <a:moveTo>
                  <a:pt x="1476305" y="1320061"/>
                </a:moveTo>
                <a:lnTo>
                  <a:pt x="1505540" y="1320061"/>
                </a:lnTo>
                <a:lnTo>
                  <a:pt x="1457637" y="1570238"/>
                </a:lnTo>
                <a:lnTo>
                  <a:pt x="1428755" y="1570238"/>
                </a:lnTo>
                <a:close/>
                <a:moveTo>
                  <a:pt x="1209280" y="1320061"/>
                </a:moveTo>
                <a:lnTo>
                  <a:pt x="1238531" y="1320061"/>
                </a:lnTo>
                <a:lnTo>
                  <a:pt x="1217386" y="1429973"/>
                </a:lnTo>
                <a:lnTo>
                  <a:pt x="1218091" y="1429973"/>
                </a:lnTo>
                <a:cubicBezTo>
                  <a:pt x="1225345" y="1419462"/>
                  <a:pt x="1234097" y="1411175"/>
                  <a:pt x="1244347" y="1405112"/>
                </a:cubicBezTo>
                <a:cubicBezTo>
                  <a:pt x="1254596" y="1399050"/>
                  <a:pt x="1266167" y="1395956"/>
                  <a:pt x="1279060" y="1395832"/>
                </a:cubicBezTo>
                <a:cubicBezTo>
                  <a:pt x="1289296" y="1395626"/>
                  <a:pt x="1298759" y="1399028"/>
                  <a:pt x="1307449" y="1406039"/>
                </a:cubicBezTo>
                <a:cubicBezTo>
                  <a:pt x="1316138" y="1413049"/>
                  <a:pt x="1320758" y="1424904"/>
                  <a:pt x="1321307" y="1441603"/>
                </a:cubicBezTo>
                <a:cubicBezTo>
                  <a:pt x="1321300" y="1446265"/>
                  <a:pt x="1321051" y="1451126"/>
                  <a:pt x="1320560" y="1456185"/>
                </a:cubicBezTo>
                <a:cubicBezTo>
                  <a:pt x="1320068" y="1461243"/>
                  <a:pt x="1319380" y="1466016"/>
                  <a:pt x="1318492" y="1470502"/>
                </a:cubicBezTo>
                <a:lnTo>
                  <a:pt x="1299489" y="1570238"/>
                </a:lnTo>
                <a:lnTo>
                  <a:pt x="1270250" y="1570238"/>
                </a:lnTo>
                <a:lnTo>
                  <a:pt x="1289281" y="1471912"/>
                </a:lnTo>
                <a:cubicBezTo>
                  <a:pt x="1289831" y="1468747"/>
                  <a:pt x="1290316" y="1465208"/>
                  <a:pt x="1290734" y="1461295"/>
                </a:cubicBezTo>
                <a:cubicBezTo>
                  <a:pt x="1291153" y="1457381"/>
                  <a:pt x="1291374" y="1453049"/>
                  <a:pt x="1291395" y="1448299"/>
                </a:cubicBezTo>
                <a:cubicBezTo>
                  <a:pt x="1291483" y="1440186"/>
                  <a:pt x="1289457" y="1433505"/>
                  <a:pt x="1285316" y="1428255"/>
                </a:cubicBezTo>
                <a:cubicBezTo>
                  <a:pt x="1281175" y="1423005"/>
                  <a:pt x="1274391" y="1420289"/>
                  <a:pt x="1264963" y="1420105"/>
                </a:cubicBezTo>
                <a:cubicBezTo>
                  <a:pt x="1253113" y="1420406"/>
                  <a:pt x="1241483" y="1426412"/>
                  <a:pt x="1230073" y="1438123"/>
                </a:cubicBezTo>
                <a:cubicBezTo>
                  <a:pt x="1218663" y="1449834"/>
                  <a:pt x="1210910" y="1465443"/>
                  <a:pt x="1206813" y="1484951"/>
                </a:cubicBezTo>
                <a:lnTo>
                  <a:pt x="1190954" y="1570238"/>
                </a:lnTo>
                <a:lnTo>
                  <a:pt x="1161703" y="1570238"/>
                </a:lnTo>
                <a:close/>
                <a:moveTo>
                  <a:pt x="752080" y="1320061"/>
                </a:moveTo>
                <a:lnTo>
                  <a:pt x="781332" y="1320061"/>
                </a:lnTo>
                <a:lnTo>
                  <a:pt x="760186" y="1429973"/>
                </a:lnTo>
                <a:lnTo>
                  <a:pt x="760891" y="1429973"/>
                </a:lnTo>
                <a:cubicBezTo>
                  <a:pt x="768145" y="1419462"/>
                  <a:pt x="776897" y="1411175"/>
                  <a:pt x="787147" y="1405112"/>
                </a:cubicBezTo>
                <a:cubicBezTo>
                  <a:pt x="797396" y="1399050"/>
                  <a:pt x="808968" y="1395956"/>
                  <a:pt x="821860" y="1395832"/>
                </a:cubicBezTo>
                <a:cubicBezTo>
                  <a:pt x="832097" y="1395626"/>
                  <a:pt x="841559" y="1399028"/>
                  <a:pt x="850249" y="1406039"/>
                </a:cubicBezTo>
                <a:cubicBezTo>
                  <a:pt x="858939" y="1413049"/>
                  <a:pt x="863558" y="1424904"/>
                  <a:pt x="864107" y="1441603"/>
                </a:cubicBezTo>
                <a:cubicBezTo>
                  <a:pt x="864100" y="1446265"/>
                  <a:pt x="863851" y="1451126"/>
                  <a:pt x="863360" y="1456185"/>
                </a:cubicBezTo>
                <a:cubicBezTo>
                  <a:pt x="862868" y="1461243"/>
                  <a:pt x="862180" y="1466016"/>
                  <a:pt x="861292" y="1470502"/>
                </a:cubicBezTo>
                <a:lnTo>
                  <a:pt x="842289" y="1570238"/>
                </a:lnTo>
                <a:lnTo>
                  <a:pt x="813050" y="1570238"/>
                </a:lnTo>
                <a:lnTo>
                  <a:pt x="832081" y="1471912"/>
                </a:lnTo>
                <a:cubicBezTo>
                  <a:pt x="832632" y="1468747"/>
                  <a:pt x="833116" y="1465208"/>
                  <a:pt x="833535" y="1461295"/>
                </a:cubicBezTo>
                <a:cubicBezTo>
                  <a:pt x="833953" y="1457381"/>
                  <a:pt x="834174" y="1453049"/>
                  <a:pt x="834195" y="1448299"/>
                </a:cubicBezTo>
                <a:cubicBezTo>
                  <a:pt x="834284" y="1440186"/>
                  <a:pt x="832257" y="1433505"/>
                  <a:pt x="828116" y="1428255"/>
                </a:cubicBezTo>
                <a:cubicBezTo>
                  <a:pt x="823975" y="1423005"/>
                  <a:pt x="817191" y="1420289"/>
                  <a:pt x="807763" y="1420105"/>
                </a:cubicBezTo>
                <a:cubicBezTo>
                  <a:pt x="795913" y="1420406"/>
                  <a:pt x="784283" y="1426412"/>
                  <a:pt x="772874" y="1438123"/>
                </a:cubicBezTo>
                <a:cubicBezTo>
                  <a:pt x="761464" y="1449834"/>
                  <a:pt x="753710" y="1465443"/>
                  <a:pt x="749613" y="1484951"/>
                </a:cubicBezTo>
                <a:lnTo>
                  <a:pt x="733755" y="1570238"/>
                </a:lnTo>
                <a:lnTo>
                  <a:pt x="704503" y="1570238"/>
                </a:lnTo>
                <a:close/>
                <a:moveTo>
                  <a:pt x="485381" y="1320061"/>
                </a:moveTo>
                <a:lnTo>
                  <a:pt x="514632" y="1320061"/>
                </a:lnTo>
                <a:lnTo>
                  <a:pt x="493486" y="1429973"/>
                </a:lnTo>
                <a:lnTo>
                  <a:pt x="494191" y="1429973"/>
                </a:lnTo>
                <a:cubicBezTo>
                  <a:pt x="501445" y="1419462"/>
                  <a:pt x="510197" y="1411175"/>
                  <a:pt x="520447" y="1405112"/>
                </a:cubicBezTo>
                <a:cubicBezTo>
                  <a:pt x="530697" y="1399050"/>
                  <a:pt x="542268" y="1395956"/>
                  <a:pt x="555161" y="1395832"/>
                </a:cubicBezTo>
                <a:cubicBezTo>
                  <a:pt x="565397" y="1395626"/>
                  <a:pt x="574860" y="1399028"/>
                  <a:pt x="583549" y="1406039"/>
                </a:cubicBezTo>
                <a:cubicBezTo>
                  <a:pt x="592239" y="1413049"/>
                  <a:pt x="596858" y="1424904"/>
                  <a:pt x="597408" y="1441603"/>
                </a:cubicBezTo>
                <a:cubicBezTo>
                  <a:pt x="597400" y="1446265"/>
                  <a:pt x="597151" y="1451126"/>
                  <a:pt x="596660" y="1456185"/>
                </a:cubicBezTo>
                <a:cubicBezTo>
                  <a:pt x="596169" y="1461243"/>
                  <a:pt x="595480" y="1466016"/>
                  <a:pt x="594593" y="1470502"/>
                </a:cubicBezTo>
                <a:lnTo>
                  <a:pt x="575590" y="1570238"/>
                </a:lnTo>
                <a:lnTo>
                  <a:pt x="546350" y="1570238"/>
                </a:lnTo>
                <a:lnTo>
                  <a:pt x="565381" y="1471912"/>
                </a:lnTo>
                <a:cubicBezTo>
                  <a:pt x="565932" y="1468747"/>
                  <a:pt x="566416" y="1465208"/>
                  <a:pt x="566835" y="1461295"/>
                </a:cubicBezTo>
                <a:cubicBezTo>
                  <a:pt x="567253" y="1457381"/>
                  <a:pt x="567474" y="1453049"/>
                  <a:pt x="567496" y="1448299"/>
                </a:cubicBezTo>
                <a:cubicBezTo>
                  <a:pt x="567584" y="1440186"/>
                  <a:pt x="565558" y="1433505"/>
                  <a:pt x="561416" y="1428255"/>
                </a:cubicBezTo>
                <a:cubicBezTo>
                  <a:pt x="557275" y="1423005"/>
                  <a:pt x="550491" y="1420289"/>
                  <a:pt x="541064" y="1420105"/>
                </a:cubicBezTo>
                <a:cubicBezTo>
                  <a:pt x="529213" y="1420406"/>
                  <a:pt x="517584" y="1426412"/>
                  <a:pt x="506174" y="1438123"/>
                </a:cubicBezTo>
                <a:cubicBezTo>
                  <a:pt x="494764" y="1449834"/>
                  <a:pt x="487011" y="1465443"/>
                  <a:pt x="482914" y="1484951"/>
                </a:cubicBezTo>
                <a:lnTo>
                  <a:pt x="467054" y="1570238"/>
                </a:lnTo>
                <a:lnTo>
                  <a:pt x="437803" y="1570238"/>
                </a:lnTo>
                <a:close/>
                <a:moveTo>
                  <a:pt x="9225985" y="1298210"/>
                </a:moveTo>
                <a:lnTo>
                  <a:pt x="9254884" y="1298210"/>
                </a:lnTo>
                <a:lnTo>
                  <a:pt x="9212254" y="1343981"/>
                </a:lnTo>
                <a:lnTo>
                  <a:pt x="9194307" y="1343981"/>
                </a:lnTo>
                <a:close/>
                <a:moveTo>
                  <a:pt x="5680913" y="1298210"/>
                </a:moveTo>
                <a:lnTo>
                  <a:pt x="5710164" y="1298210"/>
                </a:lnTo>
                <a:lnTo>
                  <a:pt x="5667521" y="1343981"/>
                </a:lnTo>
                <a:lnTo>
                  <a:pt x="5649548" y="1343981"/>
                </a:lnTo>
                <a:close/>
                <a:moveTo>
                  <a:pt x="2270969" y="1298210"/>
                </a:moveTo>
                <a:lnTo>
                  <a:pt x="2300220" y="1298210"/>
                </a:lnTo>
                <a:lnTo>
                  <a:pt x="2257578" y="1343981"/>
                </a:lnTo>
                <a:lnTo>
                  <a:pt x="2239604" y="1343981"/>
                </a:lnTo>
                <a:close/>
                <a:moveTo>
                  <a:pt x="6873348" y="1285875"/>
                </a:moveTo>
                <a:cubicBezTo>
                  <a:pt x="6881403" y="1286028"/>
                  <a:pt x="6887847" y="1288270"/>
                  <a:pt x="6892679" y="1292601"/>
                </a:cubicBezTo>
                <a:cubicBezTo>
                  <a:pt x="6897512" y="1296932"/>
                  <a:pt x="6899989" y="1302433"/>
                  <a:pt x="6900113" y="1309103"/>
                </a:cubicBezTo>
                <a:cubicBezTo>
                  <a:pt x="6899933" y="1315094"/>
                  <a:pt x="6898144" y="1320056"/>
                  <a:pt x="6894745" y="1323990"/>
                </a:cubicBezTo>
                <a:cubicBezTo>
                  <a:pt x="6891346" y="1327924"/>
                  <a:pt x="6887416" y="1331602"/>
                  <a:pt x="6882957" y="1335022"/>
                </a:cubicBezTo>
                <a:cubicBezTo>
                  <a:pt x="6878496" y="1338443"/>
                  <a:pt x="6874586" y="1342377"/>
                  <a:pt x="6871224" y="1346826"/>
                </a:cubicBezTo>
                <a:lnTo>
                  <a:pt x="6856784" y="1340488"/>
                </a:lnTo>
                <a:cubicBezTo>
                  <a:pt x="6860929" y="1334180"/>
                  <a:pt x="6865498" y="1329277"/>
                  <a:pt x="6870493" y="1325781"/>
                </a:cubicBezTo>
                <a:cubicBezTo>
                  <a:pt x="6875487" y="1322284"/>
                  <a:pt x="6878210" y="1317902"/>
                  <a:pt x="6878659" y="1312634"/>
                </a:cubicBezTo>
                <a:cubicBezTo>
                  <a:pt x="6878600" y="1309905"/>
                  <a:pt x="6877568" y="1307595"/>
                  <a:pt x="6875562" y="1305705"/>
                </a:cubicBezTo>
                <a:cubicBezTo>
                  <a:pt x="6873557" y="1303814"/>
                  <a:pt x="6870934" y="1302829"/>
                  <a:pt x="6867692" y="1302748"/>
                </a:cubicBezTo>
                <a:cubicBezTo>
                  <a:pt x="6864122" y="1302880"/>
                  <a:pt x="6860706" y="1304027"/>
                  <a:pt x="6857444" y="1306190"/>
                </a:cubicBezTo>
                <a:cubicBezTo>
                  <a:pt x="6854182" y="1308353"/>
                  <a:pt x="6851382" y="1310736"/>
                  <a:pt x="6849043" y="1313340"/>
                </a:cubicBezTo>
                <a:lnTo>
                  <a:pt x="6839892" y="1303807"/>
                </a:lnTo>
                <a:cubicBezTo>
                  <a:pt x="6843308" y="1299213"/>
                  <a:pt x="6847914" y="1295125"/>
                  <a:pt x="6853708" y="1291544"/>
                </a:cubicBezTo>
                <a:cubicBezTo>
                  <a:pt x="6859503" y="1287962"/>
                  <a:pt x="6866050" y="1286073"/>
                  <a:pt x="6873348" y="1285875"/>
                </a:cubicBezTo>
                <a:close/>
                <a:moveTo>
                  <a:pt x="3308979" y="741226"/>
                </a:moveTo>
                <a:cubicBezTo>
                  <a:pt x="3314009" y="741358"/>
                  <a:pt x="3318117" y="743118"/>
                  <a:pt x="3321298" y="746506"/>
                </a:cubicBezTo>
                <a:cubicBezTo>
                  <a:pt x="3324481" y="749894"/>
                  <a:pt x="3326124" y="754118"/>
                  <a:pt x="3326227" y="759178"/>
                </a:cubicBezTo>
                <a:cubicBezTo>
                  <a:pt x="3326146" y="764253"/>
                  <a:pt x="3324547" y="768535"/>
                  <a:pt x="3321431" y="772026"/>
                </a:cubicBezTo>
                <a:cubicBezTo>
                  <a:pt x="3318314" y="775517"/>
                  <a:pt x="3314164" y="777335"/>
                  <a:pt x="3308979" y="777482"/>
                </a:cubicBezTo>
                <a:cubicBezTo>
                  <a:pt x="3303612" y="777335"/>
                  <a:pt x="3299300" y="775517"/>
                  <a:pt x="3296044" y="772026"/>
                </a:cubicBezTo>
                <a:cubicBezTo>
                  <a:pt x="3292788" y="768535"/>
                  <a:pt x="3291117" y="764253"/>
                  <a:pt x="3291028" y="759178"/>
                </a:cubicBezTo>
                <a:cubicBezTo>
                  <a:pt x="3291160" y="754118"/>
                  <a:pt x="3292920" y="749894"/>
                  <a:pt x="3296308" y="746506"/>
                </a:cubicBezTo>
                <a:cubicBezTo>
                  <a:pt x="3299696" y="743118"/>
                  <a:pt x="3303919" y="741358"/>
                  <a:pt x="3308979" y="741226"/>
                </a:cubicBezTo>
                <a:close/>
                <a:moveTo>
                  <a:pt x="2349068" y="741226"/>
                </a:moveTo>
                <a:cubicBezTo>
                  <a:pt x="2353945" y="741358"/>
                  <a:pt x="2358007" y="743118"/>
                  <a:pt x="2361256" y="746506"/>
                </a:cubicBezTo>
                <a:cubicBezTo>
                  <a:pt x="2364506" y="749894"/>
                  <a:pt x="2366192" y="754118"/>
                  <a:pt x="2366316" y="759178"/>
                </a:cubicBezTo>
                <a:cubicBezTo>
                  <a:pt x="2366220" y="764253"/>
                  <a:pt x="2364563" y="768535"/>
                  <a:pt x="2361344" y="772026"/>
                </a:cubicBezTo>
                <a:cubicBezTo>
                  <a:pt x="2358125" y="775517"/>
                  <a:pt x="2353916" y="777335"/>
                  <a:pt x="2348717" y="777482"/>
                </a:cubicBezTo>
                <a:cubicBezTo>
                  <a:pt x="2343503" y="777335"/>
                  <a:pt x="2339235" y="775517"/>
                  <a:pt x="2335914" y="772026"/>
                </a:cubicBezTo>
                <a:cubicBezTo>
                  <a:pt x="2332591" y="768535"/>
                  <a:pt x="2330875" y="764253"/>
                  <a:pt x="2330765" y="759178"/>
                </a:cubicBezTo>
                <a:cubicBezTo>
                  <a:pt x="2330891" y="754118"/>
                  <a:pt x="2332665" y="749894"/>
                  <a:pt x="2336089" y="746506"/>
                </a:cubicBezTo>
                <a:cubicBezTo>
                  <a:pt x="2339515" y="743118"/>
                  <a:pt x="2343840" y="741358"/>
                  <a:pt x="2349068" y="741226"/>
                </a:cubicBezTo>
                <a:close/>
                <a:moveTo>
                  <a:pt x="241930" y="741226"/>
                </a:moveTo>
                <a:cubicBezTo>
                  <a:pt x="246960" y="741358"/>
                  <a:pt x="251067" y="743118"/>
                  <a:pt x="254249" y="746506"/>
                </a:cubicBezTo>
                <a:cubicBezTo>
                  <a:pt x="257432" y="749894"/>
                  <a:pt x="259074" y="754118"/>
                  <a:pt x="259177" y="759178"/>
                </a:cubicBezTo>
                <a:cubicBezTo>
                  <a:pt x="259096" y="764253"/>
                  <a:pt x="257498" y="768535"/>
                  <a:pt x="254381" y="772026"/>
                </a:cubicBezTo>
                <a:cubicBezTo>
                  <a:pt x="251265" y="775517"/>
                  <a:pt x="247114" y="777335"/>
                  <a:pt x="241930" y="777482"/>
                </a:cubicBezTo>
                <a:cubicBezTo>
                  <a:pt x="236562" y="777335"/>
                  <a:pt x="232250" y="775517"/>
                  <a:pt x="228994" y="772026"/>
                </a:cubicBezTo>
                <a:cubicBezTo>
                  <a:pt x="225739" y="768535"/>
                  <a:pt x="224067" y="764253"/>
                  <a:pt x="223978" y="759178"/>
                </a:cubicBezTo>
                <a:cubicBezTo>
                  <a:pt x="224110" y="754118"/>
                  <a:pt x="225870" y="749894"/>
                  <a:pt x="229258" y="746506"/>
                </a:cubicBezTo>
                <a:cubicBezTo>
                  <a:pt x="232646" y="743118"/>
                  <a:pt x="236870" y="741358"/>
                  <a:pt x="241930" y="741226"/>
                </a:cubicBezTo>
                <a:close/>
                <a:moveTo>
                  <a:pt x="7734610" y="672503"/>
                </a:moveTo>
                <a:cubicBezTo>
                  <a:pt x="7740668" y="672613"/>
                  <a:pt x="7745450" y="674594"/>
                  <a:pt x="7748956" y="678445"/>
                </a:cubicBezTo>
                <a:cubicBezTo>
                  <a:pt x="7752462" y="682295"/>
                  <a:pt x="7754251" y="687356"/>
                  <a:pt x="7754325" y="693628"/>
                </a:cubicBezTo>
                <a:cubicBezTo>
                  <a:pt x="7754222" y="700141"/>
                  <a:pt x="7752139" y="705598"/>
                  <a:pt x="7748076" y="709999"/>
                </a:cubicBezTo>
                <a:cubicBezTo>
                  <a:pt x="7744012" y="714400"/>
                  <a:pt x="7738585" y="716689"/>
                  <a:pt x="7731793" y="716865"/>
                </a:cubicBezTo>
                <a:cubicBezTo>
                  <a:pt x="7725903" y="716725"/>
                  <a:pt x="7721224" y="714716"/>
                  <a:pt x="7717755" y="710836"/>
                </a:cubicBezTo>
                <a:cubicBezTo>
                  <a:pt x="7714286" y="706955"/>
                  <a:pt x="7712511" y="702041"/>
                  <a:pt x="7712430" y="696092"/>
                </a:cubicBezTo>
                <a:cubicBezTo>
                  <a:pt x="7712540" y="689410"/>
                  <a:pt x="7714609" y="683850"/>
                  <a:pt x="7718635" y="679413"/>
                </a:cubicBezTo>
                <a:cubicBezTo>
                  <a:pt x="7722662" y="674975"/>
                  <a:pt x="7727986" y="672672"/>
                  <a:pt x="7734610" y="672503"/>
                </a:cubicBezTo>
                <a:close/>
                <a:moveTo>
                  <a:pt x="1929968" y="668627"/>
                </a:moveTo>
                <a:cubicBezTo>
                  <a:pt x="1925625" y="678803"/>
                  <a:pt x="1920612" y="689409"/>
                  <a:pt x="1914926" y="700446"/>
                </a:cubicBezTo>
                <a:cubicBezTo>
                  <a:pt x="1909242" y="711484"/>
                  <a:pt x="1903576" y="721777"/>
                  <a:pt x="1897930" y="731327"/>
                </a:cubicBezTo>
                <a:cubicBezTo>
                  <a:pt x="1892284" y="740877"/>
                  <a:pt x="1887349" y="748509"/>
                  <a:pt x="1883126" y="754223"/>
                </a:cubicBezTo>
                <a:lnTo>
                  <a:pt x="1860585" y="756336"/>
                </a:lnTo>
                <a:cubicBezTo>
                  <a:pt x="1864304" y="749231"/>
                  <a:pt x="1868331" y="740781"/>
                  <a:pt x="1872664" y="730988"/>
                </a:cubicBezTo>
                <a:cubicBezTo>
                  <a:pt x="1876997" y="721194"/>
                  <a:pt x="1881154" y="711127"/>
                  <a:pt x="1885135" y="700786"/>
                </a:cubicBezTo>
                <a:cubicBezTo>
                  <a:pt x="1889116" y="690444"/>
                  <a:pt x="1892438" y="680899"/>
                  <a:pt x="1895100" y="672149"/>
                </a:cubicBezTo>
                <a:close/>
                <a:moveTo>
                  <a:pt x="6304696" y="562150"/>
                </a:moveTo>
                <a:cubicBezTo>
                  <a:pt x="6290386" y="562437"/>
                  <a:pt x="6277851" y="566799"/>
                  <a:pt x="6267091" y="575233"/>
                </a:cubicBezTo>
                <a:cubicBezTo>
                  <a:pt x="6256331" y="583668"/>
                  <a:pt x="6247921" y="594454"/>
                  <a:pt x="6241860" y="607589"/>
                </a:cubicBezTo>
                <a:cubicBezTo>
                  <a:pt x="6235799" y="620725"/>
                  <a:pt x="6232662" y="634487"/>
                  <a:pt x="6232449" y="648876"/>
                </a:cubicBezTo>
                <a:cubicBezTo>
                  <a:pt x="6232185" y="658755"/>
                  <a:pt x="6234387" y="667907"/>
                  <a:pt x="6239057" y="676331"/>
                </a:cubicBezTo>
                <a:cubicBezTo>
                  <a:pt x="6243726" y="684756"/>
                  <a:pt x="6252449" y="689236"/>
                  <a:pt x="6265225" y="689772"/>
                </a:cubicBezTo>
                <a:cubicBezTo>
                  <a:pt x="6273685" y="689587"/>
                  <a:pt x="6281825" y="686432"/>
                  <a:pt x="6289646" y="680306"/>
                </a:cubicBezTo>
                <a:cubicBezTo>
                  <a:pt x="6297467" y="674179"/>
                  <a:pt x="6304250" y="666193"/>
                  <a:pt x="6309995" y="656345"/>
                </a:cubicBezTo>
                <a:cubicBezTo>
                  <a:pt x="6315741" y="646498"/>
                  <a:pt x="6319731" y="635900"/>
                  <a:pt x="6321965" y="624551"/>
                </a:cubicBezTo>
                <a:lnTo>
                  <a:pt x="6332890" y="567790"/>
                </a:lnTo>
                <a:cubicBezTo>
                  <a:pt x="6330173" y="566476"/>
                  <a:pt x="6326355" y="565227"/>
                  <a:pt x="6321436" y="564045"/>
                </a:cubicBezTo>
                <a:cubicBezTo>
                  <a:pt x="6316517" y="562863"/>
                  <a:pt x="6310937" y="562231"/>
                  <a:pt x="6304696" y="562150"/>
                </a:cubicBezTo>
                <a:close/>
                <a:moveTo>
                  <a:pt x="4933096" y="562150"/>
                </a:moveTo>
                <a:cubicBezTo>
                  <a:pt x="4918786" y="562437"/>
                  <a:pt x="4906252" y="566799"/>
                  <a:pt x="4895491" y="575233"/>
                </a:cubicBezTo>
                <a:cubicBezTo>
                  <a:pt x="4884732" y="583668"/>
                  <a:pt x="4876321" y="594454"/>
                  <a:pt x="4870260" y="607589"/>
                </a:cubicBezTo>
                <a:cubicBezTo>
                  <a:pt x="4864200" y="620725"/>
                  <a:pt x="4861063" y="634487"/>
                  <a:pt x="4860849" y="648876"/>
                </a:cubicBezTo>
                <a:cubicBezTo>
                  <a:pt x="4860586" y="658755"/>
                  <a:pt x="4862787" y="667907"/>
                  <a:pt x="4867457" y="676331"/>
                </a:cubicBezTo>
                <a:cubicBezTo>
                  <a:pt x="4872126" y="684756"/>
                  <a:pt x="4880850" y="689236"/>
                  <a:pt x="4893626" y="689772"/>
                </a:cubicBezTo>
                <a:cubicBezTo>
                  <a:pt x="4902085" y="689587"/>
                  <a:pt x="4910226" y="686432"/>
                  <a:pt x="4918046" y="680306"/>
                </a:cubicBezTo>
                <a:cubicBezTo>
                  <a:pt x="4925868" y="674179"/>
                  <a:pt x="4932650" y="666193"/>
                  <a:pt x="4938396" y="656345"/>
                </a:cubicBezTo>
                <a:cubicBezTo>
                  <a:pt x="4944141" y="646498"/>
                  <a:pt x="4948131" y="635900"/>
                  <a:pt x="4950366" y="624551"/>
                </a:cubicBezTo>
                <a:lnTo>
                  <a:pt x="4961291" y="567790"/>
                </a:lnTo>
                <a:cubicBezTo>
                  <a:pt x="4958574" y="566476"/>
                  <a:pt x="4954755" y="565227"/>
                  <a:pt x="4949836" y="564045"/>
                </a:cubicBezTo>
                <a:cubicBezTo>
                  <a:pt x="4944917" y="562863"/>
                  <a:pt x="4939337" y="562231"/>
                  <a:pt x="4933096" y="562150"/>
                </a:cubicBezTo>
                <a:close/>
                <a:moveTo>
                  <a:pt x="4380646" y="562150"/>
                </a:moveTo>
                <a:cubicBezTo>
                  <a:pt x="4366880" y="562405"/>
                  <a:pt x="4354550" y="566714"/>
                  <a:pt x="4343655" y="575077"/>
                </a:cubicBezTo>
                <a:cubicBezTo>
                  <a:pt x="4332761" y="583440"/>
                  <a:pt x="4324137" y="594330"/>
                  <a:pt x="4317784" y="607746"/>
                </a:cubicBezTo>
                <a:cubicBezTo>
                  <a:pt x="4311432" y="621162"/>
                  <a:pt x="4308186" y="635577"/>
                  <a:pt x="4308048" y="650991"/>
                </a:cubicBezTo>
                <a:cubicBezTo>
                  <a:pt x="4307820" y="661685"/>
                  <a:pt x="4310036" y="671233"/>
                  <a:pt x="4314698" y="679635"/>
                </a:cubicBezTo>
                <a:cubicBezTo>
                  <a:pt x="4319363" y="688038"/>
                  <a:pt x="4327836" y="692474"/>
                  <a:pt x="4340117" y="692944"/>
                </a:cubicBezTo>
                <a:cubicBezTo>
                  <a:pt x="4351902" y="692672"/>
                  <a:pt x="4363312" y="686782"/>
                  <a:pt x="4374347" y="675273"/>
                </a:cubicBezTo>
                <a:cubicBezTo>
                  <a:pt x="4385382" y="663764"/>
                  <a:pt x="4393003" y="648266"/>
                  <a:pt x="4397210" y="628781"/>
                </a:cubicBezTo>
                <a:lnTo>
                  <a:pt x="4408842" y="569201"/>
                </a:lnTo>
                <a:cubicBezTo>
                  <a:pt x="4405816" y="567211"/>
                  <a:pt x="4401909" y="565551"/>
                  <a:pt x="4397123" y="564222"/>
                </a:cubicBezTo>
                <a:cubicBezTo>
                  <a:pt x="4392335" y="562892"/>
                  <a:pt x="4386846" y="562202"/>
                  <a:pt x="4380646" y="562150"/>
                </a:cubicBezTo>
                <a:close/>
                <a:moveTo>
                  <a:pt x="2990004" y="562150"/>
                </a:moveTo>
                <a:cubicBezTo>
                  <a:pt x="2975693" y="562437"/>
                  <a:pt x="2963158" y="566799"/>
                  <a:pt x="2952398" y="575233"/>
                </a:cubicBezTo>
                <a:cubicBezTo>
                  <a:pt x="2941638" y="583668"/>
                  <a:pt x="2933229" y="594454"/>
                  <a:pt x="2927167" y="607589"/>
                </a:cubicBezTo>
                <a:cubicBezTo>
                  <a:pt x="2921105" y="620725"/>
                  <a:pt x="2917969" y="634487"/>
                  <a:pt x="2917757" y="648876"/>
                </a:cubicBezTo>
                <a:cubicBezTo>
                  <a:pt x="2917492" y="658755"/>
                  <a:pt x="2919694" y="667907"/>
                  <a:pt x="2924363" y="676331"/>
                </a:cubicBezTo>
                <a:cubicBezTo>
                  <a:pt x="2929034" y="684756"/>
                  <a:pt x="2937757" y="689236"/>
                  <a:pt x="2950531" y="689772"/>
                </a:cubicBezTo>
                <a:cubicBezTo>
                  <a:pt x="2958992" y="689587"/>
                  <a:pt x="2967132" y="686432"/>
                  <a:pt x="2974953" y="680306"/>
                </a:cubicBezTo>
                <a:cubicBezTo>
                  <a:pt x="2982774" y="674179"/>
                  <a:pt x="2989557" y="666193"/>
                  <a:pt x="2995302" y="656345"/>
                </a:cubicBezTo>
                <a:cubicBezTo>
                  <a:pt x="3001048" y="646498"/>
                  <a:pt x="3005038" y="635900"/>
                  <a:pt x="3007271" y="624551"/>
                </a:cubicBezTo>
                <a:lnTo>
                  <a:pt x="3018197" y="567790"/>
                </a:lnTo>
                <a:cubicBezTo>
                  <a:pt x="3015480" y="566476"/>
                  <a:pt x="3011663" y="565227"/>
                  <a:pt x="3006744" y="564045"/>
                </a:cubicBezTo>
                <a:cubicBezTo>
                  <a:pt x="3001825" y="562863"/>
                  <a:pt x="2996244" y="562231"/>
                  <a:pt x="2990004" y="562150"/>
                </a:cubicBezTo>
                <a:close/>
                <a:moveTo>
                  <a:pt x="2132755" y="562150"/>
                </a:moveTo>
                <a:cubicBezTo>
                  <a:pt x="2118444" y="562437"/>
                  <a:pt x="2105909" y="566799"/>
                  <a:pt x="2095149" y="575233"/>
                </a:cubicBezTo>
                <a:cubicBezTo>
                  <a:pt x="2084389" y="583668"/>
                  <a:pt x="2075979" y="594454"/>
                  <a:pt x="2069917" y="607589"/>
                </a:cubicBezTo>
                <a:cubicBezTo>
                  <a:pt x="2063857" y="620725"/>
                  <a:pt x="2060719" y="634487"/>
                  <a:pt x="2060507" y="648876"/>
                </a:cubicBezTo>
                <a:cubicBezTo>
                  <a:pt x="2060243" y="658755"/>
                  <a:pt x="2062447" y="667907"/>
                  <a:pt x="2067115" y="676331"/>
                </a:cubicBezTo>
                <a:cubicBezTo>
                  <a:pt x="2071785" y="684756"/>
                  <a:pt x="2080507" y="689236"/>
                  <a:pt x="2093283" y="689772"/>
                </a:cubicBezTo>
                <a:cubicBezTo>
                  <a:pt x="2101743" y="689587"/>
                  <a:pt x="2109885" y="686432"/>
                  <a:pt x="2117706" y="680306"/>
                </a:cubicBezTo>
                <a:cubicBezTo>
                  <a:pt x="2125525" y="674179"/>
                  <a:pt x="2132309" y="666193"/>
                  <a:pt x="2138054" y="656345"/>
                </a:cubicBezTo>
                <a:cubicBezTo>
                  <a:pt x="2143801" y="646498"/>
                  <a:pt x="2147789" y="635900"/>
                  <a:pt x="2150023" y="624551"/>
                </a:cubicBezTo>
                <a:lnTo>
                  <a:pt x="2160949" y="567790"/>
                </a:lnTo>
                <a:cubicBezTo>
                  <a:pt x="2158231" y="566476"/>
                  <a:pt x="2154414" y="565227"/>
                  <a:pt x="2149494" y="564045"/>
                </a:cubicBezTo>
                <a:cubicBezTo>
                  <a:pt x="2144577" y="562863"/>
                  <a:pt x="2138995" y="562231"/>
                  <a:pt x="2132755" y="562150"/>
                </a:cubicBezTo>
                <a:close/>
                <a:moveTo>
                  <a:pt x="723054" y="562150"/>
                </a:moveTo>
                <a:cubicBezTo>
                  <a:pt x="709287" y="562405"/>
                  <a:pt x="696957" y="566714"/>
                  <a:pt x="686062" y="575077"/>
                </a:cubicBezTo>
                <a:cubicBezTo>
                  <a:pt x="675167" y="583440"/>
                  <a:pt x="666544" y="594330"/>
                  <a:pt x="660192" y="607746"/>
                </a:cubicBezTo>
                <a:cubicBezTo>
                  <a:pt x="653839" y="621162"/>
                  <a:pt x="650593" y="635577"/>
                  <a:pt x="650454" y="650991"/>
                </a:cubicBezTo>
                <a:cubicBezTo>
                  <a:pt x="650227" y="661685"/>
                  <a:pt x="652444" y="671233"/>
                  <a:pt x="657106" y="679635"/>
                </a:cubicBezTo>
                <a:cubicBezTo>
                  <a:pt x="661769" y="688038"/>
                  <a:pt x="670241" y="692474"/>
                  <a:pt x="682525" y="692944"/>
                </a:cubicBezTo>
                <a:cubicBezTo>
                  <a:pt x="694309" y="692672"/>
                  <a:pt x="705719" y="686782"/>
                  <a:pt x="716754" y="675273"/>
                </a:cubicBezTo>
                <a:cubicBezTo>
                  <a:pt x="727790" y="663764"/>
                  <a:pt x="735411" y="648266"/>
                  <a:pt x="739618" y="628781"/>
                </a:cubicBezTo>
                <a:lnTo>
                  <a:pt x="751248" y="569201"/>
                </a:lnTo>
                <a:cubicBezTo>
                  <a:pt x="748223" y="567211"/>
                  <a:pt x="744317" y="565551"/>
                  <a:pt x="739530" y="564222"/>
                </a:cubicBezTo>
                <a:cubicBezTo>
                  <a:pt x="734742" y="562892"/>
                  <a:pt x="729250" y="562202"/>
                  <a:pt x="723054" y="562150"/>
                </a:cubicBezTo>
                <a:close/>
                <a:moveTo>
                  <a:pt x="103929" y="562150"/>
                </a:moveTo>
                <a:cubicBezTo>
                  <a:pt x="90163" y="562405"/>
                  <a:pt x="77832" y="566714"/>
                  <a:pt x="66938" y="575077"/>
                </a:cubicBezTo>
                <a:cubicBezTo>
                  <a:pt x="56043" y="583440"/>
                  <a:pt x="47419" y="594330"/>
                  <a:pt x="41067" y="607746"/>
                </a:cubicBezTo>
                <a:cubicBezTo>
                  <a:pt x="34715" y="621162"/>
                  <a:pt x="31469" y="635577"/>
                  <a:pt x="31330" y="650991"/>
                </a:cubicBezTo>
                <a:cubicBezTo>
                  <a:pt x="31102" y="661685"/>
                  <a:pt x="33319" y="671233"/>
                  <a:pt x="37982" y="679635"/>
                </a:cubicBezTo>
                <a:cubicBezTo>
                  <a:pt x="42644" y="688038"/>
                  <a:pt x="51117" y="692474"/>
                  <a:pt x="63400" y="692944"/>
                </a:cubicBezTo>
                <a:cubicBezTo>
                  <a:pt x="75184" y="692672"/>
                  <a:pt x="86594" y="686782"/>
                  <a:pt x="97629" y="675273"/>
                </a:cubicBezTo>
                <a:cubicBezTo>
                  <a:pt x="108665" y="663764"/>
                  <a:pt x="116286" y="648266"/>
                  <a:pt x="120493" y="628781"/>
                </a:cubicBezTo>
                <a:lnTo>
                  <a:pt x="132123" y="569201"/>
                </a:lnTo>
                <a:cubicBezTo>
                  <a:pt x="129098" y="567211"/>
                  <a:pt x="125192" y="565551"/>
                  <a:pt x="120405" y="564222"/>
                </a:cubicBezTo>
                <a:cubicBezTo>
                  <a:pt x="115618" y="562892"/>
                  <a:pt x="110126" y="562202"/>
                  <a:pt x="103929" y="562150"/>
                </a:cubicBezTo>
                <a:close/>
                <a:moveTo>
                  <a:pt x="7645640" y="561798"/>
                </a:moveTo>
                <a:cubicBezTo>
                  <a:pt x="7630778" y="562076"/>
                  <a:pt x="7617326" y="566651"/>
                  <a:pt x="7605285" y="575521"/>
                </a:cubicBezTo>
                <a:cubicBezTo>
                  <a:pt x="7593244" y="584391"/>
                  <a:pt x="7583632" y="595886"/>
                  <a:pt x="7576449" y="610005"/>
                </a:cubicBezTo>
                <a:cubicBezTo>
                  <a:pt x="7569266" y="624124"/>
                  <a:pt x="7565531" y="639196"/>
                  <a:pt x="7565244" y="655222"/>
                </a:cubicBezTo>
                <a:cubicBezTo>
                  <a:pt x="7565053" y="665122"/>
                  <a:pt x="7567110" y="673789"/>
                  <a:pt x="7571415" y="681222"/>
                </a:cubicBezTo>
                <a:cubicBezTo>
                  <a:pt x="7575720" y="688655"/>
                  <a:pt x="7583418" y="692562"/>
                  <a:pt x="7594511" y="692944"/>
                </a:cubicBezTo>
                <a:cubicBezTo>
                  <a:pt x="7607198" y="692570"/>
                  <a:pt x="7619465" y="685386"/>
                  <a:pt x="7631312" y="671392"/>
                </a:cubicBezTo>
                <a:cubicBezTo>
                  <a:pt x="7643159" y="657399"/>
                  <a:pt x="7651454" y="638841"/>
                  <a:pt x="7656199" y="615719"/>
                </a:cubicBezTo>
                <a:lnTo>
                  <a:pt x="7666051" y="564266"/>
                </a:lnTo>
                <a:cubicBezTo>
                  <a:pt x="7663969" y="563700"/>
                  <a:pt x="7661271" y="563157"/>
                  <a:pt x="7657958" y="562635"/>
                </a:cubicBezTo>
                <a:cubicBezTo>
                  <a:pt x="7654644" y="562114"/>
                  <a:pt x="7650538" y="561835"/>
                  <a:pt x="7645640" y="561798"/>
                </a:cubicBezTo>
                <a:close/>
                <a:moveTo>
                  <a:pt x="7113300" y="561798"/>
                </a:moveTo>
                <a:cubicBezTo>
                  <a:pt x="7100997" y="562109"/>
                  <a:pt x="7090267" y="566461"/>
                  <a:pt x="7081111" y="574855"/>
                </a:cubicBezTo>
                <a:cubicBezTo>
                  <a:pt x="7071955" y="583248"/>
                  <a:pt x="7064855" y="593816"/>
                  <a:pt x="7059813" y="606558"/>
                </a:cubicBezTo>
                <a:cubicBezTo>
                  <a:pt x="7054770" y="619299"/>
                  <a:pt x="7052267" y="632348"/>
                  <a:pt x="7052304" y="645703"/>
                </a:cubicBezTo>
                <a:cubicBezTo>
                  <a:pt x="7052414" y="659885"/>
                  <a:pt x="7055984" y="671358"/>
                  <a:pt x="7063013" y="680120"/>
                </a:cubicBezTo>
                <a:cubicBezTo>
                  <a:pt x="7070043" y="688882"/>
                  <a:pt x="7079871" y="693392"/>
                  <a:pt x="7092498" y="693649"/>
                </a:cubicBezTo>
                <a:cubicBezTo>
                  <a:pt x="7104125" y="693346"/>
                  <a:pt x="7114484" y="689016"/>
                  <a:pt x="7123577" y="680657"/>
                </a:cubicBezTo>
                <a:cubicBezTo>
                  <a:pt x="7132670" y="672298"/>
                  <a:pt x="7139843" y="661726"/>
                  <a:pt x="7145098" y="648941"/>
                </a:cubicBezTo>
                <a:cubicBezTo>
                  <a:pt x="7150351" y="636156"/>
                  <a:pt x="7153033" y="622973"/>
                  <a:pt x="7153141" y="609391"/>
                </a:cubicBezTo>
                <a:cubicBezTo>
                  <a:pt x="7153217" y="602588"/>
                  <a:pt x="7152047" y="595550"/>
                  <a:pt x="7149629" y="588278"/>
                </a:cubicBezTo>
                <a:cubicBezTo>
                  <a:pt x="7147211" y="581005"/>
                  <a:pt x="7143088" y="574829"/>
                  <a:pt x="7137263" y="569750"/>
                </a:cubicBezTo>
                <a:cubicBezTo>
                  <a:pt x="7131436" y="564670"/>
                  <a:pt x="7123449" y="562020"/>
                  <a:pt x="7113300" y="561798"/>
                </a:cubicBezTo>
                <a:close/>
                <a:moveTo>
                  <a:pt x="6475125" y="561798"/>
                </a:moveTo>
                <a:cubicBezTo>
                  <a:pt x="6462822" y="562109"/>
                  <a:pt x="6452092" y="566461"/>
                  <a:pt x="6442936" y="574855"/>
                </a:cubicBezTo>
                <a:cubicBezTo>
                  <a:pt x="6433780" y="583248"/>
                  <a:pt x="6426680" y="593816"/>
                  <a:pt x="6421638" y="606558"/>
                </a:cubicBezTo>
                <a:cubicBezTo>
                  <a:pt x="6416595" y="619299"/>
                  <a:pt x="6414092" y="632348"/>
                  <a:pt x="6414129" y="645703"/>
                </a:cubicBezTo>
                <a:cubicBezTo>
                  <a:pt x="6414239" y="659885"/>
                  <a:pt x="6417809" y="671358"/>
                  <a:pt x="6424838" y="680120"/>
                </a:cubicBezTo>
                <a:cubicBezTo>
                  <a:pt x="6431868" y="688882"/>
                  <a:pt x="6441696" y="693392"/>
                  <a:pt x="6454323" y="693649"/>
                </a:cubicBezTo>
                <a:cubicBezTo>
                  <a:pt x="6465950" y="693346"/>
                  <a:pt x="6476309" y="689016"/>
                  <a:pt x="6485402" y="680657"/>
                </a:cubicBezTo>
                <a:cubicBezTo>
                  <a:pt x="6494495" y="672298"/>
                  <a:pt x="6501668" y="661726"/>
                  <a:pt x="6506923" y="648941"/>
                </a:cubicBezTo>
                <a:cubicBezTo>
                  <a:pt x="6512176" y="636156"/>
                  <a:pt x="6514858" y="622973"/>
                  <a:pt x="6514966" y="609391"/>
                </a:cubicBezTo>
                <a:cubicBezTo>
                  <a:pt x="6515042" y="602588"/>
                  <a:pt x="6513872" y="595550"/>
                  <a:pt x="6511454" y="588278"/>
                </a:cubicBezTo>
                <a:cubicBezTo>
                  <a:pt x="6509036" y="581005"/>
                  <a:pt x="6504913" y="574829"/>
                  <a:pt x="6499088" y="569750"/>
                </a:cubicBezTo>
                <a:cubicBezTo>
                  <a:pt x="6493261" y="564670"/>
                  <a:pt x="6485274" y="562020"/>
                  <a:pt x="6475125" y="561798"/>
                </a:cubicBezTo>
                <a:close/>
                <a:moveTo>
                  <a:pt x="5570252" y="561798"/>
                </a:moveTo>
                <a:cubicBezTo>
                  <a:pt x="5557947" y="562109"/>
                  <a:pt x="5547217" y="566461"/>
                  <a:pt x="5538061" y="574855"/>
                </a:cubicBezTo>
                <a:cubicBezTo>
                  <a:pt x="5528905" y="583248"/>
                  <a:pt x="5521807" y="593816"/>
                  <a:pt x="5516763" y="606558"/>
                </a:cubicBezTo>
                <a:cubicBezTo>
                  <a:pt x="5511720" y="619299"/>
                  <a:pt x="5509217" y="632348"/>
                  <a:pt x="5509254" y="645703"/>
                </a:cubicBezTo>
                <a:cubicBezTo>
                  <a:pt x="5509365" y="659885"/>
                  <a:pt x="5512934" y="671358"/>
                  <a:pt x="5519964" y="680120"/>
                </a:cubicBezTo>
                <a:cubicBezTo>
                  <a:pt x="5526993" y="688882"/>
                  <a:pt x="5536821" y="693392"/>
                  <a:pt x="5549448" y="693649"/>
                </a:cubicBezTo>
                <a:cubicBezTo>
                  <a:pt x="5561075" y="693346"/>
                  <a:pt x="5571435" y="689016"/>
                  <a:pt x="5580528" y="680657"/>
                </a:cubicBezTo>
                <a:cubicBezTo>
                  <a:pt x="5589620" y="672298"/>
                  <a:pt x="5596793" y="661726"/>
                  <a:pt x="5602050" y="648941"/>
                </a:cubicBezTo>
                <a:cubicBezTo>
                  <a:pt x="5607302" y="636156"/>
                  <a:pt x="5609983" y="622973"/>
                  <a:pt x="5610092" y="609391"/>
                </a:cubicBezTo>
                <a:cubicBezTo>
                  <a:pt x="5610168" y="602588"/>
                  <a:pt x="5608997" y="595550"/>
                  <a:pt x="5606579" y="588278"/>
                </a:cubicBezTo>
                <a:cubicBezTo>
                  <a:pt x="5604162" y="581005"/>
                  <a:pt x="5600038" y="574829"/>
                  <a:pt x="5594214" y="569750"/>
                </a:cubicBezTo>
                <a:cubicBezTo>
                  <a:pt x="5588386" y="564670"/>
                  <a:pt x="5580401" y="562020"/>
                  <a:pt x="5570252" y="561798"/>
                </a:cubicBezTo>
                <a:close/>
                <a:moveTo>
                  <a:pt x="4569066" y="561798"/>
                </a:moveTo>
                <a:cubicBezTo>
                  <a:pt x="4554204" y="562076"/>
                  <a:pt x="4540752" y="566651"/>
                  <a:pt x="4528711" y="575521"/>
                </a:cubicBezTo>
                <a:cubicBezTo>
                  <a:pt x="4516670" y="584391"/>
                  <a:pt x="4507058" y="595886"/>
                  <a:pt x="4499875" y="610005"/>
                </a:cubicBezTo>
                <a:cubicBezTo>
                  <a:pt x="4492692" y="624124"/>
                  <a:pt x="4488957" y="639196"/>
                  <a:pt x="4488670" y="655222"/>
                </a:cubicBezTo>
                <a:cubicBezTo>
                  <a:pt x="4488478" y="665122"/>
                  <a:pt x="4490536" y="673789"/>
                  <a:pt x="4494840" y="681222"/>
                </a:cubicBezTo>
                <a:cubicBezTo>
                  <a:pt x="4499145" y="688655"/>
                  <a:pt x="4506843" y="692562"/>
                  <a:pt x="4517936" y="692944"/>
                </a:cubicBezTo>
                <a:cubicBezTo>
                  <a:pt x="4530623" y="692570"/>
                  <a:pt x="4542890" y="685386"/>
                  <a:pt x="4554738" y="671392"/>
                </a:cubicBezTo>
                <a:cubicBezTo>
                  <a:pt x="4566585" y="657399"/>
                  <a:pt x="4574880" y="638841"/>
                  <a:pt x="4579625" y="615719"/>
                </a:cubicBezTo>
                <a:lnTo>
                  <a:pt x="4589476" y="564266"/>
                </a:lnTo>
                <a:cubicBezTo>
                  <a:pt x="4587395" y="563700"/>
                  <a:pt x="4584697" y="563157"/>
                  <a:pt x="4581384" y="562635"/>
                </a:cubicBezTo>
                <a:cubicBezTo>
                  <a:pt x="4578071" y="562114"/>
                  <a:pt x="4573963" y="561835"/>
                  <a:pt x="4569066" y="561798"/>
                </a:cubicBezTo>
                <a:close/>
                <a:moveTo>
                  <a:pt x="3854691" y="561798"/>
                </a:moveTo>
                <a:cubicBezTo>
                  <a:pt x="3839828" y="562076"/>
                  <a:pt x="3826376" y="566651"/>
                  <a:pt x="3814335" y="575521"/>
                </a:cubicBezTo>
                <a:cubicBezTo>
                  <a:pt x="3802294" y="584391"/>
                  <a:pt x="3792684" y="595886"/>
                  <a:pt x="3785500" y="610005"/>
                </a:cubicBezTo>
                <a:cubicBezTo>
                  <a:pt x="3778317" y="624124"/>
                  <a:pt x="3774582" y="639196"/>
                  <a:pt x="3774294" y="655222"/>
                </a:cubicBezTo>
                <a:cubicBezTo>
                  <a:pt x="3774104" y="665122"/>
                  <a:pt x="3776161" y="673789"/>
                  <a:pt x="3780465" y="681222"/>
                </a:cubicBezTo>
                <a:cubicBezTo>
                  <a:pt x="3784770" y="688655"/>
                  <a:pt x="3792468" y="692562"/>
                  <a:pt x="3803561" y="692944"/>
                </a:cubicBezTo>
                <a:cubicBezTo>
                  <a:pt x="3816249" y="692570"/>
                  <a:pt x="3828515" y="685386"/>
                  <a:pt x="3840363" y="671392"/>
                </a:cubicBezTo>
                <a:cubicBezTo>
                  <a:pt x="3852210" y="657399"/>
                  <a:pt x="3860505" y="638841"/>
                  <a:pt x="3865249" y="615719"/>
                </a:cubicBezTo>
                <a:lnTo>
                  <a:pt x="3875101" y="564266"/>
                </a:lnTo>
                <a:cubicBezTo>
                  <a:pt x="3873019" y="563700"/>
                  <a:pt x="3870322" y="563157"/>
                  <a:pt x="3867008" y="562635"/>
                </a:cubicBezTo>
                <a:cubicBezTo>
                  <a:pt x="3863695" y="562114"/>
                  <a:pt x="3859590" y="561835"/>
                  <a:pt x="3854691" y="561798"/>
                </a:cubicBezTo>
                <a:close/>
                <a:moveTo>
                  <a:pt x="3359397" y="561798"/>
                </a:moveTo>
                <a:cubicBezTo>
                  <a:pt x="3344533" y="562076"/>
                  <a:pt x="3331081" y="566651"/>
                  <a:pt x="3319040" y="575521"/>
                </a:cubicBezTo>
                <a:cubicBezTo>
                  <a:pt x="3307000" y="584391"/>
                  <a:pt x="3297388" y="595886"/>
                  <a:pt x="3290206" y="610005"/>
                </a:cubicBezTo>
                <a:cubicBezTo>
                  <a:pt x="3283024" y="624124"/>
                  <a:pt x="3279289" y="639196"/>
                  <a:pt x="3279002" y="655222"/>
                </a:cubicBezTo>
                <a:cubicBezTo>
                  <a:pt x="3278812" y="665122"/>
                  <a:pt x="3280871" y="673789"/>
                  <a:pt x="3285181" y="681222"/>
                </a:cubicBezTo>
                <a:cubicBezTo>
                  <a:pt x="3289491" y="688655"/>
                  <a:pt x="3297188" y="692562"/>
                  <a:pt x="3308275" y="692944"/>
                </a:cubicBezTo>
                <a:cubicBezTo>
                  <a:pt x="3320950" y="692570"/>
                  <a:pt x="3333213" y="685386"/>
                  <a:pt x="3345062" y="671392"/>
                </a:cubicBezTo>
                <a:cubicBezTo>
                  <a:pt x="3356913" y="657399"/>
                  <a:pt x="3365211" y="638841"/>
                  <a:pt x="3369957" y="615719"/>
                </a:cubicBezTo>
                <a:lnTo>
                  <a:pt x="3379808" y="564266"/>
                </a:lnTo>
                <a:cubicBezTo>
                  <a:pt x="3377727" y="563700"/>
                  <a:pt x="3375029" y="563157"/>
                  <a:pt x="3371715" y="562635"/>
                </a:cubicBezTo>
                <a:cubicBezTo>
                  <a:pt x="3368401" y="562114"/>
                  <a:pt x="3364296" y="561835"/>
                  <a:pt x="3359397" y="561798"/>
                </a:cubicBezTo>
                <a:close/>
                <a:moveTo>
                  <a:pt x="3160433" y="561798"/>
                </a:moveTo>
                <a:cubicBezTo>
                  <a:pt x="3148129" y="562109"/>
                  <a:pt x="3137400" y="566461"/>
                  <a:pt x="3128243" y="574855"/>
                </a:cubicBezTo>
                <a:cubicBezTo>
                  <a:pt x="3119087" y="583248"/>
                  <a:pt x="3111988" y="593816"/>
                  <a:pt x="3106945" y="606558"/>
                </a:cubicBezTo>
                <a:cubicBezTo>
                  <a:pt x="3101902" y="619299"/>
                  <a:pt x="3099399" y="632348"/>
                  <a:pt x="3099436" y="645703"/>
                </a:cubicBezTo>
                <a:cubicBezTo>
                  <a:pt x="3099546" y="659885"/>
                  <a:pt x="3103115" y="671358"/>
                  <a:pt x="3110145" y="680120"/>
                </a:cubicBezTo>
                <a:cubicBezTo>
                  <a:pt x="3117175" y="688882"/>
                  <a:pt x="3127003" y="693392"/>
                  <a:pt x="3139630" y="693649"/>
                </a:cubicBezTo>
                <a:cubicBezTo>
                  <a:pt x="3151257" y="693346"/>
                  <a:pt x="3161616" y="689016"/>
                  <a:pt x="3170709" y="680657"/>
                </a:cubicBezTo>
                <a:cubicBezTo>
                  <a:pt x="3179803" y="672298"/>
                  <a:pt x="3186976" y="661726"/>
                  <a:pt x="3192230" y="648941"/>
                </a:cubicBezTo>
                <a:cubicBezTo>
                  <a:pt x="3197483" y="636156"/>
                  <a:pt x="3200164" y="622973"/>
                  <a:pt x="3200274" y="609391"/>
                </a:cubicBezTo>
                <a:cubicBezTo>
                  <a:pt x="3200349" y="602588"/>
                  <a:pt x="3199179" y="595550"/>
                  <a:pt x="3196761" y="588278"/>
                </a:cubicBezTo>
                <a:cubicBezTo>
                  <a:pt x="3194343" y="581005"/>
                  <a:pt x="3190221" y="574829"/>
                  <a:pt x="3184395" y="569750"/>
                </a:cubicBezTo>
                <a:cubicBezTo>
                  <a:pt x="3178568" y="564670"/>
                  <a:pt x="3170582" y="562020"/>
                  <a:pt x="3160433" y="561798"/>
                </a:cubicBezTo>
                <a:close/>
                <a:moveTo>
                  <a:pt x="2397371" y="561798"/>
                </a:moveTo>
                <a:cubicBezTo>
                  <a:pt x="2382516" y="562076"/>
                  <a:pt x="2369067" y="566651"/>
                  <a:pt x="2357026" y="575521"/>
                </a:cubicBezTo>
                <a:cubicBezTo>
                  <a:pt x="2344985" y="584391"/>
                  <a:pt x="2335371" y="595886"/>
                  <a:pt x="2328186" y="610005"/>
                </a:cubicBezTo>
                <a:cubicBezTo>
                  <a:pt x="2321001" y="624124"/>
                  <a:pt x="2317264" y="639196"/>
                  <a:pt x="2316977" y="655222"/>
                </a:cubicBezTo>
                <a:cubicBezTo>
                  <a:pt x="2316786" y="665122"/>
                  <a:pt x="2318843" y="673789"/>
                  <a:pt x="2323149" y="681222"/>
                </a:cubicBezTo>
                <a:cubicBezTo>
                  <a:pt x="2327457" y="688655"/>
                  <a:pt x="2335161" y="692562"/>
                  <a:pt x="2346260" y="692944"/>
                </a:cubicBezTo>
                <a:cubicBezTo>
                  <a:pt x="2358932" y="692570"/>
                  <a:pt x="2371193" y="685386"/>
                  <a:pt x="2383041" y="671392"/>
                </a:cubicBezTo>
                <a:cubicBezTo>
                  <a:pt x="2394889" y="657399"/>
                  <a:pt x="2403185" y="638841"/>
                  <a:pt x="2407931" y="615719"/>
                </a:cubicBezTo>
                <a:lnTo>
                  <a:pt x="2417783" y="564266"/>
                </a:lnTo>
                <a:cubicBezTo>
                  <a:pt x="2415701" y="563700"/>
                  <a:pt x="2413003" y="563157"/>
                  <a:pt x="2409690" y="562635"/>
                </a:cubicBezTo>
                <a:cubicBezTo>
                  <a:pt x="2406376" y="562114"/>
                  <a:pt x="2402269" y="561835"/>
                  <a:pt x="2397371" y="561798"/>
                </a:cubicBezTo>
                <a:close/>
                <a:moveTo>
                  <a:pt x="1645957" y="561798"/>
                </a:moveTo>
                <a:cubicBezTo>
                  <a:pt x="1633654" y="562109"/>
                  <a:pt x="1622925" y="566461"/>
                  <a:pt x="1613768" y="574855"/>
                </a:cubicBezTo>
                <a:cubicBezTo>
                  <a:pt x="1604613" y="583248"/>
                  <a:pt x="1597512" y="593816"/>
                  <a:pt x="1592470" y="606558"/>
                </a:cubicBezTo>
                <a:cubicBezTo>
                  <a:pt x="1587428" y="619299"/>
                  <a:pt x="1584924" y="632348"/>
                  <a:pt x="1584961" y="645703"/>
                </a:cubicBezTo>
                <a:cubicBezTo>
                  <a:pt x="1585071" y="659885"/>
                  <a:pt x="1588641" y="671358"/>
                  <a:pt x="1595671" y="680120"/>
                </a:cubicBezTo>
                <a:cubicBezTo>
                  <a:pt x="1602700" y="688882"/>
                  <a:pt x="1612528" y="693392"/>
                  <a:pt x="1625155" y="693649"/>
                </a:cubicBezTo>
                <a:cubicBezTo>
                  <a:pt x="1636782" y="693346"/>
                  <a:pt x="1647142" y="689016"/>
                  <a:pt x="1656234" y="680657"/>
                </a:cubicBezTo>
                <a:cubicBezTo>
                  <a:pt x="1665326" y="672298"/>
                  <a:pt x="1672502" y="661726"/>
                  <a:pt x="1677755" y="648941"/>
                </a:cubicBezTo>
                <a:cubicBezTo>
                  <a:pt x="1683008" y="636156"/>
                  <a:pt x="1685690" y="622973"/>
                  <a:pt x="1685801" y="609391"/>
                </a:cubicBezTo>
                <a:cubicBezTo>
                  <a:pt x="1685874" y="602588"/>
                  <a:pt x="1684706" y="595550"/>
                  <a:pt x="1682286" y="588278"/>
                </a:cubicBezTo>
                <a:cubicBezTo>
                  <a:pt x="1679869" y="581005"/>
                  <a:pt x="1675746" y="574829"/>
                  <a:pt x="1669921" y="569750"/>
                </a:cubicBezTo>
                <a:cubicBezTo>
                  <a:pt x="1664093" y="564670"/>
                  <a:pt x="1656106" y="562020"/>
                  <a:pt x="1645957" y="561798"/>
                </a:cubicBezTo>
                <a:close/>
                <a:moveTo>
                  <a:pt x="911472" y="561798"/>
                </a:moveTo>
                <a:cubicBezTo>
                  <a:pt x="896610" y="562076"/>
                  <a:pt x="883159" y="566651"/>
                  <a:pt x="871118" y="575521"/>
                </a:cubicBezTo>
                <a:cubicBezTo>
                  <a:pt x="859076" y="584391"/>
                  <a:pt x="849465" y="595886"/>
                  <a:pt x="842282" y="610005"/>
                </a:cubicBezTo>
                <a:cubicBezTo>
                  <a:pt x="835099" y="624124"/>
                  <a:pt x="831364" y="639196"/>
                  <a:pt x="831077" y="655222"/>
                </a:cubicBezTo>
                <a:cubicBezTo>
                  <a:pt x="830886" y="665122"/>
                  <a:pt x="832942" y="673789"/>
                  <a:pt x="837247" y="681222"/>
                </a:cubicBezTo>
                <a:cubicBezTo>
                  <a:pt x="841552" y="688655"/>
                  <a:pt x="849251" y="692562"/>
                  <a:pt x="860343" y="692944"/>
                </a:cubicBezTo>
                <a:cubicBezTo>
                  <a:pt x="873030" y="692570"/>
                  <a:pt x="885297" y="685386"/>
                  <a:pt x="897144" y="671392"/>
                </a:cubicBezTo>
                <a:cubicBezTo>
                  <a:pt x="908992" y="657399"/>
                  <a:pt x="917287" y="638841"/>
                  <a:pt x="922031" y="615719"/>
                </a:cubicBezTo>
                <a:lnTo>
                  <a:pt x="931883" y="564266"/>
                </a:lnTo>
                <a:cubicBezTo>
                  <a:pt x="929802" y="563700"/>
                  <a:pt x="927104" y="563157"/>
                  <a:pt x="923790" y="562635"/>
                </a:cubicBezTo>
                <a:cubicBezTo>
                  <a:pt x="920477" y="562114"/>
                  <a:pt x="916370" y="561835"/>
                  <a:pt x="911472" y="561798"/>
                </a:cubicBezTo>
                <a:close/>
                <a:moveTo>
                  <a:pt x="455333" y="561798"/>
                </a:moveTo>
                <a:cubicBezTo>
                  <a:pt x="443030" y="562109"/>
                  <a:pt x="432300" y="566461"/>
                  <a:pt x="423144" y="574855"/>
                </a:cubicBezTo>
                <a:cubicBezTo>
                  <a:pt x="413988" y="583248"/>
                  <a:pt x="406888" y="593816"/>
                  <a:pt x="401846" y="606558"/>
                </a:cubicBezTo>
                <a:cubicBezTo>
                  <a:pt x="396803" y="619299"/>
                  <a:pt x="394300" y="632348"/>
                  <a:pt x="394337" y="645703"/>
                </a:cubicBezTo>
                <a:cubicBezTo>
                  <a:pt x="394447" y="659885"/>
                  <a:pt x="398017" y="671358"/>
                  <a:pt x="405046" y="680120"/>
                </a:cubicBezTo>
                <a:cubicBezTo>
                  <a:pt x="412076" y="688882"/>
                  <a:pt x="421904" y="693392"/>
                  <a:pt x="434531" y="693649"/>
                </a:cubicBezTo>
                <a:cubicBezTo>
                  <a:pt x="446157" y="693346"/>
                  <a:pt x="456517" y="689016"/>
                  <a:pt x="465610" y="680657"/>
                </a:cubicBezTo>
                <a:cubicBezTo>
                  <a:pt x="474703" y="672298"/>
                  <a:pt x="481876" y="661726"/>
                  <a:pt x="487130" y="648941"/>
                </a:cubicBezTo>
                <a:cubicBezTo>
                  <a:pt x="492384" y="636156"/>
                  <a:pt x="495065" y="622973"/>
                  <a:pt x="495174" y="609391"/>
                </a:cubicBezTo>
                <a:cubicBezTo>
                  <a:pt x="495250" y="602588"/>
                  <a:pt x="494079" y="595550"/>
                  <a:pt x="491662" y="588278"/>
                </a:cubicBezTo>
                <a:cubicBezTo>
                  <a:pt x="489244" y="581005"/>
                  <a:pt x="485121" y="574829"/>
                  <a:pt x="479295" y="569750"/>
                </a:cubicBezTo>
                <a:cubicBezTo>
                  <a:pt x="473469" y="564670"/>
                  <a:pt x="465482" y="562020"/>
                  <a:pt x="455333" y="561798"/>
                </a:cubicBezTo>
                <a:close/>
                <a:moveTo>
                  <a:pt x="292347" y="561798"/>
                </a:moveTo>
                <a:cubicBezTo>
                  <a:pt x="277484" y="562076"/>
                  <a:pt x="264032" y="566651"/>
                  <a:pt x="251991" y="575521"/>
                </a:cubicBezTo>
                <a:cubicBezTo>
                  <a:pt x="239950" y="584391"/>
                  <a:pt x="230339" y="595886"/>
                  <a:pt x="223157" y="610005"/>
                </a:cubicBezTo>
                <a:cubicBezTo>
                  <a:pt x="215975" y="624124"/>
                  <a:pt x="212240" y="639196"/>
                  <a:pt x="211952" y="655222"/>
                </a:cubicBezTo>
                <a:cubicBezTo>
                  <a:pt x="211762" y="665122"/>
                  <a:pt x="213822" y="673789"/>
                  <a:pt x="218132" y="681222"/>
                </a:cubicBezTo>
                <a:cubicBezTo>
                  <a:pt x="222441" y="688655"/>
                  <a:pt x="230139" y="692562"/>
                  <a:pt x="241226" y="692944"/>
                </a:cubicBezTo>
                <a:cubicBezTo>
                  <a:pt x="253901" y="692570"/>
                  <a:pt x="266163" y="685386"/>
                  <a:pt x="278013" y="671392"/>
                </a:cubicBezTo>
                <a:cubicBezTo>
                  <a:pt x="289863" y="657399"/>
                  <a:pt x="298161" y="638841"/>
                  <a:pt x="302907" y="615719"/>
                </a:cubicBezTo>
                <a:lnTo>
                  <a:pt x="312759" y="564266"/>
                </a:lnTo>
                <a:cubicBezTo>
                  <a:pt x="310677" y="563700"/>
                  <a:pt x="307979" y="563157"/>
                  <a:pt x="304666" y="562635"/>
                </a:cubicBezTo>
                <a:cubicBezTo>
                  <a:pt x="301352" y="562114"/>
                  <a:pt x="297246" y="561835"/>
                  <a:pt x="292347" y="561798"/>
                </a:cubicBezTo>
                <a:close/>
                <a:moveTo>
                  <a:pt x="3602906" y="542458"/>
                </a:moveTo>
                <a:lnTo>
                  <a:pt x="3634616" y="542458"/>
                </a:lnTo>
                <a:lnTo>
                  <a:pt x="3651177" y="579806"/>
                </a:lnTo>
                <a:cubicBezTo>
                  <a:pt x="3653453" y="585230"/>
                  <a:pt x="3655508" y="590148"/>
                  <a:pt x="3657343" y="594560"/>
                </a:cubicBezTo>
                <a:cubicBezTo>
                  <a:pt x="3659178" y="598972"/>
                  <a:pt x="3660881" y="603097"/>
                  <a:pt x="3662452" y="606936"/>
                </a:cubicBezTo>
                <a:lnTo>
                  <a:pt x="3663509" y="606936"/>
                </a:lnTo>
                <a:cubicBezTo>
                  <a:pt x="3666688" y="602363"/>
                  <a:pt x="3669579" y="598208"/>
                  <a:pt x="3672185" y="594472"/>
                </a:cubicBezTo>
                <a:cubicBezTo>
                  <a:pt x="3674791" y="590736"/>
                  <a:pt x="3678124" y="586317"/>
                  <a:pt x="3682183" y="581215"/>
                </a:cubicBezTo>
                <a:lnTo>
                  <a:pt x="3713541" y="542458"/>
                </a:lnTo>
                <a:lnTo>
                  <a:pt x="3747366" y="542458"/>
                </a:lnTo>
                <a:lnTo>
                  <a:pt x="3675488" y="625609"/>
                </a:lnTo>
                <a:lnTo>
                  <a:pt x="3715655" y="712988"/>
                </a:lnTo>
                <a:lnTo>
                  <a:pt x="3683945" y="712988"/>
                </a:lnTo>
                <a:lnTo>
                  <a:pt x="3666680" y="674584"/>
                </a:lnTo>
                <a:cubicBezTo>
                  <a:pt x="3663964" y="668455"/>
                  <a:pt x="3661733" y="663184"/>
                  <a:pt x="3659986" y="658773"/>
                </a:cubicBezTo>
                <a:cubicBezTo>
                  <a:pt x="3658239" y="654361"/>
                  <a:pt x="3656359" y="649531"/>
                  <a:pt x="3654348" y="644283"/>
                </a:cubicBezTo>
                <a:lnTo>
                  <a:pt x="3653643" y="644283"/>
                </a:lnTo>
                <a:cubicBezTo>
                  <a:pt x="3651060" y="648276"/>
                  <a:pt x="3648387" y="652357"/>
                  <a:pt x="3645628" y="656527"/>
                </a:cubicBezTo>
                <a:cubicBezTo>
                  <a:pt x="3642868" y="660696"/>
                  <a:pt x="3639668" y="665306"/>
                  <a:pt x="3636027" y="670356"/>
                </a:cubicBezTo>
                <a:lnTo>
                  <a:pt x="3601497" y="712988"/>
                </a:lnTo>
                <a:lnTo>
                  <a:pt x="3567672" y="712988"/>
                </a:lnTo>
                <a:lnTo>
                  <a:pt x="3642369" y="625257"/>
                </a:lnTo>
                <a:close/>
                <a:moveTo>
                  <a:pt x="3461431" y="542458"/>
                </a:moveTo>
                <a:lnTo>
                  <a:pt x="3490653" y="542458"/>
                </a:lnTo>
                <a:lnTo>
                  <a:pt x="3457906" y="712988"/>
                </a:lnTo>
                <a:lnTo>
                  <a:pt x="3428655" y="712988"/>
                </a:lnTo>
                <a:close/>
                <a:moveTo>
                  <a:pt x="2242230" y="542458"/>
                </a:moveTo>
                <a:lnTo>
                  <a:pt x="2271454" y="542458"/>
                </a:lnTo>
                <a:lnTo>
                  <a:pt x="2238706" y="712988"/>
                </a:lnTo>
                <a:lnTo>
                  <a:pt x="2209455" y="712988"/>
                </a:lnTo>
                <a:close/>
                <a:moveTo>
                  <a:pt x="7307288" y="538934"/>
                </a:moveTo>
                <a:cubicBezTo>
                  <a:pt x="7315379" y="539066"/>
                  <a:pt x="7322633" y="539946"/>
                  <a:pt x="7329050" y="541574"/>
                </a:cubicBezTo>
                <a:cubicBezTo>
                  <a:pt x="7335467" y="543203"/>
                  <a:pt x="7340078" y="544790"/>
                  <a:pt x="7342883" y="546335"/>
                </a:cubicBezTo>
                <a:lnTo>
                  <a:pt x="7334424" y="569554"/>
                </a:lnTo>
                <a:cubicBezTo>
                  <a:pt x="7331084" y="567901"/>
                  <a:pt x="7327016" y="566447"/>
                  <a:pt x="7322222" y="565191"/>
                </a:cubicBezTo>
                <a:cubicBezTo>
                  <a:pt x="7317428" y="563935"/>
                  <a:pt x="7311862" y="563274"/>
                  <a:pt x="7305526" y="563207"/>
                </a:cubicBezTo>
                <a:cubicBezTo>
                  <a:pt x="7290654" y="563499"/>
                  <a:pt x="7277832" y="567773"/>
                  <a:pt x="7267059" y="576030"/>
                </a:cubicBezTo>
                <a:cubicBezTo>
                  <a:pt x="7256286" y="584286"/>
                  <a:pt x="7247980" y="594776"/>
                  <a:pt x="7242142" y="607498"/>
                </a:cubicBezTo>
                <a:cubicBezTo>
                  <a:pt x="7236302" y="620220"/>
                  <a:pt x="7233348" y="633425"/>
                  <a:pt x="7233279" y="647113"/>
                </a:cubicBezTo>
                <a:cubicBezTo>
                  <a:pt x="7233301" y="661039"/>
                  <a:pt x="7236869" y="672056"/>
                  <a:pt x="7243983" y="680164"/>
                </a:cubicBezTo>
                <a:cubicBezTo>
                  <a:pt x="7251098" y="688273"/>
                  <a:pt x="7261627" y="692415"/>
                  <a:pt x="7275570" y="692592"/>
                </a:cubicBezTo>
                <a:cubicBezTo>
                  <a:pt x="7284219" y="692459"/>
                  <a:pt x="7291855" y="691402"/>
                  <a:pt x="7298477" y="689419"/>
                </a:cubicBezTo>
                <a:cubicBezTo>
                  <a:pt x="7305100" y="687436"/>
                  <a:pt x="7310621" y="685320"/>
                  <a:pt x="7315041" y="683073"/>
                </a:cubicBezTo>
                <a:lnTo>
                  <a:pt x="7317861" y="706311"/>
                </a:lnTo>
                <a:cubicBezTo>
                  <a:pt x="7313382" y="708583"/>
                  <a:pt x="7306921" y="710811"/>
                  <a:pt x="7298477" y="712995"/>
                </a:cubicBezTo>
                <a:cubicBezTo>
                  <a:pt x="7290034" y="715179"/>
                  <a:pt x="7280049" y="716351"/>
                  <a:pt x="7268521" y="716512"/>
                </a:cubicBezTo>
                <a:cubicBezTo>
                  <a:pt x="7246524" y="716037"/>
                  <a:pt x="7230101" y="709597"/>
                  <a:pt x="7219252" y="697193"/>
                </a:cubicBezTo>
                <a:cubicBezTo>
                  <a:pt x="7208404" y="684788"/>
                  <a:pt x="7202991" y="669270"/>
                  <a:pt x="7203014" y="650639"/>
                </a:cubicBezTo>
                <a:cubicBezTo>
                  <a:pt x="7203166" y="630947"/>
                  <a:pt x="7207635" y="612676"/>
                  <a:pt x="7216421" y="595825"/>
                </a:cubicBezTo>
                <a:cubicBezTo>
                  <a:pt x="7225207" y="578975"/>
                  <a:pt x="7237400" y="565356"/>
                  <a:pt x="7253000" y="554968"/>
                </a:cubicBezTo>
                <a:cubicBezTo>
                  <a:pt x="7268599" y="544581"/>
                  <a:pt x="7286695" y="539236"/>
                  <a:pt x="7307288" y="538934"/>
                </a:cubicBezTo>
                <a:close/>
                <a:moveTo>
                  <a:pt x="2573370" y="538934"/>
                </a:moveTo>
                <a:cubicBezTo>
                  <a:pt x="2581461" y="539066"/>
                  <a:pt x="2588715" y="539946"/>
                  <a:pt x="2595132" y="541574"/>
                </a:cubicBezTo>
                <a:cubicBezTo>
                  <a:pt x="2601549" y="543203"/>
                  <a:pt x="2606159" y="544790"/>
                  <a:pt x="2608965" y="546335"/>
                </a:cubicBezTo>
                <a:lnTo>
                  <a:pt x="2600506" y="569554"/>
                </a:lnTo>
                <a:cubicBezTo>
                  <a:pt x="2597166" y="567901"/>
                  <a:pt x="2593098" y="566447"/>
                  <a:pt x="2588304" y="565191"/>
                </a:cubicBezTo>
                <a:cubicBezTo>
                  <a:pt x="2583510" y="563935"/>
                  <a:pt x="2577945" y="563274"/>
                  <a:pt x="2571608" y="563207"/>
                </a:cubicBezTo>
                <a:cubicBezTo>
                  <a:pt x="2556737" y="563499"/>
                  <a:pt x="2543914" y="567773"/>
                  <a:pt x="2533142" y="576030"/>
                </a:cubicBezTo>
                <a:cubicBezTo>
                  <a:pt x="2522369" y="584286"/>
                  <a:pt x="2514063" y="594776"/>
                  <a:pt x="2508224" y="607498"/>
                </a:cubicBezTo>
                <a:cubicBezTo>
                  <a:pt x="2502385" y="620220"/>
                  <a:pt x="2499430" y="633425"/>
                  <a:pt x="2499361" y="647113"/>
                </a:cubicBezTo>
                <a:cubicBezTo>
                  <a:pt x="2499383" y="661039"/>
                  <a:pt x="2502952" y="672056"/>
                  <a:pt x="2510066" y="680164"/>
                </a:cubicBezTo>
                <a:cubicBezTo>
                  <a:pt x="2517181" y="688273"/>
                  <a:pt x="2527709" y="692415"/>
                  <a:pt x="2541652" y="692592"/>
                </a:cubicBezTo>
                <a:cubicBezTo>
                  <a:pt x="2550301" y="692459"/>
                  <a:pt x="2557936" y="691402"/>
                  <a:pt x="2564560" y="689419"/>
                </a:cubicBezTo>
                <a:cubicBezTo>
                  <a:pt x="2571182" y="687436"/>
                  <a:pt x="2576703" y="685320"/>
                  <a:pt x="2581123" y="683073"/>
                </a:cubicBezTo>
                <a:lnTo>
                  <a:pt x="2583943" y="706311"/>
                </a:lnTo>
                <a:cubicBezTo>
                  <a:pt x="2579464" y="708583"/>
                  <a:pt x="2573003" y="710811"/>
                  <a:pt x="2564560" y="712995"/>
                </a:cubicBezTo>
                <a:cubicBezTo>
                  <a:pt x="2556116" y="715179"/>
                  <a:pt x="2546130" y="716351"/>
                  <a:pt x="2534603" y="716512"/>
                </a:cubicBezTo>
                <a:cubicBezTo>
                  <a:pt x="2512607" y="716037"/>
                  <a:pt x="2496183" y="709597"/>
                  <a:pt x="2485335" y="697193"/>
                </a:cubicBezTo>
                <a:cubicBezTo>
                  <a:pt x="2474486" y="684788"/>
                  <a:pt x="2469074" y="669270"/>
                  <a:pt x="2469097" y="650639"/>
                </a:cubicBezTo>
                <a:cubicBezTo>
                  <a:pt x="2469248" y="630947"/>
                  <a:pt x="2473718" y="612676"/>
                  <a:pt x="2482503" y="595825"/>
                </a:cubicBezTo>
                <a:cubicBezTo>
                  <a:pt x="2491289" y="578975"/>
                  <a:pt x="2503483" y="565356"/>
                  <a:pt x="2519082" y="554968"/>
                </a:cubicBezTo>
                <a:cubicBezTo>
                  <a:pt x="2534681" y="544581"/>
                  <a:pt x="2552778" y="539236"/>
                  <a:pt x="2573370" y="538934"/>
                </a:cubicBezTo>
                <a:close/>
                <a:moveTo>
                  <a:pt x="1839948" y="538934"/>
                </a:moveTo>
                <a:cubicBezTo>
                  <a:pt x="1848038" y="539066"/>
                  <a:pt x="1855293" y="539946"/>
                  <a:pt x="1861711" y="541574"/>
                </a:cubicBezTo>
                <a:cubicBezTo>
                  <a:pt x="1868126" y="543203"/>
                  <a:pt x="1872738" y="544790"/>
                  <a:pt x="1875543" y="546335"/>
                </a:cubicBezTo>
                <a:lnTo>
                  <a:pt x="1867085" y="569554"/>
                </a:lnTo>
                <a:cubicBezTo>
                  <a:pt x="1863744" y="567901"/>
                  <a:pt x="1859676" y="566447"/>
                  <a:pt x="1854882" y="565191"/>
                </a:cubicBezTo>
                <a:cubicBezTo>
                  <a:pt x="1850087" y="563935"/>
                  <a:pt x="1844523" y="563274"/>
                  <a:pt x="1838185" y="563207"/>
                </a:cubicBezTo>
                <a:cubicBezTo>
                  <a:pt x="1823314" y="563499"/>
                  <a:pt x="1810493" y="567773"/>
                  <a:pt x="1799720" y="576030"/>
                </a:cubicBezTo>
                <a:cubicBezTo>
                  <a:pt x="1788946" y="584286"/>
                  <a:pt x="1780642" y="594776"/>
                  <a:pt x="1774802" y="607498"/>
                </a:cubicBezTo>
                <a:cubicBezTo>
                  <a:pt x="1768964" y="620220"/>
                  <a:pt x="1766009" y="633425"/>
                  <a:pt x="1765938" y="647113"/>
                </a:cubicBezTo>
                <a:cubicBezTo>
                  <a:pt x="1765961" y="661039"/>
                  <a:pt x="1769531" y="672056"/>
                  <a:pt x="1776646" y="680164"/>
                </a:cubicBezTo>
                <a:cubicBezTo>
                  <a:pt x="1783759" y="688273"/>
                  <a:pt x="1794287" y="692415"/>
                  <a:pt x="1808230" y="692592"/>
                </a:cubicBezTo>
                <a:cubicBezTo>
                  <a:pt x="1816879" y="692459"/>
                  <a:pt x="1824514" y="691402"/>
                  <a:pt x="1831138" y="689419"/>
                </a:cubicBezTo>
                <a:cubicBezTo>
                  <a:pt x="1837760" y="687436"/>
                  <a:pt x="1843281" y="685320"/>
                  <a:pt x="1847701" y="683073"/>
                </a:cubicBezTo>
                <a:lnTo>
                  <a:pt x="1850520" y="706311"/>
                </a:lnTo>
                <a:cubicBezTo>
                  <a:pt x="1846040" y="708583"/>
                  <a:pt x="1839581" y="710811"/>
                  <a:pt x="1831138" y="712995"/>
                </a:cubicBezTo>
                <a:cubicBezTo>
                  <a:pt x="1822694" y="715179"/>
                  <a:pt x="1812708" y="716351"/>
                  <a:pt x="1801181" y="716512"/>
                </a:cubicBezTo>
                <a:cubicBezTo>
                  <a:pt x="1779186" y="716037"/>
                  <a:pt x="1762761" y="709597"/>
                  <a:pt x="1751912" y="697193"/>
                </a:cubicBezTo>
                <a:cubicBezTo>
                  <a:pt x="1741065" y="684788"/>
                  <a:pt x="1735652" y="669270"/>
                  <a:pt x="1735674" y="650639"/>
                </a:cubicBezTo>
                <a:cubicBezTo>
                  <a:pt x="1735826" y="630947"/>
                  <a:pt x="1740294" y="612676"/>
                  <a:pt x="1749081" y="595825"/>
                </a:cubicBezTo>
                <a:cubicBezTo>
                  <a:pt x="1757869" y="578975"/>
                  <a:pt x="1770060" y="565356"/>
                  <a:pt x="1785661" y="554968"/>
                </a:cubicBezTo>
                <a:cubicBezTo>
                  <a:pt x="1801261" y="544581"/>
                  <a:pt x="1819355" y="539236"/>
                  <a:pt x="1839948" y="538934"/>
                </a:cubicBezTo>
                <a:close/>
                <a:moveTo>
                  <a:pt x="7653032" y="538582"/>
                </a:moveTo>
                <a:cubicBezTo>
                  <a:pt x="7661294" y="538618"/>
                  <a:pt x="7669493" y="539249"/>
                  <a:pt x="7677631" y="540474"/>
                </a:cubicBezTo>
                <a:cubicBezTo>
                  <a:pt x="7685768" y="541699"/>
                  <a:pt x="7692829" y="543300"/>
                  <a:pt x="7698813" y="545277"/>
                </a:cubicBezTo>
                <a:lnTo>
                  <a:pt x="7681544" y="634065"/>
                </a:lnTo>
                <a:cubicBezTo>
                  <a:pt x="7678725" y="649113"/>
                  <a:pt x="7676699" y="663588"/>
                  <a:pt x="7675465" y="677491"/>
                </a:cubicBezTo>
                <a:cubicBezTo>
                  <a:pt x="7674232" y="691393"/>
                  <a:pt x="7673791" y="703226"/>
                  <a:pt x="7674143" y="712988"/>
                </a:cubicBezTo>
                <a:lnTo>
                  <a:pt x="7647051" y="712988"/>
                </a:lnTo>
                <a:cubicBezTo>
                  <a:pt x="7647080" y="707782"/>
                  <a:pt x="7647461" y="701366"/>
                  <a:pt x="7648194" y="693741"/>
                </a:cubicBezTo>
                <a:cubicBezTo>
                  <a:pt x="7648927" y="686117"/>
                  <a:pt x="7649836" y="677860"/>
                  <a:pt x="7650921" y="668971"/>
                </a:cubicBezTo>
                <a:lnTo>
                  <a:pt x="7650217" y="668971"/>
                </a:lnTo>
                <a:cubicBezTo>
                  <a:pt x="7640803" y="686380"/>
                  <a:pt x="7630461" y="698766"/>
                  <a:pt x="7619193" y="706129"/>
                </a:cubicBezTo>
                <a:cubicBezTo>
                  <a:pt x="7607925" y="713492"/>
                  <a:pt x="7596171" y="717071"/>
                  <a:pt x="7583932" y="716865"/>
                </a:cubicBezTo>
                <a:cubicBezTo>
                  <a:pt x="7568790" y="716544"/>
                  <a:pt x="7556887" y="711206"/>
                  <a:pt x="7548225" y="700850"/>
                </a:cubicBezTo>
                <a:cubicBezTo>
                  <a:pt x="7539562" y="690495"/>
                  <a:pt x="7535147" y="677048"/>
                  <a:pt x="7534980" y="660510"/>
                </a:cubicBezTo>
                <a:cubicBezTo>
                  <a:pt x="7535059" y="640359"/>
                  <a:pt x="7539751" y="621048"/>
                  <a:pt x="7549055" y="602576"/>
                </a:cubicBezTo>
                <a:cubicBezTo>
                  <a:pt x="7558358" y="584104"/>
                  <a:pt x="7571795" y="568922"/>
                  <a:pt x="7589364" y="557031"/>
                </a:cubicBezTo>
                <a:cubicBezTo>
                  <a:pt x="7606933" y="545140"/>
                  <a:pt x="7628156" y="538990"/>
                  <a:pt x="7653032" y="538582"/>
                </a:cubicBezTo>
                <a:close/>
                <a:moveTo>
                  <a:pt x="6755225" y="538582"/>
                </a:moveTo>
                <a:cubicBezTo>
                  <a:pt x="6765967" y="538317"/>
                  <a:pt x="6775738" y="541749"/>
                  <a:pt x="6784538" y="548877"/>
                </a:cubicBezTo>
                <a:cubicBezTo>
                  <a:pt x="6793338" y="556005"/>
                  <a:pt x="6798001" y="568418"/>
                  <a:pt x="6798529" y="586115"/>
                </a:cubicBezTo>
                <a:cubicBezTo>
                  <a:pt x="6798507" y="589926"/>
                  <a:pt x="6798199" y="594287"/>
                  <a:pt x="6797605" y="599199"/>
                </a:cubicBezTo>
                <a:cubicBezTo>
                  <a:pt x="6797011" y="604111"/>
                  <a:pt x="6796264" y="608913"/>
                  <a:pt x="6795362" y="613604"/>
                </a:cubicBezTo>
                <a:lnTo>
                  <a:pt x="6776358" y="712988"/>
                </a:lnTo>
                <a:lnTo>
                  <a:pt x="6747119" y="712988"/>
                </a:lnTo>
                <a:lnTo>
                  <a:pt x="6765797" y="614662"/>
                </a:lnTo>
                <a:cubicBezTo>
                  <a:pt x="6766517" y="611262"/>
                  <a:pt x="6767104" y="607664"/>
                  <a:pt x="6767560" y="603869"/>
                </a:cubicBezTo>
                <a:cubicBezTo>
                  <a:pt x="6768015" y="600073"/>
                  <a:pt x="6768250" y="596387"/>
                  <a:pt x="6768265" y="592811"/>
                </a:cubicBezTo>
                <a:cubicBezTo>
                  <a:pt x="6768404" y="584008"/>
                  <a:pt x="6766451" y="576857"/>
                  <a:pt x="6762405" y="571357"/>
                </a:cubicBezTo>
                <a:cubicBezTo>
                  <a:pt x="6758360" y="565858"/>
                  <a:pt x="6751385" y="563024"/>
                  <a:pt x="6741480" y="562855"/>
                </a:cubicBezTo>
                <a:cubicBezTo>
                  <a:pt x="6734360" y="562903"/>
                  <a:pt x="6726828" y="565587"/>
                  <a:pt x="6718886" y="570909"/>
                </a:cubicBezTo>
                <a:cubicBezTo>
                  <a:pt x="6710943" y="576230"/>
                  <a:pt x="6703725" y="583900"/>
                  <a:pt x="6697231" y="593921"/>
                </a:cubicBezTo>
                <a:cubicBezTo>
                  <a:pt x="6690738" y="603941"/>
                  <a:pt x="6686104" y="616023"/>
                  <a:pt x="6683330" y="630168"/>
                </a:cubicBezTo>
                <a:lnTo>
                  <a:pt x="6667823" y="712988"/>
                </a:lnTo>
                <a:lnTo>
                  <a:pt x="6638572" y="712988"/>
                </a:lnTo>
                <a:lnTo>
                  <a:pt x="6661480" y="592138"/>
                </a:lnTo>
                <a:cubicBezTo>
                  <a:pt x="6663382" y="582625"/>
                  <a:pt x="6664952" y="573728"/>
                  <a:pt x="6666194" y="565448"/>
                </a:cubicBezTo>
                <a:cubicBezTo>
                  <a:pt x="6667434" y="557169"/>
                  <a:pt x="6668565" y="549505"/>
                  <a:pt x="6669585" y="542458"/>
                </a:cubicBezTo>
                <a:lnTo>
                  <a:pt x="6695665" y="542458"/>
                </a:lnTo>
                <a:lnTo>
                  <a:pt x="6691436" y="575895"/>
                </a:lnTo>
                <a:lnTo>
                  <a:pt x="6692141" y="575895"/>
                </a:lnTo>
                <a:cubicBezTo>
                  <a:pt x="6699835" y="563864"/>
                  <a:pt x="6709116" y="554652"/>
                  <a:pt x="6719982" y="548259"/>
                </a:cubicBezTo>
                <a:cubicBezTo>
                  <a:pt x="6730849" y="541866"/>
                  <a:pt x="6742597" y="538640"/>
                  <a:pt x="6755225" y="538582"/>
                </a:cubicBezTo>
                <a:close/>
                <a:moveTo>
                  <a:pt x="6478298" y="538582"/>
                </a:moveTo>
                <a:cubicBezTo>
                  <a:pt x="6493655" y="538788"/>
                  <a:pt x="6506249" y="542248"/>
                  <a:pt x="6516080" y="548962"/>
                </a:cubicBezTo>
                <a:cubicBezTo>
                  <a:pt x="6525910" y="555676"/>
                  <a:pt x="6533176" y="564407"/>
                  <a:pt x="6537877" y="575156"/>
                </a:cubicBezTo>
                <a:cubicBezTo>
                  <a:pt x="6542577" y="585904"/>
                  <a:pt x="6544912" y="597433"/>
                  <a:pt x="6544878" y="609744"/>
                </a:cubicBezTo>
                <a:cubicBezTo>
                  <a:pt x="6544770" y="627603"/>
                  <a:pt x="6540840" y="644642"/>
                  <a:pt x="6533088" y="660862"/>
                </a:cubicBezTo>
                <a:cubicBezTo>
                  <a:pt x="6525337" y="677081"/>
                  <a:pt x="6514412" y="690383"/>
                  <a:pt x="6500313" y="700766"/>
                </a:cubicBezTo>
                <a:cubicBezTo>
                  <a:pt x="6486215" y="711149"/>
                  <a:pt x="6469592" y="716515"/>
                  <a:pt x="6450445" y="716865"/>
                </a:cubicBezTo>
                <a:cubicBezTo>
                  <a:pt x="6429011" y="716346"/>
                  <a:pt x="6412583" y="709465"/>
                  <a:pt x="6401160" y="696223"/>
                </a:cubicBezTo>
                <a:cubicBezTo>
                  <a:pt x="6389738" y="682981"/>
                  <a:pt x="6383973" y="666493"/>
                  <a:pt x="6383864" y="646761"/>
                </a:cubicBezTo>
                <a:cubicBezTo>
                  <a:pt x="6384005" y="627778"/>
                  <a:pt x="6388065" y="610125"/>
                  <a:pt x="6396046" y="593801"/>
                </a:cubicBezTo>
                <a:cubicBezTo>
                  <a:pt x="6404027" y="577477"/>
                  <a:pt x="6415082" y="564267"/>
                  <a:pt x="6429213" y="554172"/>
                </a:cubicBezTo>
                <a:cubicBezTo>
                  <a:pt x="6443344" y="544076"/>
                  <a:pt x="6459706" y="538879"/>
                  <a:pt x="6478298" y="538582"/>
                </a:cubicBezTo>
                <a:close/>
                <a:moveTo>
                  <a:pt x="6310335" y="538582"/>
                </a:moveTo>
                <a:cubicBezTo>
                  <a:pt x="6320408" y="538684"/>
                  <a:pt x="6330305" y="539886"/>
                  <a:pt x="6340026" y="542187"/>
                </a:cubicBezTo>
                <a:cubicBezTo>
                  <a:pt x="6349748" y="544488"/>
                  <a:pt x="6358059" y="547273"/>
                  <a:pt x="6364960" y="550542"/>
                </a:cubicBezTo>
                <a:lnTo>
                  <a:pt x="6338881" y="691531"/>
                </a:lnTo>
                <a:cubicBezTo>
                  <a:pt x="6335482" y="709470"/>
                  <a:pt x="6331091" y="724752"/>
                  <a:pt x="6325709" y="737377"/>
                </a:cubicBezTo>
                <a:cubicBezTo>
                  <a:pt x="6320328" y="750002"/>
                  <a:pt x="6313205" y="760092"/>
                  <a:pt x="6304344" y="767649"/>
                </a:cubicBezTo>
                <a:cubicBezTo>
                  <a:pt x="6295694" y="774905"/>
                  <a:pt x="6286120" y="779917"/>
                  <a:pt x="6275621" y="782688"/>
                </a:cubicBezTo>
                <a:cubicBezTo>
                  <a:pt x="6265122" y="785458"/>
                  <a:pt x="6254843" y="786777"/>
                  <a:pt x="6244784" y="786645"/>
                </a:cubicBezTo>
                <a:cubicBezTo>
                  <a:pt x="6234247" y="786586"/>
                  <a:pt x="6224506" y="785472"/>
                  <a:pt x="6215558" y="783303"/>
                </a:cubicBezTo>
                <a:cubicBezTo>
                  <a:pt x="6206610" y="781134"/>
                  <a:pt x="6199333" y="778261"/>
                  <a:pt x="6193726" y="774685"/>
                </a:cubicBezTo>
                <a:lnTo>
                  <a:pt x="6202184" y="751789"/>
                </a:lnTo>
                <a:cubicBezTo>
                  <a:pt x="6207404" y="755037"/>
                  <a:pt x="6213945" y="757712"/>
                  <a:pt x="6221806" y="759814"/>
                </a:cubicBezTo>
                <a:cubicBezTo>
                  <a:pt x="6229668" y="761915"/>
                  <a:pt x="6238149" y="763003"/>
                  <a:pt x="6247251" y="763077"/>
                </a:cubicBezTo>
                <a:cubicBezTo>
                  <a:pt x="6261656" y="763421"/>
                  <a:pt x="6274167" y="759028"/>
                  <a:pt x="6284784" y="749897"/>
                </a:cubicBezTo>
                <a:cubicBezTo>
                  <a:pt x="6295401" y="740766"/>
                  <a:pt x="6303330" y="724828"/>
                  <a:pt x="6308572" y="702084"/>
                </a:cubicBezTo>
                <a:lnTo>
                  <a:pt x="6314212" y="676728"/>
                </a:lnTo>
                <a:lnTo>
                  <a:pt x="6313154" y="676728"/>
                </a:lnTo>
                <a:cubicBezTo>
                  <a:pt x="6305687" y="688870"/>
                  <a:pt x="6296920" y="697951"/>
                  <a:pt x="6286855" y="703971"/>
                </a:cubicBezTo>
                <a:cubicBezTo>
                  <a:pt x="6276788" y="709990"/>
                  <a:pt x="6265819" y="712996"/>
                  <a:pt x="6253947" y="712988"/>
                </a:cubicBezTo>
                <a:cubicBezTo>
                  <a:pt x="6236842" y="712417"/>
                  <a:pt x="6223944" y="706345"/>
                  <a:pt x="6215253" y="694770"/>
                </a:cubicBezTo>
                <a:cubicBezTo>
                  <a:pt x="6206562" y="683195"/>
                  <a:pt x="6202206" y="669542"/>
                  <a:pt x="6202184" y="653812"/>
                </a:cubicBezTo>
                <a:cubicBezTo>
                  <a:pt x="6202188" y="634188"/>
                  <a:pt x="6206600" y="615664"/>
                  <a:pt x="6215421" y="598241"/>
                </a:cubicBezTo>
                <a:cubicBezTo>
                  <a:pt x="6224242" y="580818"/>
                  <a:pt x="6236744" y="566607"/>
                  <a:pt x="6252927" y="555608"/>
                </a:cubicBezTo>
                <a:cubicBezTo>
                  <a:pt x="6269110" y="544609"/>
                  <a:pt x="6288246" y="538934"/>
                  <a:pt x="6310335" y="538582"/>
                </a:cubicBezTo>
                <a:close/>
                <a:moveTo>
                  <a:pt x="6126575" y="538582"/>
                </a:moveTo>
                <a:cubicBezTo>
                  <a:pt x="6137317" y="538317"/>
                  <a:pt x="6147088" y="541749"/>
                  <a:pt x="6155888" y="548877"/>
                </a:cubicBezTo>
                <a:cubicBezTo>
                  <a:pt x="6164688" y="556005"/>
                  <a:pt x="6169351" y="568418"/>
                  <a:pt x="6169879" y="586115"/>
                </a:cubicBezTo>
                <a:cubicBezTo>
                  <a:pt x="6169857" y="589926"/>
                  <a:pt x="6169549" y="594287"/>
                  <a:pt x="6168955" y="599199"/>
                </a:cubicBezTo>
                <a:cubicBezTo>
                  <a:pt x="6168361" y="604111"/>
                  <a:pt x="6167614" y="608913"/>
                  <a:pt x="6166712" y="613604"/>
                </a:cubicBezTo>
                <a:lnTo>
                  <a:pt x="6147708" y="712988"/>
                </a:lnTo>
                <a:lnTo>
                  <a:pt x="6118469" y="712988"/>
                </a:lnTo>
                <a:lnTo>
                  <a:pt x="6137147" y="614662"/>
                </a:lnTo>
                <a:cubicBezTo>
                  <a:pt x="6137867" y="611262"/>
                  <a:pt x="6138454" y="607664"/>
                  <a:pt x="6138910" y="603869"/>
                </a:cubicBezTo>
                <a:cubicBezTo>
                  <a:pt x="6139365" y="600073"/>
                  <a:pt x="6139600" y="596387"/>
                  <a:pt x="6139615" y="592811"/>
                </a:cubicBezTo>
                <a:cubicBezTo>
                  <a:pt x="6139754" y="584008"/>
                  <a:pt x="6137801" y="576857"/>
                  <a:pt x="6133755" y="571357"/>
                </a:cubicBezTo>
                <a:cubicBezTo>
                  <a:pt x="6129710" y="565858"/>
                  <a:pt x="6122735" y="563024"/>
                  <a:pt x="6112830" y="562855"/>
                </a:cubicBezTo>
                <a:cubicBezTo>
                  <a:pt x="6105710" y="562903"/>
                  <a:pt x="6098178" y="565587"/>
                  <a:pt x="6090236" y="570909"/>
                </a:cubicBezTo>
                <a:cubicBezTo>
                  <a:pt x="6082293" y="576230"/>
                  <a:pt x="6075075" y="583900"/>
                  <a:pt x="6068581" y="593921"/>
                </a:cubicBezTo>
                <a:cubicBezTo>
                  <a:pt x="6062088" y="603941"/>
                  <a:pt x="6057454" y="616023"/>
                  <a:pt x="6054680" y="630168"/>
                </a:cubicBezTo>
                <a:lnTo>
                  <a:pt x="6039173" y="712988"/>
                </a:lnTo>
                <a:lnTo>
                  <a:pt x="6009922" y="712988"/>
                </a:lnTo>
                <a:lnTo>
                  <a:pt x="6032830" y="592138"/>
                </a:lnTo>
                <a:cubicBezTo>
                  <a:pt x="6034732" y="582625"/>
                  <a:pt x="6036302" y="573728"/>
                  <a:pt x="6037544" y="565448"/>
                </a:cubicBezTo>
                <a:cubicBezTo>
                  <a:pt x="6038784" y="557169"/>
                  <a:pt x="6039915" y="549505"/>
                  <a:pt x="6040935" y="542458"/>
                </a:cubicBezTo>
                <a:lnTo>
                  <a:pt x="6067015" y="542458"/>
                </a:lnTo>
                <a:lnTo>
                  <a:pt x="6062786" y="575895"/>
                </a:lnTo>
                <a:lnTo>
                  <a:pt x="6063491" y="575895"/>
                </a:lnTo>
                <a:cubicBezTo>
                  <a:pt x="6071185" y="563864"/>
                  <a:pt x="6080466" y="554652"/>
                  <a:pt x="6091332" y="548259"/>
                </a:cubicBezTo>
                <a:cubicBezTo>
                  <a:pt x="6102199" y="541866"/>
                  <a:pt x="6113947" y="538640"/>
                  <a:pt x="6126575" y="538582"/>
                </a:cubicBezTo>
                <a:close/>
                <a:moveTo>
                  <a:pt x="5770273" y="538582"/>
                </a:moveTo>
                <a:cubicBezTo>
                  <a:pt x="5783243" y="538823"/>
                  <a:pt x="5792954" y="542474"/>
                  <a:pt x="5799407" y="549534"/>
                </a:cubicBezTo>
                <a:cubicBezTo>
                  <a:pt x="5805860" y="556595"/>
                  <a:pt x="5809409" y="565616"/>
                  <a:pt x="5810053" y="576600"/>
                </a:cubicBezTo>
                <a:cubicBezTo>
                  <a:pt x="5817694" y="564253"/>
                  <a:pt x="5826833" y="554880"/>
                  <a:pt x="5837470" y="548479"/>
                </a:cubicBezTo>
                <a:cubicBezTo>
                  <a:pt x="5848108" y="542078"/>
                  <a:pt x="5859892" y="538779"/>
                  <a:pt x="5872822" y="538582"/>
                </a:cubicBezTo>
                <a:cubicBezTo>
                  <a:pt x="5883171" y="538442"/>
                  <a:pt x="5892503" y="541888"/>
                  <a:pt x="5900819" y="548920"/>
                </a:cubicBezTo>
                <a:cubicBezTo>
                  <a:pt x="5909135" y="555952"/>
                  <a:pt x="5913535" y="567411"/>
                  <a:pt x="5914019" y="583296"/>
                </a:cubicBezTo>
                <a:cubicBezTo>
                  <a:pt x="5914011" y="587451"/>
                  <a:pt x="5913762" y="592092"/>
                  <a:pt x="5913270" y="597217"/>
                </a:cubicBezTo>
                <a:cubicBezTo>
                  <a:pt x="5912779" y="602341"/>
                  <a:pt x="5912090" y="607334"/>
                  <a:pt x="5911203" y="612195"/>
                </a:cubicBezTo>
                <a:lnTo>
                  <a:pt x="5892201" y="712988"/>
                </a:lnTo>
                <a:lnTo>
                  <a:pt x="5863654" y="712988"/>
                </a:lnTo>
                <a:lnTo>
                  <a:pt x="5881991" y="614662"/>
                </a:lnTo>
                <a:cubicBezTo>
                  <a:pt x="5882711" y="611402"/>
                  <a:pt x="5883298" y="607789"/>
                  <a:pt x="5883754" y="603824"/>
                </a:cubicBezTo>
                <a:cubicBezTo>
                  <a:pt x="5884209" y="599860"/>
                  <a:pt x="5884444" y="596071"/>
                  <a:pt x="5884459" y="592459"/>
                </a:cubicBezTo>
                <a:cubicBezTo>
                  <a:pt x="5884576" y="583362"/>
                  <a:pt x="5882667" y="576181"/>
                  <a:pt x="5878729" y="570917"/>
                </a:cubicBezTo>
                <a:cubicBezTo>
                  <a:pt x="5874791" y="565652"/>
                  <a:pt x="5868120" y="562965"/>
                  <a:pt x="5858717" y="562855"/>
                </a:cubicBezTo>
                <a:cubicBezTo>
                  <a:pt x="5847682" y="563090"/>
                  <a:pt x="5837045" y="568788"/>
                  <a:pt x="5826805" y="579948"/>
                </a:cubicBezTo>
                <a:cubicBezTo>
                  <a:pt x="5816565" y="591108"/>
                  <a:pt x="5809456" y="606321"/>
                  <a:pt x="5805479" y="625587"/>
                </a:cubicBezTo>
                <a:lnTo>
                  <a:pt x="5788941" y="712988"/>
                </a:lnTo>
                <a:lnTo>
                  <a:pt x="5760758" y="712988"/>
                </a:lnTo>
                <a:lnTo>
                  <a:pt x="5779788" y="612899"/>
                </a:lnTo>
                <a:cubicBezTo>
                  <a:pt x="5780494" y="609214"/>
                  <a:pt x="5781022" y="605660"/>
                  <a:pt x="5781374" y="602239"/>
                </a:cubicBezTo>
                <a:cubicBezTo>
                  <a:pt x="5781727" y="598817"/>
                  <a:pt x="5781903" y="595440"/>
                  <a:pt x="5781903" y="592106"/>
                </a:cubicBezTo>
                <a:cubicBezTo>
                  <a:pt x="5782190" y="584566"/>
                  <a:pt x="5780648" y="577885"/>
                  <a:pt x="5777278" y="572062"/>
                </a:cubicBezTo>
                <a:cubicBezTo>
                  <a:pt x="5773907" y="566240"/>
                  <a:pt x="5766991" y="563171"/>
                  <a:pt x="5756529" y="562855"/>
                </a:cubicBezTo>
                <a:cubicBezTo>
                  <a:pt x="5745266" y="563274"/>
                  <a:pt x="5734311" y="569485"/>
                  <a:pt x="5723665" y="581490"/>
                </a:cubicBezTo>
                <a:cubicBezTo>
                  <a:pt x="5713019" y="593494"/>
                  <a:pt x="5705765" y="608780"/>
                  <a:pt x="5701903" y="627349"/>
                </a:cubicBezTo>
                <a:lnTo>
                  <a:pt x="5686044" y="712988"/>
                </a:lnTo>
                <a:lnTo>
                  <a:pt x="5657498" y="712988"/>
                </a:lnTo>
                <a:lnTo>
                  <a:pt x="5680405" y="592138"/>
                </a:lnTo>
                <a:cubicBezTo>
                  <a:pt x="5683871" y="573112"/>
                  <a:pt x="5686455" y="556552"/>
                  <a:pt x="5688158" y="542458"/>
                </a:cubicBezTo>
                <a:lnTo>
                  <a:pt x="5713885" y="542458"/>
                </a:lnTo>
                <a:lnTo>
                  <a:pt x="5709304" y="574485"/>
                </a:lnTo>
                <a:lnTo>
                  <a:pt x="5710361" y="574485"/>
                </a:lnTo>
                <a:cubicBezTo>
                  <a:pt x="5718386" y="562668"/>
                  <a:pt x="5727534" y="553735"/>
                  <a:pt x="5737807" y="547687"/>
                </a:cubicBezTo>
                <a:cubicBezTo>
                  <a:pt x="5748078" y="541638"/>
                  <a:pt x="5758900" y="538603"/>
                  <a:pt x="5770273" y="538582"/>
                </a:cubicBezTo>
                <a:close/>
                <a:moveTo>
                  <a:pt x="5573424" y="538582"/>
                </a:moveTo>
                <a:cubicBezTo>
                  <a:pt x="5588781" y="538788"/>
                  <a:pt x="5601375" y="542248"/>
                  <a:pt x="5611205" y="548962"/>
                </a:cubicBezTo>
                <a:cubicBezTo>
                  <a:pt x="5621036" y="555676"/>
                  <a:pt x="5628302" y="564407"/>
                  <a:pt x="5633002" y="575156"/>
                </a:cubicBezTo>
                <a:cubicBezTo>
                  <a:pt x="5637702" y="585904"/>
                  <a:pt x="5640037" y="597433"/>
                  <a:pt x="5640004" y="609744"/>
                </a:cubicBezTo>
                <a:cubicBezTo>
                  <a:pt x="5639896" y="627603"/>
                  <a:pt x="5635967" y="644642"/>
                  <a:pt x="5628215" y="660862"/>
                </a:cubicBezTo>
                <a:cubicBezTo>
                  <a:pt x="5620462" y="677081"/>
                  <a:pt x="5609537" y="690383"/>
                  <a:pt x="5595438" y="700766"/>
                </a:cubicBezTo>
                <a:cubicBezTo>
                  <a:pt x="5581341" y="711149"/>
                  <a:pt x="5564718" y="716515"/>
                  <a:pt x="5545570" y="716865"/>
                </a:cubicBezTo>
                <a:cubicBezTo>
                  <a:pt x="5524136" y="716346"/>
                  <a:pt x="5507708" y="709465"/>
                  <a:pt x="5496285" y="696223"/>
                </a:cubicBezTo>
                <a:cubicBezTo>
                  <a:pt x="5484863" y="682981"/>
                  <a:pt x="5479098" y="666493"/>
                  <a:pt x="5478989" y="646761"/>
                </a:cubicBezTo>
                <a:cubicBezTo>
                  <a:pt x="5479130" y="627778"/>
                  <a:pt x="5483190" y="610125"/>
                  <a:pt x="5491171" y="593801"/>
                </a:cubicBezTo>
                <a:cubicBezTo>
                  <a:pt x="5499152" y="577477"/>
                  <a:pt x="5510208" y="564267"/>
                  <a:pt x="5524339" y="554172"/>
                </a:cubicBezTo>
                <a:cubicBezTo>
                  <a:pt x="5538469" y="544076"/>
                  <a:pt x="5554833" y="538879"/>
                  <a:pt x="5573424" y="538582"/>
                </a:cubicBezTo>
                <a:close/>
                <a:moveTo>
                  <a:pt x="5212176" y="538582"/>
                </a:moveTo>
                <a:cubicBezTo>
                  <a:pt x="5222918" y="538317"/>
                  <a:pt x="5232688" y="541749"/>
                  <a:pt x="5241488" y="548877"/>
                </a:cubicBezTo>
                <a:cubicBezTo>
                  <a:pt x="5250289" y="556005"/>
                  <a:pt x="5254952" y="568418"/>
                  <a:pt x="5255479" y="586115"/>
                </a:cubicBezTo>
                <a:cubicBezTo>
                  <a:pt x="5255458" y="589926"/>
                  <a:pt x="5255150" y="594287"/>
                  <a:pt x="5254556" y="599199"/>
                </a:cubicBezTo>
                <a:cubicBezTo>
                  <a:pt x="5253961" y="604111"/>
                  <a:pt x="5253214" y="608913"/>
                  <a:pt x="5252312" y="613604"/>
                </a:cubicBezTo>
                <a:lnTo>
                  <a:pt x="5233309" y="712988"/>
                </a:lnTo>
                <a:lnTo>
                  <a:pt x="5204069" y="712988"/>
                </a:lnTo>
                <a:lnTo>
                  <a:pt x="5222748" y="614662"/>
                </a:lnTo>
                <a:cubicBezTo>
                  <a:pt x="5223468" y="611262"/>
                  <a:pt x="5224054" y="607664"/>
                  <a:pt x="5224510" y="603869"/>
                </a:cubicBezTo>
                <a:cubicBezTo>
                  <a:pt x="5224966" y="600073"/>
                  <a:pt x="5225200" y="596387"/>
                  <a:pt x="5225215" y="592811"/>
                </a:cubicBezTo>
                <a:cubicBezTo>
                  <a:pt x="5225355" y="584008"/>
                  <a:pt x="5223401" y="576857"/>
                  <a:pt x="5219355" y="571357"/>
                </a:cubicBezTo>
                <a:cubicBezTo>
                  <a:pt x="5215311" y="565858"/>
                  <a:pt x="5208335" y="563024"/>
                  <a:pt x="5198430" y="562855"/>
                </a:cubicBezTo>
                <a:cubicBezTo>
                  <a:pt x="5191310" y="562903"/>
                  <a:pt x="5183778" y="565587"/>
                  <a:pt x="5175836" y="570909"/>
                </a:cubicBezTo>
                <a:cubicBezTo>
                  <a:pt x="5167894" y="576230"/>
                  <a:pt x="5160676" y="583900"/>
                  <a:pt x="5154181" y="593921"/>
                </a:cubicBezTo>
                <a:cubicBezTo>
                  <a:pt x="5147688" y="603941"/>
                  <a:pt x="5143055" y="616023"/>
                  <a:pt x="5140281" y="630168"/>
                </a:cubicBezTo>
                <a:lnTo>
                  <a:pt x="5124773" y="712988"/>
                </a:lnTo>
                <a:lnTo>
                  <a:pt x="5095522" y="712988"/>
                </a:lnTo>
                <a:lnTo>
                  <a:pt x="5118430" y="592138"/>
                </a:lnTo>
                <a:cubicBezTo>
                  <a:pt x="5120333" y="582625"/>
                  <a:pt x="5121903" y="573728"/>
                  <a:pt x="5123144" y="565448"/>
                </a:cubicBezTo>
                <a:cubicBezTo>
                  <a:pt x="5124384" y="557169"/>
                  <a:pt x="5125515" y="549505"/>
                  <a:pt x="5126536" y="542458"/>
                </a:cubicBezTo>
                <a:lnTo>
                  <a:pt x="5152616" y="542458"/>
                </a:lnTo>
                <a:lnTo>
                  <a:pt x="5148386" y="575895"/>
                </a:lnTo>
                <a:lnTo>
                  <a:pt x="5149091" y="575895"/>
                </a:lnTo>
                <a:cubicBezTo>
                  <a:pt x="5156786" y="563864"/>
                  <a:pt x="5166067" y="554652"/>
                  <a:pt x="5176932" y="548259"/>
                </a:cubicBezTo>
                <a:cubicBezTo>
                  <a:pt x="5187799" y="541866"/>
                  <a:pt x="5199548" y="538640"/>
                  <a:pt x="5212176" y="538582"/>
                </a:cubicBezTo>
                <a:close/>
                <a:moveTo>
                  <a:pt x="4938735" y="538582"/>
                </a:moveTo>
                <a:cubicBezTo>
                  <a:pt x="4948808" y="538684"/>
                  <a:pt x="4958705" y="539886"/>
                  <a:pt x="4968427" y="542187"/>
                </a:cubicBezTo>
                <a:cubicBezTo>
                  <a:pt x="4978148" y="544488"/>
                  <a:pt x="4986460" y="547273"/>
                  <a:pt x="4993362" y="550542"/>
                </a:cubicBezTo>
                <a:lnTo>
                  <a:pt x="4967282" y="691531"/>
                </a:lnTo>
                <a:cubicBezTo>
                  <a:pt x="4963882" y="709470"/>
                  <a:pt x="4959491" y="724752"/>
                  <a:pt x="4954111" y="737377"/>
                </a:cubicBezTo>
                <a:cubicBezTo>
                  <a:pt x="4948728" y="750002"/>
                  <a:pt x="4941606" y="760092"/>
                  <a:pt x="4932744" y="767649"/>
                </a:cubicBezTo>
                <a:cubicBezTo>
                  <a:pt x="4924094" y="774905"/>
                  <a:pt x="4914521" y="779917"/>
                  <a:pt x="4904022" y="782688"/>
                </a:cubicBezTo>
                <a:cubicBezTo>
                  <a:pt x="4893522" y="785458"/>
                  <a:pt x="4883244" y="786777"/>
                  <a:pt x="4873184" y="786645"/>
                </a:cubicBezTo>
                <a:cubicBezTo>
                  <a:pt x="4862647" y="786586"/>
                  <a:pt x="4852907" y="785472"/>
                  <a:pt x="4843958" y="783303"/>
                </a:cubicBezTo>
                <a:cubicBezTo>
                  <a:pt x="4835011" y="781134"/>
                  <a:pt x="4827734" y="778261"/>
                  <a:pt x="4822127" y="774685"/>
                </a:cubicBezTo>
                <a:lnTo>
                  <a:pt x="4830585" y="751789"/>
                </a:lnTo>
                <a:cubicBezTo>
                  <a:pt x="4835804" y="755037"/>
                  <a:pt x="4842345" y="757712"/>
                  <a:pt x="4850207" y="759814"/>
                </a:cubicBezTo>
                <a:cubicBezTo>
                  <a:pt x="4858069" y="761915"/>
                  <a:pt x="4866549" y="763003"/>
                  <a:pt x="4875652" y="763077"/>
                </a:cubicBezTo>
                <a:cubicBezTo>
                  <a:pt x="4890056" y="763421"/>
                  <a:pt x="4902567" y="759028"/>
                  <a:pt x="4913184" y="749897"/>
                </a:cubicBezTo>
                <a:cubicBezTo>
                  <a:pt x="4923801" y="740766"/>
                  <a:pt x="4931731" y="724828"/>
                  <a:pt x="4936972" y="702084"/>
                </a:cubicBezTo>
                <a:lnTo>
                  <a:pt x="4942612" y="676728"/>
                </a:lnTo>
                <a:lnTo>
                  <a:pt x="4941555" y="676728"/>
                </a:lnTo>
                <a:cubicBezTo>
                  <a:pt x="4934088" y="688870"/>
                  <a:pt x="4925321" y="697951"/>
                  <a:pt x="4915255" y="703971"/>
                </a:cubicBezTo>
                <a:cubicBezTo>
                  <a:pt x="4905188" y="709990"/>
                  <a:pt x="4894219" y="712996"/>
                  <a:pt x="4882347" y="712988"/>
                </a:cubicBezTo>
                <a:cubicBezTo>
                  <a:pt x="4865242" y="712417"/>
                  <a:pt x="4852344" y="706345"/>
                  <a:pt x="4843653" y="694770"/>
                </a:cubicBezTo>
                <a:cubicBezTo>
                  <a:pt x="4834962" y="683195"/>
                  <a:pt x="4830606" y="669542"/>
                  <a:pt x="4830585" y="653812"/>
                </a:cubicBezTo>
                <a:cubicBezTo>
                  <a:pt x="4830588" y="634188"/>
                  <a:pt x="4835000" y="615664"/>
                  <a:pt x="4843822" y="598241"/>
                </a:cubicBezTo>
                <a:cubicBezTo>
                  <a:pt x="4852643" y="580818"/>
                  <a:pt x="4865145" y="566607"/>
                  <a:pt x="4881328" y="555608"/>
                </a:cubicBezTo>
                <a:cubicBezTo>
                  <a:pt x="4897510" y="544609"/>
                  <a:pt x="4916646" y="538934"/>
                  <a:pt x="4938735" y="538582"/>
                </a:cubicBezTo>
                <a:close/>
                <a:moveTo>
                  <a:pt x="4754975" y="538582"/>
                </a:moveTo>
                <a:cubicBezTo>
                  <a:pt x="4765718" y="538317"/>
                  <a:pt x="4775490" y="541749"/>
                  <a:pt x="4784288" y="548877"/>
                </a:cubicBezTo>
                <a:cubicBezTo>
                  <a:pt x="4793089" y="556005"/>
                  <a:pt x="4797751" y="568418"/>
                  <a:pt x="4798280" y="586115"/>
                </a:cubicBezTo>
                <a:cubicBezTo>
                  <a:pt x="4798258" y="589926"/>
                  <a:pt x="4797950" y="594287"/>
                  <a:pt x="4797355" y="599199"/>
                </a:cubicBezTo>
                <a:cubicBezTo>
                  <a:pt x="4796762" y="604111"/>
                  <a:pt x="4796014" y="608913"/>
                  <a:pt x="4795112" y="613604"/>
                </a:cubicBezTo>
                <a:lnTo>
                  <a:pt x="4776109" y="712988"/>
                </a:lnTo>
                <a:lnTo>
                  <a:pt x="4746869" y="712988"/>
                </a:lnTo>
                <a:lnTo>
                  <a:pt x="4765547" y="614662"/>
                </a:lnTo>
                <a:cubicBezTo>
                  <a:pt x="4766267" y="611262"/>
                  <a:pt x="4766856" y="607664"/>
                  <a:pt x="4767310" y="603869"/>
                </a:cubicBezTo>
                <a:cubicBezTo>
                  <a:pt x="4767766" y="600073"/>
                  <a:pt x="4768000" y="596387"/>
                  <a:pt x="4768015" y="592811"/>
                </a:cubicBezTo>
                <a:cubicBezTo>
                  <a:pt x="4768155" y="584008"/>
                  <a:pt x="4766202" y="576857"/>
                  <a:pt x="4762157" y="571357"/>
                </a:cubicBezTo>
                <a:cubicBezTo>
                  <a:pt x="4758110" y="565858"/>
                  <a:pt x="4751135" y="563024"/>
                  <a:pt x="4741231" y="562855"/>
                </a:cubicBezTo>
                <a:cubicBezTo>
                  <a:pt x="4734110" y="562903"/>
                  <a:pt x="4726579" y="565587"/>
                  <a:pt x="4718636" y="570909"/>
                </a:cubicBezTo>
                <a:cubicBezTo>
                  <a:pt x="4710694" y="576230"/>
                  <a:pt x="4703476" y="583901"/>
                  <a:pt x="4696982" y="593921"/>
                </a:cubicBezTo>
                <a:cubicBezTo>
                  <a:pt x="4690488" y="603941"/>
                  <a:pt x="4685854" y="616023"/>
                  <a:pt x="4683081" y="630168"/>
                </a:cubicBezTo>
                <a:lnTo>
                  <a:pt x="4667574" y="712988"/>
                </a:lnTo>
                <a:lnTo>
                  <a:pt x="4638323" y="712988"/>
                </a:lnTo>
                <a:lnTo>
                  <a:pt x="4661230" y="592138"/>
                </a:lnTo>
                <a:cubicBezTo>
                  <a:pt x="4663131" y="582625"/>
                  <a:pt x="4664703" y="573728"/>
                  <a:pt x="4665944" y="565448"/>
                </a:cubicBezTo>
                <a:cubicBezTo>
                  <a:pt x="4667185" y="557169"/>
                  <a:pt x="4668315" y="549505"/>
                  <a:pt x="4669337" y="542458"/>
                </a:cubicBezTo>
                <a:lnTo>
                  <a:pt x="4695416" y="542458"/>
                </a:lnTo>
                <a:lnTo>
                  <a:pt x="4691187" y="575895"/>
                </a:lnTo>
                <a:lnTo>
                  <a:pt x="4691891" y="575895"/>
                </a:lnTo>
                <a:cubicBezTo>
                  <a:pt x="4699586" y="563864"/>
                  <a:pt x="4708866" y="554652"/>
                  <a:pt x="4719732" y="548259"/>
                </a:cubicBezTo>
                <a:cubicBezTo>
                  <a:pt x="4730600" y="541866"/>
                  <a:pt x="4742347" y="538640"/>
                  <a:pt x="4754975" y="538582"/>
                </a:cubicBezTo>
                <a:close/>
                <a:moveTo>
                  <a:pt x="4576458" y="538582"/>
                </a:moveTo>
                <a:cubicBezTo>
                  <a:pt x="4584719" y="538618"/>
                  <a:pt x="4592919" y="539249"/>
                  <a:pt x="4601056" y="540474"/>
                </a:cubicBezTo>
                <a:cubicBezTo>
                  <a:pt x="4609194" y="541699"/>
                  <a:pt x="4616255" y="543300"/>
                  <a:pt x="4622238" y="545277"/>
                </a:cubicBezTo>
                <a:lnTo>
                  <a:pt x="4604970" y="634065"/>
                </a:lnTo>
                <a:cubicBezTo>
                  <a:pt x="4602150" y="649113"/>
                  <a:pt x="4600125" y="663588"/>
                  <a:pt x="4598890" y="677491"/>
                </a:cubicBezTo>
                <a:cubicBezTo>
                  <a:pt x="4597658" y="691393"/>
                  <a:pt x="4597217" y="703226"/>
                  <a:pt x="4597569" y="712988"/>
                </a:cubicBezTo>
                <a:lnTo>
                  <a:pt x="4570477" y="712988"/>
                </a:lnTo>
                <a:cubicBezTo>
                  <a:pt x="4570505" y="707782"/>
                  <a:pt x="4570887" y="701366"/>
                  <a:pt x="4571619" y="693741"/>
                </a:cubicBezTo>
                <a:cubicBezTo>
                  <a:pt x="4572353" y="686117"/>
                  <a:pt x="4573261" y="677860"/>
                  <a:pt x="4574347" y="668971"/>
                </a:cubicBezTo>
                <a:lnTo>
                  <a:pt x="4573642" y="668971"/>
                </a:lnTo>
                <a:cubicBezTo>
                  <a:pt x="4564228" y="686380"/>
                  <a:pt x="4553886" y="698766"/>
                  <a:pt x="4542619" y="706129"/>
                </a:cubicBezTo>
                <a:cubicBezTo>
                  <a:pt x="4531350" y="713492"/>
                  <a:pt x="4519596" y="717071"/>
                  <a:pt x="4507358" y="716865"/>
                </a:cubicBezTo>
                <a:cubicBezTo>
                  <a:pt x="4492216" y="716544"/>
                  <a:pt x="4480313" y="711206"/>
                  <a:pt x="4471650" y="700850"/>
                </a:cubicBezTo>
                <a:cubicBezTo>
                  <a:pt x="4462988" y="690495"/>
                  <a:pt x="4458573" y="677048"/>
                  <a:pt x="4458405" y="660510"/>
                </a:cubicBezTo>
                <a:cubicBezTo>
                  <a:pt x="4458484" y="640359"/>
                  <a:pt x="4463177" y="621048"/>
                  <a:pt x="4472482" y="602576"/>
                </a:cubicBezTo>
                <a:cubicBezTo>
                  <a:pt x="4481784" y="584104"/>
                  <a:pt x="4495221" y="568922"/>
                  <a:pt x="4512790" y="557031"/>
                </a:cubicBezTo>
                <a:cubicBezTo>
                  <a:pt x="4530358" y="545140"/>
                  <a:pt x="4551581" y="538990"/>
                  <a:pt x="4576458" y="538582"/>
                </a:cubicBezTo>
                <a:close/>
                <a:moveTo>
                  <a:pt x="4036725" y="538582"/>
                </a:moveTo>
                <a:cubicBezTo>
                  <a:pt x="4049693" y="538823"/>
                  <a:pt x="4059405" y="542474"/>
                  <a:pt x="4065857" y="549534"/>
                </a:cubicBezTo>
                <a:cubicBezTo>
                  <a:pt x="4072310" y="556595"/>
                  <a:pt x="4075859" y="565616"/>
                  <a:pt x="4076504" y="576600"/>
                </a:cubicBezTo>
                <a:cubicBezTo>
                  <a:pt x="4084144" y="564253"/>
                  <a:pt x="4093283" y="554880"/>
                  <a:pt x="4103921" y="548479"/>
                </a:cubicBezTo>
                <a:cubicBezTo>
                  <a:pt x="4114559" y="542078"/>
                  <a:pt x="4126343" y="538779"/>
                  <a:pt x="4139272" y="538582"/>
                </a:cubicBezTo>
                <a:cubicBezTo>
                  <a:pt x="4149621" y="538442"/>
                  <a:pt x="4158954" y="541888"/>
                  <a:pt x="4167271" y="548920"/>
                </a:cubicBezTo>
                <a:cubicBezTo>
                  <a:pt x="4175586" y="555952"/>
                  <a:pt x="4179986" y="567411"/>
                  <a:pt x="4180469" y="583296"/>
                </a:cubicBezTo>
                <a:cubicBezTo>
                  <a:pt x="4180462" y="587451"/>
                  <a:pt x="4180213" y="592092"/>
                  <a:pt x="4179722" y="597217"/>
                </a:cubicBezTo>
                <a:cubicBezTo>
                  <a:pt x="4179231" y="602341"/>
                  <a:pt x="4178540" y="607334"/>
                  <a:pt x="4177654" y="612195"/>
                </a:cubicBezTo>
                <a:lnTo>
                  <a:pt x="4158651" y="712988"/>
                </a:lnTo>
                <a:lnTo>
                  <a:pt x="4130104" y="712988"/>
                </a:lnTo>
                <a:lnTo>
                  <a:pt x="4148441" y="614662"/>
                </a:lnTo>
                <a:cubicBezTo>
                  <a:pt x="4149161" y="611402"/>
                  <a:pt x="4149749" y="607789"/>
                  <a:pt x="4150204" y="603824"/>
                </a:cubicBezTo>
                <a:cubicBezTo>
                  <a:pt x="4150660" y="599860"/>
                  <a:pt x="4150896" y="596071"/>
                  <a:pt x="4150909" y="592459"/>
                </a:cubicBezTo>
                <a:cubicBezTo>
                  <a:pt x="4151027" y="583362"/>
                  <a:pt x="4149118" y="576181"/>
                  <a:pt x="4145179" y="570917"/>
                </a:cubicBezTo>
                <a:cubicBezTo>
                  <a:pt x="4141241" y="565652"/>
                  <a:pt x="4134571" y="562965"/>
                  <a:pt x="4125169" y="562855"/>
                </a:cubicBezTo>
                <a:cubicBezTo>
                  <a:pt x="4114133" y="563090"/>
                  <a:pt x="4103496" y="568788"/>
                  <a:pt x="4093256" y="579948"/>
                </a:cubicBezTo>
                <a:cubicBezTo>
                  <a:pt x="4083014" y="591108"/>
                  <a:pt x="4075906" y="606321"/>
                  <a:pt x="4071930" y="625587"/>
                </a:cubicBezTo>
                <a:lnTo>
                  <a:pt x="4055392" y="712988"/>
                </a:lnTo>
                <a:lnTo>
                  <a:pt x="4027208" y="712988"/>
                </a:lnTo>
                <a:lnTo>
                  <a:pt x="4046240" y="612899"/>
                </a:lnTo>
                <a:cubicBezTo>
                  <a:pt x="4046944" y="609214"/>
                  <a:pt x="4047473" y="605660"/>
                  <a:pt x="4047825" y="602239"/>
                </a:cubicBezTo>
                <a:cubicBezTo>
                  <a:pt x="4048178" y="598817"/>
                  <a:pt x="4048354" y="595440"/>
                  <a:pt x="4048354" y="592106"/>
                </a:cubicBezTo>
                <a:cubicBezTo>
                  <a:pt x="4048639" y="584566"/>
                  <a:pt x="4047098" y="577885"/>
                  <a:pt x="4043728" y="572062"/>
                </a:cubicBezTo>
                <a:cubicBezTo>
                  <a:pt x="4040358" y="566240"/>
                  <a:pt x="4033442" y="563171"/>
                  <a:pt x="4022981" y="562855"/>
                </a:cubicBezTo>
                <a:cubicBezTo>
                  <a:pt x="4011716" y="563274"/>
                  <a:pt x="4000762" y="569485"/>
                  <a:pt x="3990116" y="581490"/>
                </a:cubicBezTo>
                <a:cubicBezTo>
                  <a:pt x="3979469" y="593494"/>
                  <a:pt x="3972216" y="608780"/>
                  <a:pt x="3968353" y="627349"/>
                </a:cubicBezTo>
                <a:lnTo>
                  <a:pt x="3952494" y="712988"/>
                </a:lnTo>
                <a:lnTo>
                  <a:pt x="3923948" y="712988"/>
                </a:lnTo>
                <a:lnTo>
                  <a:pt x="3946855" y="592138"/>
                </a:lnTo>
                <a:cubicBezTo>
                  <a:pt x="3950321" y="573112"/>
                  <a:pt x="3952905" y="556552"/>
                  <a:pt x="3954609" y="542458"/>
                </a:cubicBezTo>
                <a:lnTo>
                  <a:pt x="3980336" y="542458"/>
                </a:lnTo>
                <a:lnTo>
                  <a:pt x="3975753" y="574485"/>
                </a:lnTo>
                <a:lnTo>
                  <a:pt x="3976812" y="574485"/>
                </a:lnTo>
                <a:cubicBezTo>
                  <a:pt x="3984836" y="562668"/>
                  <a:pt x="3993984" y="553735"/>
                  <a:pt x="4004256" y="547687"/>
                </a:cubicBezTo>
                <a:cubicBezTo>
                  <a:pt x="4014528" y="541638"/>
                  <a:pt x="4025351" y="538603"/>
                  <a:pt x="4036725" y="538582"/>
                </a:cubicBezTo>
                <a:close/>
                <a:moveTo>
                  <a:pt x="3862082" y="538582"/>
                </a:moveTo>
                <a:cubicBezTo>
                  <a:pt x="3870344" y="538618"/>
                  <a:pt x="3878544" y="539249"/>
                  <a:pt x="3886681" y="540474"/>
                </a:cubicBezTo>
                <a:cubicBezTo>
                  <a:pt x="3894819" y="541699"/>
                  <a:pt x="3901881" y="543300"/>
                  <a:pt x="3907864" y="545277"/>
                </a:cubicBezTo>
                <a:lnTo>
                  <a:pt x="3890594" y="634065"/>
                </a:lnTo>
                <a:cubicBezTo>
                  <a:pt x="3887775" y="649113"/>
                  <a:pt x="3885749" y="663588"/>
                  <a:pt x="3884516" y="677491"/>
                </a:cubicBezTo>
                <a:cubicBezTo>
                  <a:pt x="3883283" y="691393"/>
                  <a:pt x="3882842" y="703226"/>
                  <a:pt x="3883194" y="712988"/>
                </a:cubicBezTo>
                <a:lnTo>
                  <a:pt x="3856102" y="712988"/>
                </a:lnTo>
                <a:cubicBezTo>
                  <a:pt x="3856131" y="707782"/>
                  <a:pt x="3856512" y="701366"/>
                  <a:pt x="3857244" y="693741"/>
                </a:cubicBezTo>
                <a:cubicBezTo>
                  <a:pt x="3857977" y="686117"/>
                  <a:pt x="3858887" y="677860"/>
                  <a:pt x="3859971" y="668971"/>
                </a:cubicBezTo>
                <a:lnTo>
                  <a:pt x="3859268" y="668971"/>
                </a:lnTo>
                <a:cubicBezTo>
                  <a:pt x="3849853" y="686380"/>
                  <a:pt x="3839513" y="698766"/>
                  <a:pt x="3828245" y="706129"/>
                </a:cubicBezTo>
                <a:cubicBezTo>
                  <a:pt x="3816975" y="713492"/>
                  <a:pt x="3805223" y="717071"/>
                  <a:pt x="3792982" y="716865"/>
                </a:cubicBezTo>
                <a:cubicBezTo>
                  <a:pt x="3777840" y="716544"/>
                  <a:pt x="3765938" y="711206"/>
                  <a:pt x="3757283" y="700850"/>
                </a:cubicBezTo>
                <a:cubicBezTo>
                  <a:pt x="3748621" y="690495"/>
                  <a:pt x="3744205" y="677048"/>
                  <a:pt x="3744037" y="660510"/>
                </a:cubicBezTo>
                <a:cubicBezTo>
                  <a:pt x="3744117" y="640359"/>
                  <a:pt x="3748810" y="621048"/>
                  <a:pt x="3758114" y="602576"/>
                </a:cubicBezTo>
                <a:cubicBezTo>
                  <a:pt x="3767409" y="584104"/>
                  <a:pt x="3780845" y="568922"/>
                  <a:pt x="3798415" y="557031"/>
                </a:cubicBezTo>
                <a:cubicBezTo>
                  <a:pt x="3815984" y="545140"/>
                  <a:pt x="3837207" y="538990"/>
                  <a:pt x="3862082" y="538582"/>
                </a:cubicBezTo>
                <a:close/>
                <a:moveTo>
                  <a:pt x="3366790" y="538582"/>
                </a:moveTo>
                <a:cubicBezTo>
                  <a:pt x="3375051" y="538618"/>
                  <a:pt x="3383251" y="539249"/>
                  <a:pt x="3391388" y="540474"/>
                </a:cubicBezTo>
                <a:cubicBezTo>
                  <a:pt x="3399526" y="541699"/>
                  <a:pt x="3406587" y="543300"/>
                  <a:pt x="3412571" y="545277"/>
                </a:cubicBezTo>
                <a:lnTo>
                  <a:pt x="3395302" y="634065"/>
                </a:lnTo>
                <a:cubicBezTo>
                  <a:pt x="3392483" y="649113"/>
                  <a:pt x="3390456" y="663588"/>
                  <a:pt x="3389224" y="677491"/>
                </a:cubicBezTo>
                <a:cubicBezTo>
                  <a:pt x="3387989" y="691393"/>
                  <a:pt x="3387549" y="703226"/>
                  <a:pt x="3387901" y="712988"/>
                </a:cubicBezTo>
                <a:lnTo>
                  <a:pt x="3360809" y="712988"/>
                </a:lnTo>
                <a:cubicBezTo>
                  <a:pt x="3360838" y="707782"/>
                  <a:pt x="3361219" y="701366"/>
                  <a:pt x="3361952" y="693741"/>
                </a:cubicBezTo>
                <a:cubicBezTo>
                  <a:pt x="3362685" y="686117"/>
                  <a:pt x="3363594" y="677860"/>
                  <a:pt x="3364678" y="668971"/>
                </a:cubicBezTo>
                <a:lnTo>
                  <a:pt x="3363975" y="668971"/>
                </a:lnTo>
                <a:cubicBezTo>
                  <a:pt x="3354554" y="686380"/>
                  <a:pt x="3344210" y="698766"/>
                  <a:pt x="3332943" y="706129"/>
                </a:cubicBezTo>
                <a:cubicBezTo>
                  <a:pt x="3321676" y="713492"/>
                  <a:pt x="3309933" y="717071"/>
                  <a:pt x="3297716" y="716865"/>
                </a:cubicBezTo>
                <a:cubicBezTo>
                  <a:pt x="3282561" y="716544"/>
                  <a:pt x="3270651" y="711206"/>
                  <a:pt x="3261986" y="700850"/>
                </a:cubicBezTo>
                <a:cubicBezTo>
                  <a:pt x="3253321" y="690495"/>
                  <a:pt x="3248904" y="677048"/>
                  <a:pt x="3248737" y="660510"/>
                </a:cubicBezTo>
                <a:cubicBezTo>
                  <a:pt x="3248817" y="640359"/>
                  <a:pt x="3253512" y="621048"/>
                  <a:pt x="3262820" y="602576"/>
                </a:cubicBezTo>
                <a:cubicBezTo>
                  <a:pt x="3272128" y="584104"/>
                  <a:pt x="3285568" y="568922"/>
                  <a:pt x="3303137" y="557031"/>
                </a:cubicBezTo>
                <a:cubicBezTo>
                  <a:pt x="3320708" y="545140"/>
                  <a:pt x="3341924" y="538990"/>
                  <a:pt x="3366790" y="538582"/>
                </a:cubicBezTo>
                <a:close/>
                <a:moveTo>
                  <a:pt x="3163606" y="538582"/>
                </a:moveTo>
                <a:cubicBezTo>
                  <a:pt x="3178963" y="538788"/>
                  <a:pt x="3191556" y="542248"/>
                  <a:pt x="3201387" y="548962"/>
                </a:cubicBezTo>
                <a:cubicBezTo>
                  <a:pt x="3211218" y="555676"/>
                  <a:pt x="3218484" y="564407"/>
                  <a:pt x="3223184" y="575156"/>
                </a:cubicBezTo>
                <a:cubicBezTo>
                  <a:pt x="3227885" y="585904"/>
                  <a:pt x="3230219" y="597433"/>
                  <a:pt x="3230186" y="609744"/>
                </a:cubicBezTo>
                <a:cubicBezTo>
                  <a:pt x="3230078" y="627603"/>
                  <a:pt x="3226148" y="644642"/>
                  <a:pt x="3218396" y="660862"/>
                </a:cubicBezTo>
                <a:cubicBezTo>
                  <a:pt x="3210644" y="677081"/>
                  <a:pt x="3199719" y="690383"/>
                  <a:pt x="3185620" y="700766"/>
                </a:cubicBezTo>
                <a:cubicBezTo>
                  <a:pt x="3171522" y="711149"/>
                  <a:pt x="3154899" y="716515"/>
                  <a:pt x="3135751" y="716865"/>
                </a:cubicBezTo>
                <a:cubicBezTo>
                  <a:pt x="3114318" y="716346"/>
                  <a:pt x="3097890" y="709465"/>
                  <a:pt x="3086468" y="696223"/>
                </a:cubicBezTo>
                <a:cubicBezTo>
                  <a:pt x="3075046" y="682981"/>
                  <a:pt x="3069280" y="666493"/>
                  <a:pt x="3069171" y="646761"/>
                </a:cubicBezTo>
                <a:cubicBezTo>
                  <a:pt x="3069312" y="627778"/>
                  <a:pt x="3073372" y="610125"/>
                  <a:pt x="3081354" y="593801"/>
                </a:cubicBezTo>
                <a:cubicBezTo>
                  <a:pt x="3089334" y="577477"/>
                  <a:pt x="3100389" y="564267"/>
                  <a:pt x="3114520" y="554172"/>
                </a:cubicBezTo>
                <a:cubicBezTo>
                  <a:pt x="3128652" y="544076"/>
                  <a:pt x="3145014" y="538879"/>
                  <a:pt x="3163606" y="538582"/>
                </a:cubicBezTo>
                <a:close/>
                <a:moveTo>
                  <a:pt x="2995642" y="538582"/>
                </a:moveTo>
                <a:cubicBezTo>
                  <a:pt x="3005715" y="538684"/>
                  <a:pt x="3015613" y="539886"/>
                  <a:pt x="3025334" y="542187"/>
                </a:cubicBezTo>
                <a:cubicBezTo>
                  <a:pt x="3035055" y="544488"/>
                  <a:pt x="3043366" y="547273"/>
                  <a:pt x="3050268" y="550542"/>
                </a:cubicBezTo>
                <a:lnTo>
                  <a:pt x="3024188" y="691531"/>
                </a:lnTo>
                <a:cubicBezTo>
                  <a:pt x="3020788" y="709470"/>
                  <a:pt x="3016398" y="724752"/>
                  <a:pt x="3011016" y="737377"/>
                </a:cubicBezTo>
                <a:cubicBezTo>
                  <a:pt x="3005634" y="750002"/>
                  <a:pt x="2998513" y="760092"/>
                  <a:pt x="2989650" y="767649"/>
                </a:cubicBezTo>
                <a:cubicBezTo>
                  <a:pt x="2981001" y="774905"/>
                  <a:pt x="2971427" y="779917"/>
                  <a:pt x="2960928" y="782688"/>
                </a:cubicBezTo>
                <a:cubicBezTo>
                  <a:pt x="2950429" y="785458"/>
                  <a:pt x="2940149" y="786777"/>
                  <a:pt x="2930090" y="786645"/>
                </a:cubicBezTo>
                <a:cubicBezTo>
                  <a:pt x="2919554" y="786586"/>
                  <a:pt x="2909812" y="785472"/>
                  <a:pt x="2900865" y="783303"/>
                </a:cubicBezTo>
                <a:cubicBezTo>
                  <a:pt x="2891917" y="781134"/>
                  <a:pt x="2884640" y="778261"/>
                  <a:pt x="2879033" y="774685"/>
                </a:cubicBezTo>
                <a:lnTo>
                  <a:pt x="2887491" y="751789"/>
                </a:lnTo>
                <a:cubicBezTo>
                  <a:pt x="2892712" y="755037"/>
                  <a:pt x="2899252" y="757712"/>
                  <a:pt x="2907114" y="759814"/>
                </a:cubicBezTo>
                <a:cubicBezTo>
                  <a:pt x="2914975" y="761915"/>
                  <a:pt x="2923457" y="763003"/>
                  <a:pt x="2932557" y="763077"/>
                </a:cubicBezTo>
                <a:cubicBezTo>
                  <a:pt x="2946963" y="763421"/>
                  <a:pt x="2959474" y="759028"/>
                  <a:pt x="2970090" y="749897"/>
                </a:cubicBezTo>
                <a:cubicBezTo>
                  <a:pt x="2980707" y="740766"/>
                  <a:pt x="2988638" y="724828"/>
                  <a:pt x="2993880" y="702084"/>
                </a:cubicBezTo>
                <a:lnTo>
                  <a:pt x="2999518" y="676728"/>
                </a:lnTo>
                <a:lnTo>
                  <a:pt x="2998461" y="676728"/>
                </a:lnTo>
                <a:cubicBezTo>
                  <a:pt x="2990994" y="688870"/>
                  <a:pt x="2982228" y="697951"/>
                  <a:pt x="2972161" y="703971"/>
                </a:cubicBezTo>
                <a:cubicBezTo>
                  <a:pt x="2962096" y="709990"/>
                  <a:pt x="2951126" y="712996"/>
                  <a:pt x="2939255" y="712988"/>
                </a:cubicBezTo>
                <a:cubicBezTo>
                  <a:pt x="2922149" y="712417"/>
                  <a:pt x="2909252" y="706345"/>
                  <a:pt x="2900560" y="694770"/>
                </a:cubicBezTo>
                <a:cubicBezTo>
                  <a:pt x="2891869" y="683195"/>
                  <a:pt x="2887512" y="669542"/>
                  <a:pt x="2887491" y="653812"/>
                </a:cubicBezTo>
                <a:cubicBezTo>
                  <a:pt x="2887495" y="634188"/>
                  <a:pt x="2891908" y="615664"/>
                  <a:pt x="2900729" y="598241"/>
                </a:cubicBezTo>
                <a:cubicBezTo>
                  <a:pt x="2909550" y="580818"/>
                  <a:pt x="2922051" y="566607"/>
                  <a:pt x="2938235" y="555608"/>
                </a:cubicBezTo>
                <a:cubicBezTo>
                  <a:pt x="2954417" y="544609"/>
                  <a:pt x="2973553" y="538934"/>
                  <a:pt x="2995642" y="538582"/>
                </a:cubicBezTo>
                <a:close/>
                <a:moveTo>
                  <a:pt x="2811881" y="538582"/>
                </a:moveTo>
                <a:cubicBezTo>
                  <a:pt x="2822624" y="538317"/>
                  <a:pt x="2832395" y="541749"/>
                  <a:pt x="2841196" y="548877"/>
                </a:cubicBezTo>
                <a:cubicBezTo>
                  <a:pt x="2849995" y="556005"/>
                  <a:pt x="2854658" y="568418"/>
                  <a:pt x="2855186" y="586115"/>
                </a:cubicBezTo>
                <a:cubicBezTo>
                  <a:pt x="2855165" y="589926"/>
                  <a:pt x="2854856" y="594287"/>
                  <a:pt x="2854263" y="599199"/>
                </a:cubicBezTo>
                <a:cubicBezTo>
                  <a:pt x="2853668" y="604111"/>
                  <a:pt x="2852921" y="608913"/>
                  <a:pt x="2852019" y="613604"/>
                </a:cubicBezTo>
                <a:lnTo>
                  <a:pt x="2833016" y="712988"/>
                </a:lnTo>
                <a:lnTo>
                  <a:pt x="2803776" y="712988"/>
                </a:lnTo>
                <a:lnTo>
                  <a:pt x="2822454" y="614662"/>
                </a:lnTo>
                <a:cubicBezTo>
                  <a:pt x="2823175" y="611262"/>
                  <a:pt x="2823762" y="607664"/>
                  <a:pt x="2824217" y="603869"/>
                </a:cubicBezTo>
                <a:cubicBezTo>
                  <a:pt x="2824672" y="600073"/>
                  <a:pt x="2824907" y="596387"/>
                  <a:pt x="2824921" y="592811"/>
                </a:cubicBezTo>
                <a:cubicBezTo>
                  <a:pt x="2825061" y="584008"/>
                  <a:pt x="2823109" y="576857"/>
                  <a:pt x="2819062" y="571357"/>
                </a:cubicBezTo>
                <a:cubicBezTo>
                  <a:pt x="2815018" y="565858"/>
                  <a:pt x="2808042" y="563024"/>
                  <a:pt x="2798137" y="562855"/>
                </a:cubicBezTo>
                <a:cubicBezTo>
                  <a:pt x="2791017" y="562903"/>
                  <a:pt x="2783486" y="565587"/>
                  <a:pt x="2775543" y="570909"/>
                </a:cubicBezTo>
                <a:cubicBezTo>
                  <a:pt x="2767600" y="576230"/>
                  <a:pt x="2760383" y="583900"/>
                  <a:pt x="2753889" y="593921"/>
                </a:cubicBezTo>
                <a:cubicBezTo>
                  <a:pt x="2747395" y="603941"/>
                  <a:pt x="2742760" y="616023"/>
                  <a:pt x="2739988" y="630168"/>
                </a:cubicBezTo>
                <a:lnTo>
                  <a:pt x="2724482" y="712988"/>
                </a:lnTo>
                <a:lnTo>
                  <a:pt x="2695230" y="712988"/>
                </a:lnTo>
                <a:lnTo>
                  <a:pt x="2718138" y="592138"/>
                </a:lnTo>
                <a:cubicBezTo>
                  <a:pt x="2720040" y="582625"/>
                  <a:pt x="2721610" y="573728"/>
                  <a:pt x="2722851" y="565448"/>
                </a:cubicBezTo>
                <a:cubicBezTo>
                  <a:pt x="2724092" y="557169"/>
                  <a:pt x="2725222" y="549505"/>
                  <a:pt x="2726242" y="542458"/>
                </a:cubicBezTo>
                <a:lnTo>
                  <a:pt x="2752322" y="542458"/>
                </a:lnTo>
                <a:lnTo>
                  <a:pt x="2748094" y="575895"/>
                </a:lnTo>
                <a:lnTo>
                  <a:pt x="2748799" y="575895"/>
                </a:lnTo>
                <a:cubicBezTo>
                  <a:pt x="2756493" y="563864"/>
                  <a:pt x="2765773" y="554652"/>
                  <a:pt x="2776640" y="548259"/>
                </a:cubicBezTo>
                <a:cubicBezTo>
                  <a:pt x="2787506" y="541866"/>
                  <a:pt x="2799253" y="538640"/>
                  <a:pt x="2811881" y="538582"/>
                </a:cubicBezTo>
                <a:close/>
                <a:moveTo>
                  <a:pt x="2404765" y="538582"/>
                </a:moveTo>
                <a:cubicBezTo>
                  <a:pt x="2413027" y="538618"/>
                  <a:pt x="2421226" y="539249"/>
                  <a:pt x="2429363" y="540474"/>
                </a:cubicBezTo>
                <a:cubicBezTo>
                  <a:pt x="2437501" y="541699"/>
                  <a:pt x="2444562" y="543300"/>
                  <a:pt x="2450545" y="545277"/>
                </a:cubicBezTo>
                <a:lnTo>
                  <a:pt x="2433277" y="634065"/>
                </a:lnTo>
                <a:cubicBezTo>
                  <a:pt x="2430457" y="649113"/>
                  <a:pt x="2428431" y="663588"/>
                  <a:pt x="2427198" y="677491"/>
                </a:cubicBezTo>
                <a:cubicBezTo>
                  <a:pt x="2425965" y="691393"/>
                  <a:pt x="2425524" y="703226"/>
                  <a:pt x="2425876" y="712988"/>
                </a:cubicBezTo>
                <a:lnTo>
                  <a:pt x="2398783" y="712988"/>
                </a:lnTo>
                <a:cubicBezTo>
                  <a:pt x="2398812" y="707782"/>
                  <a:pt x="2399193" y="701366"/>
                  <a:pt x="2399927" y="693741"/>
                </a:cubicBezTo>
                <a:cubicBezTo>
                  <a:pt x="2400660" y="686117"/>
                  <a:pt x="2401569" y="677860"/>
                  <a:pt x="2402654" y="668971"/>
                </a:cubicBezTo>
                <a:lnTo>
                  <a:pt x="2401949" y="668971"/>
                </a:lnTo>
                <a:cubicBezTo>
                  <a:pt x="2392528" y="686380"/>
                  <a:pt x="2382184" y="698766"/>
                  <a:pt x="2370925" y="706129"/>
                </a:cubicBezTo>
                <a:cubicBezTo>
                  <a:pt x="2359664" y="713492"/>
                  <a:pt x="2347916" y="717071"/>
                  <a:pt x="2335676" y="716865"/>
                </a:cubicBezTo>
                <a:cubicBezTo>
                  <a:pt x="2320528" y="716544"/>
                  <a:pt x="2308623" y="711206"/>
                  <a:pt x="2299959" y="700850"/>
                </a:cubicBezTo>
                <a:cubicBezTo>
                  <a:pt x="2291296" y="690495"/>
                  <a:pt x="2286879" y="677048"/>
                  <a:pt x="2286712" y="660510"/>
                </a:cubicBezTo>
                <a:cubicBezTo>
                  <a:pt x="2286792" y="640359"/>
                  <a:pt x="2291483" y="621048"/>
                  <a:pt x="2300789" y="602576"/>
                </a:cubicBezTo>
                <a:cubicBezTo>
                  <a:pt x="2310094" y="584104"/>
                  <a:pt x="2323532" y="568922"/>
                  <a:pt x="2341099" y="557031"/>
                </a:cubicBezTo>
                <a:cubicBezTo>
                  <a:pt x="2358670" y="545140"/>
                  <a:pt x="2379891" y="538990"/>
                  <a:pt x="2404765" y="538582"/>
                </a:cubicBezTo>
                <a:close/>
                <a:moveTo>
                  <a:pt x="2138394" y="538582"/>
                </a:moveTo>
                <a:cubicBezTo>
                  <a:pt x="2148467" y="538684"/>
                  <a:pt x="2158363" y="539886"/>
                  <a:pt x="2168086" y="542187"/>
                </a:cubicBezTo>
                <a:cubicBezTo>
                  <a:pt x="2177806" y="544488"/>
                  <a:pt x="2186117" y="547273"/>
                  <a:pt x="2193019" y="550542"/>
                </a:cubicBezTo>
                <a:lnTo>
                  <a:pt x="2166939" y="691531"/>
                </a:lnTo>
                <a:cubicBezTo>
                  <a:pt x="2163540" y="709470"/>
                  <a:pt x="2159148" y="724752"/>
                  <a:pt x="2153768" y="737377"/>
                </a:cubicBezTo>
                <a:cubicBezTo>
                  <a:pt x="2148387" y="750002"/>
                  <a:pt x="2141264" y="760092"/>
                  <a:pt x="2132403" y="767649"/>
                </a:cubicBezTo>
                <a:cubicBezTo>
                  <a:pt x="2123753" y="774905"/>
                  <a:pt x="2114180" y="779917"/>
                  <a:pt x="2103678" y="782688"/>
                </a:cubicBezTo>
                <a:cubicBezTo>
                  <a:pt x="2093180" y="785458"/>
                  <a:pt x="2082899" y="786777"/>
                  <a:pt x="2072842" y="786645"/>
                </a:cubicBezTo>
                <a:cubicBezTo>
                  <a:pt x="2062305" y="786586"/>
                  <a:pt x="2052562" y="785472"/>
                  <a:pt x="2043615" y="783303"/>
                </a:cubicBezTo>
                <a:cubicBezTo>
                  <a:pt x="2034667" y="781134"/>
                  <a:pt x="2027389" y="778261"/>
                  <a:pt x="2021782" y="774685"/>
                </a:cubicBezTo>
                <a:lnTo>
                  <a:pt x="2030241" y="751789"/>
                </a:lnTo>
                <a:cubicBezTo>
                  <a:pt x="2035460" y="755037"/>
                  <a:pt x="2042003" y="757712"/>
                  <a:pt x="2049864" y="759814"/>
                </a:cubicBezTo>
                <a:cubicBezTo>
                  <a:pt x="2057724" y="761915"/>
                  <a:pt x="2066209" y="763003"/>
                  <a:pt x="2075308" y="763077"/>
                </a:cubicBezTo>
                <a:cubicBezTo>
                  <a:pt x="2089714" y="763421"/>
                  <a:pt x="2102226" y="759028"/>
                  <a:pt x="2112843" y="749897"/>
                </a:cubicBezTo>
                <a:cubicBezTo>
                  <a:pt x="2123460" y="740766"/>
                  <a:pt x="2131390" y="724828"/>
                  <a:pt x="2136632" y="702084"/>
                </a:cubicBezTo>
                <a:lnTo>
                  <a:pt x="2142270" y="676728"/>
                </a:lnTo>
                <a:lnTo>
                  <a:pt x="2141212" y="676728"/>
                </a:lnTo>
                <a:cubicBezTo>
                  <a:pt x="2133746" y="688870"/>
                  <a:pt x="2124979" y="697951"/>
                  <a:pt x="2114914" y="703971"/>
                </a:cubicBezTo>
                <a:cubicBezTo>
                  <a:pt x="2104847" y="709990"/>
                  <a:pt x="2093877" y="712996"/>
                  <a:pt x="2082005" y="712988"/>
                </a:cubicBezTo>
                <a:cubicBezTo>
                  <a:pt x="2064899" y="712417"/>
                  <a:pt x="2052001" y="706345"/>
                  <a:pt x="2043311" y="694770"/>
                </a:cubicBezTo>
                <a:cubicBezTo>
                  <a:pt x="2034618" y="683195"/>
                  <a:pt x="2030262" y="669542"/>
                  <a:pt x="2030241" y="653812"/>
                </a:cubicBezTo>
                <a:cubicBezTo>
                  <a:pt x="2030246" y="634188"/>
                  <a:pt x="2034656" y="615664"/>
                  <a:pt x="2043478" y="598241"/>
                </a:cubicBezTo>
                <a:cubicBezTo>
                  <a:pt x="2052300" y="580818"/>
                  <a:pt x="2064801" y="566607"/>
                  <a:pt x="2080985" y="555608"/>
                </a:cubicBezTo>
                <a:cubicBezTo>
                  <a:pt x="2097169" y="544609"/>
                  <a:pt x="2116305" y="538934"/>
                  <a:pt x="2138394" y="538582"/>
                </a:cubicBezTo>
                <a:close/>
                <a:moveTo>
                  <a:pt x="1287882" y="538582"/>
                </a:moveTo>
                <a:cubicBezTo>
                  <a:pt x="1298625" y="538317"/>
                  <a:pt x="1308396" y="541749"/>
                  <a:pt x="1317195" y="548877"/>
                </a:cubicBezTo>
                <a:cubicBezTo>
                  <a:pt x="1325995" y="556005"/>
                  <a:pt x="1330659" y="568418"/>
                  <a:pt x="1331186" y="586115"/>
                </a:cubicBezTo>
                <a:cubicBezTo>
                  <a:pt x="1331165" y="589926"/>
                  <a:pt x="1330857" y="594287"/>
                  <a:pt x="1330262" y="599199"/>
                </a:cubicBezTo>
                <a:cubicBezTo>
                  <a:pt x="1329669" y="604111"/>
                  <a:pt x="1328921" y="608913"/>
                  <a:pt x="1328019" y="613604"/>
                </a:cubicBezTo>
                <a:lnTo>
                  <a:pt x="1309016" y="712988"/>
                </a:lnTo>
                <a:lnTo>
                  <a:pt x="1279776" y="712988"/>
                </a:lnTo>
                <a:lnTo>
                  <a:pt x="1298455" y="614662"/>
                </a:lnTo>
                <a:cubicBezTo>
                  <a:pt x="1299175" y="611262"/>
                  <a:pt x="1299762" y="607664"/>
                  <a:pt x="1300217" y="603869"/>
                </a:cubicBezTo>
                <a:cubicBezTo>
                  <a:pt x="1300672" y="600073"/>
                  <a:pt x="1300907" y="596387"/>
                  <a:pt x="1300922" y="592811"/>
                </a:cubicBezTo>
                <a:cubicBezTo>
                  <a:pt x="1301062" y="584008"/>
                  <a:pt x="1299109" y="576857"/>
                  <a:pt x="1295063" y="571357"/>
                </a:cubicBezTo>
                <a:cubicBezTo>
                  <a:pt x="1291017" y="565858"/>
                  <a:pt x="1284042" y="563024"/>
                  <a:pt x="1274138" y="562855"/>
                </a:cubicBezTo>
                <a:cubicBezTo>
                  <a:pt x="1267017" y="562903"/>
                  <a:pt x="1259486" y="565587"/>
                  <a:pt x="1251543" y="570909"/>
                </a:cubicBezTo>
                <a:cubicBezTo>
                  <a:pt x="1243601" y="576230"/>
                  <a:pt x="1236382" y="583901"/>
                  <a:pt x="1229889" y="593921"/>
                </a:cubicBezTo>
                <a:cubicBezTo>
                  <a:pt x="1223395" y="603941"/>
                  <a:pt x="1218762" y="616023"/>
                  <a:pt x="1215988" y="630168"/>
                </a:cubicBezTo>
                <a:lnTo>
                  <a:pt x="1200481" y="712988"/>
                </a:lnTo>
                <a:lnTo>
                  <a:pt x="1171230" y="712988"/>
                </a:lnTo>
                <a:lnTo>
                  <a:pt x="1194137" y="592138"/>
                </a:lnTo>
                <a:cubicBezTo>
                  <a:pt x="1196039" y="582625"/>
                  <a:pt x="1197610" y="573728"/>
                  <a:pt x="1198851" y="565448"/>
                </a:cubicBezTo>
                <a:cubicBezTo>
                  <a:pt x="1200092" y="557169"/>
                  <a:pt x="1201222" y="549505"/>
                  <a:pt x="1202243" y="542458"/>
                </a:cubicBezTo>
                <a:lnTo>
                  <a:pt x="1228322" y="542458"/>
                </a:lnTo>
                <a:lnTo>
                  <a:pt x="1224093" y="575895"/>
                </a:lnTo>
                <a:lnTo>
                  <a:pt x="1224798" y="575895"/>
                </a:lnTo>
                <a:cubicBezTo>
                  <a:pt x="1232493" y="563864"/>
                  <a:pt x="1241773" y="554652"/>
                  <a:pt x="1252639" y="548259"/>
                </a:cubicBezTo>
                <a:cubicBezTo>
                  <a:pt x="1263506" y="541866"/>
                  <a:pt x="1275254" y="538640"/>
                  <a:pt x="1287882" y="538582"/>
                </a:cubicBezTo>
                <a:close/>
                <a:moveTo>
                  <a:pt x="918865" y="538582"/>
                </a:moveTo>
                <a:cubicBezTo>
                  <a:pt x="927127" y="538618"/>
                  <a:pt x="935326" y="539249"/>
                  <a:pt x="943463" y="540474"/>
                </a:cubicBezTo>
                <a:cubicBezTo>
                  <a:pt x="951601" y="541699"/>
                  <a:pt x="958661" y="543300"/>
                  <a:pt x="964646" y="545277"/>
                </a:cubicBezTo>
                <a:lnTo>
                  <a:pt x="947377" y="634065"/>
                </a:lnTo>
                <a:cubicBezTo>
                  <a:pt x="944557" y="649113"/>
                  <a:pt x="942531" y="663588"/>
                  <a:pt x="941298" y="677491"/>
                </a:cubicBezTo>
                <a:cubicBezTo>
                  <a:pt x="940064" y="691393"/>
                  <a:pt x="939624" y="703226"/>
                  <a:pt x="939976" y="712988"/>
                </a:cubicBezTo>
                <a:lnTo>
                  <a:pt x="912883" y="712988"/>
                </a:lnTo>
                <a:cubicBezTo>
                  <a:pt x="912912" y="707782"/>
                  <a:pt x="913294" y="701366"/>
                  <a:pt x="914026" y="693741"/>
                </a:cubicBezTo>
                <a:cubicBezTo>
                  <a:pt x="914760" y="686117"/>
                  <a:pt x="915669" y="677860"/>
                  <a:pt x="916754" y="668971"/>
                </a:cubicBezTo>
                <a:lnTo>
                  <a:pt x="916050" y="668971"/>
                </a:lnTo>
                <a:cubicBezTo>
                  <a:pt x="906635" y="686380"/>
                  <a:pt x="896294" y="698766"/>
                  <a:pt x="885025" y="706129"/>
                </a:cubicBezTo>
                <a:cubicBezTo>
                  <a:pt x="873757" y="713492"/>
                  <a:pt x="862004" y="717071"/>
                  <a:pt x="849765" y="716865"/>
                </a:cubicBezTo>
                <a:cubicBezTo>
                  <a:pt x="834622" y="716544"/>
                  <a:pt x="822720" y="711206"/>
                  <a:pt x="814057" y="700850"/>
                </a:cubicBezTo>
                <a:cubicBezTo>
                  <a:pt x="805395" y="690495"/>
                  <a:pt x="800980" y="677048"/>
                  <a:pt x="800812" y="660510"/>
                </a:cubicBezTo>
                <a:cubicBezTo>
                  <a:pt x="800892" y="640359"/>
                  <a:pt x="805584" y="621048"/>
                  <a:pt x="814887" y="602576"/>
                </a:cubicBezTo>
                <a:cubicBezTo>
                  <a:pt x="824191" y="584104"/>
                  <a:pt x="837627" y="568922"/>
                  <a:pt x="855197" y="557031"/>
                </a:cubicBezTo>
                <a:cubicBezTo>
                  <a:pt x="872766" y="545140"/>
                  <a:pt x="893988" y="538990"/>
                  <a:pt x="918865" y="538582"/>
                </a:cubicBezTo>
                <a:close/>
                <a:moveTo>
                  <a:pt x="458506" y="538582"/>
                </a:moveTo>
                <a:cubicBezTo>
                  <a:pt x="473863" y="538788"/>
                  <a:pt x="486457" y="542248"/>
                  <a:pt x="496288" y="548962"/>
                </a:cubicBezTo>
                <a:cubicBezTo>
                  <a:pt x="506118" y="555676"/>
                  <a:pt x="513384" y="564407"/>
                  <a:pt x="518085" y="575156"/>
                </a:cubicBezTo>
                <a:cubicBezTo>
                  <a:pt x="522785" y="585904"/>
                  <a:pt x="525119" y="597433"/>
                  <a:pt x="525086" y="609744"/>
                </a:cubicBezTo>
                <a:cubicBezTo>
                  <a:pt x="524978" y="627603"/>
                  <a:pt x="521048" y="644642"/>
                  <a:pt x="513296" y="660862"/>
                </a:cubicBezTo>
                <a:cubicBezTo>
                  <a:pt x="505545" y="677081"/>
                  <a:pt x="494619" y="690383"/>
                  <a:pt x="480521" y="700766"/>
                </a:cubicBezTo>
                <a:cubicBezTo>
                  <a:pt x="466423" y="711149"/>
                  <a:pt x="449800" y="716515"/>
                  <a:pt x="430653" y="716865"/>
                </a:cubicBezTo>
                <a:cubicBezTo>
                  <a:pt x="409219" y="716346"/>
                  <a:pt x="392791" y="709465"/>
                  <a:pt x="381369" y="696223"/>
                </a:cubicBezTo>
                <a:cubicBezTo>
                  <a:pt x="369946" y="682981"/>
                  <a:pt x="364181" y="666493"/>
                  <a:pt x="364072" y="646761"/>
                </a:cubicBezTo>
                <a:cubicBezTo>
                  <a:pt x="364213" y="627778"/>
                  <a:pt x="368273" y="610125"/>
                  <a:pt x="376254" y="593801"/>
                </a:cubicBezTo>
                <a:cubicBezTo>
                  <a:pt x="384234" y="577477"/>
                  <a:pt x="395290" y="564267"/>
                  <a:pt x="409421" y="554172"/>
                </a:cubicBezTo>
                <a:cubicBezTo>
                  <a:pt x="423552" y="544076"/>
                  <a:pt x="439914" y="538879"/>
                  <a:pt x="458506" y="538582"/>
                </a:cubicBezTo>
                <a:close/>
                <a:moveTo>
                  <a:pt x="299740" y="538582"/>
                </a:moveTo>
                <a:cubicBezTo>
                  <a:pt x="308002" y="538618"/>
                  <a:pt x="316201" y="539249"/>
                  <a:pt x="324339" y="540474"/>
                </a:cubicBezTo>
                <a:cubicBezTo>
                  <a:pt x="332476" y="541699"/>
                  <a:pt x="339537" y="543300"/>
                  <a:pt x="345521" y="545277"/>
                </a:cubicBezTo>
                <a:lnTo>
                  <a:pt x="328252" y="634065"/>
                </a:lnTo>
                <a:cubicBezTo>
                  <a:pt x="325433" y="649113"/>
                  <a:pt x="323407" y="663588"/>
                  <a:pt x="322173" y="677491"/>
                </a:cubicBezTo>
                <a:cubicBezTo>
                  <a:pt x="320940" y="691393"/>
                  <a:pt x="320500" y="703226"/>
                  <a:pt x="320851" y="712988"/>
                </a:cubicBezTo>
                <a:lnTo>
                  <a:pt x="293759" y="712988"/>
                </a:lnTo>
                <a:cubicBezTo>
                  <a:pt x="293788" y="707782"/>
                  <a:pt x="294169" y="701366"/>
                  <a:pt x="294902" y="693741"/>
                </a:cubicBezTo>
                <a:cubicBezTo>
                  <a:pt x="295635" y="686117"/>
                  <a:pt x="296544" y="677860"/>
                  <a:pt x="297629" y="668971"/>
                </a:cubicBezTo>
                <a:lnTo>
                  <a:pt x="296925" y="668971"/>
                </a:lnTo>
                <a:cubicBezTo>
                  <a:pt x="287504" y="686380"/>
                  <a:pt x="277160" y="698766"/>
                  <a:pt x="265893" y="706129"/>
                </a:cubicBezTo>
                <a:cubicBezTo>
                  <a:pt x="254627" y="713492"/>
                  <a:pt x="242884" y="717071"/>
                  <a:pt x="230666" y="716865"/>
                </a:cubicBezTo>
                <a:cubicBezTo>
                  <a:pt x="215511" y="716544"/>
                  <a:pt x="203601" y="711206"/>
                  <a:pt x="194936" y="700850"/>
                </a:cubicBezTo>
                <a:cubicBezTo>
                  <a:pt x="186271" y="690495"/>
                  <a:pt x="181855" y="677048"/>
                  <a:pt x="181688" y="660510"/>
                </a:cubicBezTo>
                <a:cubicBezTo>
                  <a:pt x="181768" y="640359"/>
                  <a:pt x="186463" y="621048"/>
                  <a:pt x="195771" y="602576"/>
                </a:cubicBezTo>
                <a:cubicBezTo>
                  <a:pt x="205079" y="584104"/>
                  <a:pt x="218518" y="568922"/>
                  <a:pt x="236088" y="557031"/>
                </a:cubicBezTo>
                <a:cubicBezTo>
                  <a:pt x="253658" y="545140"/>
                  <a:pt x="274875" y="538990"/>
                  <a:pt x="299740" y="538582"/>
                </a:cubicBezTo>
                <a:close/>
                <a:moveTo>
                  <a:pt x="7207023" y="513875"/>
                </a:moveTo>
                <a:cubicBezTo>
                  <a:pt x="7208064" y="516919"/>
                  <a:pt x="7208797" y="520165"/>
                  <a:pt x="7209222" y="523610"/>
                </a:cubicBezTo>
                <a:cubicBezTo>
                  <a:pt x="7209647" y="527056"/>
                  <a:pt x="7209852" y="530393"/>
                  <a:pt x="7209838" y="533621"/>
                </a:cubicBezTo>
                <a:cubicBezTo>
                  <a:pt x="7209744" y="545214"/>
                  <a:pt x="7206502" y="554200"/>
                  <a:pt x="7200113" y="560580"/>
                </a:cubicBezTo>
                <a:cubicBezTo>
                  <a:pt x="7193725" y="566959"/>
                  <a:pt x="7184754" y="569950"/>
                  <a:pt x="7173200" y="569551"/>
                </a:cubicBezTo>
                <a:cubicBezTo>
                  <a:pt x="7176536" y="575060"/>
                  <a:pt x="7179014" y="581230"/>
                  <a:pt x="7180634" y="588061"/>
                </a:cubicBezTo>
                <a:cubicBezTo>
                  <a:pt x="7182254" y="594891"/>
                  <a:pt x="7183060" y="602119"/>
                  <a:pt x="7183053" y="609744"/>
                </a:cubicBezTo>
                <a:cubicBezTo>
                  <a:pt x="7182945" y="627603"/>
                  <a:pt x="7179015" y="644642"/>
                  <a:pt x="7171263" y="660862"/>
                </a:cubicBezTo>
                <a:cubicBezTo>
                  <a:pt x="7163512" y="677081"/>
                  <a:pt x="7152587" y="690383"/>
                  <a:pt x="7138488" y="700766"/>
                </a:cubicBezTo>
                <a:cubicBezTo>
                  <a:pt x="7124390" y="711149"/>
                  <a:pt x="7107767" y="716515"/>
                  <a:pt x="7088620" y="716865"/>
                </a:cubicBezTo>
                <a:cubicBezTo>
                  <a:pt x="7067186" y="716346"/>
                  <a:pt x="7050758" y="709465"/>
                  <a:pt x="7039335" y="696223"/>
                </a:cubicBezTo>
                <a:cubicBezTo>
                  <a:pt x="7027913" y="682981"/>
                  <a:pt x="7022148" y="666493"/>
                  <a:pt x="7022039" y="646761"/>
                </a:cubicBezTo>
                <a:cubicBezTo>
                  <a:pt x="7022180" y="627778"/>
                  <a:pt x="7026240" y="610125"/>
                  <a:pt x="7034221" y="593801"/>
                </a:cubicBezTo>
                <a:cubicBezTo>
                  <a:pt x="7042202" y="577477"/>
                  <a:pt x="7053257" y="564267"/>
                  <a:pt x="7067388" y="554172"/>
                </a:cubicBezTo>
                <a:cubicBezTo>
                  <a:pt x="7081519" y="544076"/>
                  <a:pt x="7097881" y="538879"/>
                  <a:pt x="7116473" y="538582"/>
                </a:cubicBezTo>
                <a:cubicBezTo>
                  <a:pt x="7121924" y="538589"/>
                  <a:pt x="7127066" y="539102"/>
                  <a:pt x="7131899" y="540121"/>
                </a:cubicBezTo>
                <a:cubicBezTo>
                  <a:pt x="7136732" y="541139"/>
                  <a:pt x="7141345" y="542620"/>
                  <a:pt x="7145738" y="544562"/>
                </a:cubicBezTo>
                <a:cubicBezTo>
                  <a:pt x="7149388" y="546289"/>
                  <a:pt x="7153190" y="548039"/>
                  <a:pt x="7157143" y="549811"/>
                </a:cubicBezTo>
                <a:cubicBezTo>
                  <a:pt x="7161095" y="551583"/>
                  <a:pt x="7165510" y="552539"/>
                  <a:pt x="7170385" y="552679"/>
                </a:cubicBezTo>
                <a:cubicBezTo>
                  <a:pt x="7175695" y="552671"/>
                  <a:pt x="7179779" y="551186"/>
                  <a:pt x="7182638" y="548223"/>
                </a:cubicBezTo>
                <a:cubicBezTo>
                  <a:pt x="7185497" y="545260"/>
                  <a:pt x="7186943" y="540863"/>
                  <a:pt x="7186974" y="535033"/>
                </a:cubicBezTo>
                <a:cubicBezTo>
                  <a:pt x="7186974" y="532525"/>
                  <a:pt x="7186707" y="529776"/>
                  <a:pt x="7186172" y="526784"/>
                </a:cubicBezTo>
                <a:cubicBezTo>
                  <a:pt x="7185638" y="523792"/>
                  <a:pt x="7184835" y="520780"/>
                  <a:pt x="7183766" y="517748"/>
                </a:cubicBezTo>
                <a:close/>
                <a:moveTo>
                  <a:pt x="1739683" y="513875"/>
                </a:moveTo>
                <a:cubicBezTo>
                  <a:pt x="1740724" y="516919"/>
                  <a:pt x="1741457" y="520165"/>
                  <a:pt x="1741882" y="523610"/>
                </a:cubicBezTo>
                <a:cubicBezTo>
                  <a:pt x="1742306" y="527056"/>
                  <a:pt x="1742512" y="530393"/>
                  <a:pt x="1742497" y="533621"/>
                </a:cubicBezTo>
                <a:cubicBezTo>
                  <a:pt x="1742403" y="545214"/>
                  <a:pt x="1739161" y="554200"/>
                  <a:pt x="1732773" y="560580"/>
                </a:cubicBezTo>
                <a:cubicBezTo>
                  <a:pt x="1726384" y="566959"/>
                  <a:pt x="1717415" y="569950"/>
                  <a:pt x="1705860" y="569551"/>
                </a:cubicBezTo>
                <a:cubicBezTo>
                  <a:pt x="1709195" y="575060"/>
                  <a:pt x="1711672" y="581230"/>
                  <a:pt x="1713293" y="588061"/>
                </a:cubicBezTo>
                <a:cubicBezTo>
                  <a:pt x="1714913" y="594891"/>
                  <a:pt x="1715721" y="602119"/>
                  <a:pt x="1715712" y="609744"/>
                </a:cubicBezTo>
                <a:cubicBezTo>
                  <a:pt x="1715605" y="627603"/>
                  <a:pt x="1711674" y="644642"/>
                  <a:pt x="1703924" y="660862"/>
                </a:cubicBezTo>
                <a:cubicBezTo>
                  <a:pt x="1696171" y="677081"/>
                  <a:pt x="1685244" y="690383"/>
                  <a:pt x="1671148" y="700766"/>
                </a:cubicBezTo>
                <a:cubicBezTo>
                  <a:pt x="1657047" y="711149"/>
                  <a:pt x="1640425" y="716515"/>
                  <a:pt x="1621277" y="716865"/>
                </a:cubicBezTo>
                <a:cubicBezTo>
                  <a:pt x="1599843" y="716346"/>
                  <a:pt x="1583415" y="709465"/>
                  <a:pt x="1571993" y="696223"/>
                </a:cubicBezTo>
                <a:cubicBezTo>
                  <a:pt x="1560571" y="682981"/>
                  <a:pt x="1554805" y="666493"/>
                  <a:pt x="1554696" y="646761"/>
                </a:cubicBezTo>
                <a:cubicBezTo>
                  <a:pt x="1554837" y="627778"/>
                  <a:pt x="1558898" y="610125"/>
                  <a:pt x="1566878" y="593801"/>
                </a:cubicBezTo>
                <a:cubicBezTo>
                  <a:pt x="1574859" y="577477"/>
                  <a:pt x="1585915" y="564267"/>
                  <a:pt x="1600046" y="554172"/>
                </a:cubicBezTo>
                <a:cubicBezTo>
                  <a:pt x="1614176" y="544076"/>
                  <a:pt x="1630538" y="538879"/>
                  <a:pt x="1649131" y="538582"/>
                </a:cubicBezTo>
                <a:cubicBezTo>
                  <a:pt x="1654581" y="538589"/>
                  <a:pt x="1659722" y="539102"/>
                  <a:pt x="1664557" y="540121"/>
                </a:cubicBezTo>
                <a:cubicBezTo>
                  <a:pt x="1669390" y="541139"/>
                  <a:pt x="1674004" y="542620"/>
                  <a:pt x="1678396" y="544562"/>
                </a:cubicBezTo>
                <a:cubicBezTo>
                  <a:pt x="1682046" y="546289"/>
                  <a:pt x="1685846" y="548039"/>
                  <a:pt x="1689800" y="549811"/>
                </a:cubicBezTo>
                <a:cubicBezTo>
                  <a:pt x="1693755" y="551583"/>
                  <a:pt x="1698167" y="552539"/>
                  <a:pt x="1703043" y="552679"/>
                </a:cubicBezTo>
                <a:cubicBezTo>
                  <a:pt x="1708354" y="552671"/>
                  <a:pt x="1712438" y="551186"/>
                  <a:pt x="1715298" y="548223"/>
                </a:cubicBezTo>
                <a:cubicBezTo>
                  <a:pt x="1718156" y="545260"/>
                  <a:pt x="1719601" y="540863"/>
                  <a:pt x="1719633" y="535033"/>
                </a:cubicBezTo>
                <a:cubicBezTo>
                  <a:pt x="1719633" y="532525"/>
                  <a:pt x="1719366" y="529776"/>
                  <a:pt x="1718832" y="526784"/>
                </a:cubicBezTo>
                <a:cubicBezTo>
                  <a:pt x="1718296" y="523792"/>
                  <a:pt x="1717493" y="520780"/>
                  <a:pt x="1716426" y="517748"/>
                </a:cubicBezTo>
                <a:close/>
                <a:moveTo>
                  <a:pt x="7030973" y="504397"/>
                </a:moveTo>
                <a:cubicBezTo>
                  <a:pt x="7031706" y="506731"/>
                  <a:pt x="7032351" y="509375"/>
                  <a:pt x="7032908" y="512326"/>
                </a:cubicBezTo>
                <a:cubicBezTo>
                  <a:pt x="7033465" y="515278"/>
                  <a:pt x="7033758" y="518273"/>
                  <a:pt x="7033787" y="521313"/>
                </a:cubicBezTo>
                <a:cubicBezTo>
                  <a:pt x="7033817" y="532943"/>
                  <a:pt x="7030416" y="542281"/>
                  <a:pt x="7023581" y="549328"/>
                </a:cubicBezTo>
                <a:cubicBezTo>
                  <a:pt x="7016747" y="556376"/>
                  <a:pt x="7006300" y="560075"/>
                  <a:pt x="6992239" y="560428"/>
                </a:cubicBezTo>
                <a:lnTo>
                  <a:pt x="6972497" y="663309"/>
                </a:lnTo>
                <a:cubicBezTo>
                  <a:pt x="6970742" y="672822"/>
                  <a:pt x="6969229" y="681719"/>
                  <a:pt x="6967958" y="689998"/>
                </a:cubicBezTo>
                <a:cubicBezTo>
                  <a:pt x="6966688" y="698278"/>
                  <a:pt x="6965616" y="705941"/>
                  <a:pt x="6964742" y="712988"/>
                </a:cubicBezTo>
                <a:lnTo>
                  <a:pt x="6938301" y="712988"/>
                </a:lnTo>
                <a:lnTo>
                  <a:pt x="6942884" y="680961"/>
                </a:lnTo>
                <a:lnTo>
                  <a:pt x="6942180" y="680961"/>
                </a:lnTo>
                <a:cubicBezTo>
                  <a:pt x="6934446" y="692163"/>
                  <a:pt x="6925324" y="700919"/>
                  <a:pt x="6914814" y="707232"/>
                </a:cubicBezTo>
                <a:cubicBezTo>
                  <a:pt x="6904304" y="713544"/>
                  <a:pt x="6893332" y="716755"/>
                  <a:pt x="6881896" y="716865"/>
                </a:cubicBezTo>
                <a:cubicBezTo>
                  <a:pt x="6870476" y="717232"/>
                  <a:pt x="6860292" y="713859"/>
                  <a:pt x="6851345" y="706745"/>
                </a:cubicBezTo>
                <a:cubicBezTo>
                  <a:pt x="6842399" y="699631"/>
                  <a:pt x="6837676" y="686573"/>
                  <a:pt x="6837178" y="667569"/>
                </a:cubicBezTo>
                <a:cubicBezTo>
                  <a:pt x="6837178" y="663538"/>
                  <a:pt x="6837442" y="659177"/>
                  <a:pt x="6837970" y="654486"/>
                </a:cubicBezTo>
                <a:cubicBezTo>
                  <a:pt x="6838498" y="649794"/>
                  <a:pt x="6839290" y="644640"/>
                  <a:pt x="6840345" y="639023"/>
                </a:cubicBezTo>
                <a:lnTo>
                  <a:pt x="6858644" y="542458"/>
                </a:lnTo>
                <a:lnTo>
                  <a:pt x="6887889" y="542458"/>
                </a:lnTo>
                <a:lnTo>
                  <a:pt x="6869910" y="637613"/>
                </a:lnTo>
                <a:cubicBezTo>
                  <a:pt x="6868853" y="642356"/>
                  <a:pt x="6868060" y="646791"/>
                  <a:pt x="6867531" y="650917"/>
                </a:cubicBezTo>
                <a:cubicBezTo>
                  <a:pt x="6867002" y="655044"/>
                  <a:pt x="6866738" y="658950"/>
                  <a:pt x="6866738" y="662635"/>
                </a:cubicBezTo>
                <a:cubicBezTo>
                  <a:pt x="6866627" y="671578"/>
                  <a:pt x="6868699" y="678715"/>
                  <a:pt x="6872951" y="684045"/>
                </a:cubicBezTo>
                <a:cubicBezTo>
                  <a:pt x="6877203" y="689376"/>
                  <a:pt x="6884298" y="692107"/>
                  <a:pt x="6894235" y="692239"/>
                </a:cubicBezTo>
                <a:cubicBezTo>
                  <a:pt x="6905355" y="691997"/>
                  <a:pt x="6916342" y="686314"/>
                  <a:pt x="6927197" y="675191"/>
                </a:cubicBezTo>
                <a:cubicBezTo>
                  <a:pt x="6938052" y="664067"/>
                  <a:pt x="6945514" y="648957"/>
                  <a:pt x="6949583" y="629860"/>
                </a:cubicBezTo>
                <a:lnTo>
                  <a:pt x="6966152" y="542458"/>
                </a:lnTo>
                <a:lnTo>
                  <a:pt x="6990124" y="542458"/>
                </a:lnTo>
                <a:cubicBezTo>
                  <a:pt x="6997329" y="542436"/>
                  <a:pt x="7002661" y="540806"/>
                  <a:pt x="7006120" y="537569"/>
                </a:cubicBezTo>
                <a:cubicBezTo>
                  <a:pt x="7009579" y="534331"/>
                  <a:pt x="7011298" y="529617"/>
                  <a:pt x="7011276" y="523427"/>
                </a:cubicBezTo>
                <a:cubicBezTo>
                  <a:pt x="7011254" y="520770"/>
                  <a:pt x="7010945" y="518156"/>
                  <a:pt x="7010351" y="515586"/>
                </a:cubicBezTo>
                <a:cubicBezTo>
                  <a:pt x="7009756" y="513016"/>
                  <a:pt x="7009006" y="510579"/>
                  <a:pt x="7008103" y="508273"/>
                </a:cubicBezTo>
                <a:close/>
                <a:moveTo>
                  <a:pt x="1563630" y="504397"/>
                </a:moveTo>
                <a:cubicBezTo>
                  <a:pt x="1564363" y="506731"/>
                  <a:pt x="1565008" y="509375"/>
                  <a:pt x="1565565" y="512326"/>
                </a:cubicBezTo>
                <a:cubicBezTo>
                  <a:pt x="1566122" y="515278"/>
                  <a:pt x="1566416" y="518273"/>
                  <a:pt x="1566444" y="521313"/>
                </a:cubicBezTo>
                <a:cubicBezTo>
                  <a:pt x="1566474" y="532943"/>
                  <a:pt x="1563073" y="542281"/>
                  <a:pt x="1556239" y="549328"/>
                </a:cubicBezTo>
                <a:cubicBezTo>
                  <a:pt x="1549405" y="556376"/>
                  <a:pt x="1538957" y="560075"/>
                  <a:pt x="1524897" y="560428"/>
                </a:cubicBezTo>
                <a:lnTo>
                  <a:pt x="1505155" y="663309"/>
                </a:lnTo>
                <a:cubicBezTo>
                  <a:pt x="1503400" y="672822"/>
                  <a:pt x="1501887" y="681719"/>
                  <a:pt x="1500616" y="689998"/>
                </a:cubicBezTo>
                <a:cubicBezTo>
                  <a:pt x="1499345" y="698278"/>
                  <a:pt x="1498273" y="705941"/>
                  <a:pt x="1497399" y="712988"/>
                </a:cubicBezTo>
                <a:lnTo>
                  <a:pt x="1470959" y="712988"/>
                </a:lnTo>
                <a:lnTo>
                  <a:pt x="1475542" y="680961"/>
                </a:lnTo>
                <a:lnTo>
                  <a:pt x="1474837" y="680961"/>
                </a:lnTo>
                <a:cubicBezTo>
                  <a:pt x="1467103" y="692163"/>
                  <a:pt x="1457982" y="700919"/>
                  <a:pt x="1447471" y="707232"/>
                </a:cubicBezTo>
                <a:cubicBezTo>
                  <a:pt x="1436961" y="713544"/>
                  <a:pt x="1425989" y="716755"/>
                  <a:pt x="1414554" y="716865"/>
                </a:cubicBezTo>
                <a:cubicBezTo>
                  <a:pt x="1403133" y="717232"/>
                  <a:pt x="1392950" y="713859"/>
                  <a:pt x="1384002" y="706745"/>
                </a:cubicBezTo>
                <a:cubicBezTo>
                  <a:pt x="1375055" y="699631"/>
                  <a:pt x="1370334" y="686573"/>
                  <a:pt x="1369835" y="667569"/>
                </a:cubicBezTo>
                <a:cubicBezTo>
                  <a:pt x="1369835" y="663538"/>
                  <a:pt x="1370099" y="659177"/>
                  <a:pt x="1370627" y="654486"/>
                </a:cubicBezTo>
                <a:cubicBezTo>
                  <a:pt x="1371155" y="649794"/>
                  <a:pt x="1371947" y="644640"/>
                  <a:pt x="1373002" y="639023"/>
                </a:cubicBezTo>
                <a:lnTo>
                  <a:pt x="1391301" y="542458"/>
                </a:lnTo>
                <a:lnTo>
                  <a:pt x="1420547" y="542458"/>
                </a:lnTo>
                <a:lnTo>
                  <a:pt x="1402568" y="637613"/>
                </a:lnTo>
                <a:cubicBezTo>
                  <a:pt x="1401510" y="642356"/>
                  <a:pt x="1400716" y="646791"/>
                  <a:pt x="1400188" y="650917"/>
                </a:cubicBezTo>
                <a:cubicBezTo>
                  <a:pt x="1399659" y="655044"/>
                  <a:pt x="1399395" y="658950"/>
                  <a:pt x="1399395" y="662635"/>
                </a:cubicBezTo>
                <a:cubicBezTo>
                  <a:pt x="1399285" y="671578"/>
                  <a:pt x="1401356" y="678715"/>
                  <a:pt x="1405608" y="684045"/>
                </a:cubicBezTo>
                <a:cubicBezTo>
                  <a:pt x="1409861" y="689376"/>
                  <a:pt x="1416956" y="692107"/>
                  <a:pt x="1426892" y="692239"/>
                </a:cubicBezTo>
                <a:cubicBezTo>
                  <a:pt x="1438012" y="691997"/>
                  <a:pt x="1448999" y="686314"/>
                  <a:pt x="1459854" y="675191"/>
                </a:cubicBezTo>
                <a:cubicBezTo>
                  <a:pt x="1470710" y="664067"/>
                  <a:pt x="1478171" y="648957"/>
                  <a:pt x="1482240" y="629860"/>
                </a:cubicBezTo>
                <a:lnTo>
                  <a:pt x="1498809" y="542458"/>
                </a:lnTo>
                <a:lnTo>
                  <a:pt x="1522782" y="542458"/>
                </a:lnTo>
                <a:cubicBezTo>
                  <a:pt x="1529986" y="542436"/>
                  <a:pt x="1535318" y="540806"/>
                  <a:pt x="1538777" y="537569"/>
                </a:cubicBezTo>
                <a:cubicBezTo>
                  <a:pt x="1542236" y="534331"/>
                  <a:pt x="1543955" y="529617"/>
                  <a:pt x="1543934" y="523427"/>
                </a:cubicBezTo>
                <a:cubicBezTo>
                  <a:pt x="1543911" y="520770"/>
                  <a:pt x="1543603" y="518156"/>
                  <a:pt x="1543008" y="515586"/>
                </a:cubicBezTo>
                <a:cubicBezTo>
                  <a:pt x="1542413" y="513016"/>
                  <a:pt x="1541664" y="510579"/>
                  <a:pt x="1540761" y="508273"/>
                </a:cubicBezTo>
                <a:close/>
                <a:moveTo>
                  <a:pt x="7496054" y="496643"/>
                </a:moveTo>
                <a:lnTo>
                  <a:pt x="7487244" y="542458"/>
                </a:lnTo>
                <a:lnTo>
                  <a:pt x="7528125" y="542458"/>
                </a:lnTo>
                <a:lnTo>
                  <a:pt x="7523544" y="565322"/>
                </a:lnTo>
                <a:lnTo>
                  <a:pt x="7482662" y="565322"/>
                </a:lnTo>
                <a:lnTo>
                  <a:pt x="7466803" y="648171"/>
                </a:lnTo>
                <a:cubicBezTo>
                  <a:pt x="7465900" y="652908"/>
                  <a:pt x="7465151" y="657535"/>
                  <a:pt x="7464557" y="662052"/>
                </a:cubicBezTo>
                <a:cubicBezTo>
                  <a:pt x="7463962" y="666569"/>
                  <a:pt x="7463653" y="671108"/>
                  <a:pt x="7463631" y="675669"/>
                </a:cubicBezTo>
                <a:cubicBezTo>
                  <a:pt x="7463602" y="680818"/>
                  <a:pt x="7464894" y="684799"/>
                  <a:pt x="7467508" y="687612"/>
                </a:cubicBezTo>
                <a:cubicBezTo>
                  <a:pt x="7470122" y="690425"/>
                  <a:pt x="7474233" y="691850"/>
                  <a:pt x="7479843" y="691887"/>
                </a:cubicBezTo>
                <a:cubicBezTo>
                  <a:pt x="7482332" y="691887"/>
                  <a:pt x="7484755" y="691799"/>
                  <a:pt x="7487112" y="691622"/>
                </a:cubicBezTo>
                <a:cubicBezTo>
                  <a:pt x="7489468" y="691446"/>
                  <a:pt x="7491627" y="691182"/>
                  <a:pt x="7493587" y="690829"/>
                </a:cubicBezTo>
                <a:lnTo>
                  <a:pt x="7492178" y="713699"/>
                </a:lnTo>
                <a:cubicBezTo>
                  <a:pt x="7489454" y="714754"/>
                  <a:pt x="7486091" y="715545"/>
                  <a:pt x="7482089" y="716073"/>
                </a:cubicBezTo>
                <a:cubicBezTo>
                  <a:pt x="7478088" y="716601"/>
                  <a:pt x="7473932" y="716865"/>
                  <a:pt x="7469623" y="716865"/>
                </a:cubicBezTo>
                <a:cubicBezTo>
                  <a:pt x="7456730" y="716565"/>
                  <a:pt x="7447490" y="713207"/>
                  <a:pt x="7441902" y="706792"/>
                </a:cubicBezTo>
                <a:cubicBezTo>
                  <a:pt x="7436315" y="700377"/>
                  <a:pt x="7433587" y="692706"/>
                  <a:pt x="7433719" y="683778"/>
                </a:cubicBezTo>
                <a:cubicBezTo>
                  <a:pt x="7433712" y="678894"/>
                  <a:pt x="7433990" y="673855"/>
                  <a:pt x="7434555" y="668663"/>
                </a:cubicBezTo>
                <a:cubicBezTo>
                  <a:pt x="7435119" y="663470"/>
                  <a:pt x="7436014" y="657814"/>
                  <a:pt x="7437238" y="651696"/>
                </a:cubicBezTo>
                <a:lnTo>
                  <a:pt x="7454130" y="565322"/>
                </a:lnTo>
                <a:lnTo>
                  <a:pt x="7429490" y="565322"/>
                </a:lnTo>
                <a:lnTo>
                  <a:pt x="7434071" y="542458"/>
                </a:lnTo>
                <a:lnTo>
                  <a:pt x="7458353" y="542458"/>
                </a:lnTo>
                <a:lnTo>
                  <a:pt x="7465746" y="504044"/>
                </a:lnTo>
                <a:close/>
                <a:moveTo>
                  <a:pt x="1057162" y="496643"/>
                </a:moveTo>
                <a:lnTo>
                  <a:pt x="1048351" y="542458"/>
                </a:lnTo>
                <a:lnTo>
                  <a:pt x="1089232" y="542458"/>
                </a:lnTo>
                <a:lnTo>
                  <a:pt x="1084651" y="565322"/>
                </a:lnTo>
                <a:lnTo>
                  <a:pt x="1043770" y="565322"/>
                </a:lnTo>
                <a:lnTo>
                  <a:pt x="1027910" y="648171"/>
                </a:lnTo>
                <a:cubicBezTo>
                  <a:pt x="1027007" y="652908"/>
                  <a:pt x="1026259" y="657535"/>
                  <a:pt x="1025664" y="662052"/>
                </a:cubicBezTo>
                <a:cubicBezTo>
                  <a:pt x="1025069" y="666569"/>
                  <a:pt x="1024761" y="671108"/>
                  <a:pt x="1024739" y="675669"/>
                </a:cubicBezTo>
                <a:cubicBezTo>
                  <a:pt x="1024709" y="680818"/>
                  <a:pt x="1026002" y="684799"/>
                  <a:pt x="1028615" y="687612"/>
                </a:cubicBezTo>
                <a:cubicBezTo>
                  <a:pt x="1031229" y="690425"/>
                  <a:pt x="1035341" y="691850"/>
                  <a:pt x="1040950" y="691887"/>
                </a:cubicBezTo>
                <a:cubicBezTo>
                  <a:pt x="1043439" y="691887"/>
                  <a:pt x="1045862" y="691799"/>
                  <a:pt x="1048219" y="691622"/>
                </a:cubicBezTo>
                <a:cubicBezTo>
                  <a:pt x="1050576" y="691446"/>
                  <a:pt x="1052735" y="691182"/>
                  <a:pt x="1054695" y="690829"/>
                </a:cubicBezTo>
                <a:lnTo>
                  <a:pt x="1053285" y="713699"/>
                </a:lnTo>
                <a:cubicBezTo>
                  <a:pt x="1050561" y="714754"/>
                  <a:pt x="1047199" y="715545"/>
                  <a:pt x="1043197" y="716073"/>
                </a:cubicBezTo>
                <a:cubicBezTo>
                  <a:pt x="1039195" y="716601"/>
                  <a:pt x="1035040" y="716865"/>
                  <a:pt x="1030730" y="716865"/>
                </a:cubicBezTo>
                <a:cubicBezTo>
                  <a:pt x="1017837" y="716565"/>
                  <a:pt x="1008597" y="713207"/>
                  <a:pt x="1003010" y="706792"/>
                </a:cubicBezTo>
                <a:cubicBezTo>
                  <a:pt x="997422" y="700377"/>
                  <a:pt x="994695" y="692706"/>
                  <a:pt x="994827" y="683778"/>
                </a:cubicBezTo>
                <a:cubicBezTo>
                  <a:pt x="994819" y="678894"/>
                  <a:pt x="995098" y="673855"/>
                  <a:pt x="995662" y="668663"/>
                </a:cubicBezTo>
                <a:cubicBezTo>
                  <a:pt x="996227" y="663470"/>
                  <a:pt x="997122" y="657814"/>
                  <a:pt x="998346" y="651696"/>
                </a:cubicBezTo>
                <a:lnTo>
                  <a:pt x="1015237" y="565322"/>
                </a:lnTo>
                <a:lnTo>
                  <a:pt x="990598" y="565322"/>
                </a:lnTo>
                <a:lnTo>
                  <a:pt x="995179" y="542458"/>
                </a:lnTo>
                <a:lnTo>
                  <a:pt x="1019460" y="542458"/>
                </a:lnTo>
                <a:lnTo>
                  <a:pt x="1026853" y="504044"/>
                </a:lnTo>
                <a:close/>
                <a:moveTo>
                  <a:pt x="3486077" y="475145"/>
                </a:moveTo>
                <a:cubicBezTo>
                  <a:pt x="3491415" y="475248"/>
                  <a:pt x="3495610" y="476979"/>
                  <a:pt x="3498661" y="480338"/>
                </a:cubicBezTo>
                <a:cubicBezTo>
                  <a:pt x="3501712" y="483696"/>
                  <a:pt x="3503266" y="488067"/>
                  <a:pt x="3503325" y="493450"/>
                </a:cubicBezTo>
                <a:cubicBezTo>
                  <a:pt x="3503054" y="499354"/>
                  <a:pt x="3501132" y="504091"/>
                  <a:pt x="3497561" y="507663"/>
                </a:cubicBezTo>
                <a:cubicBezTo>
                  <a:pt x="3493989" y="511234"/>
                  <a:pt x="3489340" y="513068"/>
                  <a:pt x="3483613" y="513163"/>
                </a:cubicBezTo>
                <a:cubicBezTo>
                  <a:pt x="3478443" y="513060"/>
                  <a:pt x="3474351" y="511330"/>
                  <a:pt x="3471337" y="507971"/>
                </a:cubicBezTo>
                <a:cubicBezTo>
                  <a:pt x="3468323" y="504612"/>
                  <a:pt x="3466783" y="500241"/>
                  <a:pt x="3466717" y="494858"/>
                </a:cubicBezTo>
                <a:cubicBezTo>
                  <a:pt x="3466863" y="489109"/>
                  <a:pt x="3468770" y="484415"/>
                  <a:pt x="3472437" y="480778"/>
                </a:cubicBezTo>
                <a:cubicBezTo>
                  <a:pt x="3476104" y="477140"/>
                  <a:pt x="3480650" y="475263"/>
                  <a:pt x="3486077" y="475145"/>
                </a:cubicBezTo>
                <a:close/>
                <a:moveTo>
                  <a:pt x="2266878" y="475145"/>
                </a:moveTo>
                <a:cubicBezTo>
                  <a:pt x="2272215" y="475248"/>
                  <a:pt x="2276410" y="476979"/>
                  <a:pt x="2279461" y="480338"/>
                </a:cubicBezTo>
                <a:cubicBezTo>
                  <a:pt x="2282512" y="483696"/>
                  <a:pt x="2284065" y="488067"/>
                  <a:pt x="2284124" y="493450"/>
                </a:cubicBezTo>
                <a:cubicBezTo>
                  <a:pt x="2283854" y="499354"/>
                  <a:pt x="2281933" y="504091"/>
                  <a:pt x="2278361" y="507663"/>
                </a:cubicBezTo>
                <a:cubicBezTo>
                  <a:pt x="2274789" y="511234"/>
                  <a:pt x="2270139" y="513068"/>
                  <a:pt x="2264413" y="513163"/>
                </a:cubicBezTo>
                <a:cubicBezTo>
                  <a:pt x="2259244" y="513060"/>
                  <a:pt x="2255152" y="511330"/>
                  <a:pt x="2252137" y="507971"/>
                </a:cubicBezTo>
                <a:cubicBezTo>
                  <a:pt x="2249124" y="504612"/>
                  <a:pt x="2247583" y="500241"/>
                  <a:pt x="2247516" y="494858"/>
                </a:cubicBezTo>
                <a:cubicBezTo>
                  <a:pt x="2247663" y="489109"/>
                  <a:pt x="2249569" y="484415"/>
                  <a:pt x="2253237" y="480778"/>
                </a:cubicBezTo>
                <a:cubicBezTo>
                  <a:pt x="2256904" y="477140"/>
                  <a:pt x="2261451" y="475263"/>
                  <a:pt x="2266878" y="475145"/>
                </a:cubicBezTo>
                <a:close/>
                <a:moveTo>
                  <a:pt x="2358255" y="472326"/>
                </a:moveTo>
                <a:lnTo>
                  <a:pt x="2375830" y="472326"/>
                </a:lnTo>
                <a:cubicBezTo>
                  <a:pt x="2375493" y="479184"/>
                  <a:pt x="2376965" y="484852"/>
                  <a:pt x="2380247" y="489330"/>
                </a:cubicBezTo>
                <a:cubicBezTo>
                  <a:pt x="2383527" y="493809"/>
                  <a:pt x="2388529" y="496129"/>
                  <a:pt x="2395252" y="496291"/>
                </a:cubicBezTo>
                <a:cubicBezTo>
                  <a:pt x="2403621" y="496019"/>
                  <a:pt x="2410031" y="493479"/>
                  <a:pt x="2414484" y="488670"/>
                </a:cubicBezTo>
                <a:cubicBezTo>
                  <a:pt x="2418934" y="483861"/>
                  <a:pt x="2421911" y="478413"/>
                  <a:pt x="2423412" y="472326"/>
                </a:cubicBezTo>
                <a:lnTo>
                  <a:pt x="2441735" y="472326"/>
                </a:lnTo>
                <a:cubicBezTo>
                  <a:pt x="2439451" y="485355"/>
                  <a:pt x="2434153" y="495670"/>
                  <a:pt x="2425840" y="503272"/>
                </a:cubicBezTo>
                <a:cubicBezTo>
                  <a:pt x="2417528" y="510873"/>
                  <a:pt x="2407213" y="514758"/>
                  <a:pt x="2394899" y="514925"/>
                </a:cubicBezTo>
                <a:cubicBezTo>
                  <a:pt x="2379471" y="514494"/>
                  <a:pt x="2369088" y="510081"/>
                  <a:pt x="2363754" y="501687"/>
                </a:cubicBezTo>
                <a:cubicBezTo>
                  <a:pt x="2358420" y="493293"/>
                  <a:pt x="2356586" y="483506"/>
                  <a:pt x="2358255" y="472326"/>
                </a:cubicBezTo>
                <a:close/>
                <a:moveTo>
                  <a:pt x="7132340" y="471269"/>
                </a:moveTo>
                <a:lnTo>
                  <a:pt x="7167569" y="471269"/>
                </a:lnTo>
                <a:lnTo>
                  <a:pt x="7120704" y="521621"/>
                </a:lnTo>
                <a:lnTo>
                  <a:pt x="7097787" y="521621"/>
                </a:lnTo>
                <a:close/>
                <a:moveTo>
                  <a:pt x="6500511" y="471269"/>
                </a:moveTo>
                <a:lnTo>
                  <a:pt x="6535729" y="471269"/>
                </a:lnTo>
                <a:lnTo>
                  <a:pt x="6488876" y="521621"/>
                </a:lnTo>
                <a:lnTo>
                  <a:pt x="6465958" y="521621"/>
                </a:lnTo>
                <a:close/>
                <a:moveTo>
                  <a:pt x="5535698" y="471269"/>
                </a:moveTo>
                <a:lnTo>
                  <a:pt x="5568840" y="471269"/>
                </a:lnTo>
                <a:lnTo>
                  <a:pt x="5592111" y="521621"/>
                </a:lnTo>
                <a:lnTo>
                  <a:pt x="5571309" y="521621"/>
                </a:lnTo>
                <a:close/>
                <a:moveTo>
                  <a:pt x="3849048" y="471269"/>
                </a:moveTo>
                <a:lnTo>
                  <a:pt x="3870175" y="471269"/>
                </a:lnTo>
                <a:lnTo>
                  <a:pt x="3894472" y="521621"/>
                </a:lnTo>
                <a:lnTo>
                  <a:pt x="3872639" y="521621"/>
                </a:lnTo>
                <a:lnTo>
                  <a:pt x="3857508" y="489226"/>
                </a:lnTo>
                <a:lnTo>
                  <a:pt x="3856805" y="489226"/>
                </a:lnTo>
                <a:lnTo>
                  <a:pt x="3832124" y="521621"/>
                </a:lnTo>
                <a:lnTo>
                  <a:pt x="3808497" y="521621"/>
                </a:lnTo>
                <a:close/>
                <a:moveTo>
                  <a:pt x="1664998" y="471269"/>
                </a:moveTo>
                <a:lnTo>
                  <a:pt x="1700228" y="471269"/>
                </a:lnTo>
                <a:lnTo>
                  <a:pt x="1653362" y="521621"/>
                </a:lnTo>
                <a:lnTo>
                  <a:pt x="1630444" y="521621"/>
                </a:lnTo>
                <a:close/>
                <a:moveTo>
                  <a:pt x="904067" y="468802"/>
                </a:moveTo>
                <a:lnTo>
                  <a:pt x="926606" y="468802"/>
                </a:lnTo>
                <a:lnTo>
                  <a:pt x="948786" y="519182"/>
                </a:lnTo>
                <a:lnTo>
                  <a:pt x="926606" y="519182"/>
                </a:lnTo>
                <a:lnTo>
                  <a:pt x="913587" y="486028"/>
                </a:lnTo>
                <a:lnTo>
                  <a:pt x="912530" y="486028"/>
                </a:lnTo>
                <a:lnTo>
                  <a:pt x="890316" y="519182"/>
                </a:lnTo>
                <a:lnTo>
                  <a:pt x="866338" y="519182"/>
                </a:lnTo>
                <a:close/>
                <a:moveTo>
                  <a:pt x="5333600" y="462810"/>
                </a:moveTo>
                <a:lnTo>
                  <a:pt x="5362852" y="462810"/>
                </a:lnTo>
                <a:lnTo>
                  <a:pt x="5341706" y="572723"/>
                </a:lnTo>
                <a:lnTo>
                  <a:pt x="5342411" y="572723"/>
                </a:lnTo>
                <a:cubicBezTo>
                  <a:pt x="5349665" y="562212"/>
                  <a:pt x="5358417" y="553925"/>
                  <a:pt x="5368666" y="547862"/>
                </a:cubicBezTo>
                <a:cubicBezTo>
                  <a:pt x="5378916" y="541800"/>
                  <a:pt x="5390487" y="538706"/>
                  <a:pt x="5403379" y="538582"/>
                </a:cubicBezTo>
                <a:cubicBezTo>
                  <a:pt x="5413615" y="538376"/>
                  <a:pt x="5423078" y="541778"/>
                  <a:pt x="5431768" y="548789"/>
                </a:cubicBezTo>
                <a:cubicBezTo>
                  <a:pt x="5440457" y="555799"/>
                  <a:pt x="5445077" y="567654"/>
                  <a:pt x="5445627" y="584353"/>
                </a:cubicBezTo>
                <a:cubicBezTo>
                  <a:pt x="5445619" y="589015"/>
                  <a:pt x="5445370" y="593876"/>
                  <a:pt x="5444879" y="598935"/>
                </a:cubicBezTo>
                <a:cubicBezTo>
                  <a:pt x="5444388" y="603993"/>
                  <a:pt x="5443699" y="608766"/>
                  <a:pt x="5442812" y="613252"/>
                </a:cubicBezTo>
                <a:lnTo>
                  <a:pt x="5423810" y="712988"/>
                </a:lnTo>
                <a:lnTo>
                  <a:pt x="5394569" y="712988"/>
                </a:lnTo>
                <a:lnTo>
                  <a:pt x="5413600" y="614662"/>
                </a:lnTo>
                <a:cubicBezTo>
                  <a:pt x="5414151" y="611497"/>
                  <a:pt x="5414635" y="607958"/>
                  <a:pt x="5415054" y="604045"/>
                </a:cubicBezTo>
                <a:cubicBezTo>
                  <a:pt x="5415473" y="600131"/>
                  <a:pt x="5415694" y="595799"/>
                  <a:pt x="5415715" y="591049"/>
                </a:cubicBezTo>
                <a:cubicBezTo>
                  <a:pt x="5415805" y="582936"/>
                  <a:pt x="5413777" y="576255"/>
                  <a:pt x="5409636" y="571005"/>
                </a:cubicBezTo>
                <a:cubicBezTo>
                  <a:pt x="5405494" y="565755"/>
                  <a:pt x="5398710" y="563039"/>
                  <a:pt x="5389283" y="562855"/>
                </a:cubicBezTo>
                <a:cubicBezTo>
                  <a:pt x="5377432" y="563156"/>
                  <a:pt x="5365802" y="569162"/>
                  <a:pt x="5354393" y="580873"/>
                </a:cubicBezTo>
                <a:cubicBezTo>
                  <a:pt x="5342984" y="592584"/>
                  <a:pt x="5335230" y="608193"/>
                  <a:pt x="5331133" y="627701"/>
                </a:cubicBezTo>
                <a:lnTo>
                  <a:pt x="5315274" y="712988"/>
                </a:lnTo>
                <a:lnTo>
                  <a:pt x="5286023" y="712988"/>
                </a:lnTo>
                <a:close/>
                <a:moveTo>
                  <a:pt x="4428577" y="462810"/>
                </a:moveTo>
                <a:lnTo>
                  <a:pt x="4457828" y="462810"/>
                </a:lnTo>
                <a:lnTo>
                  <a:pt x="4450779" y="499463"/>
                </a:lnTo>
                <a:lnTo>
                  <a:pt x="4478973" y="499463"/>
                </a:lnTo>
                <a:lnTo>
                  <a:pt x="4475449" y="518097"/>
                </a:lnTo>
                <a:lnTo>
                  <a:pt x="4447254" y="518097"/>
                </a:lnTo>
                <a:lnTo>
                  <a:pt x="4420471" y="659067"/>
                </a:lnTo>
                <a:cubicBezTo>
                  <a:pt x="4418686" y="667988"/>
                  <a:pt x="4417145" y="677107"/>
                  <a:pt x="4415844" y="686424"/>
                </a:cubicBezTo>
                <a:cubicBezTo>
                  <a:pt x="4414545" y="695741"/>
                  <a:pt x="4413622" y="704596"/>
                  <a:pt x="4413070" y="712988"/>
                </a:cubicBezTo>
                <a:lnTo>
                  <a:pt x="4386285" y="712988"/>
                </a:lnTo>
                <a:lnTo>
                  <a:pt x="4390867" y="679195"/>
                </a:lnTo>
                <a:lnTo>
                  <a:pt x="4390161" y="679195"/>
                </a:lnTo>
                <a:cubicBezTo>
                  <a:pt x="4382342" y="691397"/>
                  <a:pt x="4373223" y="700713"/>
                  <a:pt x="4362805" y="707143"/>
                </a:cubicBezTo>
                <a:cubicBezTo>
                  <a:pt x="4352387" y="713574"/>
                  <a:pt x="4341064" y="716814"/>
                  <a:pt x="4328840" y="716865"/>
                </a:cubicBezTo>
                <a:cubicBezTo>
                  <a:pt x="4312227" y="716463"/>
                  <a:pt x="4299578" y="710493"/>
                  <a:pt x="4290895" y="698955"/>
                </a:cubicBezTo>
                <a:cubicBezTo>
                  <a:pt x="4282211" y="687417"/>
                  <a:pt x="4277840" y="672722"/>
                  <a:pt x="4277782" y="654869"/>
                </a:cubicBezTo>
                <a:cubicBezTo>
                  <a:pt x="4277967" y="634344"/>
                  <a:pt x="4282605" y="615311"/>
                  <a:pt x="4291698" y="597771"/>
                </a:cubicBezTo>
                <a:cubicBezTo>
                  <a:pt x="4300791" y="580230"/>
                  <a:pt x="4313231" y="566058"/>
                  <a:pt x="4329021" y="555255"/>
                </a:cubicBezTo>
                <a:cubicBezTo>
                  <a:pt x="4344811" y="544452"/>
                  <a:pt x="4362841" y="538895"/>
                  <a:pt x="4383113" y="538582"/>
                </a:cubicBezTo>
                <a:cubicBezTo>
                  <a:pt x="4388693" y="538611"/>
                  <a:pt x="4394186" y="539168"/>
                  <a:pt x="4399589" y="540253"/>
                </a:cubicBezTo>
                <a:cubicBezTo>
                  <a:pt x="4404993" y="541337"/>
                  <a:pt x="4409606" y="542774"/>
                  <a:pt x="4413422" y="544562"/>
                </a:cubicBezTo>
                <a:lnTo>
                  <a:pt x="4418357" y="518097"/>
                </a:lnTo>
                <a:lnTo>
                  <a:pt x="4349632" y="518097"/>
                </a:lnTo>
                <a:lnTo>
                  <a:pt x="4353159" y="499463"/>
                </a:lnTo>
                <a:lnTo>
                  <a:pt x="4421881" y="499463"/>
                </a:lnTo>
                <a:close/>
                <a:moveTo>
                  <a:pt x="770983" y="462810"/>
                </a:moveTo>
                <a:lnTo>
                  <a:pt x="800234" y="462810"/>
                </a:lnTo>
                <a:lnTo>
                  <a:pt x="793186" y="499463"/>
                </a:lnTo>
                <a:lnTo>
                  <a:pt x="821380" y="499463"/>
                </a:lnTo>
                <a:lnTo>
                  <a:pt x="817856" y="518097"/>
                </a:lnTo>
                <a:lnTo>
                  <a:pt x="789662" y="518097"/>
                </a:lnTo>
                <a:lnTo>
                  <a:pt x="762878" y="659067"/>
                </a:lnTo>
                <a:cubicBezTo>
                  <a:pt x="761094" y="667988"/>
                  <a:pt x="759551" y="677107"/>
                  <a:pt x="758252" y="686424"/>
                </a:cubicBezTo>
                <a:cubicBezTo>
                  <a:pt x="756952" y="695741"/>
                  <a:pt x="756027" y="704596"/>
                  <a:pt x="755477" y="712988"/>
                </a:cubicBezTo>
                <a:lnTo>
                  <a:pt x="728692" y="712988"/>
                </a:lnTo>
                <a:lnTo>
                  <a:pt x="733274" y="679195"/>
                </a:lnTo>
                <a:lnTo>
                  <a:pt x="732569" y="679195"/>
                </a:lnTo>
                <a:cubicBezTo>
                  <a:pt x="724750" y="691397"/>
                  <a:pt x="715631" y="700713"/>
                  <a:pt x="705212" y="707143"/>
                </a:cubicBezTo>
                <a:cubicBezTo>
                  <a:pt x="694794" y="713574"/>
                  <a:pt x="683472" y="716814"/>
                  <a:pt x="671247" y="716865"/>
                </a:cubicBezTo>
                <a:cubicBezTo>
                  <a:pt x="654634" y="716463"/>
                  <a:pt x="641986" y="710493"/>
                  <a:pt x="633302" y="698955"/>
                </a:cubicBezTo>
                <a:cubicBezTo>
                  <a:pt x="624619" y="687417"/>
                  <a:pt x="620248" y="672722"/>
                  <a:pt x="620190" y="654869"/>
                </a:cubicBezTo>
                <a:cubicBezTo>
                  <a:pt x="620374" y="634344"/>
                  <a:pt x="625013" y="615311"/>
                  <a:pt x="634106" y="597771"/>
                </a:cubicBezTo>
                <a:cubicBezTo>
                  <a:pt x="643199" y="580230"/>
                  <a:pt x="655639" y="566058"/>
                  <a:pt x="671428" y="555255"/>
                </a:cubicBezTo>
                <a:cubicBezTo>
                  <a:pt x="687217" y="544452"/>
                  <a:pt x="705248" y="538895"/>
                  <a:pt x="725521" y="538582"/>
                </a:cubicBezTo>
                <a:cubicBezTo>
                  <a:pt x="731100" y="538611"/>
                  <a:pt x="736592" y="539168"/>
                  <a:pt x="741997" y="540253"/>
                </a:cubicBezTo>
                <a:cubicBezTo>
                  <a:pt x="747400" y="541337"/>
                  <a:pt x="752012" y="542774"/>
                  <a:pt x="755829" y="544562"/>
                </a:cubicBezTo>
                <a:lnTo>
                  <a:pt x="760763" y="518097"/>
                </a:lnTo>
                <a:lnTo>
                  <a:pt x="692040" y="518097"/>
                </a:lnTo>
                <a:lnTo>
                  <a:pt x="695564" y="499463"/>
                </a:lnTo>
                <a:lnTo>
                  <a:pt x="764287" y="499463"/>
                </a:lnTo>
                <a:close/>
                <a:moveTo>
                  <a:pt x="151859" y="462810"/>
                </a:moveTo>
                <a:lnTo>
                  <a:pt x="181110" y="462810"/>
                </a:lnTo>
                <a:lnTo>
                  <a:pt x="174062" y="499463"/>
                </a:lnTo>
                <a:lnTo>
                  <a:pt x="202256" y="499463"/>
                </a:lnTo>
                <a:lnTo>
                  <a:pt x="198731" y="518097"/>
                </a:lnTo>
                <a:lnTo>
                  <a:pt x="170537" y="518097"/>
                </a:lnTo>
                <a:lnTo>
                  <a:pt x="143753" y="659067"/>
                </a:lnTo>
                <a:cubicBezTo>
                  <a:pt x="141969" y="667988"/>
                  <a:pt x="140427" y="677107"/>
                  <a:pt x="139128" y="686424"/>
                </a:cubicBezTo>
                <a:cubicBezTo>
                  <a:pt x="137828" y="695741"/>
                  <a:pt x="136903" y="704596"/>
                  <a:pt x="136352" y="712988"/>
                </a:cubicBezTo>
                <a:lnTo>
                  <a:pt x="109568" y="712988"/>
                </a:lnTo>
                <a:lnTo>
                  <a:pt x="114150" y="679195"/>
                </a:lnTo>
                <a:lnTo>
                  <a:pt x="113444" y="679195"/>
                </a:lnTo>
                <a:cubicBezTo>
                  <a:pt x="105625" y="691397"/>
                  <a:pt x="96506" y="700713"/>
                  <a:pt x="86088" y="707143"/>
                </a:cubicBezTo>
                <a:cubicBezTo>
                  <a:pt x="75669" y="713574"/>
                  <a:pt x="64348" y="716814"/>
                  <a:pt x="52123" y="716865"/>
                </a:cubicBezTo>
                <a:cubicBezTo>
                  <a:pt x="35510" y="716463"/>
                  <a:pt x="22861" y="710493"/>
                  <a:pt x="14178" y="698955"/>
                </a:cubicBezTo>
                <a:cubicBezTo>
                  <a:pt x="5494" y="687417"/>
                  <a:pt x="1123" y="672722"/>
                  <a:pt x="1065" y="654869"/>
                </a:cubicBezTo>
                <a:cubicBezTo>
                  <a:pt x="1250" y="634344"/>
                  <a:pt x="5888" y="615311"/>
                  <a:pt x="14981" y="597771"/>
                </a:cubicBezTo>
                <a:cubicBezTo>
                  <a:pt x="24074" y="580230"/>
                  <a:pt x="36515" y="566058"/>
                  <a:pt x="52304" y="555255"/>
                </a:cubicBezTo>
                <a:cubicBezTo>
                  <a:pt x="68093" y="544452"/>
                  <a:pt x="86124" y="538895"/>
                  <a:pt x="106396" y="538582"/>
                </a:cubicBezTo>
                <a:cubicBezTo>
                  <a:pt x="111976" y="538611"/>
                  <a:pt x="117468" y="539168"/>
                  <a:pt x="122872" y="540253"/>
                </a:cubicBezTo>
                <a:cubicBezTo>
                  <a:pt x="128276" y="541337"/>
                  <a:pt x="132887" y="542774"/>
                  <a:pt x="136705" y="544562"/>
                </a:cubicBezTo>
                <a:lnTo>
                  <a:pt x="141639" y="518097"/>
                </a:lnTo>
                <a:lnTo>
                  <a:pt x="72916" y="518097"/>
                </a:lnTo>
                <a:lnTo>
                  <a:pt x="76440" y="499463"/>
                </a:lnTo>
                <a:lnTo>
                  <a:pt x="145163" y="499463"/>
                </a:lnTo>
                <a:close/>
                <a:moveTo>
                  <a:pt x="975571" y="440960"/>
                </a:moveTo>
                <a:lnTo>
                  <a:pt x="1004822" y="440960"/>
                </a:lnTo>
                <a:lnTo>
                  <a:pt x="962179" y="486731"/>
                </a:lnTo>
                <a:lnTo>
                  <a:pt x="944205" y="486731"/>
                </a:lnTo>
                <a:close/>
                <a:moveTo>
                  <a:pt x="4824856" y="312601"/>
                </a:moveTo>
                <a:cubicBezTo>
                  <a:pt x="4829887" y="312733"/>
                  <a:pt x="4833993" y="314493"/>
                  <a:pt x="4837176" y="317881"/>
                </a:cubicBezTo>
                <a:cubicBezTo>
                  <a:pt x="4840360" y="321269"/>
                  <a:pt x="4842002" y="325493"/>
                  <a:pt x="4842104" y="330553"/>
                </a:cubicBezTo>
                <a:cubicBezTo>
                  <a:pt x="4842024" y="335628"/>
                  <a:pt x="4840426" y="339910"/>
                  <a:pt x="4837310" y="343401"/>
                </a:cubicBezTo>
                <a:cubicBezTo>
                  <a:pt x="4834192" y="346892"/>
                  <a:pt x="4830042" y="348710"/>
                  <a:pt x="4824856" y="348857"/>
                </a:cubicBezTo>
                <a:cubicBezTo>
                  <a:pt x="4819488" y="348710"/>
                  <a:pt x="4815177" y="346892"/>
                  <a:pt x="4811921" y="343401"/>
                </a:cubicBezTo>
                <a:cubicBezTo>
                  <a:pt x="4808666" y="339910"/>
                  <a:pt x="4806994" y="335628"/>
                  <a:pt x="4806905" y="330553"/>
                </a:cubicBezTo>
                <a:cubicBezTo>
                  <a:pt x="4807037" y="325493"/>
                  <a:pt x="4808797" y="321269"/>
                  <a:pt x="4812185" y="317881"/>
                </a:cubicBezTo>
                <a:cubicBezTo>
                  <a:pt x="4815573" y="314493"/>
                  <a:pt x="4819797" y="312733"/>
                  <a:pt x="4824856" y="312601"/>
                </a:cubicBezTo>
                <a:close/>
                <a:moveTo>
                  <a:pt x="2684569" y="312601"/>
                </a:moveTo>
                <a:cubicBezTo>
                  <a:pt x="2689600" y="312733"/>
                  <a:pt x="2693706" y="314493"/>
                  <a:pt x="2696889" y="317881"/>
                </a:cubicBezTo>
                <a:cubicBezTo>
                  <a:pt x="2700072" y="321269"/>
                  <a:pt x="2701713" y="325493"/>
                  <a:pt x="2701817" y="330553"/>
                </a:cubicBezTo>
                <a:cubicBezTo>
                  <a:pt x="2701736" y="335628"/>
                  <a:pt x="2700139" y="339910"/>
                  <a:pt x="2697021" y="343401"/>
                </a:cubicBezTo>
                <a:cubicBezTo>
                  <a:pt x="2693904" y="346892"/>
                  <a:pt x="2689753" y="348710"/>
                  <a:pt x="2684569" y="348857"/>
                </a:cubicBezTo>
                <a:cubicBezTo>
                  <a:pt x="2679202" y="348710"/>
                  <a:pt x="2674888" y="346892"/>
                  <a:pt x="2671633" y="343401"/>
                </a:cubicBezTo>
                <a:cubicBezTo>
                  <a:pt x="2668377" y="339910"/>
                  <a:pt x="2666705" y="335628"/>
                  <a:pt x="2666620" y="330553"/>
                </a:cubicBezTo>
                <a:cubicBezTo>
                  <a:pt x="2666728" y="325493"/>
                  <a:pt x="2668444" y="321269"/>
                  <a:pt x="2671766" y="317881"/>
                </a:cubicBezTo>
                <a:cubicBezTo>
                  <a:pt x="2675088" y="314493"/>
                  <a:pt x="2679355" y="312733"/>
                  <a:pt x="2684569" y="312601"/>
                </a:cubicBezTo>
                <a:close/>
                <a:moveTo>
                  <a:pt x="1370119" y="312601"/>
                </a:moveTo>
                <a:cubicBezTo>
                  <a:pt x="1375150" y="312733"/>
                  <a:pt x="1379257" y="314493"/>
                  <a:pt x="1382439" y="317881"/>
                </a:cubicBezTo>
                <a:cubicBezTo>
                  <a:pt x="1385621" y="321269"/>
                  <a:pt x="1387264" y="325493"/>
                  <a:pt x="1387367" y="330553"/>
                </a:cubicBezTo>
                <a:cubicBezTo>
                  <a:pt x="1387286" y="335628"/>
                  <a:pt x="1385687" y="339910"/>
                  <a:pt x="1382571" y="343401"/>
                </a:cubicBezTo>
                <a:cubicBezTo>
                  <a:pt x="1379454" y="346892"/>
                  <a:pt x="1375304" y="348710"/>
                  <a:pt x="1370119" y="348857"/>
                </a:cubicBezTo>
                <a:cubicBezTo>
                  <a:pt x="1364751" y="348710"/>
                  <a:pt x="1360440" y="346892"/>
                  <a:pt x="1357184" y="343401"/>
                </a:cubicBezTo>
                <a:cubicBezTo>
                  <a:pt x="1353928" y="339910"/>
                  <a:pt x="1352256" y="335628"/>
                  <a:pt x="1352169" y="330553"/>
                </a:cubicBezTo>
                <a:cubicBezTo>
                  <a:pt x="1352278" y="325493"/>
                  <a:pt x="1353994" y="321269"/>
                  <a:pt x="1357316" y="317881"/>
                </a:cubicBezTo>
                <a:cubicBezTo>
                  <a:pt x="1360638" y="314493"/>
                  <a:pt x="1364906" y="312733"/>
                  <a:pt x="1370119" y="312601"/>
                </a:cubicBezTo>
                <a:close/>
                <a:moveTo>
                  <a:pt x="5952271" y="133525"/>
                </a:moveTo>
                <a:cubicBezTo>
                  <a:pt x="5937961" y="133812"/>
                  <a:pt x="5925426" y="138173"/>
                  <a:pt x="5914666" y="146608"/>
                </a:cubicBezTo>
                <a:cubicBezTo>
                  <a:pt x="5903906" y="155043"/>
                  <a:pt x="5895496" y="165829"/>
                  <a:pt x="5889435" y="178964"/>
                </a:cubicBezTo>
                <a:cubicBezTo>
                  <a:pt x="5883374" y="192100"/>
                  <a:pt x="5880237" y="205862"/>
                  <a:pt x="5880024" y="220251"/>
                </a:cubicBezTo>
                <a:cubicBezTo>
                  <a:pt x="5879760" y="230130"/>
                  <a:pt x="5881962" y="239282"/>
                  <a:pt x="5886632" y="247706"/>
                </a:cubicBezTo>
                <a:cubicBezTo>
                  <a:pt x="5891301" y="256131"/>
                  <a:pt x="5900024" y="260611"/>
                  <a:pt x="5912800" y="261147"/>
                </a:cubicBezTo>
                <a:cubicBezTo>
                  <a:pt x="5921260" y="260962"/>
                  <a:pt x="5929400" y="257807"/>
                  <a:pt x="5937221" y="251681"/>
                </a:cubicBezTo>
                <a:cubicBezTo>
                  <a:pt x="5945042" y="245554"/>
                  <a:pt x="5951825" y="237568"/>
                  <a:pt x="5957570" y="227720"/>
                </a:cubicBezTo>
                <a:cubicBezTo>
                  <a:pt x="5963316" y="217873"/>
                  <a:pt x="5967306" y="207275"/>
                  <a:pt x="5969540" y="195926"/>
                </a:cubicBezTo>
                <a:lnTo>
                  <a:pt x="5980465" y="139165"/>
                </a:lnTo>
                <a:cubicBezTo>
                  <a:pt x="5977748" y="137851"/>
                  <a:pt x="5973930" y="136602"/>
                  <a:pt x="5969011" y="135420"/>
                </a:cubicBezTo>
                <a:cubicBezTo>
                  <a:pt x="5964092" y="134237"/>
                  <a:pt x="5958512" y="133606"/>
                  <a:pt x="5952271" y="133525"/>
                </a:cubicBezTo>
                <a:close/>
                <a:moveTo>
                  <a:pt x="8762146" y="133525"/>
                </a:moveTo>
                <a:cubicBezTo>
                  <a:pt x="8747836" y="133812"/>
                  <a:pt x="8735300" y="138173"/>
                  <a:pt x="8724540" y="146608"/>
                </a:cubicBezTo>
                <a:cubicBezTo>
                  <a:pt x="8713781" y="155043"/>
                  <a:pt x="8705371" y="165829"/>
                  <a:pt x="8699309" y="178964"/>
                </a:cubicBezTo>
                <a:cubicBezTo>
                  <a:pt x="8693249" y="192100"/>
                  <a:pt x="8690112" y="205862"/>
                  <a:pt x="8689898" y="220251"/>
                </a:cubicBezTo>
                <a:cubicBezTo>
                  <a:pt x="8689634" y="230130"/>
                  <a:pt x="8691837" y="239282"/>
                  <a:pt x="8696507" y="247706"/>
                </a:cubicBezTo>
                <a:cubicBezTo>
                  <a:pt x="8701176" y="256131"/>
                  <a:pt x="8709899" y="260611"/>
                  <a:pt x="8722674" y="261147"/>
                </a:cubicBezTo>
                <a:cubicBezTo>
                  <a:pt x="8731134" y="260962"/>
                  <a:pt x="8739275" y="257807"/>
                  <a:pt x="8747096" y="251681"/>
                </a:cubicBezTo>
                <a:cubicBezTo>
                  <a:pt x="8754917" y="245554"/>
                  <a:pt x="8761700" y="237568"/>
                  <a:pt x="8767445" y="227720"/>
                </a:cubicBezTo>
                <a:cubicBezTo>
                  <a:pt x="8773190" y="217873"/>
                  <a:pt x="8777180" y="207275"/>
                  <a:pt x="8779414" y="195926"/>
                </a:cubicBezTo>
                <a:lnTo>
                  <a:pt x="8790340" y="139165"/>
                </a:lnTo>
                <a:cubicBezTo>
                  <a:pt x="8787623" y="137851"/>
                  <a:pt x="8783805" y="136602"/>
                  <a:pt x="8778886" y="135420"/>
                </a:cubicBezTo>
                <a:cubicBezTo>
                  <a:pt x="8773967" y="134237"/>
                  <a:pt x="8768387" y="133606"/>
                  <a:pt x="8762146" y="133525"/>
                </a:cubicBezTo>
                <a:close/>
                <a:moveTo>
                  <a:pt x="10922239" y="133173"/>
                </a:moveTo>
                <a:cubicBezTo>
                  <a:pt x="10907378" y="133451"/>
                  <a:pt x="10893926" y="138026"/>
                  <a:pt x="10881885" y="146896"/>
                </a:cubicBezTo>
                <a:cubicBezTo>
                  <a:pt x="10869844" y="155766"/>
                  <a:pt x="10860232" y="167261"/>
                  <a:pt x="10853049" y="181380"/>
                </a:cubicBezTo>
                <a:cubicBezTo>
                  <a:pt x="10845866" y="195499"/>
                  <a:pt x="10842132" y="210571"/>
                  <a:pt x="10841843" y="226597"/>
                </a:cubicBezTo>
                <a:cubicBezTo>
                  <a:pt x="10841653" y="236497"/>
                  <a:pt x="10843709" y="245164"/>
                  <a:pt x="10848015" y="252597"/>
                </a:cubicBezTo>
                <a:cubicBezTo>
                  <a:pt x="10852319" y="260030"/>
                  <a:pt x="10860018" y="263937"/>
                  <a:pt x="10871110" y="264319"/>
                </a:cubicBezTo>
                <a:cubicBezTo>
                  <a:pt x="10883798" y="263945"/>
                  <a:pt x="10896064" y="256761"/>
                  <a:pt x="10907911" y="242767"/>
                </a:cubicBezTo>
                <a:cubicBezTo>
                  <a:pt x="10919758" y="228774"/>
                  <a:pt x="10928054" y="210216"/>
                  <a:pt x="10932798" y="187094"/>
                </a:cubicBezTo>
                <a:lnTo>
                  <a:pt x="10942651" y="135641"/>
                </a:lnTo>
                <a:cubicBezTo>
                  <a:pt x="10940569" y="135075"/>
                  <a:pt x="10937871" y="134532"/>
                  <a:pt x="10934557" y="134010"/>
                </a:cubicBezTo>
                <a:cubicBezTo>
                  <a:pt x="10931244" y="133489"/>
                  <a:pt x="10927138" y="133209"/>
                  <a:pt x="10922239" y="133173"/>
                </a:cubicBezTo>
                <a:close/>
                <a:moveTo>
                  <a:pt x="10398364" y="133173"/>
                </a:moveTo>
                <a:cubicBezTo>
                  <a:pt x="10383503" y="133451"/>
                  <a:pt x="10370051" y="138026"/>
                  <a:pt x="10358010" y="146896"/>
                </a:cubicBezTo>
                <a:cubicBezTo>
                  <a:pt x="10345969" y="155766"/>
                  <a:pt x="10336357" y="167261"/>
                  <a:pt x="10329174" y="181380"/>
                </a:cubicBezTo>
                <a:cubicBezTo>
                  <a:pt x="10321991" y="195499"/>
                  <a:pt x="10318257" y="210571"/>
                  <a:pt x="10317968" y="226597"/>
                </a:cubicBezTo>
                <a:cubicBezTo>
                  <a:pt x="10317778" y="236497"/>
                  <a:pt x="10319834" y="245164"/>
                  <a:pt x="10324140" y="252597"/>
                </a:cubicBezTo>
                <a:cubicBezTo>
                  <a:pt x="10328444" y="260030"/>
                  <a:pt x="10336143" y="263937"/>
                  <a:pt x="10347235" y="264319"/>
                </a:cubicBezTo>
                <a:cubicBezTo>
                  <a:pt x="10359923" y="263945"/>
                  <a:pt x="10372189" y="256761"/>
                  <a:pt x="10384036" y="242767"/>
                </a:cubicBezTo>
                <a:cubicBezTo>
                  <a:pt x="10395884" y="228774"/>
                  <a:pt x="10404179" y="210216"/>
                  <a:pt x="10408923" y="187094"/>
                </a:cubicBezTo>
                <a:lnTo>
                  <a:pt x="10418776" y="135641"/>
                </a:lnTo>
                <a:cubicBezTo>
                  <a:pt x="10416694" y="135075"/>
                  <a:pt x="10413996" y="134532"/>
                  <a:pt x="10410682" y="134010"/>
                </a:cubicBezTo>
                <a:cubicBezTo>
                  <a:pt x="10407369" y="133489"/>
                  <a:pt x="10403263" y="133209"/>
                  <a:pt x="10398364" y="133173"/>
                </a:cubicBezTo>
                <a:close/>
                <a:moveTo>
                  <a:pt x="9874489" y="133173"/>
                </a:moveTo>
                <a:cubicBezTo>
                  <a:pt x="9859628" y="133451"/>
                  <a:pt x="9846176" y="138026"/>
                  <a:pt x="9834135" y="146896"/>
                </a:cubicBezTo>
                <a:cubicBezTo>
                  <a:pt x="9822094" y="155766"/>
                  <a:pt x="9812482" y="167261"/>
                  <a:pt x="9805299" y="181380"/>
                </a:cubicBezTo>
                <a:cubicBezTo>
                  <a:pt x="9798116" y="195499"/>
                  <a:pt x="9794382" y="210571"/>
                  <a:pt x="9794093" y="226597"/>
                </a:cubicBezTo>
                <a:cubicBezTo>
                  <a:pt x="9793903" y="236497"/>
                  <a:pt x="9795959" y="245164"/>
                  <a:pt x="9800265" y="252597"/>
                </a:cubicBezTo>
                <a:cubicBezTo>
                  <a:pt x="9804569" y="260030"/>
                  <a:pt x="9812268" y="263937"/>
                  <a:pt x="9823361" y="264319"/>
                </a:cubicBezTo>
                <a:cubicBezTo>
                  <a:pt x="9836048" y="263945"/>
                  <a:pt x="9848314" y="256761"/>
                  <a:pt x="9860161" y="242767"/>
                </a:cubicBezTo>
                <a:cubicBezTo>
                  <a:pt x="9872009" y="228774"/>
                  <a:pt x="9880304" y="210216"/>
                  <a:pt x="9885048" y="187094"/>
                </a:cubicBezTo>
                <a:lnTo>
                  <a:pt x="9894901" y="135641"/>
                </a:lnTo>
                <a:cubicBezTo>
                  <a:pt x="9892819" y="135075"/>
                  <a:pt x="9890121" y="134532"/>
                  <a:pt x="9886807" y="134010"/>
                </a:cubicBezTo>
                <a:cubicBezTo>
                  <a:pt x="9883494" y="133489"/>
                  <a:pt x="9879388" y="133209"/>
                  <a:pt x="9874489" y="133173"/>
                </a:cubicBezTo>
                <a:close/>
                <a:moveTo>
                  <a:pt x="9036289" y="133173"/>
                </a:moveTo>
                <a:cubicBezTo>
                  <a:pt x="9021428" y="133451"/>
                  <a:pt x="9007976" y="138026"/>
                  <a:pt x="8995935" y="146896"/>
                </a:cubicBezTo>
                <a:cubicBezTo>
                  <a:pt x="8983894" y="155766"/>
                  <a:pt x="8974282" y="167261"/>
                  <a:pt x="8967099" y="181380"/>
                </a:cubicBezTo>
                <a:cubicBezTo>
                  <a:pt x="8959916" y="195499"/>
                  <a:pt x="8956181" y="210571"/>
                  <a:pt x="8955894" y="226597"/>
                </a:cubicBezTo>
                <a:cubicBezTo>
                  <a:pt x="8955703" y="236497"/>
                  <a:pt x="8957759" y="245164"/>
                  <a:pt x="8962064" y="252597"/>
                </a:cubicBezTo>
                <a:cubicBezTo>
                  <a:pt x="8966369" y="260030"/>
                  <a:pt x="8974068" y="263937"/>
                  <a:pt x="8985161" y="264319"/>
                </a:cubicBezTo>
                <a:cubicBezTo>
                  <a:pt x="8997848" y="263945"/>
                  <a:pt x="9010115" y="256761"/>
                  <a:pt x="9021962" y="242767"/>
                </a:cubicBezTo>
                <a:cubicBezTo>
                  <a:pt x="9033809" y="228774"/>
                  <a:pt x="9042104" y="210216"/>
                  <a:pt x="9046849" y="187094"/>
                </a:cubicBezTo>
                <a:lnTo>
                  <a:pt x="9056700" y="135641"/>
                </a:lnTo>
                <a:cubicBezTo>
                  <a:pt x="9054619" y="135075"/>
                  <a:pt x="9051921" y="134532"/>
                  <a:pt x="9048607" y="134010"/>
                </a:cubicBezTo>
                <a:cubicBezTo>
                  <a:pt x="9045294" y="133489"/>
                  <a:pt x="9041188" y="133209"/>
                  <a:pt x="9036289" y="133173"/>
                </a:cubicBezTo>
                <a:close/>
                <a:moveTo>
                  <a:pt x="8408700" y="133173"/>
                </a:moveTo>
                <a:cubicBezTo>
                  <a:pt x="8396397" y="133484"/>
                  <a:pt x="8385667" y="137836"/>
                  <a:pt x="8376511" y="146230"/>
                </a:cubicBezTo>
                <a:cubicBezTo>
                  <a:pt x="8367355" y="154623"/>
                  <a:pt x="8360255" y="165191"/>
                  <a:pt x="8355212" y="177933"/>
                </a:cubicBezTo>
                <a:cubicBezTo>
                  <a:pt x="8350170" y="190674"/>
                  <a:pt x="8347666" y="203723"/>
                  <a:pt x="8347704" y="217078"/>
                </a:cubicBezTo>
                <a:cubicBezTo>
                  <a:pt x="8347813" y="231260"/>
                  <a:pt x="8351384" y="242733"/>
                  <a:pt x="8358413" y="251495"/>
                </a:cubicBezTo>
                <a:cubicBezTo>
                  <a:pt x="8365443" y="260257"/>
                  <a:pt x="8375271" y="264767"/>
                  <a:pt x="8387898" y="265024"/>
                </a:cubicBezTo>
                <a:cubicBezTo>
                  <a:pt x="8399524" y="264721"/>
                  <a:pt x="8409884" y="260391"/>
                  <a:pt x="8418977" y="252032"/>
                </a:cubicBezTo>
                <a:cubicBezTo>
                  <a:pt x="8428070" y="243673"/>
                  <a:pt x="8435243" y="233101"/>
                  <a:pt x="8440497" y="220316"/>
                </a:cubicBezTo>
                <a:cubicBezTo>
                  <a:pt x="8445751" y="207531"/>
                  <a:pt x="8448432" y="194348"/>
                  <a:pt x="8448541" y="180766"/>
                </a:cubicBezTo>
                <a:cubicBezTo>
                  <a:pt x="8448617" y="173963"/>
                  <a:pt x="8447446" y="166925"/>
                  <a:pt x="8445028" y="159652"/>
                </a:cubicBezTo>
                <a:cubicBezTo>
                  <a:pt x="8442611" y="152380"/>
                  <a:pt x="8438488" y="146204"/>
                  <a:pt x="8432662" y="141124"/>
                </a:cubicBezTo>
                <a:cubicBezTo>
                  <a:pt x="8426836" y="136045"/>
                  <a:pt x="8418849" y="133395"/>
                  <a:pt x="8408700" y="133173"/>
                </a:cubicBezTo>
                <a:close/>
                <a:moveTo>
                  <a:pt x="7846725" y="133173"/>
                </a:moveTo>
                <a:cubicBezTo>
                  <a:pt x="7834422" y="133484"/>
                  <a:pt x="7823692" y="137836"/>
                  <a:pt x="7814536" y="146230"/>
                </a:cubicBezTo>
                <a:cubicBezTo>
                  <a:pt x="7805380" y="154623"/>
                  <a:pt x="7798280" y="165191"/>
                  <a:pt x="7793238" y="177933"/>
                </a:cubicBezTo>
                <a:cubicBezTo>
                  <a:pt x="7788195" y="190674"/>
                  <a:pt x="7785692" y="203723"/>
                  <a:pt x="7785729" y="217078"/>
                </a:cubicBezTo>
                <a:cubicBezTo>
                  <a:pt x="7785839" y="231260"/>
                  <a:pt x="7789409" y="242733"/>
                  <a:pt x="7796438" y="251495"/>
                </a:cubicBezTo>
                <a:cubicBezTo>
                  <a:pt x="7803468" y="260257"/>
                  <a:pt x="7813296" y="264767"/>
                  <a:pt x="7825923" y="265024"/>
                </a:cubicBezTo>
                <a:cubicBezTo>
                  <a:pt x="7837550" y="264721"/>
                  <a:pt x="7847909" y="260391"/>
                  <a:pt x="7857002" y="252032"/>
                </a:cubicBezTo>
                <a:cubicBezTo>
                  <a:pt x="7866095" y="243673"/>
                  <a:pt x="7873268" y="233101"/>
                  <a:pt x="7878523" y="220316"/>
                </a:cubicBezTo>
                <a:cubicBezTo>
                  <a:pt x="7883776" y="207531"/>
                  <a:pt x="7886458" y="194348"/>
                  <a:pt x="7886566" y="180766"/>
                </a:cubicBezTo>
                <a:cubicBezTo>
                  <a:pt x="7886642" y="173963"/>
                  <a:pt x="7885472" y="166925"/>
                  <a:pt x="7883054" y="159652"/>
                </a:cubicBezTo>
                <a:cubicBezTo>
                  <a:pt x="7880636" y="152380"/>
                  <a:pt x="7876513" y="146204"/>
                  <a:pt x="7870688" y="141124"/>
                </a:cubicBezTo>
                <a:cubicBezTo>
                  <a:pt x="7864861" y="136045"/>
                  <a:pt x="7856874" y="133395"/>
                  <a:pt x="7846725" y="133173"/>
                </a:cubicBezTo>
                <a:close/>
                <a:moveTo>
                  <a:pt x="7674215" y="133173"/>
                </a:moveTo>
                <a:cubicBezTo>
                  <a:pt x="7659353" y="133451"/>
                  <a:pt x="7645901" y="138026"/>
                  <a:pt x="7633860" y="146896"/>
                </a:cubicBezTo>
                <a:cubicBezTo>
                  <a:pt x="7621819" y="155766"/>
                  <a:pt x="7612207" y="167261"/>
                  <a:pt x="7605024" y="181380"/>
                </a:cubicBezTo>
                <a:cubicBezTo>
                  <a:pt x="7597841" y="195499"/>
                  <a:pt x="7594106" y="210571"/>
                  <a:pt x="7593819" y="226597"/>
                </a:cubicBezTo>
                <a:cubicBezTo>
                  <a:pt x="7593628" y="236497"/>
                  <a:pt x="7595685" y="245164"/>
                  <a:pt x="7599990" y="252597"/>
                </a:cubicBezTo>
                <a:cubicBezTo>
                  <a:pt x="7604295" y="260030"/>
                  <a:pt x="7611993" y="263937"/>
                  <a:pt x="7623086" y="264319"/>
                </a:cubicBezTo>
                <a:cubicBezTo>
                  <a:pt x="7635773" y="263945"/>
                  <a:pt x="7648040" y="256761"/>
                  <a:pt x="7659887" y="242767"/>
                </a:cubicBezTo>
                <a:cubicBezTo>
                  <a:pt x="7671734" y="228774"/>
                  <a:pt x="7680029" y="210216"/>
                  <a:pt x="7684774" y="187094"/>
                </a:cubicBezTo>
                <a:lnTo>
                  <a:pt x="7694626" y="135641"/>
                </a:lnTo>
                <a:cubicBezTo>
                  <a:pt x="7692544" y="135075"/>
                  <a:pt x="7689846" y="134532"/>
                  <a:pt x="7686533" y="134010"/>
                </a:cubicBezTo>
                <a:cubicBezTo>
                  <a:pt x="7683219" y="133489"/>
                  <a:pt x="7679113" y="133209"/>
                  <a:pt x="7674215" y="133173"/>
                </a:cubicBezTo>
                <a:close/>
                <a:moveTo>
                  <a:pt x="7255115" y="133173"/>
                </a:moveTo>
                <a:cubicBezTo>
                  <a:pt x="7240253" y="133451"/>
                  <a:pt x="7226801" y="138026"/>
                  <a:pt x="7214760" y="146896"/>
                </a:cubicBezTo>
                <a:cubicBezTo>
                  <a:pt x="7202719" y="155766"/>
                  <a:pt x="7193107" y="167261"/>
                  <a:pt x="7185924" y="181380"/>
                </a:cubicBezTo>
                <a:cubicBezTo>
                  <a:pt x="7178741" y="195499"/>
                  <a:pt x="7175006" y="210571"/>
                  <a:pt x="7174719" y="226597"/>
                </a:cubicBezTo>
                <a:cubicBezTo>
                  <a:pt x="7174528" y="236497"/>
                  <a:pt x="7176585" y="245164"/>
                  <a:pt x="7180890" y="252597"/>
                </a:cubicBezTo>
                <a:cubicBezTo>
                  <a:pt x="7185195" y="260030"/>
                  <a:pt x="7192893" y="263937"/>
                  <a:pt x="7203986" y="264319"/>
                </a:cubicBezTo>
                <a:cubicBezTo>
                  <a:pt x="7216673" y="263945"/>
                  <a:pt x="7228940" y="256761"/>
                  <a:pt x="7240787" y="242767"/>
                </a:cubicBezTo>
                <a:cubicBezTo>
                  <a:pt x="7252634" y="228774"/>
                  <a:pt x="7260929" y="210216"/>
                  <a:pt x="7265674" y="187094"/>
                </a:cubicBezTo>
                <a:lnTo>
                  <a:pt x="7275526" y="135641"/>
                </a:lnTo>
                <a:cubicBezTo>
                  <a:pt x="7273444" y="135075"/>
                  <a:pt x="7270746" y="134532"/>
                  <a:pt x="7267433" y="134010"/>
                </a:cubicBezTo>
                <a:cubicBezTo>
                  <a:pt x="7264119" y="133489"/>
                  <a:pt x="7260013" y="133209"/>
                  <a:pt x="7255115" y="133173"/>
                </a:cubicBezTo>
                <a:close/>
                <a:moveTo>
                  <a:pt x="6731240" y="133173"/>
                </a:moveTo>
                <a:cubicBezTo>
                  <a:pt x="6716378" y="133451"/>
                  <a:pt x="6702926" y="138026"/>
                  <a:pt x="6690885" y="146896"/>
                </a:cubicBezTo>
                <a:cubicBezTo>
                  <a:pt x="6678844" y="155766"/>
                  <a:pt x="6669232" y="167261"/>
                  <a:pt x="6662049" y="181380"/>
                </a:cubicBezTo>
                <a:cubicBezTo>
                  <a:pt x="6654866" y="195499"/>
                  <a:pt x="6651131" y="210571"/>
                  <a:pt x="6650844" y="226597"/>
                </a:cubicBezTo>
                <a:cubicBezTo>
                  <a:pt x="6650653" y="236497"/>
                  <a:pt x="6652710" y="245164"/>
                  <a:pt x="6657015" y="252597"/>
                </a:cubicBezTo>
                <a:cubicBezTo>
                  <a:pt x="6661320" y="260030"/>
                  <a:pt x="6669018" y="263937"/>
                  <a:pt x="6680111" y="264319"/>
                </a:cubicBezTo>
                <a:cubicBezTo>
                  <a:pt x="6692798" y="263945"/>
                  <a:pt x="6705065" y="256761"/>
                  <a:pt x="6716912" y="242767"/>
                </a:cubicBezTo>
                <a:cubicBezTo>
                  <a:pt x="6728759" y="228774"/>
                  <a:pt x="6737054" y="210216"/>
                  <a:pt x="6741799" y="187094"/>
                </a:cubicBezTo>
                <a:lnTo>
                  <a:pt x="6751651" y="135641"/>
                </a:lnTo>
                <a:cubicBezTo>
                  <a:pt x="6749569" y="135075"/>
                  <a:pt x="6746871" y="134532"/>
                  <a:pt x="6743558" y="134010"/>
                </a:cubicBezTo>
                <a:cubicBezTo>
                  <a:pt x="6740244" y="133489"/>
                  <a:pt x="6736138" y="133209"/>
                  <a:pt x="6731240" y="133173"/>
                </a:cubicBezTo>
                <a:close/>
                <a:moveTo>
                  <a:pt x="5494051" y="133173"/>
                </a:moveTo>
                <a:cubicBezTo>
                  <a:pt x="5481747" y="133484"/>
                  <a:pt x="5471017" y="137836"/>
                  <a:pt x="5461861" y="146230"/>
                </a:cubicBezTo>
                <a:cubicBezTo>
                  <a:pt x="5452705" y="154623"/>
                  <a:pt x="5445606" y="165191"/>
                  <a:pt x="5440563" y="177933"/>
                </a:cubicBezTo>
                <a:cubicBezTo>
                  <a:pt x="5435521" y="190674"/>
                  <a:pt x="5433017" y="203723"/>
                  <a:pt x="5433054" y="217078"/>
                </a:cubicBezTo>
                <a:cubicBezTo>
                  <a:pt x="5433164" y="231260"/>
                  <a:pt x="5436734" y="242733"/>
                  <a:pt x="5443764" y="251495"/>
                </a:cubicBezTo>
                <a:cubicBezTo>
                  <a:pt x="5450793" y="260257"/>
                  <a:pt x="5460621" y="264767"/>
                  <a:pt x="5473249" y="265024"/>
                </a:cubicBezTo>
                <a:cubicBezTo>
                  <a:pt x="5484876" y="264721"/>
                  <a:pt x="5495235" y="260391"/>
                  <a:pt x="5504327" y="252032"/>
                </a:cubicBezTo>
                <a:cubicBezTo>
                  <a:pt x="5513422" y="243673"/>
                  <a:pt x="5520595" y="233101"/>
                  <a:pt x="5525850" y="220316"/>
                </a:cubicBezTo>
                <a:cubicBezTo>
                  <a:pt x="5531103" y="207531"/>
                  <a:pt x="5533783" y="194348"/>
                  <a:pt x="5533891" y="180766"/>
                </a:cubicBezTo>
                <a:cubicBezTo>
                  <a:pt x="5533970" y="173963"/>
                  <a:pt x="5532799" y="166925"/>
                  <a:pt x="5530379" y="159652"/>
                </a:cubicBezTo>
                <a:cubicBezTo>
                  <a:pt x="5527962" y="152380"/>
                  <a:pt x="5523841" y="146204"/>
                  <a:pt x="5518013" y="141124"/>
                </a:cubicBezTo>
                <a:cubicBezTo>
                  <a:pt x="5512187" y="136045"/>
                  <a:pt x="5504200" y="133395"/>
                  <a:pt x="5494051" y="133173"/>
                </a:cubicBezTo>
                <a:close/>
                <a:moveTo>
                  <a:pt x="4855860" y="133173"/>
                </a:moveTo>
                <a:cubicBezTo>
                  <a:pt x="4843568" y="133484"/>
                  <a:pt x="4832843" y="137836"/>
                  <a:pt x="4823689" y="146230"/>
                </a:cubicBezTo>
                <a:cubicBezTo>
                  <a:pt x="4814535" y="154623"/>
                  <a:pt x="4807436" y="165191"/>
                  <a:pt x="4802391" y="177933"/>
                </a:cubicBezTo>
                <a:cubicBezTo>
                  <a:pt x="4797347" y="190674"/>
                  <a:pt x="4794842" y="203723"/>
                  <a:pt x="4794879" y="217078"/>
                </a:cubicBezTo>
                <a:cubicBezTo>
                  <a:pt x="4794991" y="231260"/>
                  <a:pt x="4798565" y="242733"/>
                  <a:pt x="4805601" y="251495"/>
                </a:cubicBezTo>
                <a:cubicBezTo>
                  <a:pt x="4812635" y="260257"/>
                  <a:pt x="4822456" y="264767"/>
                  <a:pt x="4835064" y="265024"/>
                </a:cubicBezTo>
                <a:cubicBezTo>
                  <a:pt x="4846691" y="264721"/>
                  <a:pt x="4857050" y="260391"/>
                  <a:pt x="4866145" y="252032"/>
                </a:cubicBezTo>
                <a:cubicBezTo>
                  <a:pt x="4875240" y="243673"/>
                  <a:pt x="4882415" y="233101"/>
                  <a:pt x="4887670" y="220316"/>
                </a:cubicBezTo>
                <a:cubicBezTo>
                  <a:pt x="4892925" y="207531"/>
                  <a:pt x="4895609" y="194348"/>
                  <a:pt x="4895717" y="180766"/>
                </a:cubicBezTo>
                <a:cubicBezTo>
                  <a:pt x="4895792" y="173963"/>
                  <a:pt x="4894622" y="166925"/>
                  <a:pt x="4892202" y="159652"/>
                </a:cubicBezTo>
                <a:cubicBezTo>
                  <a:pt x="4889785" y="152380"/>
                  <a:pt x="4885660" y="146204"/>
                  <a:pt x="4879833" y="141124"/>
                </a:cubicBezTo>
                <a:cubicBezTo>
                  <a:pt x="4874003" y="136045"/>
                  <a:pt x="4866013" y="133395"/>
                  <a:pt x="4855860" y="133173"/>
                </a:cubicBezTo>
                <a:close/>
                <a:moveTo>
                  <a:pt x="4408200" y="133173"/>
                </a:moveTo>
                <a:cubicBezTo>
                  <a:pt x="4395899" y="133484"/>
                  <a:pt x="4385168" y="137836"/>
                  <a:pt x="4376013" y="146230"/>
                </a:cubicBezTo>
                <a:cubicBezTo>
                  <a:pt x="4366856" y="154623"/>
                  <a:pt x="4359756" y="165191"/>
                  <a:pt x="4354714" y="177933"/>
                </a:cubicBezTo>
                <a:cubicBezTo>
                  <a:pt x="4349670" y="190674"/>
                  <a:pt x="4347167" y="203723"/>
                  <a:pt x="4347205" y="217078"/>
                </a:cubicBezTo>
                <a:cubicBezTo>
                  <a:pt x="4347316" y="231260"/>
                  <a:pt x="4350885" y="242733"/>
                  <a:pt x="4357913" y="251495"/>
                </a:cubicBezTo>
                <a:cubicBezTo>
                  <a:pt x="4364944" y="260257"/>
                  <a:pt x="4374773" y="264767"/>
                  <a:pt x="4387398" y="265024"/>
                </a:cubicBezTo>
                <a:cubicBezTo>
                  <a:pt x="4399024" y="264721"/>
                  <a:pt x="4409385" y="260391"/>
                  <a:pt x="4418477" y="252032"/>
                </a:cubicBezTo>
                <a:cubicBezTo>
                  <a:pt x="4427571" y="243673"/>
                  <a:pt x="4434744" y="233101"/>
                  <a:pt x="4439997" y="220316"/>
                </a:cubicBezTo>
                <a:cubicBezTo>
                  <a:pt x="4445251" y="207531"/>
                  <a:pt x="4447934" y="194348"/>
                  <a:pt x="4448042" y="180766"/>
                </a:cubicBezTo>
                <a:cubicBezTo>
                  <a:pt x="4448118" y="173963"/>
                  <a:pt x="4446947" y="166925"/>
                  <a:pt x="4444529" y="159652"/>
                </a:cubicBezTo>
                <a:cubicBezTo>
                  <a:pt x="4442112" y="152380"/>
                  <a:pt x="4437989" y="146204"/>
                  <a:pt x="4432164" y="141124"/>
                </a:cubicBezTo>
                <a:cubicBezTo>
                  <a:pt x="4426336" y="136045"/>
                  <a:pt x="4418350" y="133395"/>
                  <a:pt x="4408200" y="133173"/>
                </a:cubicBezTo>
                <a:close/>
                <a:moveTo>
                  <a:pt x="2149724" y="133173"/>
                </a:moveTo>
                <a:cubicBezTo>
                  <a:pt x="2134864" y="133451"/>
                  <a:pt x="2121411" y="138026"/>
                  <a:pt x="2109370" y="146896"/>
                </a:cubicBezTo>
                <a:cubicBezTo>
                  <a:pt x="2097329" y="155766"/>
                  <a:pt x="2087717" y="167261"/>
                  <a:pt x="2080535" y="181380"/>
                </a:cubicBezTo>
                <a:cubicBezTo>
                  <a:pt x="2073351" y="195499"/>
                  <a:pt x="2069616" y="210571"/>
                  <a:pt x="2069328" y="226597"/>
                </a:cubicBezTo>
                <a:cubicBezTo>
                  <a:pt x="2069139" y="236497"/>
                  <a:pt x="2071194" y="245164"/>
                  <a:pt x="2075499" y="252597"/>
                </a:cubicBezTo>
                <a:cubicBezTo>
                  <a:pt x="2079805" y="260030"/>
                  <a:pt x="2087502" y="263937"/>
                  <a:pt x="2098596" y="264319"/>
                </a:cubicBezTo>
                <a:cubicBezTo>
                  <a:pt x="2111284" y="263945"/>
                  <a:pt x="2123551" y="256761"/>
                  <a:pt x="2135396" y="242767"/>
                </a:cubicBezTo>
                <a:cubicBezTo>
                  <a:pt x="2147244" y="228774"/>
                  <a:pt x="2155538" y="210216"/>
                  <a:pt x="2160283" y="187094"/>
                </a:cubicBezTo>
                <a:lnTo>
                  <a:pt x="2170137" y="135641"/>
                </a:lnTo>
                <a:cubicBezTo>
                  <a:pt x="2168055" y="135075"/>
                  <a:pt x="2165356" y="134532"/>
                  <a:pt x="2162042" y="134010"/>
                </a:cubicBezTo>
                <a:cubicBezTo>
                  <a:pt x="2158730" y="133489"/>
                  <a:pt x="2154623" y="133209"/>
                  <a:pt x="2149724" y="133173"/>
                </a:cubicBezTo>
                <a:close/>
                <a:moveTo>
                  <a:pt x="311399" y="133173"/>
                </a:moveTo>
                <a:cubicBezTo>
                  <a:pt x="296537" y="133451"/>
                  <a:pt x="283086" y="138026"/>
                  <a:pt x="271044" y="146896"/>
                </a:cubicBezTo>
                <a:cubicBezTo>
                  <a:pt x="259004" y="155766"/>
                  <a:pt x="249392" y="167261"/>
                  <a:pt x="242209" y="181380"/>
                </a:cubicBezTo>
                <a:cubicBezTo>
                  <a:pt x="235026" y="195499"/>
                  <a:pt x="231291" y="210571"/>
                  <a:pt x="231004" y="226597"/>
                </a:cubicBezTo>
                <a:cubicBezTo>
                  <a:pt x="230813" y="236497"/>
                  <a:pt x="232870" y="245164"/>
                  <a:pt x="237175" y="252597"/>
                </a:cubicBezTo>
                <a:cubicBezTo>
                  <a:pt x="241479" y="260030"/>
                  <a:pt x="249178" y="263937"/>
                  <a:pt x="260271" y="264319"/>
                </a:cubicBezTo>
                <a:cubicBezTo>
                  <a:pt x="272957" y="263945"/>
                  <a:pt x="285225" y="256761"/>
                  <a:pt x="297072" y="242767"/>
                </a:cubicBezTo>
                <a:cubicBezTo>
                  <a:pt x="308918" y="228774"/>
                  <a:pt x="317214" y="210216"/>
                  <a:pt x="321958" y="187094"/>
                </a:cubicBezTo>
                <a:lnTo>
                  <a:pt x="331810" y="135641"/>
                </a:lnTo>
                <a:cubicBezTo>
                  <a:pt x="329729" y="135075"/>
                  <a:pt x="327031" y="134532"/>
                  <a:pt x="323717" y="134010"/>
                </a:cubicBezTo>
                <a:cubicBezTo>
                  <a:pt x="320404" y="133489"/>
                  <a:pt x="316298" y="133209"/>
                  <a:pt x="311399" y="133173"/>
                </a:cubicBezTo>
                <a:close/>
                <a:moveTo>
                  <a:pt x="6310031" y="132820"/>
                </a:moveTo>
                <a:cubicBezTo>
                  <a:pt x="6295963" y="133393"/>
                  <a:pt x="6284077" y="139037"/>
                  <a:pt x="6274373" y="149750"/>
                </a:cubicBezTo>
                <a:cubicBezTo>
                  <a:pt x="6264669" y="160464"/>
                  <a:pt x="6257984" y="172809"/>
                  <a:pt x="6254318" y="186785"/>
                </a:cubicBezTo>
                <a:cubicBezTo>
                  <a:pt x="6277782" y="187255"/>
                  <a:pt x="6297146" y="185256"/>
                  <a:pt x="6312411" y="180789"/>
                </a:cubicBezTo>
                <a:cubicBezTo>
                  <a:pt x="6327677" y="176321"/>
                  <a:pt x="6335581" y="167621"/>
                  <a:pt x="6336125" y="154688"/>
                </a:cubicBezTo>
                <a:cubicBezTo>
                  <a:pt x="6336007" y="147605"/>
                  <a:pt x="6333598" y="142196"/>
                  <a:pt x="6328896" y="138464"/>
                </a:cubicBezTo>
                <a:cubicBezTo>
                  <a:pt x="6324194" y="134731"/>
                  <a:pt x="6317906" y="132850"/>
                  <a:pt x="6310031" y="132820"/>
                </a:cubicBezTo>
                <a:close/>
                <a:moveTo>
                  <a:pt x="3824008" y="132820"/>
                </a:moveTo>
                <a:cubicBezTo>
                  <a:pt x="3809940" y="133393"/>
                  <a:pt x="3798052" y="139037"/>
                  <a:pt x="3788348" y="149750"/>
                </a:cubicBezTo>
                <a:cubicBezTo>
                  <a:pt x="3778644" y="160464"/>
                  <a:pt x="3771961" y="172809"/>
                  <a:pt x="3768294" y="186785"/>
                </a:cubicBezTo>
                <a:cubicBezTo>
                  <a:pt x="3791758" y="187255"/>
                  <a:pt x="3811122" y="185256"/>
                  <a:pt x="3826387" y="180789"/>
                </a:cubicBezTo>
                <a:cubicBezTo>
                  <a:pt x="3841652" y="176321"/>
                  <a:pt x="3849557" y="167621"/>
                  <a:pt x="3850100" y="154688"/>
                </a:cubicBezTo>
                <a:cubicBezTo>
                  <a:pt x="3849983" y="147605"/>
                  <a:pt x="3847574" y="142196"/>
                  <a:pt x="3842872" y="138464"/>
                </a:cubicBezTo>
                <a:cubicBezTo>
                  <a:pt x="3838172" y="134731"/>
                  <a:pt x="3831881" y="132850"/>
                  <a:pt x="3824008" y="132820"/>
                </a:cubicBezTo>
                <a:close/>
                <a:moveTo>
                  <a:pt x="2719115" y="132820"/>
                </a:moveTo>
                <a:cubicBezTo>
                  <a:pt x="2705048" y="133393"/>
                  <a:pt x="2693164" y="139037"/>
                  <a:pt x="2683457" y="149750"/>
                </a:cubicBezTo>
                <a:cubicBezTo>
                  <a:pt x="2673752" y="160464"/>
                  <a:pt x="2667068" y="172809"/>
                  <a:pt x="2663403" y="186785"/>
                </a:cubicBezTo>
                <a:cubicBezTo>
                  <a:pt x="2686867" y="187255"/>
                  <a:pt x="2706231" y="185256"/>
                  <a:pt x="2721497" y="180789"/>
                </a:cubicBezTo>
                <a:cubicBezTo>
                  <a:pt x="2736763" y="176321"/>
                  <a:pt x="2744665" y="167621"/>
                  <a:pt x="2745208" y="154688"/>
                </a:cubicBezTo>
                <a:cubicBezTo>
                  <a:pt x="2745093" y="147605"/>
                  <a:pt x="2742682" y="142196"/>
                  <a:pt x="2737979" y="138464"/>
                </a:cubicBezTo>
                <a:cubicBezTo>
                  <a:pt x="2733280" y="134731"/>
                  <a:pt x="2726991" y="132850"/>
                  <a:pt x="2719115" y="132820"/>
                </a:cubicBezTo>
                <a:close/>
                <a:moveTo>
                  <a:pt x="1404665" y="132820"/>
                </a:moveTo>
                <a:cubicBezTo>
                  <a:pt x="1390597" y="133393"/>
                  <a:pt x="1378711" y="139037"/>
                  <a:pt x="1369007" y="149750"/>
                </a:cubicBezTo>
                <a:cubicBezTo>
                  <a:pt x="1359303" y="160464"/>
                  <a:pt x="1352617" y="172809"/>
                  <a:pt x="1348952" y="186785"/>
                </a:cubicBezTo>
                <a:cubicBezTo>
                  <a:pt x="1372416" y="187255"/>
                  <a:pt x="1391780" y="185256"/>
                  <a:pt x="1407046" y="180789"/>
                </a:cubicBezTo>
                <a:cubicBezTo>
                  <a:pt x="1422311" y="176321"/>
                  <a:pt x="1430215" y="167621"/>
                  <a:pt x="1430759" y="154688"/>
                </a:cubicBezTo>
                <a:cubicBezTo>
                  <a:pt x="1430642" y="147605"/>
                  <a:pt x="1428232" y="142196"/>
                  <a:pt x="1423530" y="138464"/>
                </a:cubicBezTo>
                <a:cubicBezTo>
                  <a:pt x="1418829" y="134731"/>
                  <a:pt x="1412540" y="132850"/>
                  <a:pt x="1404665" y="132820"/>
                </a:cubicBezTo>
                <a:close/>
                <a:moveTo>
                  <a:pt x="8871622" y="113833"/>
                </a:moveTo>
                <a:lnTo>
                  <a:pt x="8900845" y="113833"/>
                </a:lnTo>
                <a:lnTo>
                  <a:pt x="8868098" y="284363"/>
                </a:lnTo>
                <a:lnTo>
                  <a:pt x="8838847" y="284363"/>
                </a:lnTo>
                <a:close/>
                <a:moveTo>
                  <a:pt x="8528722" y="113833"/>
                </a:moveTo>
                <a:lnTo>
                  <a:pt x="8557945" y="113833"/>
                </a:lnTo>
                <a:lnTo>
                  <a:pt x="8525198" y="284363"/>
                </a:lnTo>
                <a:lnTo>
                  <a:pt x="8495947" y="284363"/>
                </a:lnTo>
                <a:close/>
                <a:moveTo>
                  <a:pt x="7418203" y="113833"/>
                </a:moveTo>
                <a:lnTo>
                  <a:pt x="7448151" y="113833"/>
                </a:lnTo>
                <a:lnTo>
                  <a:pt x="7462948" y="211103"/>
                </a:lnTo>
                <a:cubicBezTo>
                  <a:pt x="7464203" y="220736"/>
                  <a:pt x="7465304" y="228959"/>
                  <a:pt x="7466251" y="235773"/>
                </a:cubicBezTo>
                <a:cubicBezTo>
                  <a:pt x="7467198" y="242586"/>
                  <a:pt x="7467859" y="248342"/>
                  <a:pt x="7468233" y="253041"/>
                </a:cubicBezTo>
                <a:lnTo>
                  <a:pt x="7469290" y="253041"/>
                </a:lnTo>
                <a:cubicBezTo>
                  <a:pt x="7470963" y="248585"/>
                  <a:pt x="7473165" y="243224"/>
                  <a:pt x="7475896" y="236959"/>
                </a:cubicBezTo>
                <a:cubicBezTo>
                  <a:pt x="7478626" y="230693"/>
                  <a:pt x="7482414" y="222771"/>
                  <a:pt x="7487258" y="213192"/>
                </a:cubicBezTo>
                <a:lnTo>
                  <a:pt x="7539402" y="113833"/>
                </a:lnTo>
                <a:lnTo>
                  <a:pt x="7571464" y="113833"/>
                </a:lnTo>
                <a:lnTo>
                  <a:pt x="7476688" y="284363"/>
                </a:lnTo>
                <a:lnTo>
                  <a:pt x="7447798" y="284363"/>
                </a:lnTo>
                <a:close/>
                <a:moveTo>
                  <a:pt x="6817063" y="113833"/>
                </a:moveTo>
                <a:lnTo>
                  <a:pt x="6847364" y="113833"/>
                </a:lnTo>
                <a:lnTo>
                  <a:pt x="6864276" y="205816"/>
                </a:lnTo>
                <a:cubicBezTo>
                  <a:pt x="6866185" y="215369"/>
                  <a:pt x="6867741" y="223665"/>
                  <a:pt x="6868945" y="230706"/>
                </a:cubicBezTo>
                <a:cubicBezTo>
                  <a:pt x="6870149" y="237748"/>
                  <a:pt x="6871177" y="244370"/>
                  <a:pt x="6872028" y="250574"/>
                </a:cubicBezTo>
                <a:lnTo>
                  <a:pt x="6872733" y="250574"/>
                </a:lnTo>
                <a:cubicBezTo>
                  <a:pt x="6874950" y="245229"/>
                  <a:pt x="6877474" y="239267"/>
                  <a:pt x="6880308" y="232689"/>
                </a:cubicBezTo>
                <a:cubicBezTo>
                  <a:pt x="6883141" y="226110"/>
                  <a:pt x="6886723" y="218210"/>
                  <a:pt x="6891054" y="208988"/>
                </a:cubicBezTo>
                <a:lnTo>
                  <a:pt x="6934392" y="113833"/>
                </a:lnTo>
                <a:lnTo>
                  <a:pt x="6965398" y="113833"/>
                </a:lnTo>
                <a:lnTo>
                  <a:pt x="6901625" y="243526"/>
                </a:lnTo>
                <a:cubicBezTo>
                  <a:pt x="6892611" y="262036"/>
                  <a:pt x="6883421" y="278761"/>
                  <a:pt x="6874054" y="293702"/>
                </a:cubicBezTo>
                <a:cubicBezTo>
                  <a:pt x="6864687" y="308644"/>
                  <a:pt x="6854264" y="321757"/>
                  <a:pt x="6842784" y="333042"/>
                </a:cubicBezTo>
                <a:cubicBezTo>
                  <a:pt x="6833006" y="342623"/>
                  <a:pt x="6823581" y="349716"/>
                  <a:pt x="6814508" y="354319"/>
                </a:cubicBezTo>
                <a:cubicBezTo>
                  <a:pt x="6805436" y="358923"/>
                  <a:pt x="6798301" y="361698"/>
                  <a:pt x="6793104" y="362646"/>
                </a:cubicBezTo>
                <a:lnTo>
                  <a:pt x="6786057" y="337623"/>
                </a:lnTo>
                <a:cubicBezTo>
                  <a:pt x="6789875" y="336272"/>
                  <a:pt x="6794572" y="334305"/>
                  <a:pt x="6800151" y="331720"/>
                </a:cubicBezTo>
                <a:cubicBezTo>
                  <a:pt x="6805729" y="329136"/>
                  <a:pt x="6811484" y="325582"/>
                  <a:pt x="6817415" y="321059"/>
                </a:cubicBezTo>
                <a:cubicBezTo>
                  <a:pt x="6823141" y="316610"/>
                  <a:pt x="6828866" y="311059"/>
                  <a:pt x="6834592" y="304407"/>
                </a:cubicBezTo>
                <a:cubicBezTo>
                  <a:pt x="6840317" y="297755"/>
                  <a:pt x="6845515" y="290266"/>
                  <a:pt x="6850183" y="281940"/>
                </a:cubicBezTo>
                <a:cubicBezTo>
                  <a:pt x="6850866" y="280560"/>
                  <a:pt x="6851262" y="279268"/>
                  <a:pt x="6851372" y="278063"/>
                </a:cubicBezTo>
                <a:cubicBezTo>
                  <a:pt x="6851482" y="276859"/>
                  <a:pt x="6851438" y="275567"/>
                  <a:pt x="6851240" y="274187"/>
                </a:cubicBezTo>
                <a:close/>
                <a:moveTo>
                  <a:pt x="6479449" y="113833"/>
                </a:moveTo>
                <a:lnTo>
                  <a:pt x="6511159" y="113833"/>
                </a:lnTo>
                <a:lnTo>
                  <a:pt x="6527719" y="151181"/>
                </a:lnTo>
                <a:cubicBezTo>
                  <a:pt x="6529994" y="156605"/>
                  <a:pt x="6532050" y="161523"/>
                  <a:pt x="6533885" y="165935"/>
                </a:cubicBezTo>
                <a:cubicBezTo>
                  <a:pt x="6535720" y="170347"/>
                  <a:pt x="6537423" y="174472"/>
                  <a:pt x="6538994" y="178311"/>
                </a:cubicBezTo>
                <a:lnTo>
                  <a:pt x="6540051" y="178311"/>
                </a:lnTo>
                <a:cubicBezTo>
                  <a:pt x="6543229" y="173738"/>
                  <a:pt x="6546121" y="169583"/>
                  <a:pt x="6548727" y="165847"/>
                </a:cubicBezTo>
                <a:cubicBezTo>
                  <a:pt x="6551333" y="162111"/>
                  <a:pt x="6554666" y="157692"/>
                  <a:pt x="6558725" y="152590"/>
                </a:cubicBezTo>
                <a:lnTo>
                  <a:pt x="6590083" y="113833"/>
                </a:lnTo>
                <a:lnTo>
                  <a:pt x="6623907" y="113833"/>
                </a:lnTo>
                <a:lnTo>
                  <a:pt x="6552030" y="196984"/>
                </a:lnTo>
                <a:lnTo>
                  <a:pt x="6592197" y="284363"/>
                </a:lnTo>
                <a:lnTo>
                  <a:pt x="6560486" y="284363"/>
                </a:lnTo>
                <a:lnTo>
                  <a:pt x="6543222" y="245959"/>
                </a:lnTo>
                <a:cubicBezTo>
                  <a:pt x="6540506" y="239830"/>
                  <a:pt x="6538274" y="234559"/>
                  <a:pt x="6536527" y="230148"/>
                </a:cubicBezTo>
                <a:cubicBezTo>
                  <a:pt x="6534780" y="225736"/>
                  <a:pt x="6532901" y="220906"/>
                  <a:pt x="6530890" y="215658"/>
                </a:cubicBezTo>
                <a:lnTo>
                  <a:pt x="6530185" y="215658"/>
                </a:lnTo>
                <a:cubicBezTo>
                  <a:pt x="6527602" y="219651"/>
                  <a:pt x="6524930" y="223732"/>
                  <a:pt x="6522169" y="227902"/>
                </a:cubicBezTo>
                <a:cubicBezTo>
                  <a:pt x="6519410" y="232071"/>
                  <a:pt x="6516209" y="236681"/>
                  <a:pt x="6512568" y="241731"/>
                </a:cubicBezTo>
                <a:lnTo>
                  <a:pt x="6478039" y="284363"/>
                </a:lnTo>
                <a:lnTo>
                  <a:pt x="6444215" y="284363"/>
                </a:lnTo>
                <a:lnTo>
                  <a:pt x="6518910" y="196632"/>
                </a:lnTo>
                <a:close/>
                <a:moveTo>
                  <a:pt x="3070906" y="113833"/>
                </a:moveTo>
                <a:lnTo>
                  <a:pt x="3100158" y="113833"/>
                </a:lnTo>
                <a:lnTo>
                  <a:pt x="3067382" y="284363"/>
                </a:lnTo>
                <a:lnTo>
                  <a:pt x="3038131" y="284363"/>
                </a:lnTo>
                <a:close/>
                <a:moveTo>
                  <a:pt x="2477153" y="113833"/>
                </a:moveTo>
                <a:lnTo>
                  <a:pt x="2506393" y="113833"/>
                </a:lnTo>
                <a:lnTo>
                  <a:pt x="2488419" y="208988"/>
                </a:lnTo>
                <a:cubicBezTo>
                  <a:pt x="2487361" y="213731"/>
                  <a:pt x="2486569" y="218166"/>
                  <a:pt x="2486039" y="222292"/>
                </a:cubicBezTo>
                <a:cubicBezTo>
                  <a:pt x="2485511" y="226419"/>
                  <a:pt x="2485246" y="230325"/>
                  <a:pt x="2485246" y="234010"/>
                </a:cubicBezTo>
                <a:cubicBezTo>
                  <a:pt x="2485136" y="242953"/>
                  <a:pt x="2487207" y="250090"/>
                  <a:pt x="2491458" y="255420"/>
                </a:cubicBezTo>
                <a:cubicBezTo>
                  <a:pt x="2495708" y="260751"/>
                  <a:pt x="2502801" y="263482"/>
                  <a:pt x="2512736" y="263614"/>
                </a:cubicBezTo>
                <a:cubicBezTo>
                  <a:pt x="2523852" y="263372"/>
                  <a:pt x="2534836" y="257689"/>
                  <a:pt x="2545688" y="246566"/>
                </a:cubicBezTo>
                <a:cubicBezTo>
                  <a:pt x="2556538" y="235442"/>
                  <a:pt x="2563999" y="220332"/>
                  <a:pt x="2568065" y="201235"/>
                </a:cubicBezTo>
                <a:lnTo>
                  <a:pt x="2584631" y="113833"/>
                </a:lnTo>
                <a:lnTo>
                  <a:pt x="2613881" y="113833"/>
                </a:lnTo>
                <a:lnTo>
                  <a:pt x="2590973" y="234684"/>
                </a:lnTo>
                <a:cubicBezTo>
                  <a:pt x="2587508" y="253710"/>
                  <a:pt x="2584923" y="270270"/>
                  <a:pt x="2583220" y="284363"/>
                </a:cubicBezTo>
                <a:lnTo>
                  <a:pt x="2556788" y="284363"/>
                </a:lnTo>
                <a:lnTo>
                  <a:pt x="2561369" y="252337"/>
                </a:lnTo>
                <a:lnTo>
                  <a:pt x="2560666" y="252337"/>
                </a:lnTo>
                <a:cubicBezTo>
                  <a:pt x="2552934" y="263538"/>
                  <a:pt x="2543814" y="272294"/>
                  <a:pt x="2533308" y="278607"/>
                </a:cubicBezTo>
                <a:cubicBezTo>
                  <a:pt x="2522801" y="284919"/>
                  <a:pt x="2511832" y="288130"/>
                  <a:pt x="2500402" y="288240"/>
                </a:cubicBezTo>
                <a:cubicBezTo>
                  <a:pt x="2488982" y="288607"/>
                  <a:pt x="2478800" y="285234"/>
                  <a:pt x="2469853" y="278120"/>
                </a:cubicBezTo>
                <a:cubicBezTo>
                  <a:pt x="2460906" y="271006"/>
                  <a:pt x="2456185" y="257948"/>
                  <a:pt x="2455688" y="238944"/>
                </a:cubicBezTo>
                <a:cubicBezTo>
                  <a:pt x="2455688" y="234913"/>
                  <a:pt x="2455950" y="230552"/>
                  <a:pt x="2456478" y="225861"/>
                </a:cubicBezTo>
                <a:cubicBezTo>
                  <a:pt x="2457005" y="221169"/>
                  <a:pt x="2457799" y="216015"/>
                  <a:pt x="2458853" y="210398"/>
                </a:cubicBezTo>
                <a:close/>
                <a:moveTo>
                  <a:pt x="1168747" y="113833"/>
                </a:moveTo>
                <a:lnTo>
                  <a:pt x="1199048" y="113833"/>
                </a:lnTo>
                <a:lnTo>
                  <a:pt x="1215961" y="205816"/>
                </a:lnTo>
                <a:cubicBezTo>
                  <a:pt x="1217869" y="215369"/>
                  <a:pt x="1219425" y="223665"/>
                  <a:pt x="1220629" y="230706"/>
                </a:cubicBezTo>
                <a:cubicBezTo>
                  <a:pt x="1221834" y="237748"/>
                  <a:pt x="1222861" y="244370"/>
                  <a:pt x="1223712" y="250574"/>
                </a:cubicBezTo>
                <a:lnTo>
                  <a:pt x="1224417" y="250574"/>
                </a:lnTo>
                <a:cubicBezTo>
                  <a:pt x="1226634" y="245229"/>
                  <a:pt x="1229159" y="239267"/>
                  <a:pt x="1231993" y="232689"/>
                </a:cubicBezTo>
                <a:cubicBezTo>
                  <a:pt x="1234826" y="226110"/>
                  <a:pt x="1238408" y="218210"/>
                  <a:pt x="1242738" y="208988"/>
                </a:cubicBezTo>
                <a:lnTo>
                  <a:pt x="1286076" y="113833"/>
                </a:lnTo>
                <a:lnTo>
                  <a:pt x="1317082" y="113833"/>
                </a:lnTo>
                <a:lnTo>
                  <a:pt x="1253309" y="243526"/>
                </a:lnTo>
                <a:cubicBezTo>
                  <a:pt x="1244295" y="262036"/>
                  <a:pt x="1235105" y="278761"/>
                  <a:pt x="1225738" y="293702"/>
                </a:cubicBezTo>
                <a:cubicBezTo>
                  <a:pt x="1216372" y="308644"/>
                  <a:pt x="1205948" y="321757"/>
                  <a:pt x="1194468" y="333042"/>
                </a:cubicBezTo>
                <a:cubicBezTo>
                  <a:pt x="1184691" y="342623"/>
                  <a:pt x="1175265" y="349716"/>
                  <a:pt x="1166193" y="354319"/>
                </a:cubicBezTo>
                <a:cubicBezTo>
                  <a:pt x="1157120" y="358923"/>
                  <a:pt x="1149985" y="361698"/>
                  <a:pt x="1144788" y="362646"/>
                </a:cubicBezTo>
                <a:lnTo>
                  <a:pt x="1137741" y="337623"/>
                </a:lnTo>
                <a:cubicBezTo>
                  <a:pt x="1141558" y="336272"/>
                  <a:pt x="1146256" y="334305"/>
                  <a:pt x="1151835" y="331720"/>
                </a:cubicBezTo>
                <a:cubicBezTo>
                  <a:pt x="1157413" y="329136"/>
                  <a:pt x="1163169" y="325582"/>
                  <a:pt x="1169099" y="321059"/>
                </a:cubicBezTo>
                <a:cubicBezTo>
                  <a:pt x="1174825" y="316610"/>
                  <a:pt x="1180551" y="311059"/>
                  <a:pt x="1186276" y="304407"/>
                </a:cubicBezTo>
                <a:cubicBezTo>
                  <a:pt x="1192001" y="297755"/>
                  <a:pt x="1197199" y="290266"/>
                  <a:pt x="1201867" y="281940"/>
                </a:cubicBezTo>
                <a:cubicBezTo>
                  <a:pt x="1202549" y="280560"/>
                  <a:pt x="1202946" y="279268"/>
                  <a:pt x="1203056" y="278063"/>
                </a:cubicBezTo>
                <a:cubicBezTo>
                  <a:pt x="1203167" y="276859"/>
                  <a:pt x="1203122" y="275567"/>
                  <a:pt x="1202924" y="274187"/>
                </a:cubicBezTo>
                <a:close/>
                <a:moveTo>
                  <a:pt x="1010303" y="113833"/>
                </a:moveTo>
                <a:lnTo>
                  <a:pt x="1039543" y="113833"/>
                </a:lnTo>
                <a:lnTo>
                  <a:pt x="1021569" y="208988"/>
                </a:lnTo>
                <a:cubicBezTo>
                  <a:pt x="1020512" y="213731"/>
                  <a:pt x="1019719" y="218166"/>
                  <a:pt x="1019191" y="222292"/>
                </a:cubicBezTo>
                <a:cubicBezTo>
                  <a:pt x="1018661" y="226419"/>
                  <a:pt x="1018397" y="230325"/>
                  <a:pt x="1018397" y="234010"/>
                </a:cubicBezTo>
                <a:cubicBezTo>
                  <a:pt x="1018287" y="242953"/>
                  <a:pt x="1020358" y="250090"/>
                  <a:pt x="1024608" y="255420"/>
                </a:cubicBezTo>
                <a:cubicBezTo>
                  <a:pt x="1028859" y="260751"/>
                  <a:pt x="1035952" y="263482"/>
                  <a:pt x="1045886" y="263614"/>
                </a:cubicBezTo>
                <a:cubicBezTo>
                  <a:pt x="1057002" y="263372"/>
                  <a:pt x="1067986" y="257689"/>
                  <a:pt x="1078838" y="246566"/>
                </a:cubicBezTo>
                <a:cubicBezTo>
                  <a:pt x="1089689" y="235442"/>
                  <a:pt x="1097149" y="220332"/>
                  <a:pt x="1101217" y="201235"/>
                </a:cubicBezTo>
                <a:lnTo>
                  <a:pt x="1117780" y="113833"/>
                </a:lnTo>
                <a:lnTo>
                  <a:pt x="1147032" y="113833"/>
                </a:lnTo>
                <a:lnTo>
                  <a:pt x="1124124" y="234684"/>
                </a:lnTo>
                <a:cubicBezTo>
                  <a:pt x="1120659" y="253710"/>
                  <a:pt x="1118074" y="270270"/>
                  <a:pt x="1116371" y="284363"/>
                </a:cubicBezTo>
                <a:lnTo>
                  <a:pt x="1089939" y="284363"/>
                </a:lnTo>
                <a:lnTo>
                  <a:pt x="1094520" y="252337"/>
                </a:lnTo>
                <a:lnTo>
                  <a:pt x="1093816" y="252337"/>
                </a:lnTo>
                <a:cubicBezTo>
                  <a:pt x="1086084" y="263538"/>
                  <a:pt x="1076965" y="272294"/>
                  <a:pt x="1066459" y="278607"/>
                </a:cubicBezTo>
                <a:cubicBezTo>
                  <a:pt x="1055952" y="284919"/>
                  <a:pt x="1044983" y="288130"/>
                  <a:pt x="1033551" y="288240"/>
                </a:cubicBezTo>
                <a:cubicBezTo>
                  <a:pt x="1022133" y="288607"/>
                  <a:pt x="1011950" y="285234"/>
                  <a:pt x="1003004" y="278120"/>
                </a:cubicBezTo>
                <a:cubicBezTo>
                  <a:pt x="994057" y="271006"/>
                  <a:pt x="989335" y="257948"/>
                  <a:pt x="988837" y="238944"/>
                </a:cubicBezTo>
                <a:cubicBezTo>
                  <a:pt x="988837" y="234913"/>
                  <a:pt x="989101" y="230552"/>
                  <a:pt x="989629" y="225861"/>
                </a:cubicBezTo>
                <a:cubicBezTo>
                  <a:pt x="990157" y="221169"/>
                  <a:pt x="990948" y="216015"/>
                  <a:pt x="992004" y="210398"/>
                </a:cubicBezTo>
                <a:close/>
                <a:moveTo>
                  <a:pt x="410228" y="113833"/>
                </a:moveTo>
                <a:lnTo>
                  <a:pt x="439468" y="113833"/>
                </a:lnTo>
                <a:lnTo>
                  <a:pt x="421494" y="208988"/>
                </a:lnTo>
                <a:cubicBezTo>
                  <a:pt x="420437" y="213731"/>
                  <a:pt x="419643" y="218166"/>
                  <a:pt x="419115" y="222292"/>
                </a:cubicBezTo>
                <a:cubicBezTo>
                  <a:pt x="418586" y="226419"/>
                  <a:pt x="418322" y="230325"/>
                  <a:pt x="418322" y="234010"/>
                </a:cubicBezTo>
                <a:cubicBezTo>
                  <a:pt x="418212" y="242953"/>
                  <a:pt x="420282" y="250090"/>
                  <a:pt x="424534" y="255420"/>
                </a:cubicBezTo>
                <a:cubicBezTo>
                  <a:pt x="428785" y="260751"/>
                  <a:pt x="435878" y="263482"/>
                  <a:pt x="445811" y="263614"/>
                </a:cubicBezTo>
                <a:cubicBezTo>
                  <a:pt x="456927" y="263372"/>
                  <a:pt x="467911" y="257689"/>
                  <a:pt x="478763" y="246566"/>
                </a:cubicBezTo>
                <a:cubicBezTo>
                  <a:pt x="489614" y="235442"/>
                  <a:pt x="497074" y="220332"/>
                  <a:pt x="501142" y="201235"/>
                </a:cubicBezTo>
                <a:lnTo>
                  <a:pt x="517706" y="113833"/>
                </a:lnTo>
                <a:lnTo>
                  <a:pt x="546957" y="113833"/>
                </a:lnTo>
                <a:lnTo>
                  <a:pt x="524049" y="234684"/>
                </a:lnTo>
                <a:cubicBezTo>
                  <a:pt x="520584" y="253710"/>
                  <a:pt x="518000" y="270270"/>
                  <a:pt x="516296" y="284363"/>
                </a:cubicBezTo>
                <a:lnTo>
                  <a:pt x="489864" y="284363"/>
                </a:lnTo>
                <a:lnTo>
                  <a:pt x="494446" y="252337"/>
                </a:lnTo>
                <a:lnTo>
                  <a:pt x="493741" y="252337"/>
                </a:lnTo>
                <a:cubicBezTo>
                  <a:pt x="486010" y="263538"/>
                  <a:pt x="476891" y="272294"/>
                  <a:pt x="466384" y="278607"/>
                </a:cubicBezTo>
                <a:cubicBezTo>
                  <a:pt x="455877" y="284919"/>
                  <a:pt x="444908" y="288130"/>
                  <a:pt x="433476" y="288240"/>
                </a:cubicBezTo>
                <a:cubicBezTo>
                  <a:pt x="422058" y="288607"/>
                  <a:pt x="411876" y="285234"/>
                  <a:pt x="402929" y="278120"/>
                </a:cubicBezTo>
                <a:cubicBezTo>
                  <a:pt x="393983" y="271006"/>
                  <a:pt x="389261" y="257948"/>
                  <a:pt x="388763" y="238944"/>
                </a:cubicBezTo>
                <a:cubicBezTo>
                  <a:pt x="388763" y="234913"/>
                  <a:pt x="389027" y="230552"/>
                  <a:pt x="389554" y="225861"/>
                </a:cubicBezTo>
                <a:cubicBezTo>
                  <a:pt x="390082" y="221169"/>
                  <a:pt x="390874" y="216015"/>
                  <a:pt x="391930" y="210398"/>
                </a:cubicBezTo>
                <a:close/>
                <a:moveTo>
                  <a:pt x="5049864" y="110309"/>
                </a:moveTo>
                <a:cubicBezTo>
                  <a:pt x="5057955" y="110441"/>
                  <a:pt x="5065208" y="111321"/>
                  <a:pt x="5071625" y="112949"/>
                </a:cubicBezTo>
                <a:cubicBezTo>
                  <a:pt x="5078043" y="114578"/>
                  <a:pt x="5082653" y="116165"/>
                  <a:pt x="5085459" y="117710"/>
                </a:cubicBezTo>
                <a:lnTo>
                  <a:pt x="5076999" y="140929"/>
                </a:lnTo>
                <a:cubicBezTo>
                  <a:pt x="5073659" y="139276"/>
                  <a:pt x="5069591" y="137822"/>
                  <a:pt x="5064798" y="136566"/>
                </a:cubicBezTo>
                <a:cubicBezTo>
                  <a:pt x="5060004" y="135310"/>
                  <a:pt x="5054438" y="134649"/>
                  <a:pt x="5048101" y="134582"/>
                </a:cubicBezTo>
                <a:cubicBezTo>
                  <a:pt x="5033230" y="134874"/>
                  <a:pt x="5020407" y="139148"/>
                  <a:pt x="5009635" y="147405"/>
                </a:cubicBezTo>
                <a:cubicBezTo>
                  <a:pt x="4998863" y="155661"/>
                  <a:pt x="4990555" y="166151"/>
                  <a:pt x="4984718" y="178873"/>
                </a:cubicBezTo>
                <a:cubicBezTo>
                  <a:pt x="4978878" y="191595"/>
                  <a:pt x="4975924" y="204800"/>
                  <a:pt x="4975854" y="218488"/>
                </a:cubicBezTo>
                <a:cubicBezTo>
                  <a:pt x="4975877" y="232414"/>
                  <a:pt x="4979444" y="243431"/>
                  <a:pt x="4986559" y="251539"/>
                </a:cubicBezTo>
                <a:cubicBezTo>
                  <a:pt x="4993674" y="259648"/>
                  <a:pt x="5004203" y="263790"/>
                  <a:pt x="5018146" y="263967"/>
                </a:cubicBezTo>
                <a:cubicBezTo>
                  <a:pt x="5026795" y="263834"/>
                  <a:pt x="5034431" y="262777"/>
                  <a:pt x="5041054" y="260794"/>
                </a:cubicBezTo>
                <a:cubicBezTo>
                  <a:pt x="5047677" y="258811"/>
                  <a:pt x="5053197" y="256695"/>
                  <a:pt x="5057617" y="254448"/>
                </a:cubicBezTo>
                <a:lnTo>
                  <a:pt x="5060436" y="277686"/>
                </a:lnTo>
                <a:cubicBezTo>
                  <a:pt x="5055957" y="279958"/>
                  <a:pt x="5049497" y="282186"/>
                  <a:pt x="5041054" y="284370"/>
                </a:cubicBezTo>
                <a:cubicBezTo>
                  <a:pt x="5032609" y="286554"/>
                  <a:pt x="5022625" y="287726"/>
                  <a:pt x="5011097" y="287887"/>
                </a:cubicBezTo>
                <a:cubicBezTo>
                  <a:pt x="4989099" y="287412"/>
                  <a:pt x="4972677" y="280972"/>
                  <a:pt x="4961827" y="268568"/>
                </a:cubicBezTo>
                <a:cubicBezTo>
                  <a:pt x="4950980" y="256163"/>
                  <a:pt x="4945566" y="240645"/>
                  <a:pt x="4945590" y="222014"/>
                </a:cubicBezTo>
                <a:cubicBezTo>
                  <a:pt x="4945741" y="202322"/>
                  <a:pt x="4950211" y="184051"/>
                  <a:pt x="4958997" y="167200"/>
                </a:cubicBezTo>
                <a:cubicBezTo>
                  <a:pt x="4967783" y="150349"/>
                  <a:pt x="4979976" y="136730"/>
                  <a:pt x="4995575" y="126343"/>
                </a:cubicBezTo>
                <a:cubicBezTo>
                  <a:pt x="5011174" y="115956"/>
                  <a:pt x="5029271" y="110611"/>
                  <a:pt x="5049864" y="110309"/>
                </a:cubicBezTo>
                <a:close/>
                <a:moveTo>
                  <a:pt x="4078314" y="110309"/>
                </a:moveTo>
                <a:cubicBezTo>
                  <a:pt x="4086404" y="110441"/>
                  <a:pt x="4093658" y="111321"/>
                  <a:pt x="4100077" y="112949"/>
                </a:cubicBezTo>
                <a:cubicBezTo>
                  <a:pt x="4106492" y="114578"/>
                  <a:pt x="4111105" y="116165"/>
                  <a:pt x="4113908" y="117710"/>
                </a:cubicBezTo>
                <a:lnTo>
                  <a:pt x="4105451" y="140929"/>
                </a:lnTo>
                <a:cubicBezTo>
                  <a:pt x="4102109" y="139276"/>
                  <a:pt x="4098042" y="137822"/>
                  <a:pt x="4093247" y="136566"/>
                </a:cubicBezTo>
                <a:cubicBezTo>
                  <a:pt x="4088453" y="135310"/>
                  <a:pt x="4082888" y="134649"/>
                  <a:pt x="4076552" y="134582"/>
                </a:cubicBezTo>
                <a:cubicBezTo>
                  <a:pt x="4061680" y="134874"/>
                  <a:pt x="4048857" y="139148"/>
                  <a:pt x="4038084" y="147405"/>
                </a:cubicBezTo>
                <a:cubicBezTo>
                  <a:pt x="4027312" y="155661"/>
                  <a:pt x="4019005" y="166151"/>
                  <a:pt x="4013167" y="178873"/>
                </a:cubicBezTo>
                <a:cubicBezTo>
                  <a:pt x="4007329" y="191595"/>
                  <a:pt x="4004374" y="204800"/>
                  <a:pt x="4004304" y="218488"/>
                </a:cubicBezTo>
                <a:cubicBezTo>
                  <a:pt x="4004326" y="232414"/>
                  <a:pt x="4007895" y="243431"/>
                  <a:pt x="4015010" y="251539"/>
                </a:cubicBezTo>
                <a:cubicBezTo>
                  <a:pt x="4022124" y="259648"/>
                  <a:pt x="4032653" y="263790"/>
                  <a:pt x="4046596" y="263967"/>
                </a:cubicBezTo>
                <a:cubicBezTo>
                  <a:pt x="4055244" y="263834"/>
                  <a:pt x="4062880" y="262777"/>
                  <a:pt x="4069503" y="260794"/>
                </a:cubicBezTo>
                <a:cubicBezTo>
                  <a:pt x="4076126" y="258811"/>
                  <a:pt x="4081647" y="256695"/>
                  <a:pt x="4086067" y="254448"/>
                </a:cubicBezTo>
                <a:lnTo>
                  <a:pt x="4088886" y="277686"/>
                </a:lnTo>
                <a:cubicBezTo>
                  <a:pt x="4084407" y="279958"/>
                  <a:pt x="4077947" y="282186"/>
                  <a:pt x="4069503" y="284370"/>
                </a:cubicBezTo>
                <a:cubicBezTo>
                  <a:pt x="4061059" y="286554"/>
                  <a:pt x="4051074" y="287726"/>
                  <a:pt x="4039546" y="287887"/>
                </a:cubicBezTo>
                <a:cubicBezTo>
                  <a:pt x="4017550" y="287412"/>
                  <a:pt x="4001127" y="280972"/>
                  <a:pt x="3990278" y="268568"/>
                </a:cubicBezTo>
                <a:cubicBezTo>
                  <a:pt x="3979429" y="256163"/>
                  <a:pt x="3974016" y="240645"/>
                  <a:pt x="3974039" y="222014"/>
                </a:cubicBezTo>
                <a:cubicBezTo>
                  <a:pt x="3974192" y="202322"/>
                  <a:pt x="3978661" y="184051"/>
                  <a:pt x="3987446" y="167200"/>
                </a:cubicBezTo>
                <a:cubicBezTo>
                  <a:pt x="3996233" y="150349"/>
                  <a:pt x="4008425" y="136730"/>
                  <a:pt x="4024026" y="126343"/>
                </a:cubicBezTo>
                <a:cubicBezTo>
                  <a:pt x="4039625" y="115956"/>
                  <a:pt x="4057721" y="110611"/>
                  <a:pt x="4078314" y="110309"/>
                </a:cubicBezTo>
                <a:close/>
                <a:moveTo>
                  <a:pt x="744572" y="110309"/>
                </a:moveTo>
                <a:cubicBezTo>
                  <a:pt x="752663" y="110441"/>
                  <a:pt x="759918" y="111321"/>
                  <a:pt x="766335" y="112949"/>
                </a:cubicBezTo>
                <a:cubicBezTo>
                  <a:pt x="772752" y="114578"/>
                  <a:pt x="777362" y="116165"/>
                  <a:pt x="780168" y="117710"/>
                </a:cubicBezTo>
                <a:lnTo>
                  <a:pt x="771709" y="140929"/>
                </a:lnTo>
                <a:cubicBezTo>
                  <a:pt x="768368" y="139276"/>
                  <a:pt x="764301" y="137822"/>
                  <a:pt x="759506" y="136566"/>
                </a:cubicBezTo>
                <a:cubicBezTo>
                  <a:pt x="754712" y="135310"/>
                  <a:pt x="749146" y="134649"/>
                  <a:pt x="742810" y="134582"/>
                </a:cubicBezTo>
                <a:cubicBezTo>
                  <a:pt x="727939" y="134874"/>
                  <a:pt x="715117" y="139148"/>
                  <a:pt x="704344" y="147405"/>
                </a:cubicBezTo>
                <a:cubicBezTo>
                  <a:pt x="693571" y="155661"/>
                  <a:pt x="685265" y="166151"/>
                  <a:pt x="679426" y="178873"/>
                </a:cubicBezTo>
                <a:cubicBezTo>
                  <a:pt x="673587" y="191595"/>
                  <a:pt x="670633" y="204800"/>
                  <a:pt x="670563" y="218488"/>
                </a:cubicBezTo>
                <a:cubicBezTo>
                  <a:pt x="670585" y="232414"/>
                  <a:pt x="674154" y="243431"/>
                  <a:pt x="681268" y="251539"/>
                </a:cubicBezTo>
                <a:cubicBezTo>
                  <a:pt x="688383" y="259648"/>
                  <a:pt x="698912" y="263790"/>
                  <a:pt x="712854" y="263967"/>
                </a:cubicBezTo>
                <a:cubicBezTo>
                  <a:pt x="721503" y="263834"/>
                  <a:pt x="729139" y="262777"/>
                  <a:pt x="735761" y="260794"/>
                </a:cubicBezTo>
                <a:cubicBezTo>
                  <a:pt x="742384" y="258811"/>
                  <a:pt x="747906" y="256695"/>
                  <a:pt x="752326" y="254448"/>
                </a:cubicBezTo>
                <a:lnTo>
                  <a:pt x="755145" y="277686"/>
                </a:lnTo>
                <a:cubicBezTo>
                  <a:pt x="750667" y="279958"/>
                  <a:pt x="744205" y="282186"/>
                  <a:pt x="735761" y="284370"/>
                </a:cubicBezTo>
                <a:cubicBezTo>
                  <a:pt x="727318" y="286554"/>
                  <a:pt x="717333" y="287726"/>
                  <a:pt x="705806" y="287887"/>
                </a:cubicBezTo>
                <a:cubicBezTo>
                  <a:pt x="683809" y="287412"/>
                  <a:pt x="667386" y="280972"/>
                  <a:pt x="656537" y="268568"/>
                </a:cubicBezTo>
                <a:cubicBezTo>
                  <a:pt x="645688" y="256163"/>
                  <a:pt x="640276" y="240645"/>
                  <a:pt x="640299" y="222014"/>
                </a:cubicBezTo>
                <a:cubicBezTo>
                  <a:pt x="640450" y="202322"/>
                  <a:pt x="644919" y="184051"/>
                  <a:pt x="653706" y="167200"/>
                </a:cubicBezTo>
                <a:cubicBezTo>
                  <a:pt x="662492" y="150349"/>
                  <a:pt x="674684" y="136730"/>
                  <a:pt x="690284" y="126343"/>
                </a:cubicBezTo>
                <a:cubicBezTo>
                  <a:pt x="705884" y="115956"/>
                  <a:pt x="723980" y="110611"/>
                  <a:pt x="744572" y="110309"/>
                </a:cubicBezTo>
                <a:close/>
                <a:moveTo>
                  <a:pt x="11108149" y="109957"/>
                </a:moveTo>
                <a:cubicBezTo>
                  <a:pt x="11118893" y="109692"/>
                  <a:pt x="11128663" y="113124"/>
                  <a:pt x="11137462" y="120252"/>
                </a:cubicBezTo>
                <a:cubicBezTo>
                  <a:pt x="11146263" y="127380"/>
                  <a:pt x="11150927" y="139793"/>
                  <a:pt x="11151453" y="157490"/>
                </a:cubicBezTo>
                <a:cubicBezTo>
                  <a:pt x="11151431" y="161301"/>
                  <a:pt x="11151124" y="165662"/>
                  <a:pt x="11150530" y="170574"/>
                </a:cubicBezTo>
                <a:cubicBezTo>
                  <a:pt x="11149936" y="175486"/>
                  <a:pt x="11149188" y="180288"/>
                  <a:pt x="11148286" y="184979"/>
                </a:cubicBezTo>
                <a:lnTo>
                  <a:pt x="11129284" y="284363"/>
                </a:lnTo>
                <a:lnTo>
                  <a:pt x="11100044" y="284363"/>
                </a:lnTo>
                <a:lnTo>
                  <a:pt x="11118723" y="186037"/>
                </a:lnTo>
                <a:cubicBezTo>
                  <a:pt x="11119441" y="182637"/>
                  <a:pt x="11120030" y="179039"/>
                  <a:pt x="11120484" y="175244"/>
                </a:cubicBezTo>
                <a:cubicBezTo>
                  <a:pt x="11120940" y="171448"/>
                  <a:pt x="11121175" y="167762"/>
                  <a:pt x="11121189" y="164186"/>
                </a:cubicBezTo>
                <a:cubicBezTo>
                  <a:pt x="11121328" y="155383"/>
                  <a:pt x="11119376" y="148232"/>
                  <a:pt x="11115330" y="142732"/>
                </a:cubicBezTo>
                <a:cubicBezTo>
                  <a:pt x="11111285" y="137233"/>
                  <a:pt x="11104310" y="134399"/>
                  <a:pt x="11094405" y="134230"/>
                </a:cubicBezTo>
                <a:cubicBezTo>
                  <a:pt x="11087285" y="134278"/>
                  <a:pt x="11079753" y="136962"/>
                  <a:pt x="11071811" y="142284"/>
                </a:cubicBezTo>
                <a:cubicBezTo>
                  <a:pt x="11063868" y="147605"/>
                  <a:pt x="11056650" y="155275"/>
                  <a:pt x="11050156" y="165296"/>
                </a:cubicBezTo>
                <a:cubicBezTo>
                  <a:pt x="11043662" y="175316"/>
                  <a:pt x="11039029" y="187398"/>
                  <a:pt x="11036255" y="201543"/>
                </a:cubicBezTo>
                <a:lnTo>
                  <a:pt x="11020749" y="284363"/>
                </a:lnTo>
                <a:lnTo>
                  <a:pt x="10991497" y="284363"/>
                </a:lnTo>
                <a:lnTo>
                  <a:pt x="11014405" y="163513"/>
                </a:lnTo>
                <a:cubicBezTo>
                  <a:pt x="11016306" y="154000"/>
                  <a:pt x="11017878" y="145103"/>
                  <a:pt x="11019118" y="136823"/>
                </a:cubicBezTo>
                <a:cubicBezTo>
                  <a:pt x="11020359" y="128543"/>
                  <a:pt x="11021489" y="120880"/>
                  <a:pt x="11022510" y="113833"/>
                </a:cubicBezTo>
                <a:lnTo>
                  <a:pt x="11048590" y="113833"/>
                </a:lnTo>
                <a:lnTo>
                  <a:pt x="11044361" y="147270"/>
                </a:lnTo>
                <a:lnTo>
                  <a:pt x="11045066" y="147270"/>
                </a:lnTo>
                <a:cubicBezTo>
                  <a:pt x="11052761" y="135239"/>
                  <a:pt x="11062040" y="126027"/>
                  <a:pt x="11072907" y="119634"/>
                </a:cubicBezTo>
                <a:cubicBezTo>
                  <a:pt x="11083774" y="113241"/>
                  <a:pt x="11095521" y="110015"/>
                  <a:pt x="11108149" y="109957"/>
                </a:cubicBezTo>
                <a:close/>
                <a:moveTo>
                  <a:pt x="10929632" y="109957"/>
                </a:moveTo>
                <a:cubicBezTo>
                  <a:pt x="10937893" y="109993"/>
                  <a:pt x="10946093" y="110624"/>
                  <a:pt x="10954231" y="111849"/>
                </a:cubicBezTo>
                <a:cubicBezTo>
                  <a:pt x="10962368" y="113074"/>
                  <a:pt x="10969428" y="114675"/>
                  <a:pt x="10975413" y="116652"/>
                </a:cubicBezTo>
                <a:lnTo>
                  <a:pt x="10958144" y="205440"/>
                </a:lnTo>
                <a:cubicBezTo>
                  <a:pt x="10955325" y="220488"/>
                  <a:pt x="10953298" y="234963"/>
                  <a:pt x="10952066" y="248865"/>
                </a:cubicBezTo>
                <a:cubicBezTo>
                  <a:pt x="10950832" y="262768"/>
                  <a:pt x="10950391" y="274601"/>
                  <a:pt x="10950744" y="284363"/>
                </a:cubicBezTo>
                <a:lnTo>
                  <a:pt x="10923650" y="284363"/>
                </a:lnTo>
                <a:cubicBezTo>
                  <a:pt x="10923680" y="279157"/>
                  <a:pt x="10924060" y="272741"/>
                  <a:pt x="10924794" y="265116"/>
                </a:cubicBezTo>
                <a:cubicBezTo>
                  <a:pt x="10925526" y="257492"/>
                  <a:pt x="10926436" y="249235"/>
                  <a:pt x="10927521" y="240346"/>
                </a:cubicBezTo>
                <a:lnTo>
                  <a:pt x="10926817" y="240346"/>
                </a:lnTo>
                <a:cubicBezTo>
                  <a:pt x="10917403" y="257755"/>
                  <a:pt x="10907061" y="270141"/>
                  <a:pt x="10895792" y="277504"/>
                </a:cubicBezTo>
                <a:cubicBezTo>
                  <a:pt x="10884524" y="284867"/>
                  <a:pt x="10872770" y="288446"/>
                  <a:pt x="10860533" y="288240"/>
                </a:cubicBezTo>
                <a:cubicBezTo>
                  <a:pt x="10845390" y="287919"/>
                  <a:pt x="10833487" y="282581"/>
                  <a:pt x="10824824" y="272225"/>
                </a:cubicBezTo>
                <a:cubicBezTo>
                  <a:pt x="10816162" y="261870"/>
                  <a:pt x="10811747" y="248423"/>
                  <a:pt x="10811579" y="231885"/>
                </a:cubicBezTo>
                <a:cubicBezTo>
                  <a:pt x="10811659" y="211734"/>
                  <a:pt x="10816351" y="192423"/>
                  <a:pt x="10825655" y="173951"/>
                </a:cubicBezTo>
                <a:cubicBezTo>
                  <a:pt x="10834959" y="155479"/>
                  <a:pt x="10848395" y="140297"/>
                  <a:pt x="10865964" y="128406"/>
                </a:cubicBezTo>
                <a:cubicBezTo>
                  <a:pt x="10883533" y="116515"/>
                  <a:pt x="10904756" y="110365"/>
                  <a:pt x="10929632" y="109957"/>
                </a:cubicBezTo>
                <a:close/>
                <a:moveTo>
                  <a:pt x="10584274" y="109957"/>
                </a:moveTo>
                <a:cubicBezTo>
                  <a:pt x="10595018" y="109692"/>
                  <a:pt x="10604788" y="113124"/>
                  <a:pt x="10613589" y="120252"/>
                </a:cubicBezTo>
                <a:cubicBezTo>
                  <a:pt x="10622388" y="127380"/>
                  <a:pt x="10627052" y="139793"/>
                  <a:pt x="10627578" y="157490"/>
                </a:cubicBezTo>
                <a:cubicBezTo>
                  <a:pt x="10627556" y="161301"/>
                  <a:pt x="10627249" y="165662"/>
                  <a:pt x="10626655" y="170574"/>
                </a:cubicBezTo>
                <a:cubicBezTo>
                  <a:pt x="10626061" y="175486"/>
                  <a:pt x="10625313" y="180288"/>
                  <a:pt x="10624412" y="184979"/>
                </a:cubicBezTo>
                <a:lnTo>
                  <a:pt x="10605409" y="284363"/>
                </a:lnTo>
                <a:lnTo>
                  <a:pt x="10576169" y="284363"/>
                </a:lnTo>
                <a:lnTo>
                  <a:pt x="10594848" y="186037"/>
                </a:lnTo>
                <a:cubicBezTo>
                  <a:pt x="10595566" y="182637"/>
                  <a:pt x="10596155" y="179039"/>
                  <a:pt x="10596609" y="175244"/>
                </a:cubicBezTo>
                <a:cubicBezTo>
                  <a:pt x="10597065" y="171448"/>
                  <a:pt x="10597300" y="167762"/>
                  <a:pt x="10597314" y="164186"/>
                </a:cubicBezTo>
                <a:cubicBezTo>
                  <a:pt x="10597453" y="155383"/>
                  <a:pt x="10595501" y="148232"/>
                  <a:pt x="10591455" y="142732"/>
                </a:cubicBezTo>
                <a:cubicBezTo>
                  <a:pt x="10587410" y="137233"/>
                  <a:pt x="10580435" y="134399"/>
                  <a:pt x="10570530" y="134230"/>
                </a:cubicBezTo>
                <a:cubicBezTo>
                  <a:pt x="10563410" y="134278"/>
                  <a:pt x="10555878" y="136962"/>
                  <a:pt x="10547936" y="142284"/>
                </a:cubicBezTo>
                <a:cubicBezTo>
                  <a:pt x="10539993" y="147605"/>
                  <a:pt x="10532775" y="155275"/>
                  <a:pt x="10526281" y="165296"/>
                </a:cubicBezTo>
                <a:cubicBezTo>
                  <a:pt x="10519787" y="175316"/>
                  <a:pt x="10515154" y="187398"/>
                  <a:pt x="10512380" y="201543"/>
                </a:cubicBezTo>
                <a:lnTo>
                  <a:pt x="10496874" y="284363"/>
                </a:lnTo>
                <a:lnTo>
                  <a:pt x="10467622" y="284363"/>
                </a:lnTo>
                <a:lnTo>
                  <a:pt x="10490530" y="163513"/>
                </a:lnTo>
                <a:cubicBezTo>
                  <a:pt x="10492431" y="154000"/>
                  <a:pt x="10494003" y="145103"/>
                  <a:pt x="10495243" y="136823"/>
                </a:cubicBezTo>
                <a:cubicBezTo>
                  <a:pt x="10496484" y="128543"/>
                  <a:pt x="10497614" y="120880"/>
                  <a:pt x="10498635" y="113833"/>
                </a:cubicBezTo>
                <a:lnTo>
                  <a:pt x="10524715" y="113833"/>
                </a:lnTo>
                <a:lnTo>
                  <a:pt x="10520486" y="147270"/>
                </a:lnTo>
                <a:lnTo>
                  <a:pt x="10521191" y="147270"/>
                </a:lnTo>
                <a:cubicBezTo>
                  <a:pt x="10528886" y="135239"/>
                  <a:pt x="10538165" y="126027"/>
                  <a:pt x="10549032" y="119634"/>
                </a:cubicBezTo>
                <a:cubicBezTo>
                  <a:pt x="10559899" y="113241"/>
                  <a:pt x="10571646" y="110015"/>
                  <a:pt x="10584274" y="109957"/>
                </a:cubicBezTo>
                <a:close/>
                <a:moveTo>
                  <a:pt x="10405757" y="109957"/>
                </a:moveTo>
                <a:cubicBezTo>
                  <a:pt x="10414018" y="109993"/>
                  <a:pt x="10422218" y="110624"/>
                  <a:pt x="10430356" y="111849"/>
                </a:cubicBezTo>
                <a:cubicBezTo>
                  <a:pt x="10438493" y="113074"/>
                  <a:pt x="10445553" y="114675"/>
                  <a:pt x="10451538" y="116652"/>
                </a:cubicBezTo>
                <a:lnTo>
                  <a:pt x="10434269" y="205440"/>
                </a:lnTo>
                <a:cubicBezTo>
                  <a:pt x="10431450" y="220488"/>
                  <a:pt x="10429423" y="234963"/>
                  <a:pt x="10428191" y="248865"/>
                </a:cubicBezTo>
                <a:cubicBezTo>
                  <a:pt x="10426957" y="262768"/>
                  <a:pt x="10426516" y="274601"/>
                  <a:pt x="10426869" y="284363"/>
                </a:cubicBezTo>
                <a:lnTo>
                  <a:pt x="10399775" y="284363"/>
                </a:lnTo>
                <a:cubicBezTo>
                  <a:pt x="10399805" y="279157"/>
                  <a:pt x="10400185" y="272741"/>
                  <a:pt x="10400919" y="265116"/>
                </a:cubicBezTo>
                <a:cubicBezTo>
                  <a:pt x="10401651" y="257492"/>
                  <a:pt x="10402561" y="249235"/>
                  <a:pt x="10403646" y="240346"/>
                </a:cubicBezTo>
                <a:lnTo>
                  <a:pt x="10402942" y="240346"/>
                </a:lnTo>
                <a:cubicBezTo>
                  <a:pt x="10393528" y="257755"/>
                  <a:pt x="10383186" y="270141"/>
                  <a:pt x="10371917" y="277504"/>
                </a:cubicBezTo>
                <a:cubicBezTo>
                  <a:pt x="10360649" y="284867"/>
                  <a:pt x="10348895" y="288446"/>
                  <a:pt x="10336658" y="288240"/>
                </a:cubicBezTo>
                <a:cubicBezTo>
                  <a:pt x="10321515" y="287919"/>
                  <a:pt x="10309612" y="282581"/>
                  <a:pt x="10300949" y="272225"/>
                </a:cubicBezTo>
                <a:cubicBezTo>
                  <a:pt x="10292287" y="261870"/>
                  <a:pt x="10287872" y="248423"/>
                  <a:pt x="10287704" y="231885"/>
                </a:cubicBezTo>
                <a:cubicBezTo>
                  <a:pt x="10287784" y="211734"/>
                  <a:pt x="10292476" y="192423"/>
                  <a:pt x="10301780" y="173951"/>
                </a:cubicBezTo>
                <a:cubicBezTo>
                  <a:pt x="10311084" y="155479"/>
                  <a:pt x="10324520" y="140297"/>
                  <a:pt x="10342089" y="128406"/>
                </a:cubicBezTo>
                <a:cubicBezTo>
                  <a:pt x="10359658" y="116515"/>
                  <a:pt x="10380881" y="110365"/>
                  <a:pt x="10405757" y="109957"/>
                </a:cubicBezTo>
                <a:close/>
                <a:moveTo>
                  <a:pt x="10276268" y="109957"/>
                </a:moveTo>
                <a:cubicBezTo>
                  <a:pt x="10277553" y="109964"/>
                  <a:pt x="10278948" y="110037"/>
                  <a:pt x="10280453" y="110177"/>
                </a:cubicBezTo>
                <a:cubicBezTo>
                  <a:pt x="10281959" y="110316"/>
                  <a:pt x="10283266" y="110477"/>
                  <a:pt x="10284374" y="110661"/>
                </a:cubicBezTo>
                <a:lnTo>
                  <a:pt x="10278736" y="139516"/>
                </a:lnTo>
                <a:cubicBezTo>
                  <a:pt x="10277839" y="139333"/>
                  <a:pt x="10276723" y="139171"/>
                  <a:pt x="10275387" y="139032"/>
                </a:cubicBezTo>
                <a:cubicBezTo>
                  <a:pt x="10274051" y="138892"/>
                  <a:pt x="10272583" y="138819"/>
                  <a:pt x="10270982" y="138812"/>
                </a:cubicBezTo>
                <a:cubicBezTo>
                  <a:pt x="10258038" y="139259"/>
                  <a:pt x="10246571" y="146029"/>
                  <a:pt x="10236582" y="159120"/>
                </a:cubicBezTo>
                <a:cubicBezTo>
                  <a:pt x="10226592" y="172211"/>
                  <a:pt x="10219623" y="188937"/>
                  <a:pt x="10215672" y="209297"/>
                </a:cubicBezTo>
                <a:lnTo>
                  <a:pt x="10201599" y="284363"/>
                </a:lnTo>
                <a:lnTo>
                  <a:pt x="10172347" y="284363"/>
                </a:lnTo>
                <a:lnTo>
                  <a:pt x="10193140" y="174435"/>
                </a:lnTo>
                <a:cubicBezTo>
                  <a:pt x="10195248" y="163190"/>
                  <a:pt x="10197024" y="152297"/>
                  <a:pt x="10198471" y="141756"/>
                </a:cubicBezTo>
                <a:cubicBezTo>
                  <a:pt x="10199917" y="131215"/>
                  <a:pt x="10201077" y="121908"/>
                  <a:pt x="10201951" y="113833"/>
                </a:cubicBezTo>
                <a:lnTo>
                  <a:pt x="10227634" y="113833"/>
                </a:lnTo>
                <a:cubicBezTo>
                  <a:pt x="10226938" y="119802"/>
                  <a:pt x="10226219" y="125834"/>
                  <a:pt x="10225479" y="131930"/>
                </a:cubicBezTo>
                <a:cubicBezTo>
                  <a:pt x="10224739" y="138027"/>
                  <a:pt x="10223932" y="144314"/>
                  <a:pt x="10223060" y="150794"/>
                </a:cubicBezTo>
                <a:lnTo>
                  <a:pt x="10224116" y="150794"/>
                </a:lnTo>
                <a:cubicBezTo>
                  <a:pt x="10229634" y="138924"/>
                  <a:pt x="10236828" y="129212"/>
                  <a:pt x="10245696" y="121659"/>
                </a:cubicBezTo>
                <a:cubicBezTo>
                  <a:pt x="10254565" y="114106"/>
                  <a:pt x="10264755" y="110206"/>
                  <a:pt x="10276268" y="109957"/>
                </a:cubicBezTo>
                <a:close/>
                <a:moveTo>
                  <a:pt x="9881882" y="109957"/>
                </a:moveTo>
                <a:cubicBezTo>
                  <a:pt x="9890143" y="109993"/>
                  <a:pt x="9898343" y="110624"/>
                  <a:pt x="9906481" y="111849"/>
                </a:cubicBezTo>
                <a:cubicBezTo>
                  <a:pt x="9914618" y="113074"/>
                  <a:pt x="9921678" y="114675"/>
                  <a:pt x="9927663" y="116652"/>
                </a:cubicBezTo>
                <a:lnTo>
                  <a:pt x="9910394" y="205440"/>
                </a:lnTo>
                <a:cubicBezTo>
                  <a:pt x="9907575" y="220488"/>
                  <a:pt x="9905548" y="234963"/>
                  <a:pt x="9904316" y="248865"/>
                </a:cubicBezTo>
                <a:cubicBezTo>
                  <a:pt x="9903082" y="262768"/>
                  <a:pt x="9902641" y="274601"/>
                  <a:pt x="9902994" y="284363"/>
                </a:cubicBezTo>
                <a:lnTo>
                  <a:pt x="9875900" y="284363"/>
                </a:lnTo>
                <a:cubicBezTo>
                  <a:pt x="9875930" y="279157"/>
                  <a:pt x="9876310" y="272741"/>
                  <a:pt x="9877044" y="265116"/>
                </a:cubicBezTo>
                <a:cubicBezTo>
                  <a:pt x="9877776" y="257492"/>
                  <a:pt x="9878686" y="249235"/>
                  <a:pt x="9879771" y="240346"/>
                </a:cubicBezTo>
                <a:lnTo>
                  <a:pt x="9879067" y="240346"/>
                </a:lnTo>
                <a:cubicBezTo>
                  <a:pt x="9869653" y="257755"/>
                  <a:pt x="9859311" y="270141"/>
                  <a:pt x="9848042" y="277504"/>
                </a:cubicBezTo>
                <a:cubicBezTo>
                  <a:pt x="9836774" y="284867"/>
                  <a:pt x="9825020" y="288446"/>
                  <a:pt x="9812783" y="288240"/>
                </a:cubicBezTo>
                <a:cubicBezTo>
                  <a:pt x="9797640" y="287919"/>
                  <a:pt x="9785737" y="282581"/>
                  <a:pt x="9777074" y="272225"/>
                </a:cubicBezTo>
                <a:cubicBezTo>
                  <a:pt x="9768412" y="261870"/>
                  <a:pt x="9763997" y="248423"/>
                  <a:pt x="9763829" y="231885"/>
                </a:cubicBezTo>
                <a:cubicBezTo>
                  <a:pt x="9763909" y="211734"/>
                  <a:pt x="9768601" y="192423"/>
                  <a:pt x="9777905" y="173951"/>
                </a:cubicBezTo>
                <a:cubicBezTo>
                  <a:pt x="9787209" y="155479"/>
                  <a:pt x="9800645" y="140297"/>
                  <a:pt x="9818214" y="128406"/>
                </a:cubicBezTo>
                <a:cubicBezTo>
                  <a:pt x="9835783" y="116515"/>
                  <a:pt x="9857006" y="110365"/>
                  <a:pt x="9881882" y="109957"/>
                </a:cubicBezTo>
                <a:close/>
                <a:moveTo>
                  <a:pt x="9488900" y="109957"/>
                </a:moveTo>
                <a:cubicBezTo>
                  <a:pt x="9499642" y="109692"/>
                  <a:pt x="9509413" y="113124"/>
                  <a:pt x="9518213" y="120252"/>
                </a:cubicBezTo>
                <a:cubicBezTo>
                  <a:pt x="9527013" y="127380"/>
                  <a:pt x="9531676" y="139793"/>
                  <a:pt x="9532204" y="157490"/>
                </a:cubicBezTo>
                <a:cubicBezTo>
                  <a:pt x="9532182" y="161301"/>
                  <a:pt x="9531874" y="165662"/>
                  <a:pt x="9531280" y="170574"/>
                </a:cubicBezTo>
                <a:cubicBezTo>
                  <a:pt x="9530686" y="175486"/>
                  <a:pt x="9529938" y="180288"/>
                  <a:pt x="9529037" y="184979"/>
                </a:cubicBezTo>
                <a:lnTo>
                  <a:pt x="9510033" y="284363"/>
                </a:lnTo>
                <a:lnTo>
                  <a:pt x="9480794" y="284363"/>
                </a:lnTo>
                <a:lnTo>
                  <a:pt x="9499472" y="186037"/>
                </a:lnTo>
                <a:cubicBezTo>
                  <a:pt x="9500192" y="182637"/>
                  <a:pt x="9500779" y="179039"/>
                  <a:pt x="9501234" y="175244"/>
                </a:cubicBezTo>
                <a:cubicBezTo>
                  <a:pt x="9501690" y="171448"/>
                  <a:pt x="9501924" y="167762"/>
                  <a:pt x="9501940" y="164186"/>
                </a:cubicBezTo>
                <a:cubicBezTo>
                  <a:pt x="9502079" y="155383"/>
                  <a:pt x="9500126" y="148232"/>
                  <a:pt x="9496080" y="142732"/>
                </a:cubicBezTo>
                <a:cubicBezTo>
                  <a:pt x="9492035" y="137233"/>
                  <a:pt x="9485060" y="134399"/>
                  <a:pt x="9475155" y="134230"/>
                </a:cubicBezTo>
                <a:cubicBezTo>
                  <a:pt x="9468035" y="134278"/>
                  <a:pt x="9460503" y="136962"/>
                  <a:pt x="9452561" y="142284"/>
                </a:cubicBezTo>
                <a:cubicBezTo>
                  <a:pt x="9444618" y="147605"/>
                  <a:pt x="9437400" y="155275"/>
                  <a:pt x="9430906" y="165296"/>
                </a:cubicBezTo>
                <a:cubicBezTo>
                  <a:pt x="9424412" y="175316"/>
                  <a:pt x="9419779" y="187398"/>
                  <a:pt x="9417005" y="201543"/>
                </a:cubicBezTo>
                <a:lnTo>
                  <a:pt x="9401498" y="284363"/>
                </a:lnTo>
                <a:lnTo>
                  <a:pt x="9372247" y="284363"/>
                </a:lnTo>
                <a:lnTo>
                  <a:pt x="9395155" y="163513"/>
                </a:lnTo>
                <a:cubicBezTo>
                  <a:pt x="9397056" y="154000"/>
                  <a:pt x="9398627" y="145103"/>
                  <a:pt x="9399868" y="136823"/>
                </a:cubicBezTo>
                <a:cubicBezTo>
                  <a:pt x="9401109" y="128543"/>
                  <a:pt x="9402240" y="120880"/>
                  <a:pt x="9403260" y="113833"/>
                </a:cubicBezTo>
                <a:lnTo>
                  <a:pt x="9429340" y="113833"/>
                </a:lnTo>
                <a:lnTo>
                  <a:pt x="9425110" y="147270"/>
                </a:lnTo>
                <a:lnTo>
                  <a:pt x="9425816" y="147270"/>
                </a:lnTo>
                <a:cubicBezTo>
                  <a:pt x="9433510" y="135239"/>
                  <a:pt x="9442791" y="126027"/>
                  <a:pt x="9453657" y="119634"/>
                </a:cubicBezTo>
                <a:cubicBezTo>
                  <a:pt x="9464524" y="113241"/>
                  <a:pt x="9476271" y="110015"/>
                  <a:pt x="9488900" y="109957"/>
                </a:cubicBezTo>
                <a:close/>
                <a:moveTo>
                  <a:pt x="9222200" y="109957"/>
                </a:moveTo>
                <a:cubicBezTo>
                  <a:pt x="9232942" y="109692"/>
                  <a:pt x="9242713" y="113124"/>
                  <a:pt x="9251513" y="120252"/>
                </a:cubicBezTo>
                <a:cubicBezTo>
                  <a:pt x="9260313" y="127380"/>
                  <a:pt x="9264976" y="139793"/>
                  <a:pt x="9265504" y="157490"/>
                </a:cubicBezTo>
                <a:cubicBezTo>
                  <a:pt x="9265482" y="161301"/>
                  <a:pt x="9265174" y="165662"/>
                  <a:pt x="9264580" y="170574"/>
                </a:cubicBezTo>
                <a:cubicBezTo>
                  <a:pt x="9263986" y="175486"/>
                  <a:pt x="9263238" y="180288"/>
                  <a:pt x="9262337" y="184979"/>
                </a:cubicBezTo>
                <a:lnTo>
                  <a:pt x="9243333" y="284363"/>
                </a:lnTo>
                <a:lnTo>
                  <a:pt x="9214094" y="284363"/>
                </a:lnTo>
                <a:lnTo>
                  <a:pt x="9232772" y="186037"/>
                </a:lnTo>
                <a:cubicBezTo>
                  <a:pt x="9233492" y="182637"/>
                  <a:pt x="9234079" y="179039"/>
                  <a:pt x="9234534" y="175244"/>
                </a:cubicBezTo>
                <a:cubicBezTo>
                  <a:pt x="9234990" y="171448"/>
                  <a:pt x="9235224" y="167762"/>
                  <a:pt x="9235240" y="164186"/>
                </a:cubicBezTo>
                <a:cubicBezTo>
                  <a:pt x="9235379" y="155383"/>
                  <a:pt x="9233426" y="148232"/>
                  <a:pt x="9229380" y="142732"/>
                </a:cubicBezTo>
                <a:cubicBezTo>
                  <a:pt x="9225335" y="137233"/>
                  <a:pt x="9218360" y="134399"/>
                  <a:pt x="9208455" y="134230"/>
                </a:cubicBezTo>
                <a:cubicBezTo>
                  <a:pt x="9201335" y="134278"/>
                  <a:pt x="9193803" y="136962"/>
                  <a:pt x="9185861" y="142284"/>
                </a:cubicBezTo>
                <a:cubicBezTo>
                  <a:pt x="9177918" y="147605"/>
                  <a:pt x="9170700" y="155275"/>
                  <a:pt x="9164206" y="165296"/>
                </a:cubicBezTo>
                <a:cubicBezTo>
                  <a:pt x="9157712" y="175316"/>
                  <a:pt x="9153079" y="187398"/>
                  <a:pt x="9150305" y="201543"/>
                </a:cubicBezTo>
                <a:lnTo>
                  <a:pt x="9134798" y="284363"/>
                </a:lnTo>
                <a:lnTo>
                  <a:pt x="9105547" y="284363"/>
                </a:lnTo>
                <a:lnTo>
                  <a:pt x="9128455" y="163513"/>
                </a:lnTo>
                <a:cubicBezTo>
                  <a:pt x="9130356" y="154000"/>
                  <a:pt x="9131927" y="145103"/>
                  <a:pt x="9133168" y="136823"/>
                </a:cubicBezTo>
                <a:cubicBezTo>
                  <a:pt x="9134409" y="128543"/>
                  <a:pt x="9135540" y="120880"/>
                  <a:pt x="9136560" y="113833"/>
                </a:cubicBezTo>
                <a:lnTo>
                  <a:pt x="9162640" y="113833"/>
                </a:lnTo>
                <a:lnTo>
                  <a:pt x="9158410" y="147270"/>
                </a:lnTo>
                <a:lnTo>
                  <a:pt x="9159116" y="147270"/>
                </a:lnTo>
                <a:cubicBezTo>
                  <a:pt x="9166810" y="135239"/>
                  <a:pt x="9176091" y="126027"/>
                  <a:pt x="9186957" y="119634"/>
                </a:cubicBezTo>
                <a:cubicBezTo>
                  <a:pt x="9197824" y="113241"/>
                  <a:pt x="9209571" y="110015"/>
                  <a:pt x="9222200" y="109957"/>
                </a:cubicBezTo>
                <a:close/>
                <a:moveTo>
                  <a:pt x="9043682" y="109957"/>
                </a:moveTo>
                <a:cubicBezTo>
                  <a:pt x="9051944" y="109993"/>
                  <a:pt x="9060143" y="110624"/>
                  <a:pt x="9068281" y="111849"/>
                </a:cubicBezTo>
                <a:cubicBezTo>
                  <a:pt x="9076418" y="113074"/>
                  <a:pt x="9083478" y="114675"/>
                  <a:pt x="9089463" y="116652"/>
                </a:cubicBezTo>
                <a:lnTo>
                  <a:pt x="9072194" y="205440"/>
                </a:lnTo>
                <a:cubicBezTo>
                  <a:pt x="9069375" y="220488"/>
                  <a:pt x="9067349" y="234963"/>
                  <a:pt x="9066115" y="248865"/>
                </a:cubicBezTo>
                <a:cubicBezTo>
                  <a:pt x="9064882" y="262768"/>
                  <a:pt x="9064441" y="274601"/>
                  <a:pt x="9064793" y="284363"/>
                </a:cubicBezTo>
                <a:lnTo>
                  <a:pt x="9037700" y="284363"/>
                </a:lnTo>
                <a:cubicBezTo>
                  <a:pt x="9037729" y="279157"/>
                  <a:pt x="9038111" y="272741"/>
                  <a:pt x="9038844" y="265116"/>
                </a:cubicBezTo>
                <a:cubicBezTo>
                  <a:pt x="9039577" y="257492"/>
                  <a:pt x="9040486" y="249235"/>
                  <a:pt x="9041571" y="240346"/>
                </a:cubicBezTo>
                <a:lnTo>
                  <a:pt x="9040867" y="240346"/>
                </a:lnTo>
                <a:cubicBezTo>
                  <a:pt x="9031453" y="257755"/>
                  <a:pt x="9021111" y="270141"/>
                  <a:pt x="9009843" y="277504"/>
                </a:cubicBezTo>
                <a:cubicBezTo>
                  <a:pt x="8998574" y="284867"/>
                  <a:pt x="8986821" y="288446"/>
                  <a:pt x="8974582" y="288240"/>
                </a:cubicBezTo>
                <a:cubicBezTo>
                  <a:pt x="8959440" y="287919"/>
                  <a:pt x="8947537" y="282581"/>
                  <a:pt x="8938874" y="272225"/>
                </a:cubicBezTo>
                <a:cubicBezTo>
                  <a:pt x="8930212" y="261870"/>
                  <a:pt x="8925797" y="248423"/>
                  <a:pt x="8925629" y="231885"/>
                </a:cubicBezTo>
                <a:cubicBezTo>
                  <a:pt x="8925709" y="211734"/>
                  <a:pt x="8930401" y="192423"/>
                  <a:pt x="8939705" y="173951"/>
                </a:cubicBezTo>
                <a:cubicBezTo>
                  <a:pt x="8949008" y="155479"/>
                  <a:pt x="8962445" y="140297"/>
                  <a:pt x="8980014" y="128406"/>
                </a:cubicBezTo>
                <a:cubicBezTo>
                  <a:pt x="8997583" y="116515"/>
                  <a:pt x="9018806" y="110365"/>
                  <a:pt x="9043682" y="109957"/>
                </a:cubicBezTo>
                <a:close/>
                <a:moveTo>
                  <a:pt x="8767784" y="109957"/>
                </a:moveTo>
                <a:cubicBezTo>
                  <a:pt x="8777858" y="110059"/>
                  <a:pt x="8787755" y="111261"/>
                  <a:pt x="8797476" y="113562"/>
                </a:cubicBezTo>
                <a:cubicBezTo>
                  <a:pt x="8807197" y="115863"/>
                  <a:pt x="8815509" y="118648"/>
                  <a:pt x="8822410" y="121917"/>
                </a:cubicBezTo>
                <a:lnTo>
                  <a:pt x="8796331" y="262906"/>
                </a:lnTo>
                <a:cubicBezTo>
                  <a:pt x="8792932" y="280845"/>
                  <a:pt x="8788541" y="296127"/>
                  <a:pt x="8783159" y="308752"/>
                </a:cubicBezTo>
                <a:cubicBezTo>
                  <a:pt x="8777777" y="321377"/>
                  <a:pt x="8770655" y="331467"/>
                  <a:pt x="8761793" y="339024"/>
                </a:cubicBezTo>
                <a:cubicBezTo>
                  <a:pt x="8753144" y="346280"/>
                  <a:pt x="8743570" y="351292"/>
                  <a:pt x="8733071" y="354063"/>
                </a:cubicBezTo>
                <a:cubicBezTo>
                  <a:pt x="8722571" y="356833"/>
                  <a:pt x="8712292" y="358152"/>
                  <a:pt x="8702234" y="358020"/>
                </a:cubicBezTo>
                <a:cubicBezTo>
                  <a:pt x="8691697" y="357961"/>
                  <a:pt x="8681955" y="356847"/>
                  <a:pt x="8673008" y="354678"/>
                </a:cubicBezTo>
                <a:cubicBezTo>
                  <a:pt x="8664060" y="352509"/>
                  <a:pt x="8656782" y="349636"/>
                  <a:pt x="8651176" y="346060"/>
                </a:cubicBezTo>
                <a:lnTo>
                  <a:pt x="8659634" y="323164"/>
                </a:lnTo>
                <a:cubicBezTo>
                  <a:pt x="8664853" y="326412"/>
                  <a:pt x="8671394" y="329087"/>
                  <a:pt x="8679256" y="331189"/>
                </a:cubicBezTo>
                <a:cubicBezTo>
                  <a:pt x="8687118" y="333290"/>
                  <a:pt x="8695599" y="334378"/>
                  <a:pt x="8704700" y="334452"/>
                </a:cubicBezTo>
                <a:cubicBezTo>
                  <a:pt x="8719106" y="334796"/>
                  <a:pt x="8731617" y="330403"/>
                  <a:pt x="8742234" y="321272"/>
                </a:cubicBezTo>
                <a:cubicBezTo>
                  <a:pt x="8752850" y="312141"/>
                  <a:pt x="8760780" y="296203"/>
                  <a:pt x="8766022" y="273459"/>
                </a:cubicBezTo>
                <a:lnTo>
                  <a:pt x="8771661" y="248103"/>
                </a:lnTo>
                <a:lnTo>
                  <a:pt x="8770604" y="248103"/>
                </a:lnTo>
                <a:cubicBezTo>
                  <a:pt x="8763137" y="260245"/>
                  <a:pt x="8754370" y="269326"/>
                  <a:pt x="8744304" y="275346"/>
                </a:cubicBezTo>
                <a:cubicBezTo>
                  <a:pt x="8734238" y="281365"/>
                  <a:pt x="8723269" y="284371"/>
                  <a:pt x="8711397" y="284363"/>
                </a:cubicBezTo>
                <a:cubicBezTo>
                  <a:pt x="8694292" y="283792"/>
                  <a:pt x="8681394" y="277720"/>
                  <a:pt x="8672703" y="266145"/>
                </a:cubicBezTo>
                <a:cubicBezTo>
                  <a:pt x="8664012" y="254570"/>
                  <a:pt x="8659655" y="240917"/>
                  <a:pt x="8659634" y="225187"/>
                </a:cubicBezTo>
                <a:cubicBezTo>
                  <a:pt x="8659638" y="205563"/>
                  <a:pt x="8664050" y="187039"/>
                  <a:pt x="8672871" y="169616"/>
                </a:cubicBezTo>
                <a:cubicBezTo>
                  <a:pt x="8681692" y="152193"/>
                  <a:pt x="8694194" y="137982"/>
                  <a:pt x="8710377" y="126983"/>
                </a:cubicBezTo>
                <a:cubicBezTo>
                  <a:pt x="8726560" y="115984"/>
                  <a:pt x="8745696" y="110309"/>
                  <a:pt x="8767784" y="109957"/>
                </a:cubicBezTo>
                <a:close/>
                <a:moveTo>
                  <a:pt x="7849898" y="109957"/>
                </a:moveTo>
                <a:cubicBezTo>
                  <a:pt x="7865255" y="110163"/>
                  <a:pt x="7877849" y="113623"/>
                  <a:pt x="7887680" y="120337"/>
                </a:cubicBezTo>
                <a:cubicBezTo>
                  <a:pt x="7897510" y="127051"/>
                  <a:pt x="7904776" y="135782"/>
                  <a:pt x="7909477" y="146530"/>
                </a:cubicBezTo>
                <a:cubicBezTo>
                  <a:pt x="7914177" y="157279"/>
                  <a:pt x="7916512" y="168808"/>
                  <a:pt x="7916478" y="181118"/>
                </a:cubicBezTo>
                <a:cubicBezTo>
                  <a:pt x="7916370" y="198978"/>
                  <a:pt x="7912440" y="216017"/>
                  <a:pt x="7904688" y="232237"/>
                </a:cubicBezTo>
                <a:cubicBezTo>
                  <a:pt x="7896937" y="248456"/>
                  <a:pt x="7886012" y="261758"/>
                  <a:pt x="7871913" y="272141"/>
                </a:cubicBezTo>
                <a:cubicBezTo>
                  <a:pt x="7857815" y="282524"/>
                  <a:pt x="7841192" y="287890"/>
                  <a:pt x="7822045" y="288240"/>
                </a:cubicBezTo>
                <a:cubicBezTo>
                  <a:pt x="7800611" y="287720"/>
                  <a:pt x="7784183" y="280840"/>
                  <a:pt x="7772760" y="267598"/>
                </a:cubicBezTo>
                <a:cubicBezTo>
                  <a:pt x="7761338" y="254356"/>
                  <a:pt x="7755573" y="237868"/>
                  <a:pt x="7755464" y="218136"/>
                </a:cubicBezTo>
                <a:cubicBezTo>
                  <a:pt x="7755605" y="199153"/>
                  <a:pt x="7759665" y="181500"/>
                  <a:pt x="7767646" y="165176"/>
                </a:cubicBezTo>
                <a:cubicBezTo>
                  <a:pt x="7775627" y="148852"/>
                  <a:pt x="7786682" y="135642"/>
                  <a:pt x="7800813" y="125547"/>
                </a:cubicBezTo>
                <a:cubicBezTo>
                  <a:pt x="7814944" y="115451"/>
                  <a:pt x="7831306" y="110254"/>
                  <a:pt x="7849898" y="109957"/>
                </a:cubicBezTo>
                <a:close/>
                <a:moveTo>
                  <a:pt x="7681607" y="109957"/>
                </a:moveTo>
                <a:cubicBezTo>
                  <a:pt x="7689869" y="109993"/>
                  <a:pt x="7698068" y="110624"/>
                  <a:pt x="7706206" y="111849"/>
                </a:cubicBezTo>
                <a:cubicBezTo>
                  <a:pt x="7714343" y="113074"/>
                  <a:pt x="7721404" y="114675"/>
                  <a:pt x="7727388" y="116652"/>
                </a:cubicBezTo>
                <a:lnTo>
                  <a:pt x="7710119" y="205440"/>
                </a:lnTo>
                <a:cubicBezTo>
                  <a:pt x="7707300" y="220488"/>
                  <a:pt x="7705274" y="234963"/>
                  <a:pt x="7704040" y="248865"/>
                </a:cubicBezTo>
                <a:cubicBezTo>
                  <a:pt x="7702807" y="262768"/>
                  <a:pt x="7702366" y="274601"/>
                  <a:pt x="7702718" y="284363"/>
                </a:cubicBezTo>
                <a:lnTo>
                  <a:pt x="7675626" y="284363"/>
                </a:lnTo>
                <a:cubicBezTo>
                  <a:pt x="7675655" y="279157"/>
                  <a:pt x="7676036" y="272741"/>
                  <a:pt x="7676769" y="265116"/>
                </a:cubicBezTo>
                <a:cubicBezTo>
                  <a:pt x="7677502" y="257492"/>
                  <a:pt x="7678411" y="249235"/>
                  <a:pt x="7679496" y="240346"/>
                </a:cubicBezTo>
                <a:lnTo>
                  <a:pt x="7678792" y="240346"/>
                </a:lnTo>
                <a:cubicBezTo>
                  <a:pt x="7669378" y="257755"/>
                  <a:pt x="7659036" y="270141"/>
                  <a:pt x="7647768" y="277504"/>
                </a:cubicBezTo>
                <a:cubicBezTo>
                  <a:pt x="7636500" y="284867"/>
                  <a:pt x="7624746" y="288446"/>
                  <a:pt x="7612507" y="288240"/>
                </a:cubicBezTo>
                <a:cubicBezTo>
                  <a:pt x="7597365" y="287919"/>
                  <a:pt x="7585462" y="282581"/>
                  <a:pt x="7576800" y="272225"/>
                </a:cubicBezTo>
                <a:cubicBezTo>
                  <a:pt x="7568137" y="261870"/>
                  <a:pt x="7563722" y="248423"/>
                  <a:pt x="7563555" y="231885"/>
                </a:cubicBezTo>
                <a:cubicBezTo>
                  <a:pt x="7563634" y="211734"/>
                  <a:pt x="7568326" y="192423"/>
                  <a:pt x="7577630" y="173951"/>
                </a:cubicBezTo>
                <a:cubicBezTo>
                  <a:pt x="7586933" y="155479"/>
                  <a:pt x="7600370" y="140297"/>
                  <a:pt x="7617939" y="128406"/>
                </a:cubicBezTo>
                <a:cubicBezTo>
                  <a:pt x="7635508" y="116515"/>
                  <a:pt x="7656731" y="110365"/>
                  <a:pt x="7681607" y="109957"/>
                </a:cubicBezTo>
                <a:close/>
                <a:moveTo>
                  <a:pt x="7262507" y="109957"/>
                </a:moveTo>
                <a:cubicBezTo>
                  <a:pt x="7270769" y="109993"/>
                  <a:pt x="7278968" y="110624"/>
                  <a:pt x="7287106" y="111849"/>
                </a:cubicBezTo>
                <a:cubicBezTo>
                  <a:pt x="7295243" y="113074"/>
                  <a:pt x="7302304" y="114675"/>
                  <a:pt x="7308288" y="116652"/>
                </a:cubicBezTo>
                <a:lnTo>
                  <a:pt x="7291019" y="205440"/>
                </a:lnTo>
                <a:cubicBezTo>
                  <a:pt x="7288200" y="220488"/>
                  <a:pt x="7286174" y="234963"/>
                  <a:pt x="7284940" y="248865"/>
                </a:cubicBezTo>
                <a:cubicBezTo>
                  <a:pt x="7283707" y="262768"/>
                  <a:pt x="7283266" y="274601"/>
                  <a:pt x="7283618" y="284363"/>
                </a:cubicBezTo>
                <a:lnTo>
                  <a:pt x="7256526" y="284363"/>
                </a:lnTo>
                <a:cubicBezTo>
                  <a:pt x="7256555" y="279157"/>
                  <a:pt x="7256936" y="272741"/>
                  <a:pt x="7257669" y="265116"/>
                </a:cubicBezTo>
                <a:cubicBezTo>
                  <a:pt x="7258402" y="257492"/>
                  <a:pt x="7259311" y="249235"/>
                  <a:pt x="7260396" y="240346"/>
                </a:cubicBezTo>
                <a:lnTo>
                  <a:pt x="7259692" y="240346"/>
                </a:lnTo>
                <a:cubicBezTo>
                  <a:pt x="7250278" y="257755"/>
                  <a:pt x="7239936" y="270141"/>
                  <a:pt x="7228668" y="277504"/>
                </a:cubicBezTo>
                <a:cubicBezTo>
                  <a:pt x="7217400" y="284867"/>
                  <a:pt x="7205646" y="288446"/>
                  <a:pt x="7193407" y="288240"/>
                </a:cubicBezTo>
                <a:cubicBezTo>
                  <a:pt x="7178265" y="287919"/>
                  <a:pt x="7166362" y="282581"/>
                  <a:pt x="7157700" y="272225"/>
                </a:cubicBezTo>
                <a:cubicBezTo>
                  <a:pt x="7149037" y="261870"/>
                  <a:pt x="7144622" y="248423"/>
                  <a:pt x="7144455" y="231885"/>
                </a:cubicBezTo>
                <a:cubicBezTo>
                  <a:pt x="7144534" y="211734"/>
                  <a:pt x="7149226" y="192423"/>
                  <a:pt x="7158530" y="173951"/>
                </a:cubicBezTo>
                <a:cubicBezTo>
                  <a:pt x="7167833" y="155479"/>
                  <a:pt x="7181270" y="140297"/>
                  <a:pt x="7198839" y="128406"/>
                </a:cubicBezTo>
                <a:cubicBezTo>
                  <a:pt x="7216408" y="116515"/>
                  <a:pt x="7237631" y="110365"/>
                  <a:pt x="7262507" y="109957"/>
                </a:cubicBezTo>
                <a:close/>
                <a:moveTo>
                  <a:pt x="7142544" y="109957"/>
                </a:moveTo>
                <a:cubicBezTo>
                  <a:pt x="7143828" y="109964"/>
                  <a:pt x="7145223" y="110037"/>
                  <a:pt x="7146728" y="110177"/>
                </a:cubicBezTo>
                <a:cubicBezTo>
                  <a:pt x="7148233" y="110316"/>
                  <a:pt x="7149540" y="110477"/>
                  <a:pt x="7150649" y="110661"/>
                </a:cubicBezTo>
                <a:lnTo>
                  <a:pt x="7145010" y="139516"/>
                </a:lnTo>
                <a:cubicBezTo>
                  <a:pt x="7144115" y="139333"/>
                  <a:pt x="7142999" y="139171"/>
                  <a:pt x="7141662" y="139032"/>
                </a:cubicBezTo>
                <a:cubicBezTo>
                  <a:pt x="7140326" y="138892"/>
                  <a:pt x="7138858" y="138819"/>
                  <a:pt x="7137257" y="138812"/>
                </a:cubicBezTo>
                <a:cubicBezTo>
                  <a:pt x="7124313" y="139259"/>
                  <a:pt x="7112846" y="146029"/>
                  <a:pt x="7102857" y="159120"/>
                </a:cubicBezTo>
                <a:cubicBezTo>
                  <a:pt x="7092868" y="172211"/>
                  <a:pt x="7085898" y="188937"/>
                  <a:pt x="7081947" y="209297"/>
                </a:cubicBezTo>
                <a:lnTo>
                  <a:pt x="7067873" y="284363"/>
                </a:lnTo>
                <a:lnTo>
                  <a:pt x="7038622" y="284363"/>
                </a:lnTo>
                <a:lnTo>
                  <a:pt x="7059415" y="174435"/>
                </a:lnTo>
                <a:cubicBezTo>
                  <a:pt x="7061522" y="163190"/>
                  <a:pt x="7063299" y="152297"/>
                  <a:pt x="7064746" y="141756"/>
                </a:cubicBezTo>
                <a:cubicBezTo>
                  <a:pt x="7066192" y="131215"/>
                  <a:pt x="7067352" y="121908"/>
                  <a:pt x="7068226" y="113833"/>
                </a:cubicBezTo>
                <a:lnTo>
                  <a:pt x="7093909" y="113833"/>
                </a:lnTo>
                <a:cubicBezTo>
                  <a:pt x="7093212" y="119802"/>
                  <a:pt x="7092494" y="125834"/>
                  <a:pt x="7091754" y="131930"/>
                </a:cubicBezTo>
                <a:cubicBezTo>
                  <a:pt x="7091014" y="138027"/>
                  <a:pt x="7090207" y="144314"/>
                  <a:pt x="7089335" y="150794"/>
                </a:cubicBezTo>
                <a:lnTo>
                  <a:pt x="7090390" y="150794"/>
                </a:lnTo>
                <a:cubicBezTo>
                  <a:pt x="7095909" y="138924"/>
                  <a:pt x="7103102" y="129212"/>
                  <a:pt x="7111971" y="121659"/>
                </a:cubicBezTo>
                <a:cubicBezTo>
                  <a:pt x="7120840" y="114106"/>
                  <a:pt x="7131031" y="110206"/>
                  <a:pt x="7142544" y="109957"/>
                </a:cubicBezTo>
                <a:close/>
                <a:moveTo>
                  <a:pt x="6738632" y="109957"/>
                </a:moveTo>
                <a:cubicBezTo>
                  <a:pt x="6746894" y="109993"/>
                  <a:pt x="6755093" y="110624"/>
                  <a:pt x="6763231" y="111849"/>
                </a:cubicBezTo>
                <a:cubicBezTo>
                  <a:pt x="6771368" y="113074"/>
                  <a:pt x="6778429" y="114675"/>
                  <a:pt x="6784413" y="116652"/>
                </a:cubicBezTo>
                <a:lnTo>
                  <a:pt x="6767144" y="205440"/>
                </a:lnTo>
                <a:cubicBezTo>
                  <a:pt x="6764325" y="220488"/>
                  <a:pt x="6762299" y="234963"/>
                  <a:pt x="6761065" y="248865"/>
                </a:cubicBezTo>
                <a:cubicBezTo>
                  <a:pt x="6759832" y="262768"/>
                  <a:pt x="6759391" y="274601"/>
                  <a:pt x="6759743" y="284363"/>
                </a:cubicBezTo>
                <a:lnTo>
                  <a:pt x="6732651" y="284363"/>
                </a:lnTo>
                <a:cubicBezTo>
                  <a:pt x="6732680" y="279157"/>
                  <a:pt x="6733061" y="272741"/>
                  <a:pt x="6733794" y="265116"/>
                </a:cubicBezTo>
                <a:cubicBezTo>
                  <a:pt x="6734527" y="257492"/>
                  <a:pt x="6735436" y="249235"/>
                  <a:pt x="6736521" y="240346"/>
                </a:cubicBezTo>
                <a:lnTo>
                  <a:pt x="6735817" y="240346"/>
                </a:lnTo>
                <a:cubicBezTo>
                  <a:pt x="6726403" y="257755"/>
                  <a:pt x="6716061" y="270141"/>
                  <a:pt x="6704793" y="277504"/>
                </a:cubicBezTo>
                <a:cubicBezTo>
                  <a:pt x="6693525" y="284867"/>
                  <a:pt x="6681771" y="288446"/>
                  <a:pt x="6669532" y="288240"/>
                </a:cubicBezTo>
                <a:cubicBezTo>
                  <a:pt x="6654390" y="287919"/>
                  <a:pt x="6642487" y="282581"/>
                  <a:pt x="6633825" y="272225"/>
                </a:cubicBezTo>
                <a:cubicBezTo>
                  <a:pt x="6625162" y="261870"/>
                  <a:pt x="6620747" y="248423"/>
                  <a:pt x="6620580" y="231885"/>
                </a:cubicBezTo>
                <a:cubicBezTo>
                  <a:pt x="6620659" y="211734"/>
                  <a:pt x="6625351" y="192423"/>
                  <a:pt x="6634655" y="173951"/>
                </a:cubicBezTo>
                <a:cubicBezTo>
                  <a:pt x="6643958" y="155479"/>
                  <a:pt x="6657395" y="140297"/>
                  <a:pt x="6674964" y="128406"/>
                </a:cubicBezTo>
                <a:cubicBezTo>
                  <a:pt x="6692533" y="116515"/>
                  <a:pt x="6713756" y="110365"/>
                  <a:pt x="6738632" y="109957"/>
                </a:cubicBezTo>
                <a:close/>
                <a:moveTo>
                  <a:pt x="6314262" y="109957"/>
                </a:moveTo>
                <a:cubicBezTo>
                  <a:pt x="6330529" y="110256"/>
                  <a:pt x="6342917" y="114494"/>
                  <a:pt x="6351426" y="122671"/>
                </a:cubicBezTo>
                <a:cubicBezTo>
                  <a:pt x="6359934" y="130847"/>
                  <a:pt x="6364217" y="141167"/>
                  <a:pt x="6364275" y="153630"/>
                </a:cubicBezTo>
                <a:cubicBezTo>
                  <a:pt x="6364042" y="168429"/>
                  <a:pt x="6358911" y="179950"/>
                  <a:pt x="6348880" y="188192"/>
                </a:cubicBezTo>
                <a:cubicBezTo>
                  <a:pt x="6338849" y="196434"/>
                  <a:pt x="6325312" y="202131"/>
                  <a:pt x="6308268" y="205282"/>
                </a:cubicBezTo>
                <a:cubicBezTo>
                  <a:pt x="6291224" y="208433"/>
                  <a:pt x="6272068" y="209771"/>
                  <a:pt x="6250799" y="209297"/>
                </a:cubicBezTo>
                <a:cubicBezTo>
                  <a:pt x="6250088" y="213316"/>
                  <a:pt x="6250014" y="218504"/>
                  <a:pt x="6250579" y="224860"/>
                </a:cubicBezTo>
                <a:cubicBezTo>
                  <a:pt x="6251143" y="231216"/>
                  <a:pt x="6252390" y="236844"/>
                  <a:pt x="6254318" y="241746"/>
                </a:cubicBezTo>
                <a:cubicBezTo>
                  <a:pt x="6257734" y="249336"/>
                  <a:pt x="6262715" y="255053"/>
                  <a:pt x="6269260" y="258896"/>
                </a:cubicBezTo>
                <a:cubicBezTo>
                  <a:pt x="6275805" y="262739"/>
                  <a:pt x="6283519" y="264664"/>
                  <a:pt x="6292400" y="264671"/>
                </a:cubicBezTo>
                <a:cubicBezTo>
                  <a:pt x="6302443" y="264524"/>
                  <a:pt x="6311272" y="263231"/>
                  <a:pt x="6318890" y="260792"/>
                </a:cubicBezTo>
                <a:cubicBezTo>
                  <a:pt x="6326507" y="258352"/>
                  <a:pt x="6332956" y="255648"/>
                  <a:pt x="6338236" y="252679"/>
                </a:cubicBezTo>
                <a:lnTo>
                  <a:pt x="6342459" y="274521"/>
                </a:lnTo>
                <a:cubicBezTo>
                  <a:pt x="6335993" y="278309"/>
                  <a:pt x="6327872" y="281460"/>
                  <a:pt x="6318096" y="283974"/>
                </a:cubicBezTo>
                <a:cubicBezTo>
                  <a:pt x="6308319" y="286488"/>
                  <a:pt x="6297638" y="287792"/>
                  <a:pt x="6286054" y="287887"/>
                </a:cubicBezTo>
                <a:cubicBezTo>
                  <a:pt x="6263617" y="287398"/>
                  <a:pt x="6247175" y="280721"/>
                  <a:pt x="6236728" y="267859"/>
                </a:cubicBezTo>
                <a:cubicBezTo>
                  <a:pt x="6226280" y="254996"/>
                  <a:pt x="6221116" y="238885"/>
                  <a:pt x="6221234" y="219525"/>
                </a:cubicBezTo>
                <a:cubicBezTo>
                  <a:pt x="6221364" y="201980"/>
                  <a:pt x="6225329" y="184892"/>
                  <a:pt x="6233129" y="168259"/>
                </a:cubicBezTo>
                <a:cubicBezTo>
                  <a:pt x="6240928" y="151627"/>
                  <a:pt x="6251785" y="137851"/>
                  <a:pt x="6265696" y="126934"/>
                </a:cubicBezTo>
                <a:cubicBezTo>
                  <a:pt x="6279608" y="116016"/>
                  <a:pt x="6295797" y="110357"/>
                  <a:pt x="6314262" y="109957"/>
                </a:cubicBezTo>
                <a:close/>
                <a:moveTo>
                  <a:pt x="5957910" y="109957"/>
                </a:moveTo>
                <a:cubicBezTo>
                  <a:pt x="5967983" y="110059"/>
                  <a:pt x="5977880" y="111261"/>
                  <a:pt x="5987601" y="113562"/>
                </a:cubicBezTo>
                <a:cubicBezTo>
                  <a:pt x="5997323" y="115863"/>
                  <a:pt x="6005634" y="118648"/>
                  <a:pt x="6012535" y="121917"/>
                </a:cubicBezTo>
                <a:lnTo>
                  <a:pt x="5986456" y="262906"/>
                </a:lnTo>
                <a:cubicBezTo>
                  <a:pt x="5983057" y="280845"/>
                  <a:pt x="5978666" y="296127"/>
                  <a:pt x="5973284" y="308752"/>
                </a:cubicBezTo>
                <a:cubicBezTo>
                  <a:pt x="5967903" y="321377"/>
                  <a:pt x="5960780" y="331467"/>
                  <a:pt x="5951919" y="339024"/>
                </a:cubicBezTo>
                <a:cubicBezTo>
                  <a:pt x="5943269" y="346280"/>
                  <a:pt x="5933695" y="351292"/>
                  <a:pt x="5923196" y="354063"/>
                </a:cubicBezTo>
                <a:cubicBezTo>
                  <a:pt x="5912697" y="356833"/>
                  <a:pt x="5902418" y="358152"/>
                  <a:pt x="5892359" y="358020"/>
                </a:cubicBezTo>
                <a:cubicBezTo>
                  <a:pt x="5881822" y="357961"/>
                  <a:pt x="5872081" y="356847"/>
                  <a:pt x="5863133" y="354678"/>
                </a:cubicBezTo>
                <a:cubicBezTo>
                  <a:pt x="5854185" y="352509"/>
                  <a:pt x="5846908" y="349636"/>
                  <a:pt x="5841301" y="346060"/>
                </a:cubicBezTo>
                <a:lnTo>
                  <a:pt x="5849759" y="323164"/>
                </a:lnTo>
                <a:cubicBezTo>
                  <a:pt x="5854979" y="326412"/>
                  <a:pt x="5861520" y="329087"/>
                  <a:pt x="5869381" y="331189"/>
                </a:cubicBezTo>
                <a:cubicBezTo>
                  <a:pt x="5877243" y="333290"/>
                  <a:pt x="5885724" y="334378"/>
                  <a:pt x="5894826" y="334452"/>
                </a:cubicBezTo>
                <a:cubicBezTo>
                  <a:pt x="5909231" y="334796"/>
                  <a:pt x="5921742" y="330403"/>
                  <a:pt x="5932359" y="321272"/>
                </a:cubicBezTo>
                <a:cubicBezTo>
                  <a:pt x="5942976" y="312141"/>
                  <a:pt x="5950905" y="296203"/>
                  <a:pt x="5956147" y="273459"/>
                </a:cubicBezTo>
                <a:lnTo>
                  <a:pt x="5961787" y="248103"/>
                </a:lnTo>
                <a:lnTo>
                  <a:pt x="5960729" y="248103"/>
                </a:lnTo>
                <a:cubicBezTo>
                  <a:pt x="5953262" y="260245"/>
                  <a:pt x="5944495" y="269326"/>
                  <a:pt x="5934430" y="275346"/>
                </a:cubicBezTo>
                <a:cubicBezTo>
                  <a:pt x="5924363" y="281365"/>
                  <a:pt x="5913394" y="284371"/>
                  <a:pt x="5901522" y="284363"/>
                </a:cubicBezTo>
                <a:cubicBezTo>
                  <a:pt x="5884417" y="283792"/>
                  <a:pt x="5871519" y="277720"/>
                  <a:pt x="5862828" y="266145"/>
                </a:cubicBezTo>
                <a:cubicBezTo>
                  <a:pt x="5854137" y="254570"/>
                  <a:pt x="5849781" y="240917"/>
                  <a:pt x="5849759" y="225187"/>
                </a:cubicBezTo>
                <a:cubicBezTo>
                  <a:pt x="5849763" y="205563"/>
                  <a:pt x="5854175" y="187039"/>
                  <a:pt x="5862996" y="169616"/>
                </a:cubicBezTo>
                <a:cubicBezTo>
                  <a:pt x="5871817" y="152193"/>
                  <a:pt x="5884319" y="137982"/>
                  <a:pt x="5900502" y="126983"/>
                </a:cubicBezTo>
                <a:cubicBezTo>
                  <a:pt x="5916685" y="115984"/>
                  <a:pt x="5935821" y="110309"/>
                  <a:pt x="5957910" y="109957"/>
                </a:cubicBezTo>
                <a:close/>
                <a:moveTo>
                  <a:pt x="5774150" y="109957"/>
                </a:moveTo>
                <a:cubicBezTo>
                  <a:pt x="5784892" y="109692"/>
                  <a:pt x="5794663" y="113124"/>
                  <a:pt x="5803463" y="120252"/>
                </a:cubicBezTo>
                <a:cubicBezTo>
                  <a:pt x="5812263" y="127380"/>
                  <a:pt x="5816926" y="139793"/>
                  <a:pt x="5817454" y="157490"/>
                </a:cubicBezTo>
                <a:cubicBezTo>
                  <a:pt x="5817432" y="161301"/>
                  <a:pt x="5817124" y="165662"/>
                  <a:pt x="5816530" y="170574"/>
                </a:cubicBezTo>
                <a:cubicBezTo>
                  <a:pt x="5815936" y="175486"/>
                  <a:pt x="5815189" y="180288"/>
                  <a:pt x="5814287" y="184979"/>
                </a:cubicBezTo>
                <a:lnTo>
                  <a:pt x="5795283" y="284363"/>
                </a:lnTo>
                <a:lnTo>
                  <a:pt x="5766044" y="284363"/>
                </a:lnTo>
                <a:lnTo>
                  <a:pt x="5784722" y="186037"/>
                </a:lnTo>
                <a:cubicBezTo>
                  <a:pt x="5785442" y="182637"/>
                  <a:pt x="5786029" y="179039"/>
                  <a:pt x="5786485" y="175244"/>
                </a:cubicBezTo>
                <a:cubicBezTo>
                  <a:pt x="5786940" y="171448"/>
                  <a:pt x="5787175" y="167762"/>
                  <a:pt x="5787190" y="164186"/>
                </a:cubicBezTo>
                <a:cubicBezTo>
                  <a:pt x="5787329" y="155383"/>
                  <a:pt x="5785376" y="148232"/>
                  <a:pt x="5781330" y="142732"/>
                </a:cubicBezTo>
                <a:cubicBezTo>
                  <a:pt x="5777285" y="137233"/>
                  <a:pt x="5770310" y="134399"/>
                  <a:pt x="5760405" y="134230"/>
                </a:cubicBezTo>
                <a:cubicBezTo>
                  <a:pt x="5753285" y="134278"/>
                  <a:pt x="5745753" y="136962"/>
                  <a:pt x="5737811" y="142284"/>
                </a:cubicBezTo>
                <a:cubicBezTo>
                  <a:pt x="5729869" y="147605"/>
                  <a:pt x="5722650" y="155275"/>
                  <a:pt x="5716156" y="165296"/>
                </a:cubicBezTo>
                <a:cubicBezTo>
                  <a:pt x="5709663" y="175316"/>
                  <a:pt x="5705029" y="187398"/>
                  <a:pt x="5702255" y="201543"/>
                </a:cubicBezTo>
                <a:lnTo>
                  <a:pt x="5686748" y="284363"/>
                </a:lnTo>
                <a:lnTo>
                  <a:pt x="5657498" y="284363"/>
                </a:lnTo>
                <a:lnTo>
                  <a:pt x="5680405" y="163513"/>
                </a:lnTo>
                <a:cubicBezTo>
                  <a:pt x="5682307" y="154000"/>
                  <a:pt x="5683877" y="145103"/>
                  <a:pt x="5685119" y="136823"/>
                </a:cubicBezTo>
                <a:cubicBezTo>
                  <a:pt x="5686359" y="128543"/>
                  <a:pt x="5687490" y="120880"/>
                  <a:pt x="5688511" y="113833"/>
                </a:cubicBezTo>
                <a:lnTo>
                  <a:pt x="5714590" y="113833"/>
                </a:lnTo>
                <a:lnTo>
                  <a:pt x="5710361" y="147270"/>
                </a:lnTo>
                <a:lnTo>
                  <a:pt x="5711066" y="147270"/>
                </a:lnTo>
                <a:cubicBezTo>
                  <a:pt x="5718760" y="135239"/>
                  <a:pt x="5728041" y="126027"/>
                  <a:pt x="5738907" y="119634"/>
                </a:cubicBezTo>
                <a:cubicBezTo>
                  <a:pt x="5749774" y="113241"/>
                  <a:pt x="5761522" y="110015"/>
                  <a:pt x="5774150" y="109957"/>
                </a:cubicBezTo>
                <a:close/>
                <a:moveTo>
                  <a:pt x="5497224" y="109957"/>
                </a:moveTo>
                <a:cubicBezTo>
                  <a:pt x="5512580" y="110163"/>
                  <a:pt x="5525176" y="113623"/>
                  <a:pt x="5535007" y="120337"/>
                </a:cubicBezTo>
                <a:cubicBezTo>
                  <a:pt x="5544836" y="127051"/>
                  <a:pt x="5552103" y="135782"/>
                  <a:pt x="5556803" y="146530"/>
                </a:cubicBezTo>
                <a:cubicBezTo>
                  <a:pt x="5561504" y="157279"/>
                  <a:pt x="5563838" y="168808"/>
                  <a:pt x="5563803" y="181118"/>
                </a:cubicBezTo>
                <a:cubicBezTo>
                  <a:pt x="5563696" y="198978"/>
                  <a:pt x="5559767" y="216017"/>
                  <a:pt x="5552013" y="232237"/>
                </a:cubicBezTo>
                <a:cubicBezTo>
                  <a:pt x="5544262" y="248456"/>
                  <a:pt x="5533339" y="261758"/>
                  <a:pt x="5519239" y="272141"/>
                </a:cubicBezTo>
                <a:cubicBezTo>
                  <a:pt x="5505140" y="282524"/>
                  <a:pt x="5488518" y="287890"/>
                  <a:pt x="5469370" y="288240"/>
                </a:cubicBezTo>
                <a:cubicBezTo>
                  <a:pt x="5447937" y="287720"/>
                  <a:pt x="5431509" y="280840"/>
                  <a:pt x="5420085" y="267598"/>
                </a:cubicBezTo>
                <a:cubicBezTo>
                  <a:pt x="5408663" y="254356"/>
                  <a:pt x="5402899" y="237868"/>
                  <a:pt x="5402789" y="218136"/>
                </a:cubicBezTo>
                <a:cubicBezTo>
                  <a:pt x="5402931" y="199153"/>
                  <a:pt x="5406990" y="181500"/>
                  <a:pt x="5414971" y="165176"/>
                </a:cubicBezTo>
                <a:cubicBezTo>
                  <a:pt x="5422953" y="148852"/>
                  <a:pt x="5434007" y="135642"/>
                  <a:pt x="5448139" y="125547"/>
                </a:cubicBezTo>
                <a:cubicBezTo>
                  <a:pt x="5462270" y="115451"/>
                  <a:pt x="5478631" y="110254"/>
                  <a:pt x="5497224" y="109957"/>
                </a:cubicBezTo>
                <a:close/>
                <a:moveTo>
                  <a:pt x="5389944" y="109957"/>
                </a:moveTo>
                <a:cubicBezTo>
                  <a:pt x="5391228" y="109964"/>
                  <a:pt x="5392623" y="110037"/>
                  <a:pt x="5394129" y="110177"/>
                </a:cubicBezTo>
                <a:cubicBezTo>
                  <a:pt x="5395633" y="110316"/>
                  <a:pt x="5396941" y="110477"/>
                  <a:pt x="5398049" y="110661"/>
                </a:cubicBezTo>
                <a:lnTo>
                  <a:pt x="5392412" y="139516"/>
                </a:lnTo>
                <a:cubicBezTo>
                  <a:pt x="5391515" y="139333"/>
                  <a:pt x="5390400" y="139171"/>
                  <a:pt x="5389062" y="139032"/>
                </a:cubicBezTo>
                <a:cubicBezTo>
                  <a:pt x="5387728" y="138892"/>
                  <a:pt x="5386258" y="138819"/>
                  <a:pt x="5384657" y="138812"/>
                </a:cubicBezTo>
                <a:cubicBezTo>
                  <a:pt x="5371713" y="139259"/>
                  <a:pt x="5360247" y="146029"/>
                  <a:pt x="5350259" y="159120"/>
                </a:cubicBezTo>
                <a:cubicBezTo>
                  <a:pt x="5340269" y="172211"/>
                  <a:pt x="5333299" y="188937"/>
                  <a:pt x="5329348" y="209297"/>
                </a:cubicBezTo>
                <a:lnTo>
                  <a:pt x="5315274" y="284363"/>
                </a:lnTo>
                <a:lnTo>
                  <a:pt x="5286023" y="284363"/>
                </a:lnTo>
                <a:lnTo>
                  <a:pt x="5306816" y="174435"/>
                </a:lnTo>
                <a:cubicBezTo>
                  <a:pt x="5308923" y="163190"/>
                  <a:pt x="5310700" y="152297"/>
                  <a:pt x="5312146" y="141756"/>
                </a:cubicBezTo>
                <a:cubicBezTo>
                  <a:pt x="5313592" y="131215"/>
                  <a:pt x="5314753" y="121908"/>
                  <a:pt x="5315627" y="113833"/>
                </a:cubicBezTo>
                <a:lnTo>
                  <a:pt x="5341309" y="113833"/>
                </a:lnTo>
                <a:cubicBezTo>
                  <a:pt x="5340612" y="119802"/>
                  <a:pt x="5339896" y="125834"/>
                  <a:pt x="5339154" y="131930"/>
                </a:cubicBezTo>
                <a:cubicBezTo>
                  <a:pt x="5338414" y="138027"/>
                  <a:pt x="5337608" y="144314"/>
                  <a:pt x="5336735" y="150794"/>
                </a:cubicBezTo>
                <a:lnTo>
                  <a:pt x="5337791" y="150794"/>
                </a:lnTo>
                <a:cubicBezTo>
                  <a:pt x="5343310" y="138924"/>
                  <a:pt x="5350503" y="129212"/>
                  <a:pt x="5359372" y="121659"/>
                </a:cubicBezTo>
                <a:cubicBezTo>
                  <a:pt x="5368241" y="114106"/>
                  <a:pt x="5378432" y="110206"/>
                  <a:pt x="5389944" y="109957"/>
                </a:cubicBezTo>
                <a:close/>
                <a:moveTo>
                  <a:pt x="4859034" y="109957"/>
                </a:moveTo>
                <a:cubicBezTo>
                  <a:pt x="4874395" y="110163"/>
                  <a:pt x="4886994" y="113623"/>
                  <a:pt x="4896827" y="120337"/>
                </a:cubicBezTo>
                <a:cubicBezTo>
                  <a:pt x="4906659" y="127051"/>
                  <a:pt x="4913926" y="135782"/>
                  <a:pt x="4918627" y="146530"/>
                </a:cubicBezTo>
                <a:cubicBezTo>
                  <a:pt x="4923328" y="157279"/>
                  <a:pt x="4925662" y="168808"/>
                  <a:pt x="4925628" y="181118"/>
                </a:cubicBezTo>
                <a:cubicBezTo>
                  <a:pt x="4925521" y="198978"/>
                  <a:pt x="4921591" y="216017"/>
                  <a:pt x="4913838" y="232237"/>
                </a:cubicBezTo>
                <a:cubicBezTo>
                  <a:pt x="4906086" y="248456"/>
                  <a:pt x="4895160" y="261758"/>
                  <a:pt x="4881061" y="272141"/>
                </a:cubicBezTo>
                <a:cubicBezTo>
                  <a:pt x="4866962" y="282524"/>
                  <a:pt x="4850341" y="287890"/>
                  <a:pt x="4831192" y="288240"/>
                </a:cubicBezTo>
                <a:cubicBezTo>
                  <a:pt x="4809759" y="287720"/>
                  <a:pt x="4793333" y="280840"/>
                  <a:pt x="4781910" y="267598"/>
                </a:cubicBezTo>
                <a:cubicBezTo>
                  <a:pt x="4770490" y="254356"/>
                  <a:pt x="4764723" y="237868"/>
                  <a:pt x="4764615" y="218136"/>
                </a:cubicBezTo>
                <a:cubicBezTo>
                  <a:pt x="4764756" y="199153"/>
                  <a:pt x="4768820" y="181500"/>
                  <a:pt x="4776803" y="165176"/>
                </a:cubicBezTo>
                <a:cubicBezTo>
                  <a:pt x="4784786" y="148852"/>
                  <a:pt x="4795843" y="135642"/>
                  <a:pt x="4809972" y="125547"/>
                </a:cubicBezTo>
                <a:cubicBezTo>
                  <a:pt x="4824101" y="115451"/>
                  <a:pt x="4840457" y="110254"/>
                  <a:pt x="4859034" y="109957"/>
                </a:cubicBezTo>
                <a:close/>
                <a:moveTo>
                  <a:pt x="4411373" y="109957"/>
                </a:moveTo>
                <a:cubicBezTo>
                  <a:pt x="4426730" y="110163"/>
                  <a:pt x="4439324" y="113623"/>
                  <a:pt x="4449156" y="120337"/>
                </a:cubicBezTo>
                <a:cubicBezTo>
                  <a:pt x="4458986" y="127051"/>
                  <a:pt x="4466251" y="135782"/>
                  <a:pt x="4470952" y="146530"/>
                </a:cubicBezTo>
                <a:cubicBezTo>
                  <a:pt x="4475653" y="157279"/>
                  <a:pt x="4477986" y="168808"/>
                  <a:pt x="4477954" y="181118"/>
                </a:cubicBezTo>
                <a:cubicBezTo>
                  <a:pt x="4477847" y="198978"/>
                  <a:pt x="4473916" y="216017"/>
                  <a:pt x="4466164" y="232237"/>
                </a:cubicBezTo>
                <a:cubicBezTo>
                  <a:pt x="4458413" y="248456"/>
                  <a:pt x="4447487" y="261758"/>
                  <a:pt x="4433390" y="272141"/>
                </a:cubicBezTo>
                <a:cubicBezTo>
                  <a:pt x="4419291" y="282524"/>
                  <a:pt x="4402667" y="287890"/>
                  <a:pt x="4383521" y="288240"/>
                </a:cubicBezTo>
                <a:cubicBezTo>
                  <a:pt x="4362086" y="287720"/>
                  <a:pt x="4345658" y="280840"/>
                  <a:pt x="4334236" y="267598"/>
                </a:cubicBezTo>
                <a:cubicBezTo>
                  <a:pt x="4322813" y="254356"/>
                  <a:pt x="4317048" y="237868"/>
                  <a:pt x="4316939" y="218136"/>
                </a:cubicBezTo>
                <a:cubicBezTo>
                  <a:pt x="4317080" y="199153"/>
                  <a:pt x="4321142" y="181500"/>
                  <a:pt x="4329122" y="165176"/>
                </a:cubicBezTo>
                <a:cubicBezTo>
                  <a:pt x="4337101" y="148852"/>
                  <a:pt x="4348157" y="135642"/>
                  <a:pt x="4362290" y="125547"/>
                </a:cubicBezTo>
                <a:cubicBezTo>
                  <a:pt x="4376421" y="115451"/>
                  <a:pt x="4392783" y="110254"/>
                  <a:pt x="4411373" y="109957"/>
                </a:cubicBezTo>
                <a:close/>
                <a:moveTo>
                  <a:pt x="3828238" y="109957"/>
                </a:moveTo>
                <a:cubicBezTo>
                  <a:pt x="3844505" y="110256"/>
                  <a:pt x="3856893" y="114494"/>
                  <a:pt x="3865402" y="122671"/>
                </a:cubicBezTo>
                <a:cubicBezTo>
                  <a:pt x="3873910" y="130847"/>
                  <a:pt x="3878192" y="141167"/>
                  <a:pt x="3878251" y="153630"/>
                </a:cubicBezTo>
                <a:cubicBezTo>
                  <a:pt x="3878018" y="168429"/>
                  <a:pt x="3872887" y="179950"/>
                  <a:pt x="3862854" y="188192"/>
                </a:cubicBezTo>
                <a:cubicBezTo>
                  <a:pt x="3852823" y="196434"/>
                  <a:pt x="3839287" y="202131"/>
                  <a:pt x="3822244" y="205282"/>
                </a:cubicBezTo>
                <a:cubicBezTo>
                  <a:pt x="3805200" y="208433"/>
                  <a:pt x="3786045" y="209771"/>
                  <a:pt x="3764774" y="209297"/>
                </a:cubicBezTo>
                <a:cubicBezTo>
                  <a:pt x="3764063" y="213316"/>
                  <a:pt x="3763990" y="218504"/>
                  <a:pt x="3764554" y="224860"/>
                </a:cubicBezTo>
                <a:cubicBezTo>
                  <a:pt x="3765119" y="231216"/>
                  <a:pt x="3766365" y="236844"/>
                  <a:pt x="3768294" y="241746"/>
                </a:cubicBezTo>
                <a:cubicBezTo>
                  <a:pt x="3771710" y="249336"/>
                  <a:pt x="3776690" y="255053"/>
                  <a:pt x="3783236" y="258896"/>
                </a:cubicBezTo>
                <a:cubicBezTo>
                  <a:pt x="3789781" y="262739"/>
                  <a:pt x="3797495" y="264664"/>
                  <a:pt x="3806376" y="264671"/>
                </a:cubicBezTo>
                <a:cubicBezTo>
                  <a:pt x="3816420" y="264524"/>
                  <a:pt x="3825248" y="263231"/>
                  <a:pt x="3832866" y="260792"/>
                </a:cubicBezTo>
                <a:cubicBezTo>
                  <a:pt x="3840484" y="258352"/>
                  <a:pt x="3846932" y="255648"/>
                  <a:pt x="3852212" y="252679"/>
                </a:cubicBezTo>
                <a:lnTo>
                  <a:pt x="3856435" y="274521"/>
                </a:lnTo>
                <a:cubicBezTo>
                  <a:pt x="3849969" y="278309"/>
                  <a:pt x="3841848" y="281460"/>
                  <a:pt x="3832070" y="283974"/>
                </a:cubicBezTo>
                <a:cubicBezTo>
                  <a:pt x="3822296" y="286488"/>
                  <a:pt x="3811615" y="287792"/>
                  <a:pt x="3800028" y="287887"/>
                </a:cubicBezTo>
                <a:cubicBezTo>
                  <a:pt x="3777593" y="287398"/>
                  <a:pt x="3761150" y="280721"/>
                  <a:pt x="3750712" y="267859"/>
                </a:cubicBezTo>
                <a:cubicBezTo>
                  <a:pt x="3740265" y="254996"/>
                  <a:pt x="3735100" y="238885"/>
                  <a:pt x="3735219" y="219525"/>
                </a:cubicBezTo>
                <a:cubicBezTo>
                  <a:pt x="3735349" y="201980"/>
                  <a:pt x="3739315" y="184892"/>
                  <a:pt x="3747113" y="168259"/>
                </a:cubicBezTo>
                <a:cubicBezTo>
                  <a:pt x="3754914" y="151627"/>
                  <a:pt x="3765759" y="137851"/>
                  <a:pt x="3779672" y="126934"/>
                </a:cubicBezTo>
                <a:cubicBezTo>
                  <a:pt x="3793585" y="116016"/>
                  <a:pt x="3809772" y="110357"/>
                  <a:pt x="3828238" y="109957"/>
                </a:cubicBezTo>
                <a:close/>
                <a:moveTo>
                  <a:pt x="3230984" y="109957"/>
                </a:moveTo>
                <a:cubicBezTo>
                  <a:pt x="3241726" y="109692"/>
                  <a:pt x="3251498" y="113124"/>
                  <a:pt x="3260297" y="120252"/>
                </a:cubicBezTo>
                <a:cubicBezTo>
                  <a:pt x="3269097" y="127380"/>
                  <a:pt x="3273761" y="139793"/>
                  <a:pt x="3274288" y="157490"/>
                </a:cubicBezTo>
                <a:cubicBezTo>
                  <a:pt x="3274265" y="161301"/>
                  <a:pt x="3273958" y="165662"/>
                  <a:pt x="3273365" y="170574"/>
                </a:cubicBezTo>
                <a:cubicBezTo>
                  <a:pt x="3272771" y="175486"/>
                  <a:pt x="3272023" y="180288"/>
                  <a:pt x="3271121" y="184979"/>
                </a:cubicBezTo>
                <a:lnTo>
                  <a:pt x="3252118" y="284363"/>
                </a:lnTo>
                <a:lnTo>
                  <a:pt x="3222879" y="284363"/>
                </a:lnTo>
                <a:lnTo>
                  <a:pt x="3241556" y="186037"/>
                </a:lnTo>
                <a:cubicBezTo>
                  <a:pt x="3242276" y="182637"/>
                  <a:pt x="3242864" y="179039"/>
                  <a:pt x="3243320" y="175244"/>
                </a:cubicBezTo>
                <a:cubicBezTo>
                  <a:pt x="3243774" y="171448"/>
                  <a:pt x="3244010" y="167762"/>
                  <a:pt x="3244023" y="164186"/>
                </a:cubicBezTo>
                <a:cubicBezTo>
                  <a:pt x="3244163" y="155383"/>
                  <a:pt x="3242211" y="148232"/>
                  <a:pt x="3238164" y="142732"/>
                </a:cubicBezTo>
                <a:cubicBezTo>
                  <a:pt x="3234119" y="137233"/>
                  <a:pt x="3227145" y="134399"/>
                  <a:pt x="3217240" y="134230"/>
                </a:cubicBezTo>
                <a:cubicBezTo>
                  <a:pt x="3210119" y="134278"/>
                  <a:pt x="3202588" y="136962"/>
                  <a:pt x="3194645" y="142284"/>
                </a:cubicBezTo>
                <a:cubicBezTo>
                  <a:pt x="3186702" y="147605"/>
                  <a:pt x="3179484" y="155275"/>
                  <a:pt x="3172990" y="165296"/>
                </a:cubicBezTo>
                <a:cubicBezTo>
                  <a:pt x="3166496" y="175316"/>
                  <a:pt x="3161863" y="187398"/>
                  <a:pt x="3159090" y="201543"/>
                </a:cubicBezTo>
                <a:lnTo>
                  <a:pt x="3143583" y="284363"/>
                </a:lnTo>
                <a:lnTo>
                  <a:pt x="3114331" y="284363"/>
                </a:lnTo>
                <a:lnTo>
                  <a:pt x="3137238" y="163513"/>
                </a:lnTo>
                <a:cubicBezTo>
                  <a:pt x="3139140" y="154000"/>
                  <a:pt x="3140711" y="145103"/>
                  <a:pt x="3141953" y="136823"/>
                </a:cubicBezTo>
                <a:cubicBezTo>
                  <a:pt x="3143194" y="128543"/>
                  <a:pt x="3144324" y="120880"/>
                  <a:pt x="3145345" y="113833"/>
                </a:cubicBezTo>
                <a:lnTo>
                  <a:pt x="3171425" y="113833"/>
                </a:lnTo>
                <a:lnTo>
                  <a:pt x="3167195" y="147270"/>
                </a:lnTo>
                <a:lnTo>
                  <a:pt x="3167900" y="147270"/>
                </a:lnTo>
                <a:cubicBezTo>
                  <a:pt x="3175595" y="135239"/>
                  <a:pt x="3184875" y="126027"/>
                  <a:pt x="3195741" y="119634"/>
                </a:cubicBezTo>
                <a:cubicBezTo>
                  <a:pt x="3206608" y="113241"/>
                  <a:pt x="3218356" y="110015"/>
                  <a:pt x="3230984" y="109957"/>
                </a:cubicBezTo>
                <a:close/>
                <a:moveTo>
                  <a:pt x="2723349" y="109957"/>
                </a:moveTo>
                <a:cubicBezTo>
                  <a:pt x="2739614" y="110256"/>
                  <a:pt x="2752001" y="114494"/>
                  <a:pt x="2760509" y="122671"/>
                </a:cubicBezTo>
                <a:cubicBezTo>
                  <a:pt x="2769018" y="130847"/>
                  <a:pt x="2773301" y="141167"/>
                  <a:pt x="2773359" y="153630"/>
                </a:cubicBezTo>
                <a:cubicBezTo>
                  <a:pt x="2773128" y="168429"/>
                  <a:pt x="2767995" y="179950"/>
                  <a:pt x="2757964" y="188192"/>
                </a:cubicBezTo>
                <a:cubicBezTo>
                  <a:pt x="2747932" y="196434"/>
                  <a:pt x="2734394" y="202131"/>
                  <a:pt x="2717352" y="205282"/>
                </a:cubicBezTo>
                <a:cubicBezTo>
                  <a:pt x="2700309" y="208433"/>
                  <a:pt x="2681154" y="209771"/>
                  <a:pt x="2659883" y="209297"/>
                </a:cubicBezTo>
                <a:cubicBezTo>
                  <a:pt x="2659171" y="213316"/>
                  <a:pt x="2659097" y="218504"/>
                  <a:pt x="2659662" y="224860"/>
                </a:cubicBezTo>
                <a:cubicBezTo>
                  <a:pt x="2660226" y="231216"/>
                  <a:pt x="2661473" y="236844"/>
                  <a:pt x="2663403" y="241746"/>
                </a:cubicBezTo>
                <a:cubicBezTo>
                  <a:pt x="2666820" y="249336"/>
                  <a:pt x="2671798" y="255053"/>
                  <a:pt x="2678344" y="258896"/>
                </a:cubicBezTo>
                <a:cubicBezTo>
                  <a:pt x="2684889" y="262739"/>
                  <a:pt x="2692605" y="264664"/>
                  <a:pt x="2701485" y="264671"/>
                </a:cubicBezTo>
                <a:cubicBezTo>
                  <a:pt x="2711529" y="264524"/>
                  <a:pt x="2720356" y="263231"/>
                  <a:pt x="2727973" y="260792"/>
                </a:cubicBezTo>
                <a:cubicBezTo>
                  <a:pt x="2735593" y="258352"/>
                  <a:pt x="2742041" y="255648"/>
                  <a:pt x="2747321" y="252679"/>
                </a:cubicBezTo>
                <a:lnTo>
                  <a:pt x="2751544" y="274521"/>
                </a:lnTo>
                <a:cubicBezTo>
                  <a:pt x="2745077" y="278309"/>
                  <a:pt x="2736956" y="281460"/>
                  <a:pt x="2727180" y="283974"/>
                </a:cubicBezTo>
                <a:cubicBezTo>
                  <a:pt x="2717403" y="286488"/>
                  <a:pt x="2706723" y="287792"/>
                  <a:pt x="2695138" y="287887"/>
                </a:cubicBezTo>
                <a:cubicBezTo>
                  <a:pt x="2672701" y="287398"/>
                  <a:pt x="2656260" y="280721"/>
                  <a:pt x="2645810" y="267859"/>
                </a:cubicBezTo>
                <a:cubicBezTo>
                  <a:pt x="2635363" y="254996"/>
                  <a:pt x="2630199" y="238885"/>
                  <a:pt x="2630317" y="219525"/>
                </a:cubicBezTo>
                <a:cubicBezTo>
                  <a:pt x="2630448" y="201980"/>
                  <a:pt x="2634413" y="184892"/>
                  <a:pt x="2642212" y="168259"/>
                </a:cubicBezTo>
                <a:cubicBezTo>
                  <a:pt x="2650012" y="151627"/>
                  <a:pt x="2660868" y="137851"/>
                  <a:pt x="2674780" y="126934"/>
                </a:cubicBezTo>
                <a:cubicBezTo>
                  <a:pt x="2688691" y="116016"/>
                  <a:pt x="2704881" y="110357"/>
                  <a:pt x="2723349" y="109957"/>
                </a:cubicBezTo>
                <a:close/>
                <a:moveTo>
                  <a:pt x="2157116" y="109957"/>
                </a:moveTo>
                <a:cubicBezTo>
                  <a:pt x="2165379" y="109993"/>
                  <a:pt x="2173579" y="110624"/>
                  <a:pt x="2181716" y="111849"/>
                </a:cubicBezTo>
                <a:cubicBezTo>
                  <a:pt x="2189853" y="113074"/>
                  <a:pt x="2196913" y="114675"/>
                  <a:pt x="2202898" y="116652"/>
                </a:cubicBezTo>
                <a:lnTo>
                  <a:pt x="2185629" y="205440"/>
                </a:lnTo>
                <a:cubicBezTo>
                  <a:pt x="2182809" y="220488"/>
                  <a:pt x="2180782" y="234963"/>
                  <a:pt x="2179549" y="248865"/>
                </a:cubicBezTo>
                <a:cubicBezTo>
                  <a:pt x="2178318" y="262768"/>
                  <a:pt x="2177876" y="274601"/>
                  <a:pt x="2178228" y="284363"/>
                </a:cubicBezTo>
                <a:lnTo>
                  <a:pt x="2151136" y="284363"/>
                </a:lnTo>
                <a:cubicBezTo>
                  <a:pt x="2151166" y="279157"/>
                  <a:pt x="2151547" y="272741"/>
                  <a:pt x="2152279" y="265116"/>
                </a:cubicBezTo>
                <a:cubicBezTo>
                  <a:pt x="2153013" y="257492"/>
                  <a:pt x="2153922" y="249235"/>
                  <a:pt x="2155006" y="240346"/>
                </a:cubicBezTo>
                <a:lnTo>
                  <a:pt x="2154302" y="240346"/>
                </a:lnTo>
                <a:cubicBezTo>
                  <a:pt x="2144888" y="257755"/>
                  <a:pt x="2134546" y="270141"/>
                  <a:pt x="2123277" y="277504"/>
                </a:cubicBezTo>
                <a:cubicBezTo>
                  <a:pt x="2112011" y="284867"/>
                  <a:pt x="2100257" y="288446"/>
                  <a:pt x="2088017" y="288240"/>
                </a:cubicBezTo>
                <a:cubicBezTo>
                  <a:pt x="2072873" y="287919"/>
                  <a:pt x="2060971" y="282581"/>
                  <a:pt x="2052309" y="272225"/>
                </a:cubicBezTo>
                <a:cubicBezTo>
                  <a:pt x="2043646" y="261870"/>
                  <a:pt x="2039231" y="248423"/>
                  <a:pt x="2039064" y="231885"/>
                </a:cubicBezTo>
                <a:cubicBezTo>
                  <a:pt x="2039143" y="211734"/>
                  <a:pt x="2043835" y="192423"/>
                  <a:pt x="2053139" y="173951"/>
                </a:cubicBezTo>
                <a:cubicBezTo>
                  <a:pt x="2062443" y="155479"/>
                  <a:pt x="2075880" y="140297"/>
                  <a:pt x="2093449" y="128406"/>
                </a:cubicBezTo>
                <a:cubicBezTo>
                  <a:pt x="2111018" y="116515"/>
                  <a:pt x="2132242" y="110365"/>
                  <a:pt x="2157116" y="109957"/>
                </a:cubicBezTo>
                <a:close/>
                <a:moveTo>
                  <a:pt x="1855511" y="109957"/>
                </a:moveTo>
                <a:cubicBezTo>
                  <a:pt x="1868478" y="110198"/>
                  <a:pt x="1878189" y="113849"/>
                  <a:pt x="1884643" y="120909"/>
                </a:cubicBezTo>
                <a:cubicBezTo>
                  <a:pt x="1891096" y="127970"/>
                  <a:pt x="1894644" y="136991"/>
                  <a:pt x="1895289" y="147975"/>
                </a:cubicBezTo>
                <a:cubicBezTo>
                  <a:pt x="1902929" y="135628"/>
                  <a:pt x="1912068" y="126255"/>
                  <a:pt x="1922706" y="119854"/>
                </a:cubicBezTo>
                <a:cubicBezTo>
                  <a:pt x="1933344" y="113453"/>
                  <a:pt x="1945127" y="110154"/>
                  <a:pt x="1958057" y="109957"/>
                </a:cubicBezTo>
                <a:cubicBezTo>
                  <a:pt x="1968406" y="109817"/>
                  <a:pt x="1977738" y="113263"/>
                  <a:pt x="1986053" y="120295"/>
                </a:cubicBezTo>
                <a:cubicBezTo>
                  <a:pt x="1994370" y="127327"/>
                  <a:pt x="1998768" y="138786"/>
                  <a:pt x="1999254" y="154671"/>
                </a:cubicBezTo>
                <a:cubicBezTo>
                  <a:pt x="1999246" y="158826"/>
                  <a:pt x="1998996" y="163467"/>
                  <a:pt x="1998505" y="168591"/>
                </a:cubicBezTo>
                <a:cubicBezTo>
                  <a:pt x="1998013" y="173716"/>
                  <a:pt x="1997326" y="178709"/>
                  <a:pt x="1996440" y="183570"/>
                </a:cubicBezTo>
                <a:lnTo>
                  <a:pt x="1977435" y="284363"/>
                </a:lnTo>
                <a:lnTo>
                  <a:pt x="1948889" y="284363"/>
                </a:lnTo>
                <a:lnTo>
                  <a:pt x="1967225" y="186037"/>
                </a:lnTo>
                <a:cubicBezTo>
                  <a:pt x="1967947" y="182777"/>
                  <a:pt x="1968534" y="179164"/>
                  <a:pt x="1968987" y="175199"/>
                </a:cubicBezTo>
                <a:cubicBezTo>
                  <a:pt x="1969446" y="171235"/>
                  <a:pt x="1969680" y="167446"/>
                  <a:pt x="1969693" y="163834"/>
                </a:cubicBezTo>
                <a:cubicBezTo>
                  <a:pt x="1969811" y="154737"/>
                  <a:pt x="1967902" y="147556"/>
                  <a:pt x="1963962" y="142292"/>
                </a:cubicBezTo>
                <a:cubicBezTo>
                  <a:pt x="1960028" y="137027"/>
                  <a:pt x="1953356" y="134340"/>
                  <a:pt x="1943954" y="134230"/>
                </a:cubicBezTo>
                <a:cubicBezTo>
                  <a:pt x="1932918" y="134465"/>
                  <a:pt x="1922280" y="140162"/>
                  <a:pt x="1912039" y="151323"/>
                </a:cubicBezTo>
                <a:cubicBezTo>
                  <a:pt x="1901800" y="162483"/>
                  <a:pt x="1894692" y="177696"/>
                  <a:pt x="1890716" y="196962"/>
                </a:cubicBezTo>
                <a:lnTo>
                  <a:pt x="1874177" y="284363"/>
                </a:lnTo>
                <a:lnTo>
                  <a:pt x="1845995" y="284363"/>
                </a:lnTo>
                <a:lnTo>
                  <a:pt x="1865023" y="184274"/>
                </a:lnTo>
                <a:cubicBezTo>
                  <a:pt x="1865730" y="180589"/>
                  <a:pt x="1866258" y="177035"/>
                  <a:pt x="1866612" y="173614"/>
                </a:cubicBezTo>
                <a:cubicBezTo>
                  <a:pt x="1866962" y="170192"/>
                  <a:pt x="1867139" y="166815"/>
                  <a:pt x="1867139" y="163481"/>
                </a:cubicBezTo>
                <a:cubicBezTo>
                  <a:pt x="1867426" y="155941"/>
                  <a:pt x="1865883" y="149259"/>
                  <a:pt x="1862513" y="143437"/>
                </a:cubicBezTo>
                <a:cubicBezTo>
                  <a:pt x="1859145" y="137615"/>
                  <a:pt x="1852228" y="134546"/>
                  <a:pt x="1841765" y="134230"/>
                </a:cubicBezTo>
                <a:cubicBezTo>
                  <a:pt x="1830502" y="134648"/>
                  <a:pt x="1819548" y="140860"/>
                  <a:pt x="1808903" y="152864"/>
                </a:cubicBezTo>
                <a:cubicBezTo>
                  <a:pt x="1798257" y="164869"/>
                  <a:pt x="1791002" y="180155"/>
                  <a:pt x="1787141" y="198724"/>
                </a:cubicBezTo>
                <a:lnTo>
                  <a:pt x="1771281" y="284363"/>
                </a:lnTo>
                <a:lnTo>
                  <a:pt x="1742732" y="284363"/>
                </a:lnTo>
                <a:lnTo>
                  <a:pt x="1765642" y="163513"/>
                </a:lnTo>
                <a:cubicBezTo>
                  <a:pt x="1769107" y="144487"/>
                  <a:pt x="1771693" y="127927"/>
                  <a:pt x="1773395" y="113833"/>
                </a:cubicBezTo>
                <a:lnTo>
                  <a:pt x="1799122" y="113833"/>
                </a:lnTo>
                <a:lnTo>
                  <a:pt x="1794540" y="145860"/>
                </a:lnTo>
                <a:lnTo>
                  <a:pt x="1795599" y="145860"/>
                </a:lnTo>
                <a:cubicBezTo>
                  <a:pt x="1803623" y="134043"/>
                  <a:pt x="1812770" y="125110"/>
                  <a:pt x="1823042" y="119062"/>
                </a:cubicBezTo>
                <a:cubicBezTo>
                  <a:pt x="1833314" y="113013"/>
                  <a:pt x="1844137" y="109978"/>
                  <a:pt x="1855511" y="109957"/>
                </a:cubicBezTo>
                <a:close/>
                <a:moveTo>
                  <a:pt x="1592684" y="109957"/>
                </a:moveTo>
                <a:cubicBezTo>
                  <a:pt x="1603426" y="109692"/>
                  <a:pt x="1613198" y="113124"/>
                  <a:pt x="1621997" y="120252"/>
                </a:cubicBezTo>
                <a:cubicBezTo>
                  <a:pt x="1630797" y="127380"/>
                  <a:pt x="1635461" y="139793"/>
                  <a:pt x="1635988" y="157490"/>
                </a:cubicBezTo>
                <a:cubicBezTo>
                  <a:pt x="1635967" y="161301"/>
                  <a:pt x="1635659" y="165662"/>
                  <a:pt x="1635064" y="170574"/>
                </a:cubicBezTo>
                <a:cubicBezTo>
                  <a:pt x="1634471" y="175486"/>
                  <a:pt x="1633723" y="180288"/>
                  <a:pt x="1632821" y="184979"/>
                </a:cubicBezTo>
                <a:lnTo>
                  <a:pt x="1613818" y="284363"/>
                </a:lnTo>
                <a:lnTo>
                  <a:pt x="1584578" y="284363"/>
                </a:lnTo>
                <a:lnTo>
                  <a:pt x="1603256" y="186037"/>
                </a:lnTo>
                <a:cubicBezTo>
                  <a:pt x="1603977" y="182637"/>
                  <a:pt x="1604564" y="179039"/>
                  <a:pt x="1605019" y="175244"/>
                </a:cubicBezTo>
                <a:cubicBezTo>
                  <a:pt x="1605474" y="171448"/>
                  <a:pt x="1605709" y="167762"/>
                  <a:pt x="1605724" y="164186"/>
                </a:cubicBezTo>
                <a:cubicBezTo>
                  <a:pt x="1605864" y="155383"/>
                  <a:pt x="1603910" y="148232"/>
                  <a:pt x="1599864" y="142732"/>
                </a:cubicBezTo>
                <a:cubicBezTo>
                  <a:pt x="1595819" y="137233"/>
                  <a:pt x="1588845" y="134399"/>
                  <a:pt x="1578940" y="134230"/>
                </a:cubicBezTo>
                <a:cubicBezTo>
                  <a:pt x="1571819" y="134278"/>
                  <a:pt x="1564288" y="136962"/>
                  <a:pt x="1556345" y="142284"/>
                </a:cubicBezTo>
                <a:cubicBezTo>
                  <a:pt x="1548402" y="147605"/>
                  <a:pt x="1541184" y="155275"/>
                  <a:pt x="1534691" y="165296"/>
                </a:cubicBezTo>
                <a:cubicBezTo>
                  <a:pt x="1528197" y="175316"/>
                  <a:pt x="1523564" y="187398"/>
                  <a:pt x="1520790" y="201543"/>
                </a:cubicBezTo>
                <a:lnTo>
                  <a:pt x="1505283" y="284363"/>
                </a:lnTo>
                <a:lnTo>
                  <a:pt x="1476032" y="284363"/>
                </a:lnTo>
                <a:lnTo>
                  <a:pt x="1498939" y="163513"/>
                </a:lnTo>
                <a:cubicBezTo>
                  <a:pt x="1500841" y="154000"/>
                  <a:pt x="1502412" y="145103"/>
                  <a:pt x="1503653" y="136823"/>
                </a:cubicBezTo>
                <a:cubicBezTo>
                  <a:pt x="1504895" y="128543"/>
                  <a:pt x="1506025" y="120880"/>
                  <a:pt x="1507045" y="113833"/>
                </a:cubicBezTo>
                <a:lnTo>
                  <a:pt x="1533124" y="113833"/>
                </a:lnTo>
                <a:lnTo>
                  <a:pt x="1528895" y="147270"/>
                </a:lnTo>
                <a:lnTo>
                  <a:pt x="1529599" y="147270"/>
                </a:lnTo>
                <a:cubicBezTo>
                  <a:pt x="1537294" y="135239"/>
                  <a:pt x="1546575" y="126027"/>
                  <a:pt x="1557441" y="119634"/>
                </a:cubicBezTo>
                <a:cubicBezTo>
                  <a:pt x="1568308" y="113241"/>
                  <a:pt x="1580056" y="110015"/>
                  <a:pt x="1592684" y="109957"/>
                </a:cubicBezTo>
                <a:close/>
                <a:moveTo>
                  <a:pt x="1408896" y="109957"/>
                </a:moveTo>
                <a:cubicBezTo>
                  <a:pt x="1425164" y="110256"/>
                  <a:pt x="1437552" y="114494"/>
                  <a:pt x="1446060" y="122671"/>
                </a:cubicBezTo>
                <a:cubicBezTo>
                  <a:pt x="1454569" y="130847"/>
                  <a:pt x="1458852" y="141167"/>
                  <a:pt x="1458909" y="153630"/>
                </a:cubicBezTo>
                <a:cubicBezTo>
                  <a:pt x="1458677" y="168429"/>
                  <a:pt x="1453545" y="179950"/>
                  <a:pt x="1443514" y="188192"/>
                </a:cubicBezTo>
                <a:cubicBezTo>
                  <a:pt x="1433482" y="196434"/>
                  <a:pt x="1419946" y="202131"/>
                  <a:pt x="1402902" y="205282"/>
                </a:cubicBezTo>
                <a:cubicBezTo>
                  <a:pt x="1385858" y="208433"/>
                  <a:pt x="1366702" y="209771"/>
                  <a:pt x="1345433" y="209297"/>
                </a:cubicBezTo>
                <a:cubicBezTo>
                  <a:pt x="1344721" y="213316"/>
                  <a:pt x="1344648" y="218504"/>
                  <a:pt x="1345213" y="224860"/>
                </a:cubicBezTo>
                <a:cubicBezTo>
                  <a:pt x="1345777" y="231216"/>
                  <a:pt x="1347024" y="236844"/>
                  <a:pt x="1348952" y="241746"/>
                </a:cubicBezTo>
                <a:cubicBezTo>
                  <a:pt x="1352368" y="249336"/>
                  <a:pt x="1357349" y="255053"/>
                  <a:pt x="1363894" y="258896"/>
                </a:cubicBezTo>
                <a:cubicBezTo>
                  <a:pt x="1370440" y="262739"/>
                  <a:pt x="1378153" y="264664"/>
                  <a:pt x="1387034" y="264671"/>
                </a:cubicBezTo>
                <a:cubicBezTo>
                  <a:pt x="1397077" y="264524"/>
                  <a:pt x="1405907" y="263231"/>
                  <a:pt x="1413524" y="260792"/>
                </a:cubicBezTo>
                <a:cubicBezTo>
                  <a:pt x="1421142" y="258352"/>
                  <a:pt x="1427590" y="255648"/>
                  <a:pt x="1432870" y="252679"/>
                </a:cubicBezTo>
                <a:lnTo>
                  <a:pt x="1437092" y="274521"/>
                </a:lnTo>
                <a:cubicBezTo>
                  <a:pt x="1430627" y="278309"/>
                  <a:pt x="1422506" y="281460"/>
                  <a:pt x="1412730" y="283974"/>
                </a:cubicBezTo>
                <a:cubicBezTo>
                  <a:pt x="1402953" y="286488"/>
                  <a:pt x="1392272" y="287792"/>
                  <a:pt x="1380687" y="287887"/>
                </a:cubicBezTo>
                <a:cubicBezTo>
                  <a:pt x="1358251" y="287398"/>
                  <a:pt x="1341810" y="280721"/>
                  <a:pt x="1331362" y="267859"/>
                </a:cubicBezTo>
                <a:cubicBezTo>
                  <a:pt x="1320914" y="254996"/>
                  <a:pt x="1315750" y="238885"/>
                  <a:pt x="1315868" y="219525"/>
                </a:cubicBezTo>
                <a:cubicBezTo>
                  <a:pt x="1315999" y="201980"/>
                  <a:pt x="1319963" y="184892"/>
                  <a:pt x="1327763" y="168259"/>
                </a:cubicBezTo>
                <a:cubicBezTo>
                  <a:pt x="1335563" y="151627"/>
                  <a:pt x="1346419" y="137851"/>
                  <a:pt x="1360330" y="126934"/>
                </a:cubicBezTo>
                <a:cubicBezTo>
                  <a:pt x="1374242" y="116016"/>
                  <a:pt x="1390431" y="110357"/>
                  <a:pt x="1408896" y="109957"/>
                </a:cubicBezTo>
                <a:close/>
                <a:moveTo>
                  <a:pt x="318792" y="109957"/>
                </a:moveTo>
                <a:cubicBezTo>
                  <a:pt x="327054" y="109993"/>
                  <a:pt x="335253" y="110624"/>
                  <a:pt x="343390" y="111849"/>
                </a:cubicBezTo>
                <a:cubicBezTo>
                  <a:pt x="351528" y="113074"/>
                  <a:pt x="358589" y="114675"/>
                  <a:pt x="364572" y="116652"/>
                </a:cubicBezTo>
                <a:lnTo>
                  <a:pt x="347304" y="205440"/>
                </a:lnTo>
                <a:cubicBezTo>
                  <a:pt x="344485" y="220488"/>
                  <a:pt x="342458" y="234963"/>
                  <a:pt x="341225" y="248865"/>
                </a:cubicBezTo>
                <a:cubicBezTo>
                  <a:pt x="339992" y="262768"/>
                  <a:pt x="339551" y="274601"/>
                  <a:pt x="339903" y="284363"/>
                </a:cubicBezTo>
                <a:lnTo>
                  <a:pt x="312810" y="284363"/>
                </a:lnTo>
                <a:cubicBezTo>
                  <a:pt x="312840" y="279157"/>
                  <a:pt x="313221" y="272741"/>
                  <a:pt x="313954" y="265116"/>
                </a:cubicBezTo>
                <a:cubicBezTo>
                  <a:pt x="314687" y="257492"/>
                  <a:pt x="315596" y="249235"/>
                  <a:pt x="316681" y="240346"/>
                </a:cubicBezTo>
                <a:lnTo>
                  <a:pt x="315977" y="240346"/>
                </a:lnTo>
                <a:cubicBezTo>
                  <a:pt x="306563" y="257755"/>
                  <a:pt x="296221" y="270141"/>
                  <a:pt x="284953" y="277504"/>
                </a:cubicBezTo>
                <a:cubicBezTo>
                  <a:pt x="273684" y="284867"/>
                  <a:pt x="261931" y="288446"/>
                  <a:pt x="249692" y="288240"/>
                </a:cubicBezTo>
                <a:cubicBezTo>
                  <a:pt x="234549" y="287919"/>
                  <a:pt x="222647" y="282581"/>
                  <a:pt x="213985" y="272225"/>
                </a:cubicBezTo>
                <a:cubicBezTo>
                  <a:pt x="205322" y="261870"/>
                  <a:pt x="200907" y="248423"/>
                  <a:pt x="200739" y="231885"/>
                </a:cubicBezTo>
                <a:cubicBezTo>
                  <a:pt x="200819" y="211734"/>
                  <a:pt x="205511" y="192423"/>
                  <a:pt x="214814" y="173951"/>
                </a:cubicBezTo>
                <a:cubicBezTo>
                  <a:pt x="224118" y="155479"/>
                  <a:pt x="237555" y="140297"/>
                  <a:pt x="255124" y="128406"/>
                </a:cubicBezTo>
                <a:cubicBezTo>
                  <a:pt x="272693" y="116515"/>
                  <a:pt x="293916" y="110365"/>
                  <a:pt x="318792" y="109957"/>
                </a:cubicBezTo>
                <a:close/>
                <a:moveTo>
                  <a:pt x="8502423" y="85250"/>
                </a:moveTo>
                <a:cubicBezTo>
                  <a:pt x="8503464" y="88294"/>
                  <a:pt x="8504197" y="91539"/>
                  <a:pt x="8504622" y="94985"/>
                </a:cubicBezTo>
                <a:cubicBezTo>
                  <a:pt x="8505047" y="98431"/>
                  <a:pt x="8505252" y="101768"/>
                  <a:pt x="8505238" y="104996"/>
                </a:cubicBezTo>
                <a:cubicBezTo>
                  <a:pt x="8505143" y="116588"/>
                  <a:pt x="8501902" y="125575"/>
                  <a:pt x="8495513" y="131954"/>
                </a:cubicBezTo>
                <a:cubicBezTo>
                  <a:pt x="8489125" y="138334"/>
                  <a:pt x="8480154" y="141325"/>
                  <a:pt x="8468600" y="140926"/>
                </a:cubicBezTo>
                <a:cubicBezTo>
                  <a:pt x="8471936" y="146435"/>
                  <a:pt x="8474413" y="152605"/>
                  <a:pt x="8476034" y="159435"/>
                </a:cubicBezTo>
                <a:cubicBezTo>
                  <a:pt x="8477654" y="166266"/>
                  <a:pt x="8478460" y="173494"/>
                  <a:pt x="8478453" y="181118"/>
                </a:cubicBezTo>
                <a:cubicBezTo>
                  <a:pt x="8478345" y="198978"/>
                  <a:pt x="8474415" y="216017"/>
                  <a:pt x="8466663" y="232237"/>
                </a:cubicBezTo>
                <a:cubicBezTo>
                  <a:pt x="8458911" y="248456"/>
                  <a:pt x="8447986" y="261758"/>
                  <a:pt x="8433888" y="272141"/>
                </a:cubicBezTo>
                <a:cubicBezTo>
                  <a:pt x="8419789" y="282524"/>
                  <a:pt x="8403166" y="287890"/>
                  <a:pt x="8384019" y="288240"/>
                </a:cubicBezTo>
                <a:cubicBezTo>
                  <a:pt x="8362586" y="287720"/>
                  <a:pt x="8346158" y="280840"/>
                  <a:pt x="8334735" y="267598"/>
                </a:cubicBezTo>
                <a:cubicBezTo>
                  <a:pt x="8323313" y="254356"/>
                  <a:pt x="8317547" y="237868"/>
                  <a:pt x="8317439" y="218136"/>
                </a:cubicBezTo>
                <a:cubicBezTo>
                  <a:pt x="8317580" y="199153"/>
                  <a:pt x="8321640" y="181500"/>
                  <a:pt x="8329621" y="165176"/>
                </a:cubicBezTo>
                <a:cubicBezTo>
                  <a:pt x="8337601" y="148852"/>
                  <a:pt x="8348657" y="135642"/>
                  <a:pt x="8362788" y="125547"/>
                </a:cubicBezTo>
                <a:cubicBezTo>
                  <a:pt x="8376919" y="115451"/>
                  <a:pt x="8393280" y="110254"/>
                  <a:pt x="8411873" y="109957"/>
                </a:cubicBezTo>
                <a:cubicBezTo>
                  <a:pt x="8417323" y="109964"/>
                  <a:pt x="8422465" y="110477"/>
                  <a:pt x="8427299" y="111496"/>
                </a:cubicBezTo>
                <a:cubicBezTo>
                  <a:pt x="8432132" y="112514"/>
                  <a:pt x="8436745" y="113994"/>
                  <a:pt x="8441137" y="115936"/>
                </a:cubicBezTo>
                <a:cubicBezTo>
                  <a:pt x="8444788" y="117664"/>
                  <a:pt x="8448589" y="119414"/>
                  <a:pt x="8452543" y="121186"/>
                </a:cubicBezTo>
                <a:cubicBezTo>
                  <a:pt x="8456495" y="122958"/>
                  <a:pt x="8460909" y="123914"/>
                  <a:pt x="8465785" y="124054"/>
                </a:cubicBezTo>
                <a:cubicBezTo>
                  <a:pt x="8471094" y="124046"/>
                  <a:pt x="8475179" y="122561"/>
                  <a:pt x="8478038" y="119598"/>
                </a:cubicBezTo>
                <a:cubicBezTo>
                  <a:pt x="8480897" y="116635"/>
                  <a:pt x="8482342" y="112238"/>
                  <a:pt x="8482374" y="106407"/>
                </a:cubicBezTo>
                <a:cubicBezTo>
                  <a:pt x="8482374" y="103900"/>
                  <a:pt x="8482106" y="101151"/>
                  <a:pt x="8481572" y="98159"/>
                </a:cubicBezTo>
                <a:cubicBezTo>
                  <a:pt x="8481037" y="95167"/>
                  <a:pt x="8480235" y="92155"/>
                  <a:pt x="8479166" y="89123"/>
                </a:cubicBezTo>
                <a:close/>
                <a:moveTo>
                  <a:pt x="8086604" y="68018"/>
                </a:moveTo>
                <a:lnTo>
                  <a:pt x="8077794" y="113833"/>
                </a:lnTo>
                <a:lnTo>
                  <a:pt x="8118674" y="113833"/>
                </a:lnTo>
                <a:lnTo>
                  <a:pt x="8114094" y="136697"/>
                </a:lnTo>
                <a:lnTo>
                  <a:pt x="8073212" y="136697"/>
                </a:lnTo>
                <a:lnTo>
                  <a:pt x="8057352" y="219546"/>
                </a:lnTo>
                <a:cubicBezTo>
                  <a:pt x="8056450" y="224283"/>
                  <a:pt x="8055701" y="228910"/>
                  <a:pt x="8055106" y="233427"/>
                </a:cubicBezTo>
                <a:cubicBezTo>
                  <a:pt x="8054512" y="237944"/>
                  <a:pt x="8054203" y="242483"/>
                  <a:pt x="8054181" y="247044"/>
                </a:cubicBezTo>
                <a:cubicBezTo>
                  <a:pt x="8054152" y="252193"/>
                  <a:pt x="8055444" y="256174"/>
                  <a:pt x="8058058" y="258987"/>
                </a:cubicBezTo>
                <a:cubicBezTo>
                  <a:pt x="8060672" y="261800"/>
                  <a:pt x="8064783" y="263225"/>
                  <a:pt x="8070392" y="263262"/>
                </a:cubicBezTo>
                <a:cubicBezTo>
                  <a:pt x="8072882" y="263262"/>
                  <a:pt x="8075304" y="263174"/>
                  <a:pt x="8077662" y="262997"/>
                </a:cubicBezTo>
                <a:cubicBezTo>
                  <a:pt x="8080018" y="262821"/>
                  <a:pt x="8082177" y="262557"/>
                  <a:pt x="8084137" y="262204"/>
                </a:cubicBezTo>
                <a:lnTo>
                  <a:pt x="8082728" y="285074"/>
                </a:lnTo>
                <a:cubicBezTo>
                  <a:pt x="8080004" y="286129"/>
                  <a:pt x="8076640" y="286921"/>
                  <a:pt x="8072639" y="287448"/>
                </a:cubicBezTo>
                <a:cubicBezTo>
                  <a:pt x="8068638" y="287976"/>
                  <a:pt x="8064482" y="288240"/>
                  <a:pt x="8060172" y="288240"/>
                </a:cubicBezTo>
                <a:cubicBezTo>
                  <a:pt x="8047280" y="287940"/>
                  <a:pt x="8038040" y="284582"/>
                  <a:pt x="8032452" y="278167"/>
                </a:cubicBezTo>
                <a:cubicBezTo>
                  <a:pt x="8026864" y="271752"/>
                  <a:pt x="8024136" y="264081"/>
                  <a:pt x="8024268" y="255153"/>
                </a:cubicBezTo>
                <a:cubicBezTo>
                  <a:pt x="8024262" y="250269"/>
                  <a:pt x="8024540" y="245230"/>
                  <a:pt x="8025104" y="240038"/>
                </a:cubicBezTo>
                <a:cubicBezTo>
                  <a:pt x="8025669" y="234845"/>
                  <a:pt x="8026564" y="229189"/>
                  <a:pt x="8027788" y="223071"/>
                </a:cubicBezTo>
                <a:lnTo>
                  <a:pt x="8044680" y="136697"/>
                </a:lnTo>
                <a:lnTo>
                  <a:pt x="8020040" y="136697"/>
                </a:lnTo>
                <a:lnTo>
                  <a:pt x="8024621" y="113833"/>
                </a:lnTo>
                <a:lnTo>
                  <a:pt x="8048902" y="113833"/>
                </a:lnTo>
                <a:lnTo>
                  <a:pt x="8056296" y="75419"/>
                </a:lnTo>
                <a:close/>
                <a:moveTo>
                  <a:pt x="5248155" y="68018"/>
                </a:moveTo>
                <a:lnTo>
                  <a:pt x="5239344" y="113833"/>
                </a:lnTo>
                <a:lnTo>
                  <a:pt x="5280226" y="113833"/>
                </a:lnTo>
                <a:lnTo>
                  <a:pt x="5275644" y="136697"/>
                </a:lnTo>
                <a:lnTo>
                  <a:pt x="5234763" y="136697"/>
                </a:lnTo>
                <a:lnTo>
                  <a:pt x="5218903" y="219546"/>
                </a:lnTo>
                <a:cubicBezTo>
                  <a:pt x="5218001" y="224283"/>
                  <a:pt x="5217252" y="228910"/>
                  <a:pt x="5216657" y="233427"/>
                </a:cubicBezTo>
                <a:cubicBezTo>
                  <a:pt x="5216062" y="237944"/>
                  <a:pt x="5215753" y="242483"/>
                  <a:pt x="5215732" y="247044"/>
                </a:cubicBezTo>
                <a:cubicBezTo>
                  <a:pt x="5215702" y="252193"/>
                  <a:pt x="5216994" y="256174"/>
                  <a:pt x="5219609" y="258987"/>
                </a:cubicBezTo>
                <a:cubicBezTo>
                  <a:pt x="5222222" y="261800"/>
                  <a:pt x="5226334" y="263225"/>
                  <a:pt x="5231943" y="263262"/>
                </a:cubicBezTo>
                <a:cubicBezTo>
                  <a:pt x="5234432" y="263262"/>
                  <a:pt x="5236855" y="263174"/>
                  <a:pt x="5239213" y="262997"/>
                </a:cubicBezTo>
                <a:cubicBezTo>
                  <a:pt x="5241568" y="262821"/>
                  <a:pt x="5243728" y="262557"/>
                  <a:pt x="5245688" y="262204"/>
                </a:cubicBezTo>
                <a:lnTo>
                  <a:pt x="5244279" y="285074"/>
                </a:lnTo>
                <a:cubicBezTo>
                  <a:pt x="5241554" y="286129"/>
                  <a:pt x="5238191" y="286921"/>
                  <a:pt x="5234190" y="287448"/>
                </a:cubicBezTo>
                <a:cubicBezTo>
                  <a:pt x="5230189" y="287976"/>
                  <a:pt x="5226032" y="288240"/>
                  <a:pt x="5221723" y="288240"/>
                </a:cubicBezTo>
                <a:cubicBezTo>
                  <a:pt x="5208831" y="287940"/>
                  <a:pt x="5199590" y="284582"/>
                  <a:pt x="5194003" y="278167"/>
                </a:cubicBezTo>
                <a:cubicBezTo>
                  <a:pt x="5188415" y="271752"/>
                  <a:pt x="5185687" y="264081"/>
                  <a:pt x="5185819" y="255153"/>
                </a:cubicBezTo>
                <a:cubicBezTo>
                  <a:pt x="5185812" y="250269"/>
                  <a:pt x="5186090" y="245230"/>
                  <a:pt x="5186655" y="240038"/>
                </a:cubicBezTo>
                <a:cubicBezTo>
                  <a:pt x="5187220" y="234845"/>
                  <a:pt x="5188115" y="229189"/>
                  <a:pt x="5189339" y="223071"/>
                </a:cubicBezTo>
                <a:lnTo>
                  <a:pt x="5206230" y="136697"/>
                </a:lnTo>
                <a:lnTo>
                  <a:pt x="5181590" y="136697"/>
                </a:lnTo>
                <a:lnTo>
                  <a:pt x="5186172" y="113833"/>
                </a:lnTo>
                <a:lnTo>
                  <a:pt x="5210454" y="113833"/>
                </a:lnTo>
                <a:lnTo>
                  <a:pt x="5217847" y="75419"/>
                </a:lnTo>
                <a:close/>
                <a:moveTo>
                  <a:pt x="10948320" y="47930"/>
                </a:moveTo>
                <a:lnTo>
                  <a:pt x="10964840" y="47930"/>
                </a:lnTo>
                <a:cubicBezTo>
                  <a:pt x="10963508" y="58890"/>
                  <a:pt x="10960724" y="67251"/>
                  <a:pt x="10956489" y="73012"/>
                </a:cubicBezTo>
                <a:cubicBezTo>
                  <a:pt x="10952253" y="78773"/>
                  <a:pt x="10946122" y="81675"/>
                  <a:pt x="10938095" y="81719"/>
                </a:cubicBezTo>
                <a:cubicBezTo>
                  <a:pt x="10933864" y="81668"/>
                  <a:pt x="10929987" y="80979"/>
                  <a:pt x="10926461" y="79652"/>
                </a:cubicBezTo>
                <a:cubicBezTo>
                  <a:pt x="10922937" y="78325"/>
                  <a:pt x="10919766" y="76667"/>
                  <a:pt x="10916950" y="74677"/>
                </a:cubicBezTo>
                <a:cubicBezTo>
                  <a:pt x="10914504" y="73023"/>
                  <a:pt x="10912080" y="71568"/>
                  <a:pt x="10909677" y="70311"/>
                </a:cubicBezTo>
                <a:cubicBezTo>
                  <a:pt x="10907275" y="69054"/>
                  <a:pt x="10904763" y="68393"/>
                  <a:pt x="10902141" y="68327"/>
                </a:cubicBezTo>
                <a:cubicBezTo>
                  <a:pt x="10899202" y="68393"/>
                  <a:pt x="10896969" y="69848"/>
                  <a:pt x="10895441" y="72692"/>
                </a:cubicBezTo>
                <a:cubicBezTo>
                  <a:pt x="10893913" y="75537"/>
                  <a:pt x="10892738" y="79374"/>
                  <a:pt x="10891915" y="84203"/>
                </a:cubicBezTo>
                <a:lnTo>
                  <a:pt x="10874989" y="84203"/>
                </a:lnTo>
                <a:cubicBezTo>
                  <a:pt x="10876253" y="73790"/>
                  <a:pt x="10879191" y="65364"/>
                  <a:pt x="10883805" y="58927"/>
                </a:cubicBezTo>
                <a:cubicBezTo>
                  <a:pt x="10888418" y="52490"/>
                  <a:pt x="10894530" y="49177"/>
                  <a:pt x="10902141" y="48987"/>
                </a:cubicBezTo>
                <a:cubicBezTo>
                  <a:pt x="10906585" y="49045"/>
                  <a:pt x="10910390" y="49808"/>
                  <a:pt x="10913555" y="51275"/>
                </a:cubicBezTo>
                <a:cubicBezTo>
                  <a:pt x="10916720" y="52742"/>
                  <a:pt x="10920081" y="54564"/>
                  <a:pt x="10923641" y="56741"/>
                </a:cubicBezTo>
                <a:cubicBezTo>
                  <a:pt x="10926254" y="58378"/>
                  <a:pt x="10928694" y="59773"/>
                  <a:pt x="10930956" y="60926"/>
                </a:cubicBezTo>
                <a:cubicBezTo>
                  <a:pt x="10933218" y="62078"/>
                  <a:pt x="10935481" y="62680"/>
                  <a:pt x="10937743" y="62732"/>
                </a:cubicBezTo>
                <a:cubicBezTo>
                  <a:pt x="10940673" y="62842"/>
                  <a:pt x="10942921" y="61829"/>
                  <a:pt x="10944486" y="59692"/>
                </a:cubicBezTo>
                <a:cubicBezTo>
                  <a:pt x="10946051" y="57556"/>
                  <a:pt x="10947329" y="53635"/>
                  <a:pt x="10948320" y="47930"/>
                </a:cubicBezTo>
                <a:close/>
                <a:moveTo>
                  <a:pt x="3123418" y="47930"/>
                </a:moveTo>
                <a:lnTo>
                  <a:pt x="3139586" y="47930"/>
                </a:lnTo>
                <a:cubicBezTo>
                  <a:pt x="3138253" y="58890"/>
                  <a:pt x="3135470" y="67251"/>
                  <a:pt x="3131235" y="73012"/>
                </a:cubicBezTo>
                <a:cubicBezTo>
                  <a:pt x="3127000" y="78773"/>
                  <a:pt x="3120870" y="81675"/>
                  <a:pt x="3112845" y="81719"/>
                </a:cubicBezTo>
                <a:cubicBezTo>
                  <a:pt x="3108616" y="81668"/>
                  <a:pt x="3104740" y="80979"/>
                  <a:pt x="3101216" y="79652"/>
                </a:cubicBezTo>
                <a:cubicBezTo>
                  <a:pt x="3097692" y="78325"/>
                  <a:pt x="3094519" y="76666"/>
                  <a:pt x="3091700" y="74677"/>
                </a:cubicBezTo>
                <a:cubicBezTo>
                  <a:pt x="3089401" y="73023"/>
                  <a:pt x="3087037" y="71568"/>
                  <a:pt x="3084607" y="70311"/>
                </a:cubicBezTo>
                <a:cubicBezTo>
                  <a:pt x="3082177" y="69054"/>
                  <a:pt x="3079725" y="68393"/>
                  <a:pt x="3077250" y="68327"/>
                </a:cubicBezTo>
                <a:cubicBezTo>
                  <a:pt x="3074144" y="68393"/>
                  <a:pt x="3071809" y="69848"/>
                  <a:pt x="3070246" y="72692"/>
                </a:cubicBezTo>
                <a:cubicBezTo>
                  <a:pt x="3068682" y="75536"/>
                  <a:pt x="3067493" y="79373"/>
                  <a:pt x="3066677" y="84201"/>
                </a:cubicBezTo>
                <a:lnTo>
                  <a:pt x="3049762" y="84201"/>
                </a:lnTo>
                <a:cubicBezTo>
                  <a:pt x="3051024" y="73789"/>
                  <a:pt x="3053961" y="65364"/>
                  <a:pt x="3058572" y="58927"/>
                </a:cubicBezTo>
                <a:cubicBezTo>
                  <a:pt x="3063182" y="52490"/>
                  <a:pt x="3069291" y="49177"/>
                  <a:pt x="3076898" y="48987"/>
                </a:cubicBezTo>
                <a:cubicBezTo>
                  <a:pt x="3081340" y="49045"/>
                  <a:pt x="3085144" y="49808"/>
                  <a:pt x="3088308" y="51275"/>
                </a:cubicBezTo>
                <a:cubicBezTo>
                  <a:pt x="3091471" y="52742"/>
                  <a:pt x="3094835" y="54564"/>
                  <a:pt x="3098396" y="56741"/>
                </a:cubicBezTo>
                <a:cubicBezTo>
                  <a:pt x="3101024" y="58378"/>
                  <a:pt x="3103521" y="59773"/>
                  <a:pt x="3105885" y="60926"/>
                </a:cubicBezTo>
                <a:cubicBezTo>
                  <a:pt x="3108249" y="62078"/>
                  <a:pt x="3110569" y="62680"/>
                  <a:pt x="3112845" y="62732"/>
                </a:cubicBezTo>
                <a:cubicBezTo>
                  <a:pt x="3115599" y="62842"/>
                  <a:pt x="3117757" y="61829"/>
                  <a:pt x="3119322" y="59692"/>
                </a:cubicBezTo>
                <a:cubicBezTo>
                  <a:pt x="3120885" y="57556"/>
                  <a:pt x="3122251" y="53635"/>
                  <a:pt x="3123418" y="47930"/>
                </a:cubicBezTo>
                <a:close/>
                <a:moveTo>
                  <a:pt x="10037919" y="46873"/>
                </a:moveTo>
                <a:lnTo>
                  <a:pt x="10206335" y="46873"/>
                </a:lnTo>
                <a:lnTo>
                  <a:pt x="10201402" y="72203"/>
                </a:lnTo>
                <a:lnTo>
                  <a:pt x="10131640" y="72203"/>
                </a:lnTo>
                <a:lnTo>
                  <a:pt x="10091474" y="284363"/>
                </a:lnTo>
                <a:lnTo>
                  <a:pt x="10062230" y="284363"/>
                </a:lnTo>
                <a:lnTo>
                  <a:pt x="10102396" y="72203"/>
                </a:lnTo>
                <a:lnTo>
                  <a:pt x="10032987" y="72203"/>
                </a:lnTo>
                <a:close/>
                <a:moveTo>
                  <a:pt x="2884653" y="46873"/>
                </a:moveTo>
                <a:lnTo>
                  <a:pt x="3053069" y="46873"/>
                </a:lnTo>
                <a:lnTo>
                  <a:pt x="3048137" y="72203"/>
                </a:lnTo>
                <a:lnTo>
                  <a:pt x="2978375" y="72203"/>
                </a:lnTo>
                <a:lnTo>
                  <a:pt x="2938208" y="284363"/>
                </a:lnTo>
                <a:lnTo>
                  <a:pt x="2908964" y="284363"/>
                </a:lnTo>
                <a:lnTo>
                  <a:pt x="2949131" y="72203"/>
                </a:lnTo>
                <a:lnTo>
                  <a:pt x="2879721" y="72203"/>
                </a:lnTo>
                <a:close/>
                <a:moveTo>
                  <a:pt x="2313153" y="46873"/>
                </a:moveTo>
                <a:lnTo>
                  <a:pt x="2481570" y="46873"/>
                </a:lnTo>
                <a:lnTo>
                  <a:pt x="2476637" y="72203"/>
                </a:lnTo>
                <a:lnTo>
                  <a:pt x="2406874" y="72203"/>
                </a:lnTo>
                <a:lnTo>
                  <a:pt x="2366709" y="284363"/>
                </a:lnTo>
                <a:lnTo>
                  <a:pt x="2337464" y="284363"/>
                </a:lnTo>
                <a:lnTo>
                  <a:pt x="2377631" y="72203"/>
                </a:lnTo>
                <a:lnTo>
                  <a:pt x="2308221" y="72203"/>
                </a:lnTo>
                <a:close/>
                <a:moveTo>
                  <a:pt x="8896269" y="46520"/>
                </a:moveTo>
                <a:cubicBezTo>
                  <a:pt x="8901608" y="46623"/>
                  <a:pt x="8905802" y="48354"/>
                  <a:pt x="8908853" y="51713"/>
                </a:cubicBezTo>
                <a:cubicBezTo>
                  <a:pt x="8911903" y="55071"/>
                  <a:pt x="8913459" y="59442"/>
                  <a:pt x="8913517" y="64825"/>
                </a:cubicBezTo>
                <a:cubicBezTo>
                  <a:pt x="8913246" y="70729"/>
                  <a:pt x="8911324" y="75466"/>
                  <a:pt x="8907753" y="79038"/>
                </a:cubicBezTo>
                <a:cubicBezTo>
                  <a:pt x="8904181" y="82609"/>
                  <a:pt x="8899532" y="84443"/>
                  <a:pt x="8893805" y="84538"/>
                </a:cubicBezTo>
                <a:cubicBezTo>
                  <a:pt x="8888635" y="84435"/>
                  <a:pt x="8884543" y="82705"/>
                  <a:pt x="8881529" y="79346"/>
                </a:cubicBezTo>
                <a:cubicBezTo>
                  <a:pt x="8878515" y="75987"/>
                  <a:pt x="8876975" y="71616"/>
                  <a:pt x="8876909" y="66233"/>
                </a:cubicBezTo>
                <a:cubicBezTo>
                  <a:pt x="8877056" y="60484"/>
                  <a:pt x="8878962" y="55790"/>
                  <a:pt x="8882629" y="52153"/>
                </a:cubicBezTo>
                <a:cubicBezTo>
                  <a:pt x="8886296" y="48515"/>
                  <a:pt x="8890842" y="46638"/>
                  <a:pt x="8896269" y="46520"/>
                </a:cubicBezTo>
                <a:close/>
                <a:moveTo>
                  <a:pt x="8553369" y="46520"/>
                </a:moveTo>
                <a:cubicBezTo>
                  <a:pt x="8558708" y="46623"/>
                  <a:pt x="8562902" y="48354"/>
                  <a:pt x="8565953" y="51713"/>
                </a:cubicBezTo>
                <a:cubicBezTo>
                  <a:pt x="8569003" y="55071"/>
                  <a:pt x="8570559" y="59442"/>
                  <a:pt x="8570617" y="64825"/>
                </a:cubicBezTo>
                <a:cubicBezTo>
                  <a:pt x="8570346" y="70729"/>
                  <a:pt x="8568424" y="75466"/>
                  <a:pt x="8564853" y="79038"/>
                </a:cubicBezTo>
                <a:cubicBezTo>
                  <a:pt x="8561281" y="82609"/>
                  <a:pt x="8556632" y="84443"/>
                  <a:pt x="8550905" y="84538"/>
                </a:cubicBezTo>
                <a:cubicBezTo>
                  <a:pt x="8545735" y="84435"/>
                  <a:pt x="8541643" y="82705"/>
                  <a:pt x="8538629" y="79346"/>
                </a:cubicBezTo>
                <a:cubicBezTo>
                  <a:pt x="8535615" y="75987"/>
                  <a:pt x="8534075" y="71616"/>
                  <a:pt x="8534009" y="66233"/>
                </a:cubicBezTo>
                <a:cubicBezTo>
                  <a:pt x="8534156" y="60484"/>
                  <a:pt x="8536062" y="55790"/>
                  <a:pt x="8539729" y="52153"/>
                </a:cubicBezTo>
                <a:cubicBezTo>
                  <a:pt x="8543396" y="48515"/>
                  <a:pt x="8547942" y="46638"/>
                  <a:pt x="8553369" y="46520"/>
                </a:cubicBezTo>
                <a:close/>
                <a:moveTo>
                  <a:pt x="147279" y="42996"/>
                </a:moveTo>
                <a:cubicBezTo>
                  <a:pt x="160590" y="43172"/>
                  <a:pt x="171677" y="44491"/>
                  <a:pt x="180539" y="46954"/>
                </a:cubicBezTo>
                <a:cubicBezTo>
                  <a:pt x="189401" y="49417"/>
                  <a:pt x="195466" y="51967"/>
                  <a:pt x="198733" y="54606"/>
                </a:cubicBezTo>
                <a:lnTo>
                  <a:pt x="189218" y="78196"/>
                </a:lnTo>
                <a:cubicBezTo>
                  <a:pt x="184731" y="75472"/>
                  <a:pt x="178461" y="73166"/>
                  <a:pt x="170407" y="71279"/>
                </a:cubicBezTo>
                <a:cubicBezTo>
                  <a:pt x="162353" y="69391"/>
                  <a:pt x="152999" y="68407"/>
                  <a:pt x="142345" y="68327"/>
                </a:cubicBezTo>
                <a:cubicBezTo>
                  <a:pt x="129863" y="68363"/>
                  <a:pt x="117734" y="70669"/>
                  <a:pt x="105957" y="75244"/>
                </a:cubicBezTo>
                <a:cubicBezTo>
                  <a:pt x="94180" y="79819"/>
                  <a:pt x="83637" y="86443"/>
                  <a:pt x="74327" y="95116"/>
                </a:cubicBezTo>
                <a:cubicBezTo>
                  <a:pt x="63101" y="105728"/>
                  <a:pt x="54275" y="118874"/>
                  <a:pt x="47851" y="134553"/>
                </a:cubicBezTo>
                <a:cubicBezTo>
                  <a:pt x="41426" y="150232"/>
                  <a:pt x="38152" y="167167"/>
                  <a:pt x="38027" y="185358"/>
                </a:cubicBezTo>
                <a:cubicBezTo>
                  <a:pt x="37733" y="207250"/>
                  <a:pt x="43167" y="225507"/>
                  <a:pt x="54327" y="240129"/>
                </a:cubicBezTo>
                <a:cubicBezTo>
                  <a:pt x="65487" y="254750"/>
                  <a:pt x="84137" y="262344"/>
                  <a:pt x="110274" y="262909"/>
                </a:cubicBezTo>
                <a:cubicBezTo>
                  <a:pt x="119438" y="262902"/>
                  <a:pt x="128512" y="262035"/>
                  <a:pt x="137499" y="260309"/>
                </a:cubicBezTo>
                <a:cubicBezTo>
                  <a:pt x="146486" y="258584"/>
                  <a:pt x="154327" y="256043"/>
                  <a:pt x="161023" y="252687"/>
                </a:cubicBezTo>
                <a:lnTo>
                  <a:pt x="164900" y="276630"/>
                </a:lnTo>
                <a:cubicBezTo>
                  <a:pt x="158146" y="279715"/>
                  <a:pt x="149540" y="282339"/>
                  <a:pt x="139085" y="284501"/>
                </a:cubicBezTo>
                <a:cubicBezTo>
                  <a:pt x="128630" y="286663"/>
                  <a:pt x="116677" y="287792"/>
                  <a:pt x="103226" y="287887"/>
                </a:cubicBezTo>
                <a:cubicBezTo>
                  <a:pt x="73007" y="287581"/>
                  <a:pt x="49490" y="278777"/>
                  <a:pt x="32675" y="261474"/>
                </a:cubicBezTo>
                <a:cubicBezTo>
                  <a:pt x="15860" y="244172"/>
                  <a:pt x="7321" y="220210"/>
                  <a:pt x="7058" y="189588"/>
                </a:cubicBezTo>
                <a:cubicBezTo>
                  <a:pt x="7123" y="166925"/>
                  <a:pt x="11480" y="145628"/>
                  <a:pt x="20127" y="125696"/>
                </a:cubicBezTo>
                <a:cubicBezTo>
                  <a:pt x="28774" y="105765"/>
                  <a:pt x="41319" y="88874"/>
                  <a:pt x="57763" y="75024"/>
                </a:cubicBezTo>
                <a:cubicBezTo>
                  <a:pt x="69951" y="64602"/>
                  <a:pt x="83549" y="56668"/>
                  <a:pt x="98556" y="51221"/>
                </a:cubicBezTo>
                <a:cubicBezTo>
                  <a:pt x="113564" y="45774"/>
                  <a:pt x="129805" y="43032"/>
                  <a:pt x="147279" y="42996"/>
                </a:cubicBezTo>
                <a:close/>
                <a:moveTo>
                  <a:pt x="9832882" y="42644"/>
                </a:moveTo>
                <a:lnTo>
                  <a:pt x="9866027" y="42644"/>
                </a:lnTo>
                <a:lnTo>
                  <a:pt x="9889271" y="92996"/>
                </a:lnTo>
                <a:lnTo>
                  <a:pt x="9868142" y="92996"/>
                </a:lnTo>
                <a:close/>
                <a:moveTo>
                  <a:pt x="8377673" y="42644"/>
                </a:moveTo>
                <a:lnTo>
                  <a:pt x="8410463" y="42644"/>
                </a:lnTo>
                <a:lnTo>
                  <a:pt x="8434086" y="92996"/>
                </a:lnTo>
                <a:lnTo>
                  <a:pt x="8412931" y="92996"/>
                </a:lnTo>
                <a:close/>
                <a:moveTo>
                  <a:pt x="7632606" y="42644"/>
                </a:moveTo>
                <a:lnTo>
                  <a:pt x="7665752" y="42644"/>
                </a:lnTo>
                <a:lnTo>
                  <a:pt x="7688996" y="92996"/>
                </a:lnTo>
                <a:lnTo>
                  <a:pt x="7667867" y="92996"/>
                </a:lnTo>
                <a:close/>
                <a:moveTo>
                  <a:pt x="5459497" y="42644"/>
                </a:moveTo>
                <a:lnTo>
                  <a:pt x="5492640" y="42644"/>
                </a:lnTo>
                <a:lnTo>
                  <a:pt x="5515910" y="92996"/>
                </a:lnTo>
                <a:lnTo>
                  <a:pt x="5495108" y="92996"/>
                </a:lnTo>
                <a:close/>
                <a:moveTo>
                  <a:pt x="2717352" y="42644"/>
                </a:moveTo>
                <a:lnTo>
                  <a:pt x="2738157" y="42644"/>
                </a:lnTo>
                <a:lnTo>
                  <a:pt x="2762451" y="92996"/>
                </a:lnTo>
                <a:lnTo>
                  <a:pt x="2740624" y="92996"/>
                </a:lnTo>
                <a:lnTo>
                  <a:pt x="2725463" y="60601"/>
                </a:lnTo>
                <a:lnTo>
                  <a:pt x="2724756" y="60601"/>
                </a:lnTo>
                <a:lnTo>
                  <a:pt x="2700075" y="92996"/>
                </a:lnTo>
                <a:lnTo>
                  <a:pt x="2676448" y="92996"/>
                </a:lnTo>
                <a:close/>
                <a:moveTo>
                  <a:pt x="2108118" y="42644"/>
                </a:moveTo>
                <a:lnTo>
                  <a:pt x="2141263" y="42644"/>
                </a:lnTo>
                <a:lnTo>
                  <a:pt x="2164506" y="92996"/>
                </a:lnTo>
                <a:lnTo>
                  <a:pt x="2143377" y="92996"/>
                </a:lnTo>
                <a:close/>
                <a:moveTo>
                  <a:pt x="1402902" y="42644"/>
                </a:moveTo>
                <a:lnTo>
                  <a:pt x="1423706" y="42644"/>
                </a:lnTo>
                <a:lnTo>
                  <a:pt x="1448002" y="92996"/>
                </a:lnTo>
                <a:lnTo>
                  <a:pt x="1426175" y="92996"/>
                </a:lnTo>
                <a:lnTo>
                  <a:pt x="1411012" y="60601"/>
                </a:lnTo>
                <a:lnTo>
                  <a:pt x="1410307" y="60601"/>
                </a:lnTo>
                <a:lnTo>
                  <a:pt x="1385624" y="92996"/>
                </a:lnTo>
                <a:lnTo>
                  <a:pt x="1361999" y="92996"/>
                </a:lnTo>
                <a:close/>
                <a:moveTo>
                  <a:pt x="305758" y="42644"/>
                </a:moveTo>
                <a:lnTo>
                  <a:pt x="326884" y="42644"/>
                </a:lnTo>
                <a:lnTo>
                  <a:pt x="351181" y="92996"/>
                </a:lnTo>
                <a:lnTo>
                  <a:pt x="329347" y="92996"/>
                </a:lnTo>
                <a:lnTo>
                  <a:pt x="314218" y="60601"/>
                </a:lnTo>
                <a:lnTo>
                  <a:pt x="313514" y="60601"/>
                </a:lnTo>
                <a:lnTo>
                  <a:pt x="288832" y="92996"/>
                </a:lnTo>
                <a:lnTo>
                  <a:pt x="265207" y="92996"/>
                </a:lnTo>
                <a:close/>
                <a:moveTo>
                  <a:pt x="10387434" y="40177"/>
                </a:moveTo>
                <a:lnTo>
                  <a:pt x="10409979" y="40177"/>
                </a:lnTo>
                <a:lnTo>
                  <a:pt x="10432154" y="90529"/>
                </a:lnTo>
                <a:lnTo>
                  <a:pt x="10409979" y="90529"/>
                </a:lnTo>
                <a:lnTo>
                  <a:pt x="10396954" y="57430"/>
                </a:lnTo>
                <a:lnTo>
                  <a:pt x="10395896" y="57430"/>
                </a:lnTo>
                <a:lnTo>
                  <a:pt x="10373681" y="90529"/>
                </a:lnTo>
                <a:lnTo>
                  <a:pt x="10349703" y="90529"/>
                </a:lnTo>
                <a:close/>
                <a:moveTo>
                  <a:pt x="3821186" y="40177"/>
                </a:moveTo>
                <a:lnTo>
                  <a:pt x="3843753" y="40177"/>
                </a:lnTo>
                <a:lnTo>
                  <a:pt x="3865935" y="90529"/>
                </a:lnTo>
                <a:lnTo>
                  <a:pt x="3843753" y="90529"/>
                </a:lnTo>
                <a:lnTo>
                  <a:pt x="3830707" y="57430"/>
                </a:lnTo>
                <a:lnTo>
                  <a:pt x="3829648" y="57430"/>
                </a:lnTo>
                <a:lnTo>
                  <a:pt x="3807434" y="90529"/>
                </a:lnTo>
                <a:lnTo>
                  <a:pt x="3783808" y="90529"/>
                </a:lnTo>
                <a:close/>
                <a:moveTo>
                  <a:pt x="11229574" y="34185"/>
                </a:moveTo>
                <a:lnTo>
                  <a:pt x="11258826" y="34185"/>
                </a:lnTo>
                <a:lnTo>
                  <a:pt x="11237680" y="144098"/>
                </a:lnTo>
                <a:lnTo>
                  <a:pt x="11238385" y="144098"/>
                </a:lnTo>
                <a:cubicBezTo>
                  <a:pt x="11245639" y="133587"/>
                  <a:pt x="11254391" y="125300"/>
                  <a:pt x="11264641" y="119237"/>
                </a:cubicBezTo>
                <a:cubicBezTo>
                  <a:pt x="11274890" y="113174"/>
                  <a:pt x="11286461" y="110081"/>
                  <a:pt x="11299355" y="109957"/>
                </a:cubicBezTo>
                <a:cubicBezTo>
                  <a:pt x="11309590" y="109751"/>
                  <a:pt x="11319054" y="113153"/>
                  <a:pt x="11327743" y="120163"/>
                </a:cubicBezTo>
                <a:cubicBezTo>
                  <a:pt x="11336433" y="127174"/>
                  <a:pt x="11341052" y="139029"/>
                  <a:pt x="11341601" y="155728"/>
                </a:cubicBezTo>
                <a:cubicBezTo>
                  <a:pt x="11341594" y="160390"/>
                  <a:pt x="11341345" y="165251"/>
                  <a:pt x="11340853" y="170310"/>
                </a:cubicBezTo>
                <a:cubicBezTo>
                  <a:pt x="11340363" y="175368"/>
                  <a:pt x="11339673" y="180141"/>
                  <a:pt x="11338786" y="184627"/>
                </a:cubicBezTo>
                <a:lnTo>
                  <a:pt x="11319784" y="284363"/>
                </a:lnTo>
                <a:lnTo>
                  <a:pt x="11290544" y="284363"/>
                </a:lnTo>
                <a:lnTo>
                  <a:pt x="11309575" y="186037"/>
                </a:lnTo>
                <a:cubicBezTo>
                  <a:pt x="11310125" y="182872"/>
                  <a:pt x="11310610" y="179333"/>
                  <a:pt x="11311029" y="175420"/>
                </a:cubicBezTo>
                <a:cubicBezTo>
                  <a:pt x="11311447" y="171506"/>
                  <a:pt x="11311667" y="167174"/>
                  <a:pt x="11311689" y="162424"/>
                </a:cubicBezTo>
                <a:cubicBezTo>
                  <a:pt x="11311777" y="154311"/>
                  <a:pt x="11309751" y="147629"/>
                  <a:pt x="11305610" y="142380"/>
                </a:cubicBezTo>
                <a:cubicBezTo>
                  <a:pt x="11301469" y="137130"/>
                  <a:pt x="11294685" y="134414"/>
                  <a:pt x="11285258" y="134230"/>
                </a:cubicBezTo>
                <a:cubicBezTo>
                  <a:pt x="11273408" y="134531"/>
                  <a:pt x="11261777" y="140537"/>
                  <a:pt x="11250367" y="152248"/>
                </a:cubicBezTo>
                <a:cubicBezTo>
                  <a:pt x="11238957" y="163959"/>
                  <a:pt x="11231204" y="179568"/>
                  <a:pt x="11227107" y="199076"/>
                </a:cubicBezTo>
                <a:lnTo>
                  <a:pt x="11211249" y="284363"/>
                </a:lnTo>
                <a:lnTo>
                  <a:pt x="11181997" y="284363"/>
                </a:lnTo>
                <a:close/>
                <a:moveTo>
                  <a:pt x="10782224" y="34185"/>
                </a:moveTo>
                <a:lnTo>
                  <a:pt x="10811459" y="34185"/>
                </a:lnTo>
                <a:lnTo>
                  <a:pt x="10763556" y="284363"/>
                </a:lnTo>
                <a:lnTo>
                  <a:pt x="10734674" y="284363"/>
                </a:lnTo>
                <a:close/>
                <a:moveTo>
                  <a:pt x="9619849" y="34185"/>
                </a:moveTo>
                <a:lnTo>
                  <a:pt x="9649100" y="34185"/>
                </a:lnTo>
                <a:lnTo>
                  <a:pt x="9627955" y="144098"/>
                </a:lnTo>
                <a:lnTo>
                  <a:pt x="9628660" y="144098"/>
                </a:lnTo>
                <a:cubicBezTo>
                  <a:pt x="9635914" y="133587"/>
                  <a:pt x="9644666" y="125300"/>
                  <a:pt x="9654916" y="119237"/>
                </a:cubicBezTo>
                <a:cubicBezTo>
                  <a:pt x="9665165" y="113174"/>
                  <a:pt x="9676736" y="110081"/>
                  <a:pt x="9689630" y="109957"/>
                </a:cubicBezTo>
                <a:cubicBezTo>
                  <a:pt x="9699865" y="109751"/>
                  <a:pt x="9709329" y="113153"/>
                  <a:pt x="9718018" y="120163"/>
                </a:cubicBezTo>
                <a:cubicBezTo>
                  <a:pt x="9726708" y="127174"/>
                  <a:pt x="9731327" y="139029"/>
                  <a:pt x="9731876" y="155728"/>
                </a:cubicBezTo>
                <a:cubicBezTo>
                  <a:pt x="9731869" y="160390"/>
                  <a:pt x="9731620" y="165251"/>
                  <a:pt x="9731128" y="170310"/>
                </a:cubicBezTo>
                <a:cubicBezTo>
                  <a:pt x="9730638" y="175368"/>
                  <a:pt x="9729948" y="180141"/>
                  <a:pt x="9729061" y="184627"/>
                </a:cubicBezTo>
                <a:lnTo>
                  <a:pt x="9710059" y="284363"/>
                </a:lnTo>
                <a:lnTo>
                  <a:pt x="9680819" y="284363"/>
                </a:lnTo>
                <a:lnTo>
                  <a:pt x="9699850" y="186037"/>
                </a:lnTo>
                <a:cubicBezTo>
                  <a:pt x="9700400" y="182872"/>
                  <a:pt x="9700885" y="179333"/>
                  <a:pt x="9701304" y="175420"/>
                </a:cubicBezTo>
                <a:cubicBezTo>
                  <a:pt x="9701722" y="171506"/>
                  <a:pt x="9701942" y="167174"/>
                  <a:pt x="9701964" y="162424"/>
                </a:cubicBezTo>
                <a:cubicBezTo>
                  <a:pt x="9702052" y="154311"/>
                  <a:pt x="9700026" y="147629"/>
                  <a:pt x="9695885" y="142380"/>
                </a:cubicBezTo>
                <a:cubicBezTo>
                  <a:pt x="9691744" y="137130"/>
                  <a:pt x="9684960" y="134414"/>
                  <a:pt x="9675533" y="134230"/>
                </a:cubicBezTo>
                <a:cubicBezTo>
                  <a:pt x="9663683" y="134531"/>
                  <a:pt x="9652052" y="140537"/>
                  <a:pt x="9640642" y="152248"/>
                </a:cubicBezTo>
                <a:cubicBezTo>
                  <a:pt x="9629232" y="163959"/>
                  <a:pt x="9621479" y="179568"/>
                  <a:pt x="9617382" y="199076"/>
                </a:cubicBezTo>
                <a:lnTo>
                  <a:pt x="9601523" y="284363"/>
                </a:lnTo>
                <a:lnTo>
                  <a:pt x="9572272" y="284363"/>
                </a:lnTo>
                <a:close/>
                <a:moveTo>
                  <a:pt x="8172049" y="34185"/>
                </a:moveTo>
                <a:lnTo>
                  <a:pt x="8201300" y="34185"/>
                </a:lnTo>
                <a:lnTo>
                  <a:pt x="8180155" y="144098"/>
                </a:lnTo>
                <a:lnTo>
                  <a:pt x="8180860" y="144098"/>
                </a:lnTo>
                <a:cubicBezTo>
                  <a:pt x="8188114" y="133587"/>
                  <a:pt x="8196866" y="125300"/>
                  <a:pt x="8207116" y="119237"/>
                </a:cubicBezTo>
                <a:cubicBezTo>
                  <a:pt x="8217365" y="113174"/>
                  <a:pt x="8228936" y="110081"/>
                  <a:pt x="8241829" y="109957"/>
                </a:cubicBezTo>
                <a:cubicBezTo>
                  <a:pt x="8252065" y="109751"/>
                  <a:pt x="8261528" y="113153"/>
                  <a:pt x="8270218" y="120163"/>
                </a:cubicBezTo>
                <a:cubicBezTo>
                  <a:pt x="8278907" y="127174"/>
                  <a:pt x="8283526" y="139029"/>
                  <a:pt x="8284076" y="155728"/>
                </a:cubicBezTo>
                <a:cubicBezTo>
                  <a:pt x="8284069" y="160390"/>
                  <a:pt x="8283820" y="165251"/>
                  <a:pt x="8283328" y="170310"/>
                </a:cubicBezTo>
                <a:cubicBezTo>
                  <a:pt x="8282838" y="175368"/>
                  <a:pt x="8282148" y="180141"/>
                  <a:pt x="8281261" y="184627"/>
                </a:cubicBezTo>
                <a:lnTo>
                  <a:pt x="8262258" y="284363"/>
                </a:lnTo>
                <a:lnTo>
                  <a:pt x="8233018" y="284363"/>
                </a:lnTo>
                <a:lnTo>
                  <a:pt x="8252050" y="186037"/>
                </a:lnTo>
                <a:cubicBezTo>
                  <a:pt x="8252600" y="182872"/>
                  <a:pt x="8253085" y="179333"/>
                  <a:pt x="8253504" y="175420"/>
                </a:cubicBezTo>
                <a:cubicBezTo>
                  <a:pt x="8253922" y="171506"/>
                  <a:pt x="8254142" y="167174"/>
                  <a:pt x="8254164" y="162424"/>
                </a:cubicBezTo>
                <a:cubicBezTo>
                  <a:pt x="8254252" y="154311"/>
                  <a:pt x="8252226" y="147629"/>
                  <a:pt x="8248085" y="142380"/>
                </a:cubicBezTo>
                <a:cubicBezTo>
                  <a:pt x="8243944" y="137130"/>
                  <a:pt x="8237160" y="134414"/>
                  <a:pt x="8227732" y="134230"/>
                </a:cubicBezTo>
                <a:cubicBezTo>
                  <a:pt x="8215882" y="134531"/>
                  <a:pt x="8204252" y="140537"/>
                  <a:pt x="8192842" y="152248"/>
                </a:cubicBezTo>
                <a:cubicBezTo>
                  <a:pt x="8181432" y="163959"/>
                  <a:pt x="8173680" y="179568"/>
                  <a:pt x="8169582" y="199076"/>
                </a:cubicBezTo>
                <a:lnTo>
                  <a:pt x="8153723" y="284363"/>
                </a:lnTo>
                <a:lnTo>
                  <a:pt x="8124472" y="284363"/>
                </a:lnTo>
                <a:close/>
                <a:moveTo>
                  <a:pt x="6076549" y="34185"/>
                </a:moveTo>
                <a:lnTo>
                  <a:pt x="6105801" y="34185"/>
                </a:lnTo>
                <a:lnTo>
                  <a:pt x="6084655" y="144098"/>
                </a:lnTo>
                <a:lnTo>
                  <a:pt x="6085360" y="144098"/>
                </a:lnTo>
                <a:cubicBezTo>
                  <a:pt x="6092614" y="133587"/>
                  <a:pt x="6101366" y="125300"/>
                  <a:pt x="6111616" y="119237"/>
                </a:cubicBezTo>
                <a:cubicBezTo>
                  <a:pt x="6121865" y="113174"/>
                  <a:pt x="6133437" y="110081"/>
                  <a:pt x="6146329" y="109957"/>
                </a:cubicBezTo>
                <a:cubicBezTo>
                  <a:pt x="6156565" y="109751"/>
                  <a:pt x="6166028" y="113153"/>
                  <a:pt x="6174718" y="120163"/>
                </a:cubicBezTo>
                <a:cubicBezTo>
                  <a:pt x="6183407" y="127174"/>
                  <a:pt x="6188027" y="139029"/>
                  <a:pt x="6188577" y="155728"/>
                </a:cubicBezTo>
                <a:cubicBezTo>
                  <a:pt x="6188569" y="160390"/>
                  <a:pt x="6188320" y="165251"/>
                  <a:pt x="6187829" y="170310"/>
                </a:cubicBezTo>
                <a:cubicBezTo>
                  <a:pt x="6187338" y="175368"/>
                  <a:pt x="6186649" y="180141"/>
                  <a:pt x="6185761" y="184627"/>
                </a:cubicBezTo>
                <a:lnTo>
                  <a:pt x="6166758" y="284363"/>
                </a:lnTo>
                <a:lnTo>
                  <a:pt x="6137519" y="284363"/>
                </a:lnTo>
                <a:lnTo>
                  <a:pt x="6156550" y="186037"/>
                </a:lnTo>
                <a:cubicBezTo>
                  <a:pt x="6157101" y="182872"/>
                  <a:pt x="6157585" y="179333"/>
                  <a:pt x="6158004" y="175420"/>
                </a:cubicBezTo>
                <a:cubicBezTo>
                  <a:pt x="6158422" y="171506"/>
                  <a:pt x="6158643" y="167174"/>
                  <a:pt x="6158665" y="162424"/>
                </a:cubicBezTo>
                <a:cubicBezTo>
                  <a:pt x="6158753" y="154311"/>
                  <a:pt x="6156727" y="147629"/>
                  <a:pt x="6152585" y="142380"/>
                </a:cubicBezTo>
                <a:cubicBezTo>
                  <a:pt x="6148444" y="137130"/>
                  <a:pt x="6141660" y="134414"/>
                  <a:pt x="6132233" y="134230"/>
                </a:cubicBezTo>
                <a:cubicBezTo>
                  <a:pt x="6120382" y="134531"/>
                  <a:pt x="6108752" y="140537"/>
                  <a:pt x="6097342" y="152248"/>
                </a:cubicBezTo>
                <a:cubicBezTo>
                  <a:pt x="6085933" y="163959"/>
                  <a:pt x="6078180" y="179568"/>
                  <a:pt x="6074083" y="199076"/>
                </a:cubicBezTo>
                <a:lnTo>
                  <a:pt x="6058223" y="284363"/>
                </a:lnTo>
                <a:lnTo>
                  <a:pt x="6028972" y="284363"/>
                </a:lnTo>
                <a:close/>
                <a:moveTo>
                  <a:pt x="4619225" y="34185"/>
                </a:moveTo>
                <a:lnTo>
                  <a:pt x="4648477" y="34185"/>
                </a:lnTo>
                <a:lnTo>
                  <a:pt x="4627331" y="144098"/>
                </a:lnTo>
                <a:lnTo>
                  <a:pt x="4628036" y="144098"/>
                </a:lnTo>
                <a:cubicBezTo>
                  <a:pt x="4635290" y="133587"/>
                  <a:pt x="4644042" y="125300"/>
                  <a:pt x="4654292" y="119237"/>
                </a:cubicBezTo>
                <a:cubicBezTo>
                  <a:pt x="4664541" y="113174"/>
                  <a:pt x="4676112" y="110081"/>
                  <a:pt x="4689005" y="109957"/>
                </a:cubicBezTo>
                <a:cubicBezTo>
                  <a:pt x="4699242" y="109751"/>
                  <a:pt x="4708704" y="113153"/>
                  <a:pt x="4717394" y="120163"/>
                </a:cubicBezTo>
                <a:cubicBezTo>
                  <a:pt x="4726083" y="127174"/>
                  <a:pt x="4730703" y="139029"/>
                  <a:pt x="4731253" y="155728"/>
                </a:cubicBezTo>
                <a:cubicBezTo>
                  <a:pt x="4731245" y="160390"/>
                  <a:pt x="4730995" y="165251"/>
                  <a:pt x="4730504" y="170310"/>
                </a:cubicBezTo>
                <a:cubicBezTo>
                  <a:pt x="4730013" y="175368"/>
                  <a:pt x="4729324" y="180141"/>
                  <a:pt x="4728437" y="184627"/>
                </a:cubicBezTo>
                <a:lnTo>
                  <a:pt x="4709433" y="284363"/>
                </a:lnTo>
                <a:lnTo>
                  <a:pt x="4680194" y="284363"/>
                </a:lnTo>
                <a:lnTo>
                  <a:pt x="4699226" y="186037"/>
                </a:lnTo>
                <a:cubicBezTo>
                  <a:pt x="4699776" y="182872"/>
                  <a:pt x="4700261" y="179333"/>
                  <a:pt x="4700680" y="175420"/>
                </a:cubicBezTo>
                <a:cubicBezTo>
                  <a:pt x="4701097" y="171506"/>
                  <a:pt x="4701318" y="167174"/>
                  <a:pt x="4701339" y="162424"/>
                </a:cubicBezTo>
                <a:cubicBezTo>
                  <a:pt x="4701428" y="154311"/>
                  <a:pt x="4699401" y="147629"/>
                  <a:pt x="4695261" y="142380"/>
                </a:cubicBezTo>
                <a:cubicBezTo>
                  <a:pt x="4691119" y="137130"/>
                  <a:pt x="4684336" y="134414"/>
                  <a:pt x="4674908" y="134230"/>
                </a:cubicBezTo>
                <a:cubicBezTo>
                  <a:pt x="4663058" y="134531"/>
                  <a:pt x="4651428" y="140537"/>
                  <a:pt x="4640019" y="152248"/>
                </a:cubicBezTo>
                <a:cubicBezTo>
                  <a:pt x="4628608" y="163959"/>
                  <a:pt x="4620857" y="179568"/>
                  <a:pt x="4616758" y="199076"/>
                </a:cubicBezTo>
                <a:lnTo>
                  <a:pt x="4600900" y="284363"/>
                </a:lnTo>
                <a:lnTo>
                  <a:pt x="4571648" y="284363"/>
                </a:lnTo>
                <a:close/>
                <a:moveTo>
                  <a:pt x="4171550" y="34185"/>
                </a:moveTo>
                <a:lnTo>
                  <a:pt x="4200802" y="34185"/>
                </a:lnTo>
                <a:lnTo>
                  <a:pt x="4179656" y="144098"/>
                </a:lnTo>
                <a:lnTo>
                  <a:pt x="4180362" y="144098"/>
                </a:lnTo>
                <a:cubicBezTo>
                  <a:pt x="4187615" y="133587"/>
                  <a:pt x="4196367" y="125300"/>
                  <a:pt x="4206616" y="119237"/>
                </a:cubicBezTo>
                <a:cubicBezTo>
                  <a:pt x="4216866" y="113174"/>
                  <a:pt x="4228438" y="110081"/>
                  <a:pt x="4241331" y="109957"/>
                </a:cubicBezTo>
                <a:cubicBezTo>
                  <a:pt x="4251566" y="109751"/>
                  <a:pt x="4261029" y="113153"/>
                  <a:pt x="4269719" y="120163"/>
                </a:cubicBezTo>
                <a:cubicBezTo>
                  <a:pt x="4278409" y="127174"/>
                  <a:pt x="4283027" y="139029"/>
                  <a:pt x="4283577" y="155728"/>
                </a:cubicBezTo>
                <a:cubicBezTo>
                  <a:pt x="4283570" y="160390"/>
                  <a:pt x="4283320" y="165251"/>
                  <a:pt x="4282830" y="170310"/>
                </a:cubicBezTo>
                <a:cubicBezTo>
                  <a:pt x="4282338" y="175368"/>
                  <a:pt x="4281649" y="180141"/>
                  <a:pt x="4280762" y="184627"/>
                </a:cubicBezTo>
                <a:lnTo>
                  <a:pt x="4261759" y="284363"/>
                </a:lnTo>
                <a:lnTo>
                  <a:pt x="4232520" y="284363"/>
                </a:lnTo>
                <a:lnTo>
                  <a:pt x="4251551" y="186037"/>
                </a:lnTo>
                <a:cubicBezTo>
                  <a:pt x="4252101" y="182872"/>
                  <a:pt x="4252586" y="179333"/>
                  <a:pt x="4253005" y="175420"/>
                </a:cubicBezTo>
                <a:cubicBezTo>
                  <a:pt x="4253423" y="171506"/>
                  <a:pt x="4253643" y="167174"/>
                  <a:pt x="4253665" y="162424"/>
                </a:cubicBezTo>
                <a:cubicBezTo>
                  <a:pt x="4253753" y="154311"/>
                  <a:pt x="4251726" y="147629"/>
                  <a:pt x="4247587" y="142380"/>
                </a:cubicBezTo>
                <a:cubicBezTo>
                  <a:pt x="4243445" y="137130"/>
                  <a:pt x="4236661" y="134414"/>
                  <a:pt x="4227233" y="134230"/>
                </a:cubicBezTo>
                <a:cubicBezTo>
                  <a:pt x="4215384" y="134531"/>
                  <a:pt x="4203753" y="140537"/>
                  <a:pt x="4192344" y="152248"/>
                </a:cubicBezTo>
                <a:cubicBezTo>
                  <a:pt x="4180933" y="163959"/>
                  <a:pt x="4173180" y="179568"/>
                  <a:pt x="4169083" y="199076"/>
                </a:cubicBezTo>
                <a:lnTo>
                  <a:pt x="4153224" y="284363"/>
                </a:lnTo>
                <a:lnTo>
                  <a:pt x="4123973" y="284363"/>
                </a:lnTo>
                <a:close/>
                <a:moveTo>
                  <a:pt x="3619096" y="34185"/>
                </a:moveTo>
                <a:lnTo>
                  <a:pt x="3648341" y="34185"/>
                </a:lnTo>
                <a:lnTo>
                  <a:pt x="3618392" y="190995"/>
                </a:lnTo>
                <a:lnTo>
                  <a:pt x="3619096" y="190995"/>
                </a:lnTo>
                <a:cubicBezTo>
                  <a:pt x="3621805" y="187963"/>
                  <a:pt x="3624579" y="184954"/>
                  <a:pt x="3627421" y="181966"/>
                </a:cubicBezTo>
                <a:cubicBezTo>
                  <a:pt x="3630262" y="178979"/>
                  <a:pt x="3632771" y="176233"/>
                  <a:pt x="3634952" y="173730"/>
                </a:cubicBezTo>
                <a:lnTo>
                  <a:pt x="3695200" y="113833"/>
                </a:lnTo>
                <a:lnTo>
                  <a:pt x="3731137" y="113833"/>
                </a:lnTo>
                <a:lnTo>
                  <a:pt x="3656795" y="183948"/>
                </a:lnTo>
                <a:lnTo>
                  <a:pt x="3707883" y="284363"/>
                </a:lnTo>
                <a:lnTo>
                  <a:pt x="3675468" y="284363"/>
                </a:lnTo>
                <a:lnTo>
                  <a:pt x="3634599" y="200155"/>
                </a:lnTo>
                <a:lnTo>
                  <a:pt x="3613107" y="219534"/>
                </a:lnTo>
                <a:lnTo>
                  <a:pt x="3600776" y="284363"/>
                </a:lnTo>
                <a:lnTo>
                  <a:pt x="3571884" y="284363"/>
                </a:lnTo>
                <a:close/>
                <a:moveTo>
                  <a:pt x="3352408" y="34185"/>
                </a:moveTo>
                <a:lnTo>
                  <a:pt x="3381660" y="34185"/>
                </a:lnTo>
                <a:lnTo>
                  <a:pt x="3360515" y="144098"/>
                </a:lnTo>
                <a:lnTo>
                  <a:pt x="3361220" y="144098"/>
                </a:lnTo>
                <a:cubicBezTo>
                  <a:pt x="3368474" y="133587"/>
                  <a:pt x="3377225" y="125300"/>
                  <a:pt x="3387476" y="119237"/>
                </a:cubicBezTo>
                <a:cubicBezTo>
                  <a:pt x="3397726" y="113174"/>
                  <a:pt x="3409296" y="110081"/>
                  <a:pt x="3422189" y="109957"/>
                </a:cubicBezTo>
                <a:cubicBezTo>
                  <a:pt x="3432426" y="109751"/>
                  <a:pt x="3441888" y="113153"/>
                  <a:pt x="3450579" y="120163"/>
                </a:cubicBezTo>
                <a:cubicBezTo>
                  <a:pt x="3459267" y="127174"/>
                  <a:pt x="3463887" y="139029"/>
                  <a:pt x="3464437" y="155728"/>
                </a:cubicBezTo>
                <a:cubicBezTo>
                  <a:pt x="3464428" y="160390"/>
                  <a:pt x="3464181" y="165251"/>
                  <a:pt x="3463688" y="170310"/>
                </a:cubicBezTo>
                <a:cubicBezTo>
                  <a:pt x="3463197" y="175368"/>
                  <a:pt x="3462508" y="180141"/>
                  <a:pt x="3461621" y="184627"/>
                </a:cubicBezTo>
                <a:lnTo>
                  <a:pt x="3442618" y="284363"/>
                </a:lnTo>
                <a:lnTo>
                  <a:pt x="3413379" y="284363"/>
                </a:lnTo>
                <a:lnTo>
                  <a:pt x="3432410" y="186037"/>
                </a:lnTo>
                <a:cubicBezTo>
                  <a:pt x="3432960" y="182872"/>
                  <a:pt x="3433446" y="179333"/>
                  <a:pt x="3433864" y="175420"/>
                </a:cubicBezTo>
                <a:cubicBezTo>
                  <a:pt x="3434282" y="171506"/>
                  <a:pt x="3434502" y="167174"/>
                  <a:pt x="3434524" y="162424"/>
                </a:cubicBezTo>
                <a:cubicBezTo>
                  <a:pt x="3434611" y="154311"/>
                  <a:pt x="3432586" y="147629"/>
                  <a:pt x="3428446" y="142380"/>
                </a:cubicBezTo>
                <a:cubicBezTo>
                  <a:pt x="3424304" y="137130"/>
                  <a:pt x="3417519" y="134414"/>
                  <a:pt x="3408092" y="134230"/>
                </a:cubicBezTo>
                <a:cubicBezTo>
                  <a:pt x="3396242" y="134531"/>
                  <a:pt x="3384612" y="140537"/>
                  <a:pt x="3373201" y="152248"/>
                </a:cubicBezTo>
                <a:cubicBezTo>
                  <a:pt x="3361792" y="163959"/>
                  <a:pt x="3354039" y="179568"/>
                  <a:pt x="3349942" y="199076"/>
                </a:cubicBezTo>
                <a:lnTo>
                  <a:pt x="3334084" y="284363"/>
                </a:lnTo>
                <a:lnTo>
                  <a:pt x="3304831" y="284363"/>
                </a:lnTo>
                <a:close/>
                <a:moveTo>
                  <a:pt x="837809" y="34185"/>
                </a:moveTo>
                <a:lnTo>
                  <a:pt x="867060" y="34185"/>
                </a:lnTo>
                <a:lnTo>
                  <a:pt x="845914" y="144098"/>
                </a:lnTo>
                <a:lnTo>
                  <a:pt x="846620" y="144098"/>
                </a:lnTo>
                <a:cubicBezTo>
                  <a:pt x="853874" y="133587"/>
                  <a:pt x="862626" y="125300"/>
                  <a:pt x="872875" y="119237"/>
                </a:cubicBezTo>
                <a:cubicBezTo>
                  <a:pt x="883125" y="113174"/>
                  <a:pt x="894696" y="110081"/>
                  <a:pt x="907589" y="109957"/>
                </a:cubicBezTo>
                <a:cubicBezTo>
                  <a:pt x="917825" y="109751"/>
                  <a:pt x="927288" y="113153"/>
                  <a:pt x="935977" y="120163"/>
                </a:cubicBezTo>
                <a:cubicBezTo>
                  <a:pt x="944667" y="127174"/>
                  <a:pt x="949286" y="139029"/>
                  <a:pt x="949836" y="155728"/>
                </a:cubicBezTo>
                <a:cubicBezTo>
                  <a:pt x="949829" y="160390"/>
                  <a:pt x="949579" y="165251"/>
                  <a:pt x="949088" y="170310"/>
                </a:cubicBezTo>
                <a:cubicBezTo>
                  <a:pt x="948597" y="175368"/>
                  <a:pt x="947908" y="180141"/>
                  <a:pt x="947020" y="184627"/>
                </a:cubicBezTo>
                <a:lnTo>
                  <a:pt x="928018" y="284363"/>
                </a:lnTo>
                <a:lnTo>
                  <a:pt x="898779" y="284363"/>
                </a:lnTo>
                <a:lnTo>
                  <a:pt x="917809" y="186037"/>
                </a:lnTo>
                <a:cubicBezTo>
                  <a:pt x="918360" y="182872"/>
                  <a:pt x="918845" y="179333"/>
                  <a:pt x="919263" y="175420"/>
                </a:cubicBezTo>
                <a:cubicBezTo>
                  <a:pt x="919681" y="171506"/>
                  <a:pt x="919901" y="167174"/>
                  <a:pt x="919924" y="162424"/>
                </a:cubicBezTo>
                <a:cubicBezTo>
                  <a:pt x="920012" y="154311"/>
                  <a:pt x="917985" y="147629"/>
                  <a:pt x="913845" y="142380"/>
                </a:cubicBezTo>
                <a:cubicBezTo>
                  <a:pt x="909703" y="137130"/>
                  <a:pt x="902919" y="134414"/>
                  <a:pt x="893492" y="134230"/>
                </a:cubicBezTo>
                <a:cubicBezTo>
                  <a:pt x="881642" y="134531"/>
                  <a:pt x="870012" y="140537"/>
                  <a:pt x="858602" y="152248"/>
                </a:cubicBezTo>
                <a:cubicBezTo>
                  <a:pt x="847192" y="163959"/>
                  <a:pt x="839439" y="179568"/>
                  <a:pt x="835341" y="199076"/>
                </a:cubicBezTo>
                <a:lnTo>
                  <a:pt x="819483" y="284363"/>
                </a:lnTo>
                <a:lnTo>
                  <a:pt x="790231" y="284363"/>
                </a:lnTo>
                <a:close/>
                <a:moveTo>
                  <a:pt x="6733707" y="29956"/>
                </a:moveTo>
                <a:cubicBezTo>
                  <a:pt x="6741734" y="30124"/>
                  <a:pt x="6748113" y="32425"/>
                  <a:pt x="6752840" y="36858"/>
                </a:cubicBezTo>
                <a:cubicBezTo>
                  <a:pt x="6757567" y="41291"/>
                  <a:pt x="6759986" y="46848"/>
                  <a:pt x="6760096" y="53529"/>
                </a:cubicBezTo>
                <a:cubicBezTo>
                  <a:pt x="6759900" y="60657"/>
                  <a:pt x="6757985" y="66504"/>
                  <a:pt x="6754350" y="71071"/>
                </a:cubicBezTo>
                <a:cubicBezTo>
                  <a:pt x="6750714" y="75639"/>
                  <a:pt x="6746531" y="79892"/>
                  <a:pt x="6741799" y="83833"/>
                </a:cubicBezTo>
                <a:cubicBezTo>
                  <a:pt x="6737067" y="87773"/>
                  <a:pt x="6732959" y="92367"/>
                  <a:pt x="6729475" y="97613"/>
                </a:cubicBezTo>
                <a:lnTo>
                  <a:pt x="6713255" y="92676"/>
                </a:lnTo>
                <a:cubicBezTo>
                  <a:pt x="6715434" y="87741"/>
                  <a:pt x="6718364" y="83582"/>
                  <a:pt x="6722044" y="80202"/>
                </a:cubicBezTo>
                <a:cubicBezTo>
                  <a:pt x="6725725" y="76821"/>
                  <a:pt x="6729072" y="73499"/>
                  <a:pt x="6732087" y="70235"/>
                </a:cubicBezTo>
                <a:cubicBezTo>
                  <a:pt x="6735102" y="66972"/>
                  <a:pt x="6736699" y="63049"/>
                  <a:pt x="6736879" y="58467"/>
                </a:cubicBezTo>
                <a:cubicBezTo>
                  <a:pt x="6736828" y="55234"/>
                  <a:pt x="6735873" y="52618"/>
                  <a:pt x="6734015" y="50619"/>
                </a:cubicBezTo>
                <a:cubicBezTo>
                  <a:pt x="6732157" y="48621"/>
                  <a:pt x="6729703" y="47592"/>
                  <a:pt x="6726655" y="47533"/>
                </a:cubicBezTo>
                <a:cubicBezTo>
                  <a:pt x="6722600" y="47680"/>
                  <a:pt x="6718985" y="49062"/>
                  <a:pt x="6715812" y="51677"/>
                </a:cubicBezTo>
                <a:cubicBezTo>
                  <a:pt x="6712639" y="54293"/>
                  <a:pt x="6709906" y="57262"/>
                  <a:pt x="6707614" y="60583"/>
                </a:cubicBezTo>
                <a:lnTo>
                  <a:pt x="6696330" y="53176"/>
                </a:lnTo>
                <a:cubicBezTo>
                  <a:pt x="6700158" y="46664"/>
                  <a:pt x="6705109" y="41210"/>
                  <a:pt x="6711184" y="36814"/>
                </a:cubicBezTo>
                <a:cubicBezTo>
                  <a:pt x="6717259" y="32417"/>
                  <a:pt x="6724767" y="30132"/>
                  <a:pt x="6733707" y="29956"/>
                </a:cubicBezTo>
                <a:close/>
                <a:moveTo>
                  <a:pt x="10411738" y="11630"/>
                </a:moveTo>
                <a:lnTo>
                  <a:pt x="10438146" y="11630"/>
                </a:lnTo>
                <a:lnTo>
                  <a:pt x="10461758" y="57401"/>
                </a:lnTo>
                <a:lnTo>
                  <a:pt x="10445546" y="57401"/>
                </a:lnTo>
                <a:close/>
                <a:moveTo>
                  <a:pt x="3882499" y="0"/>
                </a:moveTo>
                <a:cubicBezTo>
                  <a:pt x="3890553" y="153"/>
                  <a:pt x="3896998" y="2395"/>
                  <a:pt x="3901831" y="6726"/>
                </a:cubicBezTo>
                <a:cubicBezTo>
                  <a:pt x="3906662" y="11057"/>
                  <a:pt x="3909140" y="16558"/>
                  <a:pt x="3909264" y="23228"/>
                </a:cubicBezTo>
                <a:cubicBezTo>
                  <a:pt x="3909084" y="29219"/>
                  <a:pt x="3907294" y="34181"/>
                  <a:pt x="3903895" y="38115"/>
                </a:cubicBezTo>
                <a:cubicBezTo>
                  <a:pt x="3900497" y="42049"/>
                  <a:pt x="3896568" y="45727"/>
                  <a:pt x="3892107" y="49147"/>
                </a:cubicBezTo>
                <a:cubicBezTo>
                  <a:pt x="3887646" y="52568"/>
                  <a:pt x="3883736" y="56502"/>
                  <a:pt x="3880374" y="60951"/>
                </a:cubicBezTo>
                <a:lnTo>
                  <a:pt x="3865935" y="54613"/>
                </a:lnTo>
                <a:cubicBezTo>
                  <a:pt x="3870078" y="48305"/>
                  <a:pt x="3874649" y="43402"/>
                  <a:pt x="3879644" y="39906"/>
                </a:cubicBezTo>
                <a:cubicBezTo>
                  <a:pt x="3884638" y="36409"/>
                  <a:pt x="3887362" y="32027"/>
                  <a:pt x="3887811" y="26759"/>
                </a:cubicBezTo>
                <a:cubicBezTo>
                  <a:pt x="3887751" y="24030"/>
                  <a:pt x="3886718" y="21720"/>
                  <a:pt x="3884713" y="19830"/>
                </a:cubicBezTo>
                <a:cubicBezTo>
                  <a:pt x="3882708" y="17939"/>
                  <a:pt x="3880085" y="16953"/>
                  <a:pt x="3876843" y="16872"/>
                </a:cubicBezTo>
                <a:cubicBezTo>
                  <a:pt x="3873272" y="17005"/>
                  <a:pt x="3869858" y="18152"/>
                  <a:pt x="3866595" y="20315"/>
                </a:cubicBezTo>
                <a:cubicBezTo>
                  <a:pt x="3863334" y="22478"/>
                  <a:pt x="3860532" y="24861"/>
                  <a:pt x="3858195" y="27465"/>
                </a:cubicBezTo>
                <a:lnTo>
                  <a:pt x="3849043" y="17932"/>
                </a:lnTo>
                <a:cubicBezTo>
                  <a:pt x="3852459" y="13338"/>
                  <a:pt x="3857064" y="9250"/>
                  <a:pt x="3862859" y="5669"/>
                </a:cubicBezTo>
                <a:cubicBezTo>
                  <a:pt x="3868652" y="2087"/>
                  <a:pt x="3875200" y="198"/>
                  <a:pt x="3882499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23840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120201" y="167424"/>
            <a:ext cx="11895788" cy="6555348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1" y="3886200"/>
            <a:ext cx="2971800" cy="2971800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703270" y="601059"/>
            <a:ext cx="515930" cy="777240"/>
          </a:xfrm>
          <a:custGeom>
            <a:avLst/>
            <a:gdLst/>
            <a:ahLst/>
            <a:cxnLst/>
            <a:rect l="l" t="t" r="r" b="b"/>
            <a:pathLst>
              <a:path w="424129" h="672236">
                <a:moveTo>
                  <a:pt x="63703" y="0"/>
                </a:moveTo>
                <a:lnTo>
                  <a:pt x="214579" y="0"/>
                </a:lnTo>
                <a:lnTo>
                  <a:pt x="209550" y="38557"/>
                </a:lnTo>
                <a:lnTo>
                  <a:pt x="370484" y="26822"/>
                </a:lnTo>
                <a:cubicBezTo>
                  <a:pt x="388366" y="65379"/>
                  <a:pt x="401218" y="96393"/>
                  <a:pt x="409041" y="119862"/>
                </a:cubicBezTo>
                <a:cubicBezTo>
                  <a:pt x="419100" y="150037"/>
                  <a:pt x="424129" y="176580"/>
                  <a:pt x="424129" y="199491"/>
                </a:cubicBezTo>
                <a:cubicBezTo>
                  <a:pt x="424129" y="227431"/>
                  <a:pt x="414769" y="254673"/>
                  <a:pt x="396049" y="281216"/>
                </a:cubicBezTo>
                <a:cubicBezTo>
                  <a:pt x="377330" y="307759"/>
                  <a:pt x="347015" y="335280"/>
                  <a:pt x="305105" y="363778"/>
                </a:cubicBezTo>
                <a:cubicBezTo>
                  <a:pt x="356514" y="407365"/>
                  <a:pt x="382219" y="447040"/>
                  <a:pt x="382219" y="482803"/>
                </a:cubicBezTo>
                <a:cubicBezTo>
                  <a:pt x="382219" y="511302"/>
                  <a:pt x="368808" y="541756"/>
                  <a:pt x="341985" y="574167"/>
                </a:cubicBezTo>
                <a:cubicBezTo>
                  <a:pt x="322427" y="597636"/>
                  <a:pt x="287782" y="630326"/>
                  <a:pt x="238049" y="672236"/>
                </a:cubicBezTo>
                <a:lnTo>
                  <a:pt x="0" y="672236"/>
                </a:lnTo>
                <a:cubicBezTo>
                  <a:pt x="26822" y="651560"/>
                  <a:pt x="53924" y="630605"/>
                  <a:pt x="81305" y="609371"/>
                </a:cubicBezTo>
                <a:cubicBezTo>
                  <a:pt x="114833" y="582549"/>
                  <a:pt x="138582" y="560476"/>
                  <a:pt x="152552" y="543153"/>
                </a:cubicBezTo>
                <a:cubicBezTo>
                  <a:pt x="172669" y="518566"/>
                  <a:pt x="182727" y="495096"/>
                  <a:pt x="182727" y="472745"/>
                </a:cubicBezTo>
                <a:cubicBezTo>
                  <a:pt x="182727" y="453745"/>
                  <a:pt x="175184" y="435305"/>
                  <a:pt x="160096" y="417423"/>
                </a:cubicBezTo>
                <a:cubicBezTo>
                  <a:pt x="143332" y="396748"/>
                  <a:pt x="117348" y="377190"/>
                  <a:pt x="82143" y="358749"/>
                </a:cubicBezTo>
                <a:cubicBezTo>
                  <a:pt x="131318" y="329133"/>
                  <a:pt x="158978" y="312089"/>
                  <a:pt x="165125" y="307619"/>
                </a:cubicBezTo>
                <a:cubicBezTo>
                  <a:pt x="194742" y="287502"/>
                  <a:pt x="216255" y="269062"/>
                  <a:pt x="229667" y="252298"/>
                </a:cubicBezTo>
                <a:cubicBezTo>
                  <a:pt x="246431" y="231622"/>
                  <a:pt x="254813" y="208991"/>
                  <a:pt x="254813" y="184404"/>
                </a:cubicBezTo>
                <a:cubicBezTo>
                  <a:pt x="254813" y="167640"/>
                  <a:pt x="250901" y="149758"/>
                  <a:pt x="243078" y="130759"/>
                </a:cubicBezTo>
                <a:cubicBezTo>
                  <a:pt x="235255" y="111760"/>
                  <a:pt x="222402" y="91084"/>
                  <a:pt x="204521" y="68732"/>
                </a:cubicBezTo>
                <a:lnTo>
                  <a:pt x="182727" y="233019"/>
                </a:lnTo>
                <a:lnTo>
                  <a:pt x="31851" y="233019"/>
                </a:lnTo>
                <a:close/>
              </a:path>
            </a:pathLst>
          </a:custGeom>
          <a:solidFill>
            <a:srgbClr val="4E752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Freeform 10"/>
          <p:cNvSpPr/>
          <p:nvPr/>
        </p:nvSpPr>
        <p:spPr>
          <a:xfrm>
            <a:off x="1424800" y="908297"/>
            <a:ext cx="9222637" cy="470002"/>
          </a:xfrm>
          <a:custGeom>
            <a:avLst/>
            <a:gdLst/>
            <a:ahLst/>
            <a:cxnLst/>
            <a:rect l="l" t="t" r="r" b="b"/>
            <a:pathLst>
              <a:path w="9222637" h="470002">
                <a:moveTo>
                  <a:pt x="6972756" y="405994"/>
                </a:moveTo>
                <a:cubicBezTo>
                  <a:pt x="6979157" y="405994"/>
                  <a:pt x="6984491" y="408280"/>
                  <a:pt x="6988757" y="412852"/>
                </a:cubicBezTo>
                <a:cubicBezTo>
                  <a:pt x="6993025" y="417424"/>
                  <a:pt x="6995159" y="423063"/>
                  <a:pt x="6995159" y="429768"/>
                </a:cubicBezTo>
                <a:cubicBezTo>
                  <a:pt x="6995159" y="436169"/>
                  <a:pt x="6993025" y="441656"/>
                  <a:pt x="6988757" y="446228"/>
                </a:cubicBezTo>
                <a:cubicBezTo>
                  <a:pt x="6984491" y="450800"/>
                  <a:pt x="6979004" y="453086"/>
                  <a:pt x="6972299" y="453086"/>
                </a:cubicBezTo>
                <a:cubicBezTo>
                  <a:pt x="6965898" y="453086"/>
                  <a:pt x="6960488" y="450800"/>
                  <a:pt x="6956069" y="446228"/>
                </a:cubicBezTo>
                <a:cubicBezTo>
                  <a:pt x="6951649" y="441656"/>
                  <a:pt x="6949439" y="436169"/>
                  <a:pt x="6949439" y="429768"/>
                </a:cubicBezTo>
                <a:cubicBezTo>
                  <a:pt x="6949439" y="423368"/>
                  <a:pt x="6951725" y="417805"/>
                  <a:pt x="6956297" y="413081"/>
                </a:cubicBezTo>
                <a:cubicBezTo>
                  <a:pt x="6960869" y="408356"/>
                  <a:pt x="6966355" y="405994"/>
                  <a:pt x="6972756" y="405994"/>
                </a:cubicBezTo>
                <a:close/>
                <a:moveTo>
                  <a:pt x="5220157" y="405994"/>
                </a:moveTo>
                <a:cubicBezTo>
                  <a:pt x="5226557" y="405994"/>
                  <a:pt x="5231891" y="408280"/>
                  <a:pt x="5236159" y="412852"/>
                </a:cubicBezTo>
                <a:cubicBezTo>
                  <a:pt x="5240426" y="417424"/>
                  <a:pt x="5242559" y="423063"/>
                  <a:pt x="5242559" y="429769"/>
                </a:cubicBezTo>
                <a:cubicBezTo>
                  <a:pt x="5242559" y="436169"/>
                  <a:pt x="5240426" y="441656"/>
                  <a:pt x="5236159" y="446228"/>
                </a:cubicBezTo>
                <a:cubicBezTo>
                  <a:pt x="5231891" y="450800"/>
                  <a:pt x="5226404" y="453086"/>
                  <a:pt x="5219699" y="453086"/>
                </a:cubicBezTo>
                <a:cubicBezTo>
                  <a:pt x="5213298" y="453086"/>
                  <a:pt x="5207888" y="450800"/>
                  <a:pt x="5203469" y="446228"/>
                </a:cubicBezTo>
                <a:cubicBezTo>
                  <a:pt x="5199049" y="441656"/>
                  <a:pt x="5196839" y="436169"/>
                  <a:pt x="5196839" y="429769"/>
                </a:cubicBezTo>
                <a:cubicBezTo>
                  <a:pt x="5196839" y="423368"/>
                  <a:pt x="5199125" y="417805"/>
                  <a:pt x="5203697" y="413081"/>
                </a:cubicBezTo>
                <a:cubicBezTo>
                  <a:pt x="5208269" y="408356"/>
                  <a:pt x="5213755" y="405994"/>
                  <a:pt x="5220157" y="405994"/>
                </a:cubicBezTo>
                <a:close/>
                <a:moveTo>
                  <a:pt x="1954530" y="405994"/>
                </a:moveTo>
                <a:cubicBezTo>
                  <a:pt x="1960930" y="405994"/>
                  <a:pt x="1966264" y="408280"/>
                  <a:pt x="1970531" y="412852"/>
                </a:cubicBezTo>
                <a:cubicBezTo>
                  <a:pt x="1974798" y="417424"/>
                  <a:pt x="1976932" y="423063"/>
                  <a:pt x="1976932" y="429768"/>
                </a:cubicBezTo>
                <a:cubicBezTo>
                  <a:pt x="1976932" y="436169"/>
                  <a:pt x="1974798" y="441656"/>
                  <a:pt x="1970531" y="446228"/>
                </a:cubicBezTo>
                <a:cubicBezTo>
                  <a:pt x="1966264" y="450800"/>
                  <a:pt x="1960778" y="453086"/>
                  <a:pt x="1954073" y="453086"/>
                </a:cubicBezTo>
                <a:cubicBezTo>
                  <a:pt x="1947672" y="453086"/>
                  <a:pt x="1942262" y="450800"/>
                  <a:pt x="1937842" y="446228"/>
                </a:cubicBezTo>
                <a:cubicBezTo>
                  <a:pt x="1933422" y="441656"/>
                  <a:pt x="1931212" y="436169"/>
                  <a:pt x="1931212" y="429768"/>
                </a:cubicBezTo>
                <a:cubicBezTo>
                  <a:pt x="1931212" y="423368"/>
                  <a:pt x="1933499" y="417805"/>
                  <a:pt x="1938070" y="413081"/>
                </a:cubicBezTo>
                <a:cubicBezTo>
                  <a:pt x="1942642" y="408356"/>
                  <a:pt x="1948129" y="405994"/>
                  <a:pt x="1954530" y="405994"/>
                </a:cubicBezTo>
                <a:close/>
                <a:moveTo>
                  <a:pt x="9195663" y="316840"/>
                </a:moveTo>
                <a:cubicBezTo>
                  <a:pt x="9203587" y="316840"/>
                  <a:pt x="9210064" y="319507"/>
                  <a:pt x="9215093" y="324841"/>
                </a:cubicBezTo>
                <a:cubicBezTo>
                  <a:pt x="9220123" y="330175"/>
                  <a:pt x="9222637" y="337109"/>
                  <a:pt x="9222637" y="345644"/>
                </a:cubicBezTo>
                <a:cubicBezTo>
                  <a:pt x="9222637" y="353873"/>
                  <a:pt x="9220047" y="360731"/>
                  <a:pt x="9214865" y="366218"/>
                </a:cubicBezTo>
                <a:cubicBezTo>
                  <a:pt x="9209683" y="371704"/>
                  <a:pt x="9202978" y="374447"/>
                  <a:pt x="9194748" y="374447"/>
                </a:cubicBezTo>
                <a:cubicBezTo>
                  <a:pt x="9187128" y="374447"/>
                  <a:pt x="9180804" y="371704"/>
                  <a:pt x="9175774" y="366218"/>
                </a:cubicBezTo>
                <a:cubicBezTo>
                  <a:pt x="9170745" y="360731"/>
                  <a:pt x="9168230" y="353873"/>
                  <a:pt x="9168230" y="345644"/>
                </a:cubicBezTo>
                <a:cubicBezTo>
                  <a:pt x="9168230" y="337414"/>
                  <a:pt x="9170821" y="330556"/>
                  <a:pt x="9176003" y="325070"/>
                </a:cubicBezTo>
                <a:cubicBezTo>
                  <a:pt x="9181184" y="319583"/>
                  <a:pt x="9187737" y="316840"/>
                  <a:pt x="9195663" y="316840"/>
                </a:cubicBezTo>
                <a:close/>
                <a:moveTo>
                  <a:pt x="8532418" y="256490"/>
                </a:moveTo>
                <a:cubicBezTo>
                  <a:pt x="8469934" y="255270"/>
                  <a:pt x="8438692" y="271882"/>
                  <a:pt x="8438692" y="306324"/>
                </a:cubicBezTo>
                <a:cubicBezTo>
                  <a:pt x="8438692" y="318821"/>
                  <a:pt x="8442273" y="328346"/>
                  <a:pt x="8449436" y="334899"/>
                </a:cubicBezTo>
                <a:cubicBezTo>
                  <a:pt x="8456598" y="341453"/>
                  <a:pt x="8465514" y="344729"/>
                  <a:pt x="8476182" y="344729"/>
                </a:cubicBezTo>
                <a:cubicBezTo>
                  <a:pt x="8489898" y="344729"/>
                  <a:pt x="8501480" y="341148"/>
                  <a:pt x="8510929" y="333985"/>
                </a:cubicBezTo>
                <a:cubicBezTo>
                  <a:pt x="8520378" y="326822"/>
                  <a:pt x="8526931" y="318059"/>
                  <a:pt x="8530589" y="307696"/>
                </a:cubicBezTo>
                <a:cubicBezTo>
                  <a:pt x="8531808" y="303734"/>
                  <a:pt x="8532418" y="299466"/>
                  <a:pt x="8532418" y="294894"/>
                </a:cubicBezTo>
                <a:close/>
                <a:moveTo>
                  <a:pt x="6208318" y="256490"/>
                </a:moveTo>
                <a:cubicBezTo>
                  <a:pt x="6145834" y="255270"/>
                  <a:pt x="6114592" y="271882"/>
                  <a:pt x="6114592" y="306324"/>
                </a:cubicBezTo>
                <a:cubicBezTo>
                  <a:pt x="6114592" y="318821"/>
                  <a:pt x="6118173" y="328346"/>
                  <a:pt x="6125336" y="334899"/>
                </a:cubicBezTo>
                <a:cubicBezTo>
                  <a:pt x="6132499" y="341453"/>
                  <a:pt x="6141414" y="344729"/>
                  <a:pt x="6152082" y="344729"/>
                </a:cubicBezTo>
                <a:cubicBezTo>
                  <a:pt x="6165798" y="344729"/>
                  <a:pt x="6177381" y="341148"/>
                  <a:pt x="6186830" y="333985"/>
                </a:cubicBezTo>
                <a:cubicBezTo>
                  <a:pt x="6196278" y="326822"/>
                  <a:pt x="6202832" y="318059"/>
                  <a:pt x="6206489" y="307696"/>
                </a:cubicBezTo>
                <a:cubicBezTo>
                  <a:pt x="6207709" y="303734"/>
                  <a:pt x="6208318" y="299466"/>
                  <a:pt x="6208318" y="294894"/>
                </a:cubicBezTo>
                <a:close/>
                <a:moveTo>
                  <a:pt x="3760393" y="256490"/>
                </a:moveTo>
                <a:cubicBezTo>
                  <a:pt x="3697909" y="255270"/>
                  <a:pt x="3666667" y="271882"/>
                  <a:pt x="3666667" y="306324"/>
                </a:cubicBezTo>
                <a:cubicBezTo>
                  <a:pt x="3666667" y="318821"/>
                  <a:pt x="3670248" y="328346"/>
                  <a:pt x="3677411" y="334899"/>
                </a:cubicBezTo>
                <a:cubicBezTo>
                  <a:pt x="3684574" y="341453"/>
                  <a:pt x="3693489" y="344729"/>
                  <a:pt x="3704157" y="344729"/>
                </a:cubicBezTo>
                <a:cubicBezTo>
                  <a:pt x="3717873" y="344729"/>
                  <a:pt x="3729456" y="341148"/>
                  <a:pt x="3738904" y="333985"/>
                </a:cubicBezTo>
                <a:cubicBezTo>
                  <a:pt x="3748353" y="326822"/>
                  <a:pt x="3754906" y="318059"/>
                  <a:pt x="3758564" y="307696"/>
                </a:cubicBezTo>
                <a:cubicBezTo>
                  <a:pt x="3759783" y="303734"/>
                  <a:pt x="3760393" y="299466"/>
                  <a:pt x="3760393" y="294894"/>
                </a:cubicBezTo>
                <a:close/>
                <a:moveTo>
                  <a:pt x="1255318" y="256490"/>
                </a:moveTo>
                <a:cubicBezTo>
                  <a:pt x="1192834" y="255270"/>
                  <a:pt x="1161593" y="271882"/>
                  <a:pt x="1161593" y="306324"/>
                </a:cubicBezTo>
                <a:cubicBezTo>
                  <a:pt x="1161593" y="318821"/>
                  <a:pt x="1165174" y="328346"/>
                  <a:pt x="1172337" y="334899"/>
                </a:cubicBezTo>
                <a:cubicBezTo>
                  <a:pt x="1179500" y="341453"/>
                  <a:pt x="1188415" y="344729"/>
                  <a:pt x="1199083" y="344729"/>
                </a:cubicBezTo>
                <a:cubicBezTo>
                  <a:pt x="1212799" y="344729"/>
                  <a:pt x="1224382" y="341148"/>
                  <a:pt x="1233830" y="333985"/>
                </a:cubicBezTo>
                <a:cubicBezTo>
                  <a:pt x="1243279" y="326822"/>
                  <a:pt x="1249832" y="318059"/>
                  <a:pt x="1253490" y="307696"/>
                </a:cubicBezTo>
                <a:cubicBezTo>
                  <a:pt x="1254709" y="303734"/>
                  <a:pt x="1255318" y="299466"/>
                  <a:pt x="1255318" y="294894"/>
                </a:cubicBezTo>
                <a:close/>
                <a:moveTo>
                  <a:pt x="8249639" y="175108"/>
                </a:moveTo>
                <a:cubicBezTo>
                  <a:pt x="8229218" y="175108"/>
                  <a:pt x="8213063" y="183109"/>
                  <a:pt x="8201176" y="199111"/>
                </a:cubicBezTo>
                <a:cubicBezTo>
                  <a:pt x="8189289" y="215113"/>
                  <a:pt x="8183345" y="235458"/>
                  <a:pt x="8183345" y="260147"/>
                </a:cubicBezTo>
                <a:cubicBezTo>
                  <a:pt x="8183345" y="283617"/>
                  <a:pt x="8189061" y="303124"/>
                  <a:pt x="8200490" y="318669"/>
                </a:cubicBezTo>
                <a:cubicBezTo>
                  <a:pt x="8211920" y="334214"/>
                  <a:pt x="8227999" y="341986"/>
                  <a:pt x="8248725" y="341986"/>
                </a:cubicBezTo>
                <a:cubicBezTo>
                  <a:pt x="8262441" y="341986"/>
                  <a:pt x="8274785" y="337643"/>
                  <a:pt x="8285758" y="328956"/>
                </a:cubicBezTo>
                <a:cubicBezTo>
                  <a:pt x="8296731" y="320269"/>
                  <a:pt x="8304046" y="308610"/>
                  <a:pt x="8307704" y="293980"/>
                </a:cubicBezTo>
                <a:cubicBezTo>
                  <a:pt x="8308923" y="289103"/>
                  <a:pt x="8309533" y="283312"/>
                  <a:pt x="8309533" y="276606"/>
                </a:cubicBezTo>
                <a:lnTo>
                  <a:pt x="8309533" y="238202"/>
                </a:lnTo>
                <a:cubicBezTo>
                  <a:pt x="8309533" y="231496"/>
                  <a:pt x="8308923" y="225857"/>
                  <a:pt x="8307704" y="221285"/>
                </a:cubicBezTo>
                <a:cubicBezTo>
                  <a:pt x="8304656" y="208179"/>
                  <a:pt x="8297874" y="197206"/>
                  <a:pt x="8287359" y="188367"/>
                </a:cubicBezTo>
                <a:cubicBezTo>
                  <a:pt x="8276843" y="179528"/>
                  <a:pt x="8264270" y="175108"/>
                  <a:pt x="8249639" y="175108"/>
                </a:cubicBezTo>
                <a:close/>
                <a:moveTo>
                  <a:pt x="2410815" y="175108"/>
                </a:moveTo>
                <a:cubicBezTo>
                  <a:pt x="2390394" y="175108"/>
                  <a:pt x="2374239" y="183109"/>
                  <a:pt x="2362352" y="199111"/>
                </a:cubicBezTo>
                <a:cubicBezTo>
                  <a:pt x="2350465" y="215113"/>
                  <a:pt x="2344521" y="235458"/>
                  <a:pt x="2344521" y="260147"/>
                </a:cubicBezTo>
                <a:cubicBezTo>
                  <a:pt x="2344521" y="283617"/>
                  <a:pt x="2350236" y="303124"/>
                  <a:pt x="2361667" y="318669"/>
                </a:cubicBezTo>
                <a:cubicBezTo>
                  <a:pt x="2373096" y="334214"/>
                  <a:pt x="2389175" y="341986"/>
                  <a:pt x="2409901" y="341986"/>
                </a:cubicBezTo>
                <a:cubicBezTo>
                  <a:pt x="2423617" y="341986"/>
                  <a:pt x="2435961" y="337643"/>
                  <a:pt x="2446934" y="328956"/>
                </a:cubicBezTo>
                <a:cubicBezTo>
                  <a:pt x="2457907" y="320269"/>
                  <a:pt x="2465222" y="308610"/>
                  <a:pt x="2468880" y="293980"/>
                </a:cubicBezTo>
                <a:cubicBezTo>
                  <a:pt x="2470099" y="289103"/>
                  <a:pt x="2470709" y="283312"/>
                  <a:pt x="2470709" y="276606"/>
                </a:cubicBezTo>
                <a:lnTo>
                  <a:pt x="2470709" y="238202"/>
                </a:lnTo>
                <a:cubicBezTo>
                  <a:pt x="2470709" y="231496"/>
                  <a:pt x="2470099" y="225857"/>
                  <a:pt x="2468880" y="221285"/>
                </a:cubicBezTo>
                <a:cubicBezTo>
                  <a:pt x="2465832" y="208179"/>
                  <a:pt x="2459050" y="197206"/>
                  <a:pt x="2448534" y="188367"/>
                </a:cubicBezTo>
                <a:cubicBezTo>
                  <a:pt x="2438019" y="179528"/>
                  <a:pt x="2425445" y="175108"/>
                  <a:pt x="2410815" y="175108"/>
                </a:cubicBezTo>
                <a:close/>
                <a:moveTo>
                  <a:pt x="3172357" y="174651"/>
                </a:moveTo>
                <a:cubicBezTo>
                  <a:pt x="3152850" y="174651"/>
                  <a:pt x="3137000" y="182271"/>
                  <a:pt x="3124808" y="197511"/>
                </a:cubicBezTo>
                <a:cubicBezTo>
                  <a:pt x="3112617" y="212751"/>
                  <a:pt x="3106521" y="233020"/>
                  <a:pt x="3106521" y="258318"/>
                </a:cubicBezTo>
                <a:cubicBezTo>
                  <a:pt x="3106521" y="281178"/>
                  <a:pt x="3112235" y="300152"/>
                  <a:pt x="3123666" y="315240"/>
                </a:cubicBezTo>
                <a:cubicBezTo>
                  <a:pt x="3135096" y="330327"/>
                  <a:pt x="3151174" y="337871"/>
                  <a:pt x="3171900" y="337871"/>
                </a:cubicBezTo>
                <a:cubicBezTo>
                  <a:pt x="3184702" y="337871"/>
                  <a:pt x="3196208" y="334214"/>
                  <a:pt x="3206419" y="326898"/>
                </a:cubicBezTo>
                <a:cubicBezTo>
                  <a:pt x="3216630" y="319583"/>
                  <a:pt x="3223716" y="309525"/>
                  <a:pt x="3227679" y="296723"/>
                </a:cubicBezTo>
                <a:cubicBezTo>
                  <a:pt x="3229812" y="290322"/>
                  <a:pt x="3230879" y="283160"/>
                  <a:pt x="3230879" y="275235"/>
                </a:cubicBezTo>
                <a:lnTo>
                  <a:pt x="3230879" y="235458"/>
                </a:lnTo>
                <a:cubicBezTo>
                  <a:pt x="3230879" y="227838"/>
                  <a:pt x="3230117" y="221895"/>
                  <a:pt x="3228593" y="217628"/>
                </a:cubicBezTo>
                <a:cubicBezTo>
                  <a:pt x="3224631" y="205131"/>
                  <a:pt x="3217849" y="194844"/>
                  <a:pt x="3208248" y="186767"/>
                </a:cubicBezTo>
                <a:cubicBezTo>
                  <a:pt x="3198646" y="178689"/>
                  <a:pt x="3186683" y="174651"/>
                  <a:pt x="3172357" y="174651"/>
                </a:cubicBezTo>
                <a:close/>
                <a:moveTo>
                  <a:pt x="355244" y="173736"/>
                </a:moveTo>
                <a:cubicBezTo>
                  <a:pt x="333299" y="173736"/>
                  <a:pt x="316535" y="182195"/>
                  <a:pt x="304952" y="199111"/>
                </a:cubicBezTo>
                <a:cubicBezTo>
                  <a:pt x="293370" y="216027"/>
                  <a:pt x="287579" y="236068"/>
                  <a:pt x="287579" y="259233"/>
                </a:cubicBezTo>
                <a:cubicBezTo>
                  <a:pt x="287579" y="283617"/>
                  <a:pt x="293827" y="303886"/>
                  <a:pt x="306324" y="320040"/>
                </a:cubicBezTo>
                <a:cubicBezTo>
                  <a:pt x="318821" y="336195"/>
                  <a:pt x="334823" y="344272"/>
                  <a:pt x="354330" y="344272"/>
                </a:cubicBezTo>
                <a:cubicBezTo>
                  <a:pt x="373532" y="344272"/>
                  <a:pt x="389534" y="336119"/>
                  <a:pt x="402336" y="319812"/>
                </a:cubicBezTo>
                <a:cubicBezTo>
                  <a:pt x="415137" y="303505"/>
                  <a:pt x="421539" y="283007"/>
                  <a:pt x="421539" y="258318"/>
                </a:cubicBezTo>
                <a:cubicBezTo>
                  <a:pt x="421539" y="236678"/>
                  <a:pt x="415976" y="217170"/>
                  <a:pt x="404851" y="199797"/>
                </a:cubicBezTo>
                <a:cubicBezTo>
                  <a:pt x="393725" y="182423"/>
                  <a:pt x="377190" y="173736"/>
                  <a:pt x="355244" y="173736"/>
                </a:cubicBezTo>
                <a:close/>
                <a:moveTo>
                  <a:pt x="1955444" y="173279"/>
                </a:moveTo>
                <a:cubicBezTo>
                  <a:pt x="1933499" y="173279"/>
                  <a:pt x="1916735" y="181814"/>
                  <a:pt x="1905152" y="198882"/>
                </a:cubicBezTo>
                <a:cubicBezTo>
                  <a:pt x="1893570" y="215951"/>
                  <a:pt x="1887778" y="236068"/>
                  <a:pt x="1887778" y="259233"/>
                </a:cubicBezTo>
                <a:cubicBezTo>
                  <a:pt x="1887778" y="283617"/>
                  <a:pt x="1894027" y="303886"/>
                  <a:pt x="1906523" y="320040"/>
                </a:cubicBezTo>
                <a:cubicBezTo>
                  <a:pt x="1919020" y="336195"/>
                  <a:pt x="1935022" y="344272"/>
                  <a:pt x="1954530" y="344272"/>
                </a:cubicBezTo>
                <a:cubicBezTo>
                  <a:pt x="1973733" y="344272"/>
                  <a:pt x="1989734" y="336119"/>
                  <a:pt x="2002537" y="319812"/>
                </a:cubicBezTo>
                <a:cubicBezTo>
                  <a:pt x="2015338" y="303505"/>
                  <a:pt x="2021738" y="283007"/>
                  <a:pt x="2021738" y="258318"/>
                </a:cubicBezTo>
                <a:cubicBezTo>
                  <a:pt x="2021738" y="244907"/>
                  <a:pt x="2019605" y="232029"/>
                  <a:pt x="2015338" y="219685"/>
                </a:cubicBezTo>
                <a:cubicBezTo>
                  <a:pt x="2011071" y="207341"/>
                  <a:pt x="2003755" y="196520"/>
                  <a:pt x="1993392" y="187224"/>
                </a:cubicBezTo>
                <a:cubicBezTo>
                  <a:pt x="1983028" y="177927"/>
                  <a:pt x="1970380" y="173279"/>
                  <a:pt x="1955444" y="173279"/>
                </a:cubicBezTo>
                <a:close/>
                <a:moveTo>
                  <a:pt x="9033814" y="172365"/>
                </a:moveTo>
                <a:cubicBezTo>
                  <a:pt x="9015221" y="172365"/>
                  <a:pt x="9000743" y="178994"/>
                  <a:pt x="8990380" y="192253"/>
                </a:cubicBezTo>
                <a:cubicBezTo>
                  <a:pt x="8980016" y="205512"/>
                  <a:pt x="8973920" y="220523"/>
                  <a:pt x="8972092" y="237287"/>
                </a:cubicBezTo>
                <a:lnTo>
                  <a:pt x="9089592" y="237287"/>
                </a:lnTo>
                <a:cubicBezTo>
                  <a:pt x="9089897" y="221133"/>
                  <a:pt x="9085706" y="206274"/>
                  <a:pt x="9077019" y="192710"/>
                </a:cubicBezTo>
                <a:cubicBezTo>
                  <a:pt x="9068332" y="179147"/>
                  <a:pt x="9053930" y="172365"/>
                  <a:pt x="9033814" y="172365"/>
                </a:cubicBezTo>
                <a:close/>
                <a:moveTo>
                  <a:pt x="6976413" y="172365"/>
                </a:moveTo>
                <a:cubicBezTo>
                  <a:pt x="6957821" y="172365"/>
                  <a:pt x="6943343" y="178994"/>
                  <a:pt x="6932980" y="192253"/>
                </a:cubicBezTo>
                <a:cubicBezTo>
                  <a:pt x="6922617" y="205512"/>
                  <a:pt x="6916520" y="220523"/>
                  <a:pt x="6914692" y="237287"/>
                </a:cubicBezTo>
                <a:lnTo>
                  <a:pt x="7032193" y="237287"/>
                </a:lnTo>
                <a:cubicBezTo>
                  <a:pt x="7032497" y="221133"/>
                  <a:pt x="7028306" y="206274"/>
                  <a:pt x="7019619" y="192710"/>
                </a:cubicBezTo>
                <a:cubicBezTo>
                  <a:pt x="7010932" y="179147"/>
                  <a:pt x="6996531" y="172365"/>
                  <a:pt x="6976413" y="172365"/>
                </a:cubicBezTo>
                <a:close/>
                <a:moveTo>
                  <a:pt x="5223814" y="172365"/>
                </a:moveTo>
                <a:cubicBezTo>
                  <a:pt x="5205221" y="172365"/>
                  <a:pt x="5190743" y="178994"/>
                  <a:pt x="5180380" y="192253"/>
                </a:cubicBezTo>
                <a:cubicBezTo>
                  <a:pt x="5170017" y="205512"/>
                  <a:pt x="5163920" y="220523"/>
                  <a:pt x="5162092" y="237287"/>
                </a:cubicBezTo>
                <a:lnTo>
                  <a:pt x="5279593" y="237287"/>
                </a:lnTo>
                <a:cubicBezTo>
                  <a:pt x="5279897" y="221133"/>
                  <a:pt x="5275706" y="206274"/>
                  <a:pt x="5267019" y="192710"/>
                </a:cubicBezTo>
                <a:cubicBezTo>
                  <a:pt x="5258333" y="179147"/>
                  <a:pt x="5243931" y="172365"/>
                  <a:pt x="5223814" y="172365"/>
                </a:cubicBezTo>
                <a:close/>
                <a:moveTo>
                  <a:pt x="7444281" y="148133"/>
                </a:moveTo>
                <a:lnTo>
                  <a:pt x="7484515" y="148133"/>
                </a:lnTo>
                <a:lnTo>
                  <a:pt x="7484515" y="369418"/>
                </a:lnTo>
                <a:lnTo>
                  <a:pt x="7444281" y="369418"/>
                </a:lnTo>
                <a:close/>
                <a:moveTo>
                  <a:pt x="6642810" y="148133"/>
                </a:moveTo>
                <a:lnTo>
                  <a:pt x="6683044" y="148133"/>
                </a:lnTo>
                <a:lnTo>
                  <a:pt x="6683044" y="270206"/>
                </a:lnTo>
                <a:cubicBezTo>
                  <a:pt x="6683044" y="317450"/>
                  <a:pt x="6699503" y="341072"/>
                  <a:pt x="6732421" y="341072"/>
                </a:cubicBezTo>
                <a:cubicBezTo>
                  <a:pt x="6744918" y="341072"/>
                  <a:pt x="6755891" y="337414"/>
                  <a:pt x="6765340" y="330099"/>
                </a:cubicBezTo>
                <a:cubicBezTo>
                  <a:pt x="6774788" y="322784"/>
                  <a:pt x="6781494" y="314097"/>
                  <a:pt x="6785456" y="304038"/>
                </a:cubicBezTo>
                <a:cubicBezTo>
                  <a:pt x="6787895" y="298247"/>
                  <a:pt x="6789114" y="291389"/>
                  <a:pt x="6789114" y="283464"/>
                </a:cubicBezTo>
                <a:lnTo>
                  <a:pt x="6789114" y="148133"/>
                </a:lnTo>
                <a:lnTo>
                  <a:pt x="6829348" y="148133"/>
                </a:lnTo>
                <a:lnTo>
                  <a:pt x="6829348" y="308610"/>
                </a:lnTo>
                <a:cubicBezTo>
                  <a:pt x="6829348" y="333604"/>
                  <a:pt x="6829958" y="353873"/>
                  <a:pt x="6831177" y="369418"/>
                </a:cubicBezTo>
                <a:lnTo>
                  <a:pt x="6795515" y="369418"/>
                </a:lnTo>
                <a:lnTo>
                  <a:pt x="6793229" y="333299"/>
                </a:lnTo>
                <a:lnTo>
                  <a:pt x="6792315" y="333299"/>
                </a:lnTo>
                <a:cubicBezTo>
                  <a:pt x="6786219" y="344272"/>
                  <a:pt x="6776922" y="353873"/>
                  <a:pt x="6764426" y="362103"/>
                </a:cubicBezTo>
                <a:cubicBezTo>
                  <a:pt x="6751929" y="370332"/>
                  <a:pt x="6736841" y="374447"/>
                  <a:pt x="6719163" y="374447"/>
                </a:cubicBezTo>
                <a:cubicBezTo>
                  <a:pt x="6709714" y="374447"/>
                  <a:pt x="6700798" y="372923"/>
                  <a:pt x="6692417" y="369875"/>
                </a:cubicBezTo>
                <a:cubicBezTo>
                  <a:pt x="6684035" y="366827"/>
                  <a:pt x="6675957" y="361874"/>
                  <a:pt x="6668185" y="355016"/>
                </a:cubicBezTo>
                <a:cubicBezTo>
                  <a:pt x="6660412" y="348158"/>
                  <a:pt x="6654240" y="338100"/>
                  <a:pt x="6649668" y="324841"/>
                </a:cubicBezTo>
                <a:cubicBezTo>
                  <a:pt x="6645096" y="311582"/>
                  <a:pt x="6642810" y="295809"/>
                  <a:pt x="6642810" y="277521"/>
                </a:cubicBezTo>
                <a:close/>
                <a:moveTo>
                  <a:pt x="4890896" y="148133"/>
                </a:moveTo>
                <a:lnTo>
                  <a:pt x="4934787" y="148133"/>
                </a:lnTo>
                <a:lnTo>
                  <a:pt x="4982793" y="278892"/>
                </a:lnTo>
                <a:cubicBezTo>
                  <a:pt x="4988279" y="293218"/>
                  <a:pt x="4993157" y="308306"/>
                  <a:pt x="4997424" y="324155"/>
                </a:cubicBezTo>
                <a:lnTo>
                  <a:pt x="4998338" y="324155"/>
                </a:lnTo>
                <a:cubicBezTo>
                  <a:pt x="4998643" y="323241"/>
                  <a:pt x="5000548" y="316916"/>
                  <a:pt x="5004053" y="305181"/>
                </a:cubicBezTo>
                <a:cubicBezTo>
                  <a:pt x="5007559" y="293447"/>
                  <a:pt x="5010378" y="284379"/>
                  <a:pt x="5012511" y="277978"/>
                </a:cubicBezTo>
                <a:lnTo>
                  <a:pt x="5056403" y="148133"/>
                </a:lnTo>
                <a:lnTo>
                  <a:pt x="5098922" y="148133"/>
                </a:lnTo>
                <a:lnTo>
                  <a:pt x="5038572" y="305867"/>
                </a:lnTo>
                <a:cubicBezTo>
                  <a:pt x="5023637" y="344882"/>
                  <a:pt x="5010606" y="374752"/>
                  <a:pt x="4999481" y="395478"/>
                </a:cubicBezTo>
                <a:cubicBezTo>
                  <a:pt x="4988356" y="416205"/>
                  <a:pt x="4976088" y="432512"/>
                  <a:pt x="4962676" y="444399"/>
                </a:cubicBezTo>
                <a:cubicBezTo>
                  <a:pt x="4945912" y="458420"/>
                  <a:pt x="4929453" y="466954"/>
                  <a:pt x="4913299" y="470002"/>
                </a:cubicBezTo>
                <a:lnTo>
                  <a:pt x="4903240" y="436626"/>
                </a:lnTo>
                <a:cubicBezTo>
                  <a:pt x="4916042" y="432664"/>
                  <a:pt x="4927777" y="426111"/>
                  <a:pt x="4938445" y="416967"/>
                </a:cubicBezTo>
                <a:cubicBezTo>
                  <a:pt x="4952161" y="406299"/>
                  <a:pt x="4963439" y="391364"/>
                  <a:pt x="4972278" y="372161"/>
                </a:cubicBezTo>
                <a:cubicBezTo>
                  <a:pt x="4974411" y="367284"/>
                  <a:pt x="4975478" y="364084"/>
                  <a:pt x="4975478" y="362560"/>
                </a:cubicBezTo>
                <a:cubicBezTo>
                  <a:pt x="4975478" y="360122"/>
                  <a:pt x="4974411" y="356616"/>
                  <a:pt x="4972278" y="352044"/>
                </a:cubicBezTo>
                <a:close/>
                <a:moveTo>
                  <a:pt x="4671135" y="148133"/>
                </a:moveTo>
                <a:lnTo>
                  <a:pt x="4711369" y="148133"/>
                </a:lnTo>
                <a:lnTo>
                  <a:pt x="4711369" y="270206"/>
                </a:lnTo>
                <a:cubicBezTo>
                  <a:pt x="4711369" y="317450"/>
                  <a:pt x="4727828" y="341072"/>
                  <a:pt x="4760747" y="341072"/>
                </a:cubicBezTo>
                <a:cubicBezTo>
                  <a:pt x="4773243" y="341072"/>
                  <a:pt x="4784216" y="337414"/>
                  <a:pt x="4793665" y="330099"/>
                </a:cubicBezTo>
                <a:cubicBezTo>
                  <a:pt x="4803113" y="322784"/>
                  <a:pt x="4809819" y="314097"/>
                  <a:pt x="4813781" y="304038"/>
                </a:cubicBezTo>
                <a:cubicBezTo>
                  <a:pt x="4816220" y="298247"/>
                  <a:pt x="4817439" y="291389"/>
                  <a:pt x="4817439" y="283464"/>
                </a:cubicBezTo>
                <a:lnTo>
                  <a:pt x="4817439" y="148133"/>
                </a:lnTo>
                <a:lnTo>
                  <a:pt x="4857673" y="148133"/>
                </a:lnTo>
                <a:lnTo>
                  <a:pt x="4857673" y="308610"/>
                </a:lnTo>
                <a:cubicBezTo>
                  <a:pt x="4857673" y="333604"/>
                  <a:pt x="4858282" y="353873"/>
                  <a:pt x="4859502" y="369418"/>
                </a:cubicBezTo>
                <a:lnTo>
                  <a:pt x="4823840" y="369418"/>
                </a:lnTo>
                <a:lnTo>
                  <a:pt x="4821554" y="333299"/>
                </a:lnTo>
                <a:lnTo>
                  <a:pt x="4820640" y="333299"/>
                </a:lnTo>
                <a:cubicBezTo>
                  <a:pt x="4814544" y="344272"/>
                  <a:pt x="4805247" y="353873"/>
                  <a:pt x="4792751" y="362103"/>
                </a:cubicBezTo>
                <a:cubicBezTo>
                  <a:pt x="4780254" y="370332"/>
                  <a:pt x="4765166" y="374447"/>
                  <a:pt x="4747488" y="374447"/>
                </a:cubicBezTo>
                <a:cubicBezTo>
                  <a:pt x="4738039" y="374447"/>
                  <a:pt x="4729123" y="372923"/>
                  <a:pt x="4720741" y="369875"/>
                </a:cubicBezTo>
                <a:cubicBezTo>
                  <a:pt x="4712359" y="366827"/>
                  <a:pt x="4704282" y="361874"/>
                  <a:pt x="4696510" y="355016"/>
                </a:cubicBezTo>
                <a:cubicBezTo>
                  <a:pt x="4688738" y="348158"/>
                  <a:pt x="4682565" y="338100"/>
                  <a:pt x="4677993" y="324841"/>
                </a:cubicBezTo>
                <a:cubicBezTo>
                  <a:pt x="4673421" y="311582"/>
                  <a:pt x="4671135" y="295809"/>
                  <a:pt x="4671135" y="277521"/>
                </a:cubicBezTo>
                <a:close/>
                <a:moveTo>
                  <a:pt x="3861510" y="148133"/>
                </a:moveTo>
                <a:lnTo>
                  <a:pt x="3901744" y="148133"/>
                </a:lnTo>
                <a:lnTo>
                  <a:pt x="3901744" y="270206"/>
                </a:lnTo>
                <a:cubicBezTo>
                  <a:pt x="3901744" y="317450"/>
                  <a:pt x="3918203" y="341072"/>
                  <a:pt x="3951121" y="341072"/>
                </a:cubicBezTo>
                <a:cubicBezTo>
                  <a:pt x="3963618" y="341072"/>
                  <a:pt x="3974591" y="337414"/>
                  <a:pt x="3984040" y="330099"/>
                </a:cubicBezTo>
                <a:cubicBezTo>
                  <a:pt x="3993489" y="322784"/>
                  <a:pt x="4000194" y="314097"/>
                  <a:pt x="4004157" y="304038"/>
                </a:cubicBezTo>
                <a:cubicBezTo>
                  <a:pt x="4006595" y="298247"/>
                  <a:pt x="4007814" y="291389"/>
                  <a:pt x="4007814" y="283464"/>
                </a:cubicBezTo>
                <a:lnTo>
                  <a:pt x="4007814" y="148133"/>
                </a:lnTo>
                <a:lnTo>
                  <a:pt x="4048048" y="148133"/>
                </a:lnTo>
                <a:lnTo>
                  <a:pt x="4048048" y="308610"/>
                </a:lnTo>
                <a:cubicBezTo>
                  <a:pt x="4048048" y="333604"/>
                  <a:pt x="4048657" y="353873"/>
                  <a:pt x="4049876" y="369418"/>
                </a:cubicBezTo>
                <a:lnTo>
                  <a:pt x="4014215" y="369418"/>
                </a:lnTo>
                <a:lnTo>
                  <a:pt x="4011929" y="333299"/>
                </a:lnTo>
                <a:lnTo>
                  <a:pt x="4011015" y="333299"/>
                </a:lnTo>
                <a:cubicBezTo>
                  <a:pt x="4004918" y="344272"/>
                  <a:pt x="3995622" y="353873"/>
                  <a:pt x="3983125" y="362103"/>
                </a:cubicBezTo>
                <a:cubicBezTo>
                  <a:pt x="3970628" y="370332"/>
                  <a:pt x="3955541" y="374447"/>
                  <a:pt x="3937863" y="374447"/>
                </a:cubicBezTo>
                <a:cubicBezTo>
                  <a:pt x="3928414" y="374447"/>
                  <a:pt x="3919498" y="372923"/>
                  <a:pt x="3911116" y="369875"/>
                </a:cubicBezTo>
                <a:cubicBezTo>
                  <a:pt x="3902734" y="366827"/>
                  <a:pt x="3894657" y="361874"/>
                  <a:pt x="3886885" y="355016"/>
                </a:cubicBezTo>
                <a:cubicBezTo>
                  <a:pt x="3879112" y="348158"/>
                  <a:pt x="3872940" y="338100"/>
                  <a:pt x="3868368" y="324841"/>
                </a:cubicBezTo>
                <a:cubicBezTo>
                  <a:pt x="3863796" y="311582"/>
                  <a:pt x="3861510" y="295809"/>
                  <a:pt x="3861510" y="277521"/>
                </a:cubicBezTo>
                <a:close/>
                <a:moveTo>
                  <a:pt x="2575636" y="148133"/>
                </a:moveTo>
                <a:lnTo>
                  <a:pt x="2615870" y="148133"/>
                </a:lnTo>
                <a:lnTo>
                  <a:pt x="2615870" y="270206"/>
                </a:lnTo>
                <a:cubicBezTo>
                  <a:pt x="2615870" y="317450"/>
                  <a:pt x="2632329" y="341072"/>
                  <a:pt x="2665247" y="341072"/>
                </a:cubicBezTo>
                <a:cubicBezTo>
                  <a:pt x="2677744" y="341072"/>
                  <a:pt x="2688717" y="337414"/>
                  <a:pt x="2698165" y="330099"/>
                </a:cubicBezTo>
                <a:cubicBezTo>
                  <a:pt x="2707615" y="322784"/>
                  <a:pt x="2714320" y="314097"/>
                  <a:pt x="2718282" y="304038"/>
                </a:cubicBezTo>
                <a:cubicBezTo>
                  <a:pt x="2720721" y="298247"/>
                  <a:pt x="2721940" y="291389"/>
                  <a:pt x="2721940" y="283464"/>
                </a:cubicBezTo>
                <a:lnTo>
                  <a:pt x="2721940" y="148133"/>
                </a:lnTo>
                <a:lnTo>
                  <a:pt x="2762173" y="148133"/>
                </a:lnTo>
                <a:lnTo>
                  <a:pt x="2762173" y="308610"/>
                </a:lnTo>
                <a:cubicBezTo>
                  <a:pt x="2762173" y="333604"/>
                  <a:pt x="2762782" y="353873"/>
                  <a:pt x="2764001" y="369418"/>
                </a:cubicBezTo>
                <a:lnTo>
                  <a:pt x="2728340" y="369418"/>
                </a:lnTo>
                <a:lnTo>
                  <a:pt x="2726055" y="333299"/>
                </a:lnTo>
                <a:lnTo>
                  <a:pt x="2725140" y="333299"/>
                </a:lnTo>
                <a:cubicBezTo>
                  <a:pt x="2719044" y="344272"/>
                  <a:pt x="2709748" y="353873"/>
                  <a:pt x="2697251" y="362103"/>
                </a:cubicBezTo>
                <a:cubicBezTo>
                  <a:pt x="2684754" y="370332"/>
                  <a:pt x="2669667" y="374447"/>
                  <a:pt x="2651988" y="374447"/>
                </a:cubicBezTo>
                <a:cubicBezTo>
                  <a:pt x="2642540" y="374447"/>
                  <a:pt x="2633624" y="372923"/>
                  <a:pt x="2625242" y="369875"/>
                </a:cubicBezTo>
                <a:cubicBezTo>
                  <a:pt x="2616860" y="366827"/>
                  <a:pt x="2608783" y="361874"/>
                  <a:pt x="2601010" y="355016"/>
                </a:cubicBezTo>
                <a:cubicBezTo>
                  <a:pt x="2593239" y="348158"/>
                  <a:pt x="2587066" y="338100"/>
                  <a:pt x="2582494" y="324841"/>
                </a:cubicBezTo>
                <a:cubicBezTo>
                  <a:pt x="2577922" y="311582"/>
                  <a:pt x="2575636" y="295809"/>
                  <a:pt x="2575636" y="277521"/>
                </a:cubicBezTo>
                <a:close/>
                <a:moveTo>
                  <a:pt x="2110283" y="148133"/>
                </a:moveTo>
                <a:lnTo>
                  <a:pt x="2150516" y="148133"/>
                </a:lnTo>
                <a:lnTo>
                  <a:pt x="2150516" y="369418"/>
                </a:lnTo>
                <a:lnTo>
                  <a:pt x="2110283" y="369418"/>
                </a:lnTo>
                <a:close/>
                <a:moveTo>
                  <a:pt x="9037014" y="143561"/>
                </a:moveTo>
                <a:cubicBezTo>
                  <a:pt x="9054083" y="143561"/>
                  <a:pt x="9068942" y="146990"/>
                  <a:pt x="9081591" y="153848"/>
                </a:cubicBezTo>
                <a:cubicBezTo>
                  <a:pt x="9094240" y="160706"/>
                  <a:pt x="9103765" y="169622"/>
                  <a:pt x="9110166" y="180594"/>
                </a:cubicBezTo>
                <a:cubicBezTo>
                  <a:pt x="9116567" y="191567"/>
                  <a:pt x="9121215" y="202616"/>
                  <a:pt x="9124110" y="213741"/>
                </a:cubicBezTo>
                <a:cubicBezTo>
                  <a:pt x="9127006" y="224867"/>
                  <a:pt x="9128454" y="236068"/>
                  <a:pt x="9128454" y="247346"/>
                </a:cubicBezTo>
                <a:cubicBezTo>
                  <a:pt x="9128454" y="255880"/>
                  <a:pt x="9127845" y="262128"/>
                  <a:pt x="9126625" y="266091"/>
                </a:cubicBezTo>
                <a:lnTo>
                  <a:pt x="8971634" y="266091"/>
                </a:lnTo>
                <a:cubicBezTo>
                  <a:pt x="8971939" y="291999"/>
                  <a:pt x="8979178" y="311277"/>
                  <a:pt x="8993352" y="323927"/>
                </a:cubicBezTo>
                <a:cubicBezTo>
                  <a:pt x="9007525" y="336576"/>
                  <a:pt x="9025584" y="342900"/>
                  <a:pt x="9047530" y="342900"/>
                </a:cubicBezTo>
                <a:cubicBezTo>
                  <a:pt x="9070999" y="342900"/>
                  <a:pt x="9091421" y="339090"/>
                  <a:pt x="9108795" y="331470"/>
                </a:cubicBezTo>
                <a:lnTo>
                  <a:pt x="9116110" y="360274"/>
                </a:lnTo>
                <a:cubicBezTo>
                  <a:pt x="9095079" y="369723"/>
                  <a:pt x="9070389" y="374447"/>
                  <a:pt x="9042043" y="374447"/>
                </a:cubicBezTo>
                <a:cubicBezTo>
                  <a:pt x="9008515" y="374447"/>
                  <a:pt x="8981998" y="364236"/>
                  <a:pt x="8962490" y="343815"/>
                </a:cubicBezTo>
                <a:cubicBezTo>
                  <a:pt x="8942983" y="323393"/>
                  <a:pt x="8933230" y="296266"/>
                  <a:pt x="8933230" y="262433"/>
                </a:cubicBezTo>
                <a:cubicBezTo>
                  <a:pt x="8933230" y="228296"/>
                  <a:pt x="8942679" y="199949"/>
                  <a:pt x="8961576" y="177394"/>
                </a:cubicBezTo>
                <a:cubicBezTo>
                  <a:pt x="8980473" y="154839"/>
                  <a:pt x="9005619" y="143561"/>
                  <a:pt x="9037014" y="143561"/>
                </a:cubicBezTo>
                <a:close/>
                <a:moveTo>
                  <a:pt x="8487155" y="143561"/>
                </a:moveTo>
                <a:cubicBezTo>
                  <a:pt x="8517939" y="143561"/>
                  <a:pt x="8539657" y="152096"/>
                  <a:pt x="8552306" y="169164"/>
                </a:cubicBezTo>
                <a:cubicBezTo>
                  <a:pt x="8564955" y="186233"/>
                  <a:pt x="8571280" y="207722"/>
                  <a:pt x="8571280" y="233630"/>
                </a:cubicBezTo>
                <a:lnTo>
                  <a:pt x="8571280" y="316383"/>
                </a:lnTo>
                <a:cubicBezTo>
                  <a:pt x="8571280" y="337719"/>
                  <a:pt x="8572347" y="355397"/>
                  <a:pt x="8574480" y="369418"/>
                </a:cubicBezTo>
                <a:lnTo>
                  <a:pt x="8538361" y="369418"/>
                </a:lnTo>
                <a:lnTo>
                  <a:pt x="8535161" y="341529"/>
                </a:lnTo>
                <a:lnTo>
                  <a:pt x="8533789" y="341529"/>
                </a:lnTo>
                <a:cubicBezTo>
                  <a:pt x="8527084" y="350978"/>
                  <a:pt x="8517863" y="358826"/>
                  <a:pt x="8506128" y="365075"/>
                </a:cubicBezTo>
                <a:cubicBezTo>
                  <a:pt x="8494394" y="371323"/>
                  <a:pt x="8481059" y="374447"/>
                  <a:pt x="8466123" y="374447"/>
                </a:cubicBezTo>
                <a:cubicBezTo>
                  <a:pt x="8444787" y="374447"/>
                  <a:pt x="8428176" y="368199"/>
                  <a:pt x="8416289" y="355702"/>
                </a:cubicBezTo>
                <a:cubicBezTo>
                  <a:pt x="8404402" y="343205"/>
                  <a:pt x="8398458" y="328270"/>
                  <a:pt x="8398458" y="310896"/>
                </a:cubicBezTo>
                <a:cubicBezTo>
                  <a:pt x="8398458" y="284074"/>
                  <a:pt x="8409964" y="263576"/>
                  <a:pt x="8432977" y="249403"/>
                </a:cubicBezTo>
                <a:cubicBezTo>
                  <a:pt x="8455989" y="235230"/>
                  <a:pt x="8488831" y="228296"/>
                  <a:pt x="8531503" y="228600"/>
                </a:cubicBezTo>
                <a:lnTo>
                  <a:pt x="8531503" y="224028"/>
                </a:lnTo>
                <a:cubicBezTo>
                  <a:pt x="8531503" y="218542"/>
                  <a:pt x="8530970" y="213284"/>
                  <a:pt x="8529903" y="208255"/>
                </a:cubicBezTo>
                <a:cubicBezTo>
                  <a:pt x="8528836" y="203226"/>
                  <a:pt x="8526703" y="197816"/>
                  <a:pt x="8523502" y="192024"/>
                </a:cubicBezTo>
                <a:cubicBezTo>
                  <a:pt x="8520302" y="186233"/>
                  <a:pt x="8515120" y="181661"/>
                  <a:pt x="8507957" y="178308"/>
                </a:cubicBezTo>
                <a:cubicBezTo>
                  <a:pt x="8500794" y="174956"/>
                  <a:pt x="8491879" y="173279"/>
                  <a:pt x="8481211" y="173279"/>
                </a:cubicBezTo>
                <a:cubicBezTo>
                  <a:pt x="8458656" y="173279"/>
                  <a:pt x="8439301" y="178766"/>
                  <a:pt x="8423147" y="189738"/>
                </a:cubicBezTo>
                <a:lnTo>
                  <a:pt x="8414003" y="162764"/>
                </a:lnTo>
                <a:cubicBezTo>
                  <a:pt x="8434425" y="149962"/>
                  <a:pt x="8458809" y="143561"/>
                  <a:pt x="8487155" y="143561"/>
                </a:cubicBezTo>
                <a:close/>
                <a:moveTo>
                  <a:pt x="7659242" y="143561"/>
                </a:moveTo>
                <a:cubicBezTo>
                  <a:pt x="7667776" y="143561"/>
                  <a:pt x="7676235" y="145009"/>
                  <a:pt x="7684617" y="147905"/>
                </a:cubicBezTo>
                <a:cubicBezTo>
                  <a:pt x="7692999" y="150800"/>
                  <a:pt x="7701305" y="155525"/>
                  <a:pt x="7709534" y="162078"/>
                </a:cubicBezTo>
                <a:cubicBezTo>
                  <a:pt x="7717763" y="168631"/>
                  <a:pt x="7724469" y="178385"/>
                  <a:pt x="7729651" y="191339"/>
                </a:cubicBezTo>
                <a:cubicBezTo>
                  <a:pt x="7734832" y="204293"/>
                  <a:pt x="7737423" y="219761"/>
                  <a:pt x="7737423" y="237744"/>
                </a:cubicBezTo>
                <a:lnTo>
                  <a:pt x="7737423" y="369418"/>
                </a:lnTo>
                <a:lnTo>
                  <a:pt x="7697189" y="369418"/>
                </a:lnTo>
                <a:lnTo>
                  <a:pt x="7697189" y="241859"/>
                </a:lnTo>
                <a:cubicBezTo>
                  <a:pt x="7697189" y="222352"/>
                  <a:pt x="7693075" y="206579"/>
                  <a:pt x="7684845" y="194539"/>
                </a:cubicBezTo>
                <a:cubicBezTo>
                  <a:pt x="7676615" y="182499"/>
                  <a:pt x="7663661" y="176480"/>
                  <a:pt x="7645983" y="176480"/>
                </a:cubicBezTo>
                <a:cubicBezTo>
                  <a:pt x="7633487" y="176480"/>
                  <a:pt x="7622361" y="180442"/>
                  <a:pt x="7612607" y="188367"/>
                </a:cubicBezTo>
                <a:cubicBezTo>
                  <a:pt x="7602854" y="196292"/>
                  <a:pt x="7595995" y="206045"/>
                  <a:pt x="7592033" y="217628"/>
                </a:cubicBezTo>
                <a:cubicBezTo>
                  <a:pt x="7590205" y="222504"/>
                  <a:pt x="7589290" y="228753"/>
                  <a:pt x="7589290" y="236373"/>
                </a:cubicBezTo>
                <a:lnTo>
                  <a:pt x="7589290" y="369418"/>
                </a:lnTo>
                <a:lnTo>
                  <a:pt x="7549057" y="369418"/>
                </a:lnTo>
                <a:lnTo>
                  <a:pt x="7549057" y="208026"/>
                </a:lnTo>
                <a:cubicBezTo>
                  <a:pt x="7549057" y="184252"/>
                  <a:pt x="7548447" y="164288"/>
                  <a:pt x="7547227" y="148133"/>
                </a:cubicBezTo>
                <a:lnTo>
                  <a:pt x="7582889" y="148133"/>
                </a:lnTo>
                <a:lnTo>
                  <a:pt x="7585175" y="184709"/>
                </a:lnTo>
                <a:lnTo>
                  <a:pt x="7586090" y="184709"/>
                </a:lnTo>
                <a:cubicBezTo>
                  <a:pt x="7592186" y="173127"/>
                  <a:pt x="7601635" y="163373"/>
                  <a:pt x="7614437" y="155448"/>
                </a:cubicBezTo>
                <a:cubicBezTo>
                  <a:pt x="7627238" y="147524"/>
                  <a:pt x="7642173" y="143561"/>
                  <a:pt x="7659242" y="143561"/>
                </a:cubicBezTo>
                <a:close/>
                <a:moveTo>
                  <a:pt x="6979614" y="143561"/>
                </a:moveTo>
                <a:cubicBezTo>
                  <a:pt x="6996683" y="143561"/>
                  <a:pt x="7011542" y="146990"/>
                  <a:pt x="7024191" y="153848"/>
                </a:cubicBezTo>
                <a:cubicBezTo>
                  <a:pt x="7036840" y="160706"/>
                  <a:pt x="7046365" y="169622"/>
                  <a:pt x="7052766" y="180594"/>
                </a:cubicBezTo>
                <a:cubicBezTo>
                  <a:pt x="7059167" y="191567"/>
                  <a:pt x="7063815" y="202616"/>
                  <a:pt x="7066711" y="213741"/>
                </a:cubicBezTo>
                <a:cubicBezTo>
                  <a:pt x="7069607" y="224867"/>
                  <a:pt x="7071054" y="236068"/>
                  <a:pt x="7071054" y="247346"/>
                </a:cubicBezTo>
                <a:cubicBezTo>
                  <a:pt x="7071054" y="255270"/>
                  <a:pt x="7070597" y="261519"/>
                  <a:pt x="7069683" y="266091"/>
                </a:cubicBezTo>
                <a:lnTo>
                  <a:pt x="6914235" y="266091"/>
                </a:lnTo>
                <a:cubicBezTo>
                  <a:pt x="6914539" y="291999"/>
                  <a:pt x="6921778" y="311277"/>
                  <a:pt x="6935952" y="323927"/>
                </a:cubicBezTo>
                <a:cubicBezTo>
                  <a:pt x="6950125" y="336576"/>
                  <a:pt x="6968184" y="342900"/>
                  <a:pt x="6990129" y="342900"/>
                </a:cubicBezTo>
                <a:cubicBezTo>
                  <a:pt x="7013599" y="342900"/>
                  <a:pt x="7034021" y="339090"/>
                  <a:pt x="7051395" y="331470"/>
                </a:cubicBezTo>
                <a:lnTo>
                  <a:pt x="7058710" y="360274"/>
                </a:lnTo>
                <a:cubicBezTo>
                  <a:pt x="7037679" y="369723"/>
                  <a:pt x="7012989" y="374447"/>
                  <a:pt x="6984643" y="374447"/>
                </a:cubicBezTo>
                <a:cubicBezTo>
                  <a:pt x="6951115" y="374447"/>
                  <a:pt x="6924598" y="364236"/>
                  <a:pt x="6905090" y="343815"/>
                </a:cubicBezTo>
                <a:cubicBezTo>
                  <a:pt x="6885583" y="323393"/>
                  <a:pt x="6875830" y="296266"/>
                  <a:pt x="6875830" y="262433"/>
                </a:cubicBezTo>
                <a:cubicBezTo>
                  <a:pt x="6875830" y="228296"/>
                  <a:pt x="6885279" y="199949"/>
                  <a:pt x="6904176" y="177394"/>
                </a:cubicBezTo>
                <a:cubicBezTo>
                  <a:pt x="6923074" y="154839"/>
                  <a:pt x="6948220" y="143561"/>
                  <a:pt x="6979614" y="143561"/>
                </a:cubicBezTo>
                <a:close/>
                <a:moveTo>
                  <a:pt x="6163055" y="143561"/>
                </a:moveTo>
                <a:cubicBezTo>
                  <a:pt x="6193840" y="143561"/>
                  <a:pt x="6215557" y="152096"/>
                  <a:pt x="6228206" y="169164"/>
                </a:cubicBezTo>
                <a:cubicBezTo>
                  <a:pt x="6240855" y="186233"/>
                  <a:pt x="6247180" y="207722"/>
                  <a:pt x="6247180" y="233630"/>
                </a:cubicBezTo>
                <a:lnTo>
                  <a:pt x="6247180" y="316383"/>
                </a:lnTo>
                <a:cubicBezTo>
                  <a:pt x="6247180" y="337719"/>
                  <a:pt x="6248247" y="355397"/>
                  <a:pt x="6250380" y="369418"/>
                </a:cubicBezTo>
                <a:lnTo>
                  <a:pt x="6214262" y="369418"/>
                </a:lnTo>
                <a:lnTo>
                  <a:pt x="6211061" y="341529"/>
                </a:lnTo>
                <a:lnTo>
                  <a:pt x="6209689" y="341529"/>
                </a:lnTo>
                <a:cubicBezTo>
                  <a:pt x="6202984" y="350978"/>
                  <a:pt x="6193763" y="358826"/>
                  <a:pt x="6182029" y="365075"/>
                </a:cubicBezTo>
                <a:cubicBezTo>
                  <a:pt x="6170294" y="371323"/>
                  <a:pt x="6156959" y="374447"/>
                  <a:pt x="6142024" y="374447"/>
                </a:cubicBezTo>
                <a:cubicBezTo>
                  <a:pt x="6120688" y="374447"/>
                  <a:pt x="6104076" y="368199"/>
                  <a:pt x="6092189" y="355702"/>
                </a:cubicBezTo>
                <a:cubicBezTo>
                  <a:pt x="6080302" y="343205"/>
                  <a:pt x="6074359" y="328270"/>
                  <a:pt x="6074359" y="310896"/>
                </a:cubicBezTo>
                <a:cubicBezTo>
                  <a:pt x="6074359" y="284074"/>
                  <a:pt x="6085864" y="263576"/>
                  <a:pt x="6108877" y="249403"/>
                </a:cubicBezTo>
                <a:cubicBezTo>
                  <a:pt x="6131889" y="235230"/>
                  <a:pt x="6164732" y="228296"/>
                  <a:pt x="6207403" y="228600"/>
                </a:cubicBezTo>
                <a:lnTo>
                  <a:pt x="6207403" y="224028"/>
                </a:lnTo>
                <a:cubicBezTo>
                  <a:pt x="6207403" y="218542"/>
                  <a:pt x="6206870" y="213284"/>
                  <a:pt x="6205803" y="208255"/>
                </a:cubicBezTo>
                <a:cubicBezTo>
                  <a:pt x="6204737" y="203226"/>
                  <a:pt x="6202603" y="197816"/>
                  <a:pt x="6199403" y="192024"/>
                </a:cubicBezTo>
                <a:cubicBezTo>
                  <a:pt x="6196202" y="186233"/>
                  <a:pt x="6191021" y="181661"/>
                  <a:pt x="6183858" y="178308"/>
                </a:cubicBezTo>
                <a:cubicBezTo>
                  <a:pt x="6176695" y="174956"/>
                  <a:pt x="6167780" y="173279"/>
                  <a:pt x="6157112" y="173279"/>
                </a:cubicBezTo>
                <a:cubicBezTo>
                  <a:pt x="6134556" y="173279"/>
                  <a:pt x="6115201" y="178766"/>
                  <a:pt x="6099047" y="189738"/>
                </a:cubicBezTo>
                <a:lnTo>
                  <a:pt x="6089903" y="162764"/>
                </a:lnTo>
                <a:cubicBezTo>
                  <a:pt x="6110325" y="149962"/>
                  <a:pt x="6134709" y="143561"/>
                  <a:pt x="6163055" y="143561"/>
                </a:cubicBezTo>
                <a:close/>
                <a:moveTo>
                  <a:pt x="5817260" y="143561"/>
                </a:moveTo>
                <a:cubicBezTo>
                  <a:pt x="5831890" y="143561"/>
                  <a:pt x="5844692" y="147600"/>
                  <a:pt x="5855664" y="155677"/>
                </a:cubicBezTo>
                <a:cubicBezTo>
                  <a:pt x="5866637" y="163754"/>
                  <a:pt x="5874562" y="174498"/>
                  <a:pt x="5879438" y="187910"/>
                </a:cubicBezTo>
                <a:lnTo>
                  <a:pt x="5880353" y="187910"/>
                </a:lnTo>
                <a:cubicBezTo>
                  <a:pt x="5886144" y="176937"/>
                  <a:pt x="5894526" y="167336"/>
                  <a:pt x="5905499" y="159106"/>
                </a:cubicBezTo>
                <a:cubicBezTo>
                  <a:pt x="5919215" y="148743"/>
                  <a:pt x="5935369" y="143561"/>
                  <a:pt x="5953962" y="143561"/>
                </a:cubicBezTo>
                <a:cubicBezTo>
                  <a:pt x="5962192" y="143561"/>
                  <a:pt x="5970269" y="145009"/>
                  <a:pt x="5978194" y="147905"/>
                </a:cubicBezTo>
                <a:cubicBezTo>
                  <a:pt x="5986119" y="150800"/>
                  <a:pt x="5993891" y="155601"/>
                  <a:pt x="6001511" y="162306"/>
                </a:cubicBezTo>
                <a:cubicBezTo>
                  <a:pt x="6009131" y="169012"/>
                  <a:pt x="6015303" y="178994"/>
                  <a:pt x="6020028" y="192253"/>
                </a:cubicBezTo>
                <a:cubicBezTo>
                  <a:pt x="6024752" y="205512"/>
                  <a:pt x="6027114" y="221285"/>
                  <a:pt x="6027114" y="239573"/>
                </a:cubicBezTo>
                <a:lnTo>
                  <a:pt x="6027114" y="369418"/>
                </a:lnTo>
                <a:lnTo>
                  <a:pt x="5987795" y="369418"/>
                </a:lnTo>
                <a:lnTo>
                  <a:pt x="5987795" y="244602"/>
                </a:lnTo>
                <a:cubicBezTo>
                  <a:pt x="5987795" y="222962"/>
                  <a:pt x="5983757" y="206198"/>
                  <a:pt x="5975679" y="194310"/>
                </a:cubicBezTo>
                <a:cubicBezTo>
                  <a:pt x="5967602" y="182423"/>
                  <a:pt x="5955638" y="176480"/>
                  <a:pt x="5939789" y="176480"/>
                </a:cubicBezTo>
                <a:cubicBezTo>
                  <a:pt x="5928816" y="176480"/>
                  <a:pt x="5919063" y="179909"/>
                  <a:pt x="5910528" y="186767"/>
                </a:cubicBezTo>
                <a:cubicBezTo>
                  <a:pt x="5901994" y="193625"/>
                  <a:pt x="5895746" y="202235"/>
                  <a:pt x="5891783" y="212598"/>
                </a:cubicBezTo>
                <a:cubicBezTo>
                  <a:pt x="5889649" y="219609"/>
                  <a:pt x="5888583" y="226314"/>
                  <a:pt x="5888583" y="232715"/>
                </a:cubicBezTo>
                <a:lnTo>
                  <a:pt x="5888583" y="369418"/>
                </a:lnTo>
                <a:lnTo>
                  <a:pt x="5849264" y="369418"/>
                </a:lnTo>
                <a:lnTo>
                  <a:pt x="5849264" y="236830"/>
                </a:lnTo>
                <a:cubicBezTo>
                  <a:pt x="5849264" y="218542"/>
                  <a:pt x="5845301" y="203912"/>
                  <a:pt x="5837376" y="192939"/>
                </a:cubicBezTo>
                <a:cubicBezTo>
                  <a:pt x="5829451" y="181966"/>
                  <a:pt x="5818021" y="176480"/>
                  <a:pt x="5803086" y="176480"/>
                </a:cubicBezTo>
                <a:cubicBezTo>
                  <a:pt x="5791504" y="176480"/>
                  <a:pt x="5781140" y="180442"/>
                  <a:pt x="5771997" y="188367"/>
                </a:cubicBezTo>
                <a:cubicBezTo>
                  <a:pt x="5762853" y="196292"/>
                  <a:pt x="5756604" y="205740"/>
                  <a:pt x="5753251" y="216713"/>
                </a:cubicBezTo>
                <a:cubicBezTo>
                  <a:pt x="5751118" y="221895"/>
                  <a:pt x="5750051" y="228448"/>
                  <a:pt x="5750051" y="236373"/>
                </a:cubicBezTo>
                <a:lnTo>
                  <a:pt x="5750051" y="369418"/>
                </a:lnTo>
                <a:lnTo>
                  <a:pt x="5710732" y="369418"/>
                </a:lnTo>
                <a:lnTo>
                  <a:pt x="5710732" y="208026"/>
                </a:lnTo>
                <a:cubicBezTo>
                  <a:pt x="5710732" y="192482"/>
                  <a:pt x="5710122" y="172517"/>
                  <a:pt x="5708903" y="148133"/>
                </a:cubicBezTo>
                <a:lnTo>
                  <a:pt x="5744107" y="148133"/>
                </a:lnTo>
                <a:lnTo>
                  <a:pt x="5745936" y="184252"/>
                </a:lnTo>
                <a:lnTo>
                  <a:pt x="5747308" y="184252"/>
                </a:lnTo>
                <a:cubicBezTo>
                  <a:pt x="5763157" y="157125"/>
                  <a:pt x="5786475" y="143561"/>
                  <a:pt x="5817260" y="143561"/>
                </a:cubicBezTo>
                <a:close/>
                <a:moveTo>
                  <a:pt x="5478017" y="143561"/>
                </a:moveTo>
                <a:cubicBezTo>
                  <a:pt x="5486551" y="143561"/>
                  <a:pt x="5495010" y="145009"/>
                  <a:pt x="5503392" y="147905"/>
                </a:cubicBezTo>
                <a:cubicBezTo>
                  <a:pt x="5511774" y="150800"/>
                  <a:pt x="5520080" y="155525"/>
                  <a:pt x="5528309" y="162078"/>
                </a:cubicBezTo>
                <a:cubicBezTo>
                  <a:pt x="5536538" y="168631"/>
                  <a:pt x="5543244" y="178385"/>
                  <a:pt x="5548426" y="191339"/>
                </a:cubicBezTo>
                <a:cubicBezTo>
                  <a:pt x="5553607" y="204293"/>
                  <a:pt x="5556198" y="219761"/>
                  <a:pt x="5556198" y="237744"/>
                </a:cubicBezTo>
                <a:lnTo>
                  <a:pt x="5556198" y="369418"/>
                </a:lnTo>
                <a:lnTo>
                  <a:pt x="5515965" y="369418"/>
                </a:lnTo>
                <a:lnTo>
                  <a:pt x="5515965" y="241859"/>
                </a:lnTo>
                <a:cubicBezTo>
                  <a:pt x="5515965" y="222352"/>
                  <a:pt x="5511850" y="206579"/>
                  <a:pt x="5503620" y="194539"/>
                </a:cubicBezTo>
                <a:cubicBezTo>
                  <a:pt x="5495391" y="182499"/>
                  <a:pt x="5482437" y="176480"/>
                  <a:pt x="5464759" y="176480"/>
                </a:cubicBezTo>
                <a:cubicBezTo>
                  <a:pt x="5452262" y="176480"/>
                  <a:pt x="5441136" y="180442"/>
                  <a:pt x="5431383" y="188367"/>
                </a:cubicBezTo>
                <a:cubicBezTo>
                  <a:pt x="5421629" y="196292"/>
                  <a:pt x="5414771" y="206045"/>
                  <a:pt x="5410809" y="217628"/>
                </a:cubicBezTo>
                <a:cubicBezTo>
                  <a:pt x="5408980" y="222504"/>
                  <a:pt x="5408065" y="228753"/>
                  <a:pt x="5408065" y="236373"/>
                </a:cubicBezTo>
                <a:lnTo>
                  <a:pt x="5408065" y="369418"/>
                </a:lnTo>
                <a:lnTo>
                  <a:pt x="5367832" y="369418"/>
                </a:lnTo>
                <a:lnTo>
                  <a:pt x="5367832" y="208026"/>
                </a:lnTo>
                <a:cubicBezTo>
                  <a:pt x="5367832" y="184252"/>
                  <a:pt x="5367222" y="164288"/>
                  <a:pt x="5366003" y="148133"/>
                </a:cubicBezTo>
                <a:lnTo>
                  <a:pt x="5401665" y="148133"/>
                </a:lnTo>
                <a:lnTo>
                  <a:pt x="5403951" y="184709"/>
                </a:lnTo>
                <a:lnTo>
                  <a:pt x="5404865" y="184709"/>
                </a:lnTo>
                <a:cubicBezTo>
                  <a:pt x="5410961" y="173127"/>
                  <a:pt x="5420410" y="163373"/>
                  <a:pt x="5433212" y="155448"/>
                </a:cubicBezTo>
                <a:cubicBezTo>
                  <a:pt x="5446013" y="147524"/>
                  <a:pt x="5460948" y="143561"/>
                  <a:pt x="5478017" y="143561"/>
                </a:cubicBezTo>
                <a:close/>
                <a:moveTo>
                  <a:pt x="5227014" y="143561"/>
                </a:moveTo>
                <a:cubicBezTo>
                  <a:pt x="5244083" y="143561"/>
                  <a:pt x="5258942" y="146990"/>
                  <a:pt x="5271591" y="153848"/>
                </a:cubicBezTo>
                <a:cubicBezTo>
                  <a:pt x="5284240" y="160706"/>
                  <a:pt x="5293765" y="169622"/>
                  <a:pt x="5300166" y="180594"/>
                </a:cubicBezTo>
                <a:cubicBezTo>
                  <a:pt x="5306567" y="191567"/>
                  <a:pt x="5311215" y="202616"/>
                  <a:pt x="5314111" y="213741"/>
                </a:cubicBezTo>
                <a:cubicBezTo>
                  <a:pt x="5317007" y="224867"/>
                  <a:pt x="5318454" y="236068"/>
                  <a:pt x="5318454" y="247346"/>
                </a:cubicBezTo>
                <a:cubicBezTo>
                  <a:pt x="5318454" y="255270"/>
                  <a:pt x="5317997" y="261519"/>
                  <a:pt x="5317083" y="266091"/>
                </a:cubicBezTo>
                <a:lnTo>
                  <a:pt x="5161635" y="266091"/>
                </a:lnTo>
                <a:cubicBezTo>
                  <a:pt x="5161939" y="291999"/>
                  <a:pt x="5169178" y="311277"/>
                  <a:pt x="5183352" y="323927"/>
                </a:cubicBezTo>
                <a:cubicBezTo>
                  <a:pt x="5197525" y="336576"/>
                  <a:pt x="5215584" y="342900"/>
                  <a:pt x="5237530" y="342900"/>
                </a:cubicBezTo>
                <a:cubicBezTo>
                  <a:pt x="5260999" y="342900"/>
                  <a:pt x="5281421" y="339090"/>
                  <a:pt x="5298795" y="331470"/>
                </a:cubicBezTo>
                <a:lnTo>
                  <a:pt x="5306110" y="360274"/>
                </a:lnTo>
                <a:cubicBezTo>
                  <a:pt x="5285079" y="369723"/>
                  <a:pt x="5260390" y="374447"/>
                  <a:pt x="5232044" y="374447"/>
                </a:cubicBezTo>
                <a:cubicBezTo>
                  <a:pt x="5198515" y="374447"/>
                  <a:pt x="5171998" y="364236"/>
                  <a:pt x="5152491" y="343815"/>
                </a:cubicBezTo>
                <a:cubicBezTo>
                  <a:pt x="5132983" y="323393"/>
                  <a:pt x="5123230" y="296266"/>
                  <a:pt x="5123230" y="262433"/>
                </a:cubicBezTo>
                <a:cubicBezTo>
                  <a:pt x="5123230" y="228296"/>
                  <a:pt x="5132679" y="199949"/>
                  <a:pt x="5151576" y="177394"/>
                </a:cubicBezTo>
                <a:cubicBezTo>
                  <a:pt x="5170474" y="154839"/>
                  <a:pt x="5195620" y="143561"/>
                  <a:pt x="5227014" y="143561"/>
                </a:cubicBezTo>
                <a:close/>
                <a:moveTo>
                  <a:pt x="4308652" y="143561"/>
                </a:moveTo>
                <a:cubicBezTo>
                  <a:pt x="4331207" y="143561"/>
                  <a:pt x="4349800" y="147524"/>
                  <a:pt x="4364430" y="155448"/>
                </a:cubicBezTo>
                <a:lnTo>
                  <a:pt x="4355286" y="186081"/>
                </a:lnTo>
                <a:cubicBezTo>
                  <a:pt x="4341875" y="179070"/>
                  <a:pt x="4326330" y="175565"/>
                  <a:pt x="4308652" y="175565"/>
                </a:cubicBezTo>
                <a:cubicBezTo>
                  <a:pt x="4284268" y="175565"/>
                  <a:pt x="4265142" y="183566"/>
                  <a:pt x="4251273" y="199568"/>
                </a:cubicBezTo>
                <a:cubicBezTo>
                  <a:pt x="4237405" y="215570"/>
                  <a:pt x="4230471" y="235458"/>
                  <a:pt x="4230471" y="259233"/>
                </a:cubicBezTo>
                <a:cubicBezTo>
                  <a:pt x="4230471" y="284531"/>
                  <a:pt x="4237710" y="304648"/>
                  <a:pt x="4252188" y="319583"/>
                </a:cubicBezTo>
                <a:cubicBezTo>
                  <a:pt x="4266666" y="334518"/>
                  <a:pt x="4285030" y="341986"/>
                  <a:pt x="4307280" y="341986"/>
                </a:cubicBezTo>
                <a:cubicBezTo>
                  <a:pt x="4324349" y="341986"/>
                  <a:pt x="4340808" y="338481"/>
                  <a:pt x="4356658" y="331470"/>
                </a:cubicBezTo>
                <a:lnTo>
                  <a:pt x="4363516" y="361646"/>
                </a:lnTo>
                <a:cubicBezTo>
                  <a:pt x="4345533" y="370180"/>
                  <a:pt x="4324349" y="374447"/>
                  <a:pt x="4299965" y="374447"/>
                </a:cubicBezTo>
                <a:cubicBezTo>
                  <a:pt x="4266742" y="374447"/>
                  <a:pt x="4240072" y="364084"/>
                  <a:pt x="4219955" y="343358"/>
                </a:cubicBezTo>
                <a:cubicBezTo>
                  <a:pt x="4199838" y="322631"/>
                  <a:pt x="4189780" y="295352"/>
                  <a:pt x="4189780" y="261519"/>
                </a:cubicBezTo>
                <a:cubicBezTo>
                  <a:pt x="4189780" y="227076"/>
                  <a:pt x="4200676" y="198806"/>
                  <a:pt x="4222470" y="176708"/>
                </a:cubicBezTo>
                <a:cubicBezTo>
                  <a:pt x="4244263" y="154610"/>
                  <a:pt x="4272990" y="143561"/>
                  <a:pt x="4308652" y="143561"/>
                </a:cubicBezTo>
                <a:close/>
                <a:moveTo>
                  <a:pt x="3715130" y="143561"/>
                </a:moveTo>
                <a:cubicBezTo>
                  <a:pt x="3745915" y="143561"/>
                  <a:pt x="3767632" y="152096"/>
                  <a:pt x="3780281" y="169164"/>
                </a:cubicBezTo>
                <a:cubicBezTo>
                  <a:pt x="3792930" y="186233"/>
                  <a:pt x="3799255" y="207722"/>
                  <a:pt x="3799255" y="233630"/>
                </a:cubicBezTo>
                <a:lnTo>
                  <a:pt x="3799255" y="316383"/>
                </a:lnTo>
                <a:cubicBezTo>
                  <a:pt x="3799255" y="337719"/>
                  <a:pt x="3800322" y="355397"/>
                  <a:pt x="3802455" y="369418"/>
                </a:cubicBezTo>
                <a:lnTo>
                  <a:pt x="3766336" y="369418"/>
                </a:lnTo>
                <a:lnTo>
                  <a:pt x="3763136" y="341529"/>
                </a:lnTo>
                <a:lnTo>
                  <a:pt x="3761764" y="341529"/>
                </a:lnTo>
                <a:cubicBezTo>
                  <a:pt x="3755059" y="350978"/>
                  <a:pt x="3745839" y="358826"/>
                  <a:pt x="3734104" y="365075"/>
                </a:cubicBezTo>
                <a:cubicBezTo>
                  <a:pt x="3722369" y="371323"/>
                  <a:pt x="3709034" y="374447"/>
                  <a:pt x="3694099" y="374447"/>
                </a:cubicBezTo>
                <a:cubicBezTo>
                  <a:pt x="3672763" y="374447"/>
                  <a:pt x="3656151" y="368199"/>
                  <a:pt x="3644264" y="355702"/>
                </a:cubicBezTo>
                <a:cubicBezTo>
                  <a:pt x="3632377" y="343205"/>
                  <a:pt x="3626433" y="328270"/>
                  <a:pt x="3626433" y="310896"/>
                </a:cubicBezTo>
                <a:cubicBezTo>
                  <a:pt x="3626433" y="284074"/>
                  <a:pt x="3637939" y="263576"/>
                  <a:pt x="3660952" y="249403"/>
                </a:cubicBezTo>
                <a:cubicBezTo>
                  <a:pt x="3683964" y="235230"/>
                  <a:pt x="3716806" y="228296"/>
                  <a:pt x="3759478" y="228600"/>
                </a:cubicBezTo>
                <a:lnTo>
                  <a:pt x="3759478" y="224028"/>
                </a:lnTo>
                <a:cubicBezTo>
                  <a:pt x="3759478" y="218542"/>
                  <a:pt x="3758945" y="213284"/>
                  <a:pt x="3757878" y="208255"/>
                </a:cubicBezTo>
                <a:cubicBezTo>
                  <a:pt x="3756811" y="203226"/>
                  <a:pt x="3754678" y="197816"/>
                  <a:pt x="3751477" y="192024"/>
                </a:cubicBezTo>
                <a:cubicBezTo>
                  <a:pt x="3748277" y="186233"/>
                  <a:pt x="3743095" y="181661"/>
                  <a:pt x="3735933" y="178308"/>
                </a:cubicBezTo>
                <a:cubicBezTo>
                  <a:pt x="3728770" y="174956"/>
                  <a:pt x="3719854" y="173279"/>
                  <a:pt x="3709186" y="173279"/>
                </a:cubicBezTo>
                <a:cubicBezTo>
                  <a:pt x="3686631" y="173279"/>
                  <a:pt x="3667276" y="178766"/>
                  <a:pt x="3651122" y="189738"/>
                </a:cubicBezTo>
                <a:lnTo>
                  <a:pt x="3641978" y="162764"/>
                </a:lnTo>
                <a:cubicBezTo>
                  <a:pt x="3662400" y="149962"/>
                  <a:pt x="3686783" y="143561"/>
                  <a:pt x="3715130" y="143561"/>
                </a:cubicBezTo>
                <a:close/>
                <a:moveTo>
                  <a:pt x="3537127" y="143561"/>
                </a:moveTo>
                <a:cubicBezTo>
                  <a:pt x="3559682" y="143561"/>
                  <a:pt x="3578275" y="147524"/>
                  <a:pt x="3592905" y="155448"/>
                </a:cubicBezTo>
                <a:lnTo>
                  <a:pt x="3583761" y="186081"/>
                </a:lnTo>
                <a:cubicBezTo>
                  <a:pt x="3570350" y="179070"/>
                  <a:pt x="3554805" y="175565"/>
                  <a:pt x="3537127" y="175565"/>
                </a:cubicBezTo>
                <a:cubicBezTo>
                  <a:pt x="3512743" y="175565"/>
                  <a:pt x="3493617" y="183566"/>
                  <a:pt x="3479748" y="199568"/>
                </a:cubicBezTo>
                <a:cubicBezTo>
                  <a:pt x="3465880" y="215570"/>
                  <a:pt x="3458946" y="235458"/>
                  <a:pt x="3458946" y="259233"/>
                </a:cubicBezTo>
                <a:cubicBezTo>
                  <a:pt x="3458946" y="284531"/>
                  <a:pt x="3466184" y="304648"/>
                  <a:pt x="3480663" y="319583"/>
                </a:cubicBezTo>
                <a:cubicBezTo>
                  <a:pt x="3495141" y="334518"/>
                  <a:pt x="3513505" y="341986"/>
                  <a:pt x="3535755" y="341986"/>
                </a:cubicBezTo>
                <a:cubicBezTo>
                  <a:pt x="3552824" y="341986"/>
                  <a:pt x="3569283" y="338481"/>
                  <a:pt x="3585133" y="331470"/>
                </a:cubicBezTo>
                <a:lnTo>
                  <a:pt x="3591991" y="361646"/>
                </a:lnTo>
                <a:cubicBezTo>
                  <a:pt x="3574008" y="370180"/>
                  <a:pt x="3552824" y="374447"/>
                  <a:pt x="3528440" y="374447"/>
                </a:cubicBezTo>
                <a:cubicBezTo>
                  <a:pt x="3495217" y="374447"/>
                  <a:pt x="3468547" y="364084"/>
                  <a:pt x="3448430" y="343358"/>
                </a:cubicBezTo>
                <a:cubicBezTo>
                  <a:pt x="3428313" y="322631"/>
                  <a:pt x="3418255" y="295352"/>
                  <a:pt x="3418255" y="261519"/>
                </a:cubicBezTo>
                <a:cubicBezTo>
                  <a:pt x="3418255" y="227076"/>
                  <a:pt x="3429151" y="198806"/>
                  <a:pt x="3450944" y="176708"/>
                </a:cubicBezTo>
                <a:cubicBezTo>
                  <a:pt x="3472738" y="154610"/>
                  <a:pt x="3501465" y="143561"/>
                  <a:pt x="3537127" y="143561"/>
                </a:cubicBezTo>
                <a:close/>
                <a:moveTo>
                  <a:pt x="3165957" y="143561"/>
                </a:moveTo>
                <a:cubicBezTo>
                  <a:pt x="3197960" y="143561"/>
                  <a:pt x="3220973" y="156210"/>
                  <a:pt x="3234994" y="181509"/>
                </a:cubicBezTo>
                <a:lnTo>
                  <a:pt x="3235908" y="181509"/>
                </a:lnTo>
                <a:lnTo>
                  <a:pt x="3237280" y="148133"/>
                </a:lnTo>
                <a:lnTo>
                  <a:pt x="3272941" y="148133"/>
                </a:lnTo>
                <a:cubicBezTo>
                  <a:pt x="3271722" y="161849"/>
                  <a:pt x="3271113" y="181966"/>
                  <a:pt x="3271113" y="208484"/>
                </a:cubicBezTo>
                <a:lnTo>
                  <a:pt x="3271113" y="336957"/>
                </a:lnTo>
                <a:cubicBezTo>
                  <a:pt x="3271113" y="384810"/>
                  <a:pt x="3260597" y="418643"/>
                  <a:pt x="3239566" y="438455"/>
                </a:cubicBezTo>
                <a:cubicBezTo>
                  <a:pt x="3219754" y="456134"/>
                  <a:pt x="3192779" y="464973"/>
                  <a:pt x="3158641" y="464973"/>
                </a:cubicBezTo>
                <a:cubicBezTo>
                  <a:pt x="3127857" y="464973"/>
                  <a:pt x="3103320" y="458877"/>
                  <a:pt x="3085032" y="446685"/>
                </a:cubicBezTo>
                <a:lnTo>
                  <a:pt x="3095091" y="415595"/>
                </a:lnTo>
                <a:cubicBezTo>
                  <a:pt x="3113074" y="427482"/>
                  <a:pt x="3134715" y="433426"/>
                  <a:pt x="3160013" y="433426"/>
                </a:cubicBezTo>
                <a:cubicBezTo>
                  <a:pt x="3181958" y="433426"/>
                  <a:pt x="3199332" y="427178"/>
                  <a:pt x="3212134" y="414681"/>
                </a:cubicBezTo>
                <a:cubicBezTo>
                  <a:pt x="3224936" y="402184"/>
                  <a:pt x="3231336" y="382524"/>
                  <a:pt x="3231336" y="355702"/>
                </a:cubicBezTo>
                <a:lnTo>
                  <a:pt x="3231336" y="331470"/>
                </a:lnTo>
                <a:lnTo>
                  <a:pt x="3230422" y="331470"/>
                </a:lnTo>
                <a:cubicBezTo>
                  <a:pt x="3224021" y="342443"/>
                  <a:pt x="3214801" y="351359"/>
                  <a:pt x="3202761" y="358217"/>
                </a:cubicBezTo>
                <a:cubicBezTo>
                  <a:pt x="3190722" y="365075"/>
                  <a:pt x="3176472" y="368504"/>
                  <a:pt x="3160013" y="368504"/>
                </a:cubicBezTo>
                <a:cubicBezTo>
                  <a:pt x="3132886" y="368504"/>
                  <a:pt x="3110407" y="358217"/>
                  <a:pt x="3092576" y="337643"/>
                </a:cubicBezTo>
                <a:cubicBezTo>
                  <a:pt x="3074745" y="317069"/>
                  <a:pt x="3065830" y="291389"/>
                  <a:pt x="3065830" y="260604"/>
                </a:cubicBezTo>
                <a:cubicBezTo>
                  <a:pt x="3065830" y="224943"/>
                  <a:pt x="3075736" y="196520"/>
                  <a:pt x="3095548" y="175337"/>
                </a:cubicBezTo>
                <a:cubicBezTo>
                  <a:pt x="3115360" y="154153"/>
                  <a:pt x="3138829" y="143561"/>
                  <a:pt x="3165957" y="143561"/>
                </a:cubicBezTo>
                <a:close/>
                <a:moveTo>
                  <a:pt x="2934842" y="143561"/>
                </a:moveTo>
                <a:cubicBezTo>
                  <a:pt x="2943376" y="143561"/>
                  <a:pt x="2951834" y="145009"/>
                  <a:pt x="2960217" y="147905"/>
                </a:cubicBezTo>
                <a:cubicBezTo>
                  <a:pt x="2968599" y="150800"/>
                  <a:pt x="2976904" y="155525"/>
                  <a:pt x="2985134" y="162078"/>
                </a:cubicBezTo>
                <a:cubicBezTo>
                  <a:pt x="2993364" y="168631"/>
                  <a:pt x="3000069" y="178385"/>
                  <a:pt x="3005251" y="191339"/>
                </a:cubicBezTo>
                <a:cubicBezTo>
                  <a:pt x="3010432" y="204293"/>
                  <a:pt x="3013023" y="219761"/>
                  <a:pt x="3013023" y="237744"/>
                </a:cubicBezTo>
                <a:lnTo>
                  <a:pt x="3013023" y="369418"/>
                </a:lnTo>
                <a:lnTo>
                  <a:pt x="2972790" y="369418"/>
                </a:lnTo>
                <a:lnTo>
                  <a:pt x="2972790" y="241859"/>
                </a:lnTo>
                <a:cubicBezTo>
                  <a:pt x="2972790" y="222352"/>
                  <a:pt x="2968675" y="206579"/>
                  <a:pt x="2960445" y="194539"/>
                </a:cubicBezTo>
                <a:cubicBezTo>
                  <a:pt x="2952216" y="182499"/>
                  <a:pt x="2939262" y="176480"/>
                  <a:pt x="2921583" y="176480"/>
                </a:cubicBezTo>
                <a:cubicBezTo>
                  <a:pt x="2909086" y="176480"/>
                  <a:pt x="2897961" y="180442"/>
                  <a:pt x="2888208" y="188367"/>
                </a:cubicBezTo>
                <a:cubicBezTo>
                  <a:pt x="2878454" y="196292"/>
                  <a:pt x="2871596" y="206045"/>
                  <a:pt x="2867633" y="217628"/>
                </a:cubicBezTo>
                <a:cubicBezTo>
                  <a:pt x="2865805" y="222504"/>
                  <a:pt x="2864890" y="228753"/>
                  <a:pt x="2864890" y="236373"/>
                </a:cubicBezTo>
                <a:lnTo>
                  <a:pt x="2864890" y="369418"/>
                </a:lnTo>
                <a:lnTo>
                  <a:pt x="2824657" y="369418"/>
                </a:lnTo>
                <a:lnTo>
                  <a:pt x="2824657" y="208026"/>
                </a:lnTo>
                <a:cubicBezTo>
                  <a:pt x="2824657" y="184252"/>
                  <a:pt x="2824047" y="164288"/>
                  <a:pt x="2822828" y="148133"/>
                </a:cubicBezTo>
                <a:lnTo>
                  <a:pt x="2858490" y="148133"/>
                </a:lnTo>
                <a:lnTo>
                  <a:pt x="2860775" y="184709"/>
                </a:lnTo>
                <a:lnTo>
                  <a:pt x="2861690" y="184709"/>
                </a:lnTo>
                <a:cubicBezTo>
                  <a:pt x="2867786" y="173127"/>
                  <a:pt x="2877235" y="163373"/>
                  <a:pt x="2890036" y="155448"/>
                </a:cubicBezTo>
                <a:cubicBezTo>
                  <a:pt x="2902838" y="147524"/>
                  <a:pt x="2917773" y="143561"/>
                  <a:pt x="2934842" y="143561"/>
                </a:cubicBezTo>
                <a:close/>
                <a:moveTo>
                  <a:pt x="1715643" y="143561"/>
                </a:moveTo>
                <a:cubicBezTo>
                  <a:pt x="1724177" y="143561"/>
                  <a:pt x="1732635" y="145009"/>
                  <a:pt x="1741017" y="147905"/>
                </a:cubicBezTo>
                <a:cubicBezTo>
                  <a:pt x="1749400" y="150800"/>
                  <a:pt x="1757705" y="155525"/>
                  <a:pt x="1765935" y="162078"/>
                </a:cubicBezTo>
                <a:cubicBezTo>
                  <a:pt x="1774164" y="168631"/>
                  <a:pt x="1780870" y="178385"/>
                  <a:pt x="1786051" y="191339"/>
                </a:cubicBezTo>
                <a:cubicBezTo>
                  <a:pt x="1791233" y="204293"/>
                  <a:pt x="1793824" y="219761"/>
                  <a:pt x="1793824" y="237744"/>
                </a:cubicBezTo>
                <a:lnTo>
                  <a:pt x="1793824" y="369418"/>
                </a:lnTo>
                <a:lnTo>
                  <a:pt x="1753591" y="369418"/>
                </a:lnTo>
                <a:lnTo>
                  <a:pt x="1753591" y="241859"/>
                </a:lnTo>
                <a:cubicBezTo>
                  <a:pt x="1753591" y="222352"/>
                  <a:pt x="1749475" y="206579"/>
                  <a:pt x="1741246" y="194539"/>
                </a:cubicBezTo>
                <a:cubicBezTo>
                  <a:pt x="1733017" y="182499"/>
                  <a:pt x="1720063" y="176480"/>
                  <a:pt x="1702384" y="176480"/>
                </a:cubicBezTo>
                <a:cubicBezTo>
                  <a:pt x="1689887" y="176480"/>
                  <a:pt x="1678762" y="180442"/>
                  <a:pt x="1669008" y="188367"/>
                </a:cubicBezTo>
                <a:cubicBezTo>
                  <a:pt x="1659254" y="196292"/>
                  <a:pt x="1652396" y="206045"/>
                  <a:pt x="1648435" y="217628"/>
                </a:cubicBezTo>
                <a:cubicBezTo>
                  <a:pt x="1646606" y="222504"/>
                  <a:pt x="1645691" y="228753"/>
                  <a:pt x="1645691" y="236373"/>
                </a:cubicBezTo>
                <a:lnTo>
                  <a:pt x="1645691" y="369418"/>
                </a:lnTo>
                <a:lnTo>
                  <a:pt x="1605458" y="369418"/>
                </a:lnTo>
                <a:lnTo>
                  <a:pt x="1605458" y="208026"/>
                </a:lnTo>
                <a:cubicBezTo>
                  <a:pt x="1605458" y="184252"/>
                  <a:pt x="1604848" y="164288"/>
                  <a:pt x="1603629" y="148133"/>
                </a:cubicBezTo>
                <a:lnTo>
                  <a:pt x="1639291" y="148133"/>
                </a:lnTo>
                <a:lnTo>
                  <a:pt x="1641576" y="184709"/>
                </a:lnTo>
                <a:lnTo>
                  <a:pt x="1642492" y="184709"/>
                </a:lnTo>
                <a:cubicBezTo>
                  <a:pt x="1648587" y="173127"/>
                  <a:pt x="1658035" y="163373"/>
                  <a:pt x="1670838" y="155448"/>
                </a:cubicBezTo>
                <a:cubicBezTo>
                  <a:pt x="1683639" y="147524"/>
                  <a:pt x="1698574" y="143561"/>
                  <a:pt x="1715643" y="143561"/>
                </a:cubicBezTo>
                <a:close/>
                <a:moveTo>
                  <a:pt x="1210055" y="143561"/>
                </a:moveTo>
                <a:cubicBezTo>
                  <a:pt x="1240840" y="143561"/>
                  <a:pt x="1262558" y="152096"/>
                  <a:pt x="1275207" y="169164"/>
                </a:cubicBezTo>
                <a:cubicBezTo>
                  <a:pt x="1287856" y="186233"/>
                  <a:pt x="1294180" y="207722"/>
                  <a:pt x="1294180" y="233630"/>
                </a:cubicBezTo>
                <a:lnTo>
                  <a:pt x="1294180" y="316383"/>
                </a:lnTo>
                <a:cubicBezTo>
                  <a:pt x="1294180" y="337719"/>
                  <a:pt x="1295247" y="355397"/>
                  <a:pt x="1297381" y="369418"/>
                </a:cubicBezTo>
                <a:lnTo>
                  <a:pt x="1261262" y="369418"/>
                </a:lnTo>
                <a:lnTo>
                  <a:pt x="1258062" y="341529"/>
                </a:lnTo>
                <a:lnTo>
                  <a:pt x="1256690" y="341529"/>
                </a:lnTo>
                <a:cubicBezTo>
                  <a:pt x="1249985" y="350978"/>
                  <a:pt x="1240765" y="358826"/>
                  <a:pt x="1229030" y="365075"/>
                </a:cubicBezTo>
                <a:cubicBezTo>
                  <a:pt x="1217295" y="371323"/>
                  <a:pt x="1203960" y="374447"/>
                  <a:pt x="1189025" y="374447"/>
                </a:cubicBezTo>
                <a:cubicBezTo>
                  <a:pt x="1167688" y="374447"/>
                  <a:pt x="1151077" y="368199"/>
                  <a:pt x="1139189" y="355702"/>
                </a:cubicBezTo>
                <a:cubicBezTo>
                  <a:pt x="1127302" y="343205"/>
                  <a:pt x="1121359" y="328270"/>
                  <a:pt x="1121359" y="310896"/>
                </a:cubicBezTo>
                <a:cubicBezTo>
                  <a:pt x="1121359" y="284074"/>
                  <a:pt x="1132865" y="263576"/>
                  <a:pt x="1155878" y="249403"/>
                </a:cubicBezTo>
                <a:cubicBezTo>
                  <a:pt x="1178890" y="235230"/>
                  <a:pt x="1211733" y="228296"/>
                  <a:pt x="1254404" y="228600"/>
                </a:cubicBezTo>
                <a:lnTo>
                  <a:pt x="1254404" y="224028"/>
                </a:lnTo>
                <a:cubicBezTo>
                  <a:pt x="1254404" y="218542"/>
                  <a:pt x="1253871" y="213284"/>
                  <a:pt x="1252804" y="208255"/>
                </a:cubicBezTo>
                <a:cubicBezTo>
                  <a:pt x="1251737" y="203226"/>
                  <a:pt x="1249604" y="197816"/>
                  <a:pt x="1246403" y="192024"/>
                </a:cubicBezTo>
                <a:cubicBezTo>
                  <a:pt x="1243202" y="186233"/>
                  <a:pt x="1238021" y="181661"/>
                  <a:pt x="1230858" y="178308"/>
                </a:cubicBezTo>
                <a:cubicBezTo>
                  <a:pt x="1223695" y="174956"/>
                  <a:pt x="1214780" y="173279"/>
                  <a:pt x="1204112" y="173279"/>
                </a:cubicBezTo>
                <a:cubicBezTo>
                  <a:pt x="1181557" y="173279"/>
                  <a:pt x="1162202" y="178766"/>
                  <a:pt x="1146048" y="189738"/>
                </a:cubicBezTo>
                <a:lnTo>
                  <a:pt x="1136903" y="162764"/>
                </a:lnTo>
                <a:cubicBezTo>
                  <a:pt x="1157326" y="149962"/>
                  <a:pt x="1181710" y="143561"/>
                  <a:pt x="1210055" y="143561"/>
                </a:cubicBezTo>
                <a:close/>
                <a:moveTo>
                  <a:pt x="616610" y="143561"/>
                </a:moveTo>
                <a:cubicBezTo>
                  <a:pt x="631241" y="143561"/>
                  <a:pt x="644043" y="147600"/>
                  <a:pt x="655015" y="155677"/>
                </a:cubicBezTo>
                <a:cubicBezTo>
                  <a:pt x="665987" y="163754"/>
                  <a:pt x="673913" y="174498"/>
                  <a:pt x="678790" y="187910"/>
                </a:cubicBezTo>
                <a:lnTo>
                  <a:pt x="679704" y="187910"/>
                </a:lnTo>
                <a:cubicBezTo>
                  <a:pt x="685495" y="176937"/>
                  <a:pt x="693877" y="167336"/>
                  <a:pt x="704850" y="159106"/>
                </a:cubicBezTo>
                <a:cubicBezTo>
                  <a:pt x="718566" y="148743"/>
                  <a:pt x="734721" y="143561"/>
                  <a:pt x="753313" y="143561"/>
                </a:cubicBezTo>
                <a:cubicBezTo>
                  <a:pt x="761542" y="143561"/>
                  <a:pt x="769620" y="145009"/>
                  <a:pt x="777544" y="147905"/>
                </a:cubicBezTo>
                <a:cubicBezTo>
                  <a:pt x="785469" y="150800"/>
                  <a:pt x="793241" y="155601"/>
                  <a:pt x="800862" y="162306"/>
                </a:cubicBezTo>
                <a:cubicBezTo>
                  <a:pt x="808481" y="169012"/>
                  <a:pt x="814654" y="178994"/>
                  <a:pt x="819378" y="192253"/>
                </a:cubicBezTo>
                <a:cubicBezTo>
                  <a:pt x="824103" y="205512"/>
                  <a:pt x="826464" y="221285"/>
                  <a:pt x="826464" y="239573"/>
                </a:cubicBezTo>
                <a:lnTo>
                  <a:pt x="826464" y="369418"/>
                </a:lnTo>
                <a:lnTo>
                  <a:pt x="787145" y="369418"/>
                </a:lnTo>
                <a:lnTo>
                  <a:pt x="787145" y="244602"/>
                </a:lnTo>
                <a:cubicBezTo>
                  <a:pt x="787145" y="222962"/>
                  <a:pt x="783107" y="206198"/>
                  <a:pt x="775030" y="194310"/>
                </a:cubicBezTo>
                <a:cubicBezTo>
                  <a:pt x="766952" y="182423"/>
                  <a:pt x="754990" y="176480"/>
                  <a:pt x="739140" y="176480"/>
                </a:cubicBezTo>
                <a:cubicBezTo>
                  <a:pt x="728167" y="176480"/>
                  <a:pt x="718414" y="179909"/>
                  <a:pt x="709879" y="186767"/>
                </a:cubicBezTo>
                <a:cubicBezTo>
                  <a:pt x="701345" y="193625"/>
                  <a:pt x="695096" y="202235"/>
                  <a:pt x="691134" y="212598"/>
                </a:cubicBezTo>
                <a:cubicBezTo>
                  <a:pt x="689000" y="219609"/>
                  <a:pt x="687933" y="226314"/>
                  <a:pt x="687933" y="232715"/>
                </a:cubicBezTo>
                <a:lnTo>
                  <a:pt x="687933" y="369418"/>
                </a:lnTo>
                <a:lnTo>
                  <a:pt x="648614" y="369418"/>
                </a:lnTo>
                <a:lnTo>
                  <a:pt x="648614" y="236830"/>
                </a:lnTo>
                <a:cubicBezTo>
                  <a:pt x="648614" y="218542"/>
                  <a:pt x="644652" y="203912"/>
                  <a:pt x="636727" y="192939"/>
                </a:cubicBezTo>
                <a:cubicBezTo>
                  <a:pt x="628802" y="181966"/>
                  <a:pt x="617372" y="176480"/>
                  <a:pt x="602437" y="176480"/>
                </a:cubicBezTo>
                <a:cubicBezTo>
                  <a:pt x="590855" y="176480"/>
                  <a:pt x="580492" y="180442"/>
                  <a:pt x="571348" y="188367"/>
                </a:cubicBezTo>
                <a:cubicBezTo>
                  <a:pt x="562203" y="196292"/>
                  <a:pt x="555955" y="205740"/>
                  <a:pt x="552602" y="216713"/>
                </a:cubicBezTo>
                <a:cubicBezTo>
                  <a:pt x="550469" y="221895"/>
                  <a:pt x="549402" y="228448"/>
                  <a:pt x="549402" y="236373"/>
                </a:cubicBezTo>
                <a:lnTo>
                  <a:pt x="549402" y="369418"/>
                </a:lnTo>
                <a:lnTo>
                  <a:pt x="510082" y="369418"/>
                </a:lnTo>
                <a:lnTo>
                  <a:pt x="510082" y="208026"/>
                </a:lnTo>
                <a:cubicBezTo>
                  <a:pt x="510082" y="192482"/>
                  <a:pt x="509473" y="172517"/>
                  <a:pt x="508254" y="148133"/>
                </a:cubicBezTo>
                <a:lnTo>
                  <a:pt x="543459" y="148133"/>
                </a:lnTo>
                <a:lnTo>
                  <a:pt x="545287" y="184252"/>
                </a:lnTo>
                <a:lnTo>
                  <a:pt x="546659" y="184252"/>
                </a:lnTo>
                <a:cubicBezTo>
                  <a:pt x="562508" y="157125"/>
                  <a:pt x="585825" y="143561"/>
                  <a:pt x="616610" y="143561"/>
                </a:cubicBezTo>
                <a:close/>
                <a:moveTo>
                  <a:pt x="356159" y="143561"/>
                </a:moveTo>
                <a:cubicBezTo>
                  <a:pt x="387858" y="143561"/>
                  <a:pt x="413537" y="154077"/>
                  <a:pt x="433197" y="175108"/>
                </a:cubicBezTo>
                <a:cubicBezTo>
                  <a:pt x="452856" y="196139"/>
                  <a:pt x="462686" y="223419"/>
                  <a:pt x="462686" y="256947"/>
                </a:cubicBezTo>
                <a:cubicBezTo>
                  <a:pt x="462686" y="295047"/>
                  <a:pt x="451713" y="324155"/>
                  <a:pt x="429768" y="344272"/>
                </a:cubicBezTo>
                <a:cubicBezTo>
                  <a:pt x="407822" y="364389"/>
                  <a:pt x="382067" y="374447"/>
                  <a:pt x="352501" y="374447"/>
                </a:cubicBezTo>
                <a:cubicBezTo>
                  <a:pt x="322021" y="374447"/>
                  <a:pt x="296723" y="364008"/>
                  <a:pt x="276606" y="343129"/>
                </a:cubicBezTo>
                <a:cubicBezTo>
                  <a:pt x="256489" y="322250"/>
                  <a:pt x="246431" y="294742"/>
                  <a:pt x="246431" y="260604"/>
                </a:cubicBezTo>
                <a:cubicBezTo>
                  <a:pt x="246431" y="224943"/>
                  <a:pt x="256870" y="196520"/>
                  <a:pt x="277749" y="175337"/>
                </a:cubicBezTo>
                <a:cubicBezTo>
                  <a:pt x="298628" y="154153"/>
                  <a:pt x="324764" y="143561"/>
                  <a:pt x="356159" y="143561"/>
                </a:cubicBezTo>
                <a:close/>
                <a:moveTo>
                  <a:pt x="1956359" y="143104"/>
                </a:moveTo>
                <a:cubicBezTo>
                  <a:pt x="1988058" y="143104"/>
                  <a:pt x="2013737" y="153620"/>
                  <a:pt x="2033397" y="174651"/>
                </a:cubicBezTo>
                <a:cubicBezTo>
                  <a:pt x="2053056" y="195682"/>
                  <a:pt x="2062886" y="223114"/>
                  <a:pt x="2062886" y="256947"/>
                </a:cubicBezTo>
                <a:cubicBezTo>
                  <a:pt x="2062886" y="295047"/>
                  <a:pt x="2051913" y="324155"/>
                  <a:pt x="2029968" y="344272"/>
                </a:cubicBezTo>
                <a:cubicBezTo>
                  <a:pt x="2008022" y="364389"/>
                  <a:pt x="1982267" y="374447"/>
                  <a:pt x="1952701" y="374447"/>
                </a:cubicBezTo>
                <a:cubicBezTo>
                  <a:pt x="1922221" y="374447"/>
                  <a:pt x="1896923" y="364008"/>
                  <a:pt x="1876806" y="343129"/>
                </a:cubicBezTo>
                <a:cubicBezTo>
                  <a:pt x="1856689" y="322250"/>
                  <a:pt x="1846631" y="294742"/>
                  <a:pt x="1846631" y="260604"/>
                </a:cubicBezTo>
                <a:cubicBezTo>
                  <a:pt x="1846631" y="224638"/>
                  <a:pt x="1857070" y="196063"/>
                  <a:pt x="1877949" y="174879"/>
                </a:cubicBezTo>
                <a:cubicBezTo>
                  <a:pt x="1898828" y="153696"/>
                  <a:pt x="1924964" y="143104"/>
                  <a:pt x="1956359" y="143104"/>
                </a:cubicBezTo>
                <a:close/>
                <a:moveTo>
                  <a:pt x="1406271" y="95098"/>
                </a:moveTo>
                <a:lnTo>
                  <a:pt x="1406271" y="148133"/>
                </a:lnTo>
                <a:lnTo>
                  <a:pt x="1463878" y="148133"/>
                </a:lnTo>
                <a:lnTo>
                  <a:pt x="1463878" y="178766"/>
                </a:lnTo>
                <a:lnTo>
                  <a:pt x="1406271" y="178766"/>
                </a:lnTo>
                <a:lnTo>
                  <a:pt x="1406271" y="298095"/>
                </a:lnTo>
                <a:cubicBezTo>
                  <a:pt x="1406271" y="326746"/>
                  <a:pt x="1416329" y="341072"/>
                  <a:pt x="1436446" y="341072"/>
                </a:cubicBezTo>
                <a:cubicBezTo>
                  <a:pt x="1445895" y="341072"/>
                  <a:pt x="1453667" y="340157"/>
                  <a:pt x="1459763" y="338328"/>
                </a:cubicBezTo>
                <a:lnTo>
                  <a:pt x="1461592" y="368961"/>
                </a:lnTo>
                <a:cubicBezTo>
                  <a:pt x="1451229" y="372618"/>
                  <a:pt x="1439342" y="374447"/>
                  <a:pt x="1425931" y="374447"/>
                </a:cubicBezTo>
                <a:cubicBezTo>
                  <a:pt x="1407337" y="374447"/>
                  <a:pt x="1392860" y="368808"/>
                  <a:pt x="1382496" y="357531"/>
                </a:cubicBezTo>
                <a:cubicBezTo>
                  <a:pt x="1372133" y="345948"/>
                  <a:pt x="1366951" y="326594"/>
                  <a:pt x="1366951" y="299466"/>
                </a:cubicBezTo>
                <a:lnTo>
                  <a:pt x="1366951" y="178766"/>
                </a:lnTo>
                <a:lnTo>
                  <a:pt x="1332661" y="178766"/>
                </a:lnTo>
                <a:lnTo>
                  <a:pt x="1332661" y="148133"/>
                </a:lnTo>
                <a:lnTo>
                  <a:pt x="1366951" y="148133"/>
                </a:lnTo>
                <a:lnTo>
                  <a:pt x="1366951" y="106985"/>
                </a:lnTo>
                <a:close/>
                <a:moveTo>
                  <a:pt x="1034796" y="95098"/>
                </a:moveTo>
                <a:lnTo>
                  <a:pt x="1034796" y="148133"/>
                </a:lnTo>
                <a:lnTo>
                  <a:pt x="1092403" y="148133"/>
                </a:lnTo>
                <a:lnTo>
                  <a:pt x="1092403" y="178766"/>
                </a:lnTo>
                <a:lnTo>
                  <a:pt x="1034796" y="178766"/>
                </a:lnTo>
                <a:lnTo>
                  <a:pt x="1034796" y="298095"/>
                </a:lnTo>
                <a:cubicBezTo>
                  <a:pt x="1034796" y="326746"/>
                  <a:pt x="1044854" y="341072"/>
                  <a:pt x="1064971" y="341072"/>
                </a:cubicBezTo>
                <a:cubicBezTo>
                  <a:pt x="1074419" y="341072"/>
                  <a:pt x="1082191" y="340157"/>
                  <a:pt x="1088288" y="338328"/>
                </a:cubicBezTo>
                <a:lnTo>
                  <a:pt x="1090117" y="368961"/>
                </a:lnTo>
                <a:cubicBezTo>
                  <a:pt x="1079754" y="372618"/>
                  <a:pt x="1067867" y="374447"/>
                  <a:pt x="1054456" y="374447"/>
                </a:cubicBezTo>
                <a:cubicBezTo>
                  <a:pt x="1035863" y="374447"/>
                  <a:pt x="1021384" y="368808"/>
                  <a:pt x="1011022" y="357531"/>
                </a:cubicBezTo>
                <a:cubicBezTo>
                  <a:pt x="1000658" y="345948"/>
                  <a:pt x="995476" y="326594"/>
                  <a:pt x="995476" y="299466"/>
                </a:cubicBezTo>
                <a:lnTo>
                  <a:pt x="995476" y="178766"/>
                </a:lnTo>
                <a:lnTo>
                  <a:pt x="961186" y="178766"/>
                </a:lnTo>
                <a:lnTo>
                  <a:pt x="961186" y="148133"/>
                </a:lnTo>
                <a:lnTo>
                  <a:pt x="995476" y="148133"/>
                </a:lnTo>
                <a:lnTo>
                  <a:pt x="995476" y="106985"/>
                </a:lnTo>
                <a:close/>
                <a:moveTo>
                  <a:pt x="1154734" y="69038"/>
                </a:moveTo>
                <a:lnTo>
                  <a:pt x="1177594" y="69038"/>
                </a:lnTo>
                <a:cubicBezTo>
                  <a:pt x="1179118" y="78182"/>
                  <a:pt x="1183081" y="85725"/>
                  <a:pt x="1189482" y="91669"/>
                </a:cubicBezTo>
                <a:cubicBezTo>
                  <a:pt x="1195882" y="97613"/>
                  <a:pt x="1203960" y="100584"/>
                  <a:pt x="1213713" y="100584"/>
                </a:cubicBezTo>
                <a:cubicBezTo>
                  <a:pt x="1224685" y="100584"/>
                  <a:pt x="1233373" y="97460"/>
                  <a:pt x="1239774" y="91212"/>
                </a:cubicBezTo>
                <a:cubicBezTo>
                  <a:pt x="1246175" y="84963"/>
                  <a:pt x="1249680" y="77572"/>
                  <a:pt x="1250289" y="69038"/>
                </a:cubicBezTo>
                <a:lnTo>
                  <a:pt x="1273149" y="69038"/>
                </a:lnTo>
                <a:cubicBezTo>
                  <a:pt x="1272845" y="86106"/>
                  <a:pt x="1267206" y="99822"/>
                  <a:pt x="1256233" y="110186"/>
                </a:cubicBezTo>
                <a:cubicBezTo>
                  <a:pt x="1245260" y="120549"/>
                  <a:pt x="1231086" y="125730"/>
                  <a:pt x="1213713" y="125730"/>
                </a:cubicBezTo>
                <a:cubicBezTo>
                  <a:pt x="1194816" y="125730"/>
                  <a:pt x="1180337" y="120168"/>
                  <a:pt x="1170279" y="109043"/>
                </a:cubicBezTo>
                <a:cubicBezTo>
                  <a:pt x="1160221" y="97917"/>
                  <a:pt x="1155040" y="84582"/>
                  <a:pt x="1154734" y="69038"/>
                </a:cubicBezTo>
                <a:close/>
                <a:moveTo>
                  <a:pt x="8526474" y="61265"/>
                </a:moveTo>
                <a:lnTo>
                  <a:pt x="8547963" y="61265"/>
                </a:lnTo>
                <a:cubicBezTo>
                  <a:pt x="8548572" y="92050"/>
                  <a:pt x="8538209" y="107442"/>
                  <a:pt x="8516873" y="107442"/>
                </a:cubicBezTo>
                <a:cubicBezTo>
                  <a:pt x="8510167" y="107442"/>
                  <a:pt x="8500718" y="104242"/>
                  <a:pt x="8488527" y="97841"/>
                </a:cubicBezTo>
                <a:cubicBezTo>
                  <a:pt x="8479382" y="92355"/>
                  <a:pt x="8472829" y="89612"/>
                  <a:pt x="8468867" y="89612"/>
                </a:cubicBezTo>
                <a:cubicBezTo>
                  <a:pt x="8461856" y="89612"/>
                  <a:pt x="8457894" y="96470"/>
                  <a:pt x="8456980" y="110186"/>
                </a:cubicBezTo>
                <a:lnTo>
                  <a:pt x="8435034" y="110186"/>
                </a:lnTo>
                <a:cubicBezTo>
                  <a:pt x="8434729" y="95555"/>
                  <a:pt x="8437320" y="83973"/>
                  <a:pt x="8442806" y="75438"/>
                </a:cubicBezTo>
                <a:cubicBezTo>
                  <a:pt x="8448293" y="66904"/>
                  <a:pt x="8456065" y="62637"/>
                  <a:pt x="8466123" y="62637"/>
                </a:cubicBezTo>
                <a:cubicBezTo>
                  <a:pt x="8472219" y="62637"/>
                  <a:pt x="8481668" y="65990"/>
                  <a:pt x="8494470" y="72695"/>
                </a:cubicBezTo>
                <a:cubicBezTo>
                  <a:pt x="8503614" y="77877"/>
                  <a:pt x="8510015" y="80468"/>
                  <a:pt x="8513672" y="80468"/>
                </a:cubicBezTo>
                <a:cubicBezTo>
                  <a:pt x="8521293" y="80468"/>
                  <a:pt x="8525560" y="74067"/>
                  <a:pt x="8526474" y="61265"/>
                </a:cubicBezTo>
                <a:close/>
                <a:moveTo>
                  <a:pt x="7181849" y="61265"/>
                </a:moveTo>
                <a:lnTo>
                  <a:pt x="7409992" y="61265"/>
                </a:lnTo>
                <a:lnTo>
                  <a:pt x="7409992" y="90241"/>
                </a:lnTo>
                <a:lnTo>
                  <a:pt x="7415935" y="75438"/>
                </a:lnTo>
                <a:cubicBezTo>
                  <a:pt x="7421421" y="66904"/>
                  <a:pt x="7429194" y="62637"/>
                  <a:pt x="7439253" y="62637"/>
                </a:cubicBezTo>
                <a:cubicBezTo>
                  <a:pt x="7445349" y="62637"/>
                  <a:pt x="7454797" y="65990"/>
                  <a:pt x="7467599" y="72695"/>
                </a:cubicBezTo>
                <a:cubicBezTo>
                  <a:pt x="7476743" y="77877"/>
                  <a:pt x="7483296" y="80468"/>
                  <a:pt x="7487259" y="80468"/>
                </a:cubicBezTo>
                <a:cubicBezTo>
                  <a:pt x="7494573" y="80468"/>
                  <a:pt x="7498688" y="74067"/>
                  <a:pt x="7499603" y="61265"/>
                </a:cubicBezTo>
                <a:lnTo>
                  <a:pt x="7521091" y="61265"/>
                </a:lnTo>
                <a:cubicBezTo>
                  <a:pt x="7521701" y="92050"/>
                  <a:pt x="7511337" y="107442"/>
                  <a:pt x="7490001" y="107442"/>
                </a:cubicBezTo>
                <a:cubicBezTo>
                  <a:pt x="7482991" y="107442"/>
                  <a:pt x="7473543" y="104090"/>
                  <a:pt x="7461655" y="97384"/>
                </a:cubicBezTo>
                <a:cubicBezTo>
                  <a:pt x="7452206" y="92202"/>
                  <a:pt x="7445653" y="89612"/>
                  <a:pt x="7441995" y="89612"/>
                </a:cubicBezTo>
                <a:cubicBezTo>
                  <a:pt x="7434985" y="89612"/>
                  <a:pt x="7431023" y="96470"/>
                  <a:pt x="7430109" y="110186"/>
                </a:cubicBezTo>
                <a:lnTo>
                  <a:pt x="7408163" y="110186"/>
                </a:lnTo>
                <a:lnTo>
                  <a:pt x="7409479" y="95098"/>
                </a:lnTo>
                <a:lnTo>
                  <a:pt x="7315809" y="95098"/>
                </a:lnTo>
                <a:lnTo>
                  <a:pt x="7315809" y="369418"/>
                </a:lnTo>
                <a:lnTo>
                  <a:pt x="7275575" y="369418"/>
                </a:lnTo>
                <a:lnTo>
                  <a:pt x="7275575" y="95098"/>
                </a:lnTo>
                <a:lnTo>
                  <a:pt x="7181849" y="95098"/>
                </a:lnTo>
                <a:close/>
                <a:moveTo>
                  <a:pt x="6381749" y="61265"/>
                </a:moveTo>
                <a:lnTo>
                  <a:pt x="6609892" y="61265"/>
                </a:lnTo>
                <a:lnTo>
                  <a:pt x="6609892" y="95098"/>
                </a:lnTo>
                <a:lnTo>
                  <a:pt x="6515709" y="95098"/>
                </a:lnTo>
                <a:lnTo>
                  <a:pt x="6515709" y="369418"/>
                </a:lnTo>
                <a:lnTo>
                  <a:pt x="6475475" y="369418"/>
                </a:lnTo>
                <a:lnTo>
                  <a:pt x="6475475" y="95098"/>
                </a:lnTo>
                <a:lnTo>
                  <a:pt x="6381749" y="95098"/>
                </a:lnTo>
                <a:close/>
                <a:moveTo>
                  <a:pt x="0" y="61265"/>
                </a:moveTo>
                <a:lnTo>
                  <a:pt x="228143" y="61265"/>
                </a:lnTo>
                <a:lnTo>
                  <a:pt x="228143" y="95098"/>
                </a:lnTo>
                <a:lnTo>
                  <a:pt x="133960" y="95098"/>
                </a:lnTo>
                <a:lnTo>
                  <a:pt x="133960" y="369418"/>
                </a:lnTo>
                <a:lnTo>
                  <a:pt x="93726" y="369418"/>
                </a:lnTo>
                <a:lnTo>
                  <a:pt x="93726" y="95098"/>
                </a:lnTo>
                <a:lnTo>
                  <a:pt x="0" y="95098"/>
                </a:lnTo>
                <a:close/>
                <a:moveTo>
                  <a:pt x="2130400" y="60808"/>
                </a:moveTo>
                <a:cubicBezTo>
                  <a:pt x="2137714" y="60808"/>
                  <a:pt x="2143658" y="63170"/>
                  <a:pt x="2148230" y="67895"/>
                </a:cubicBezTo>
                <a:cubicBezTo>
                  <a:pt x="2152802" y="72619"/>
                  <a:pt x="2155088" y="78639"/>
                  <a:pt x="2155088" y="85954"/>
                </a:cubicBezTo>
                <a:cubicBezTo>
                  <a:pt x="2155088" y="92964"/>
                  <a:pt x="2152802" y="98832"/>
                  <a:pt x="2148230" y="103556"/>
                </a:cubicBezTo>
                <a:cubicBezTo>
                  <a:pt x="2143658" y="108281"/>
                  <a:pt x="2137410" y="110643"/>
                  <a:pt x="2129485" y="110643"/>
                </a:cubicBezTo>
                <a:cubicBezTo>
                  <a:pt x="2122170" y="110643"/>
                  <a:pt x="2116303" y="108281"/>
                  <a:pt x="2111882" y="103556"/>
                </a:cubicBezTo>
                <a:cubicBezTo>
                  <a:pt x="2107463" y="98832"/>
                  <a:pt x="2105253" y="92964"/>
                  <a:pt x="2105253" y="85954"/>
                </a:cubicBezTo>
                <a:cubicBezTo>
                  <a:pt x="2105253" y="78944"/>
                  <a:pt x="2107616" y="73000"/>
                  <a:pt x="2112341" y="68123"/>
                </a:cubicBezTo>
                <a:cubicBezTo>
                  <a:pt x="2117064" y="63246"/>
                  <a:pt x="2123085" y="60808"/>
                  <a:pt x="2130400" y="60808"/>
                </a:cubicBezTo>
                <a:close/>
                <a:moveTo>
                  <a:pt x="9019183" y="52578"/>
                </a:moveTo>
                <a:lnTo>
                  <a:pt x="9048444" y="52578"/>
                </a:lnTo>
                <a:lnTo>
                  <a:pt x="9088220" y="117958"/>
                </a:lnTo>
                <a:lnTo>
                  <a:pt x="9057588" y="117958"/>
                </a:lnTo>
                <a:lnTo>
                  <a:pt x="9034271" y="74981"/>
                </a:lnTo>
                <a:lnTo>
                  <a:pt x="9033356" y="74981"/>
                </a:lnTo>
                <a:lnTo>
                  <a:pt x="9010039" y="117958"/>
                </a:lnTo>
                <a:lnTo>
                  <a:pt x="8980321" y="117958"/>
                </a:lnTo>
                <a:close/>
                <a:moveTo>
                  <a:pt x="6958583" y="52578"/>
                </a:moveTo>
                <a:lnTo>
                  <a:pt x="6986472" y="52578"/>
                </a:lnTo>
                <a:lnTo>
                  <a:pt x="7030363" y="117958"/>
                </a:lnTo>
                <a:lnTo>
                  <a:pt x="6999731" y="117958"/>
                </a:lnTo>
                <a:lnTo>
                  <a:pt x="6973213" y="74981"/>
                </a:lnTo>
                <a:lnTo>
                  <a:pt x="6972299" y="74981"/>
                </a:lnTo>
                <a:lnTo>
                  <a:pt x="6945782" y="117958"/>
                </a:lnTo>
                <a:lnTo>
                  <a:pt x="6915606" y="117958"/>
                </a:lnTo>
                <a:close/>
                <a:moveTo>
                  <a:pt x="6101790" y="52578"/>
                </a:moveTo>
                <a:lnTo>
                  <a:pt x="6145682" y="52578"/>
                </a:lnTo>
                <a:lnTo>
                  <a:pt x="6185915" y="117958"/>
                </a:lnTo>
                <a:lnTo>
                  <a:pt x="6157569" y="117958"/>
                </a:lnTo>
                <a:close/>
                <a:moveTo>
                  <a:pt x="5205983" y="52578"/>
                </a:moveTo>
                <a:lnTo>
                  <a:pt x="5233872" y="52578"/>
                </a:lnTo>
                <a:lnTo>
                  <a:pt x="5277764" y="117958"/>
                </a:lnTo>
                <a:lnTo>
                  <a:pt x="5247131" y="117958"/>
                </a:lnTo>
                <a:lnTo>
                  <a:pt x="5220614" y="74981"/>
                </a:lnTo>
                <a:lnTo>
                  <a:pt x="5219699" y="74981"/>
                </a:lnTo>
                <a:lnTo>
                  <a:pt x="5193182" y="117958"/>
                </a:lnTo>
                <a:lnTo>
                  <a:pt x="5163007" y="117958"/>
                </a:lnTo>
                <a:close/>
                <a:moveTo>
                  <a:pt x="3704157" y="52578"/>
                </a:moveTo>
                <a:lnTo>
                  <a:pt x="3732046" y="52578"/>
                </a:lnTo>
                <a:lnTo>
                  <a:pt x="3775938" y="117958"/>
                </a:lnTo>
                <a:lnTo>
                  <a:pt x="3745305" y="117958"/>
                </a:lnTo>
                <a:lnTo>
                  <a:pt x="3718788" y="74981"/>
                </a:lnTo>
                <a:lnTo>
                  <a:pt x="3717873" y="74981"/>
                </a:lnTo>
                <a:lnTo>
                  <a:pt x="3691356" y="117958"/>
                </a:lnTo>
                <a:lnTo>
                  <a:pt x="3661180" y="117958"/>
                </a:lnTo>
                <a:close/>
                <a:moveTo>
                  <a:pt x="1939899" y="52578"/>
                </a:moveTo>
                <a:lnTo>
                  <a:pt x="1967789" y="52578"/>
                </a:lnTo>
                <a:lnTo>
                  <a:pt x="2011680" y="117958"/>
                </a:lnTo>
                <a:lnTo>
                  <a:pt x="1981048" y="117958"/>
                </a:lnTo>
                <a:lnTo>
                  <a:pt x="1954530" y="74981"/>
                </a:lnTo>
                <a:lnTo>
                  <a:pt x="1953615" y="74981"/>
                </a:lnTo>
                <a:lnTo>
                  <a:pt x="1927097" y="117958"/>
                </a:lnTo>
                <a:lnTo>
                  <a:pt x="1896923" y="117958"/>
                </a:lnTo>
                <a:close/>
                <a:moveTo>
                  <a:pt x="370332" y="52578"/>
                </a:moveTo>
                <a:lnTo>
                  <a:pt x="414680" y="52578"/>
                </a:lnTo>
                <a:lnTo>
                  <a:pt x="358902" y="117958"/>
                </a:lnTo>
                <a:lnTo>
                  <a:pt x="330556" y="117958"/>
                </a:lnTo>
                <a:close/>
                <a:moveTo>
                  <a:pt x="8730157" y="44806"/>
                </a:moveTo>
                <a:lnTo>
                  <a:pt x="8769933" y="44806"/>
                </a:lnTo>
                <a:lnTo>
                  <a:pt x="8769933" y="249632"/>
                </a:lnTo>
                <a:lnTo>
                  <a:pt x="8770847" y="249632"/>
                </a:lnTo>
                <a:cubicBezTo>
                  <a:pt x="8776943" y="241097"/>
                  <a:pt x="8783344" y="232715"/>
                  <a:pt x="8790050" y="224486"/>
                </a:cubicBezTo>
                <a:lnTo>
                  <a:pt x="8855429" y="148133"/>
                </a:lnTo>
                <a:lnTo>
                  <a:pt x="8903436" y="148133"/>
                </a:lnTo>
                <a:lnTo>
                  <a:pt x="8818396" y="239116"/>
                </a:lnTo>
                <a:lnTo>
                  <a:pt x="8915780" y="369418"/>
                </a:lnTo>
                <a:lnTo>
                  <a:pt x="8866402" y="369418"/>
                </a:lnTo>
                <a:lnTo>
                  <a:pt x="8790507" y="263348"/>
                </a:lnTo>
                <a:lnTo>
                  <a:pt x="8769933" y="286208"/>
                </a:lnTo>
                <a:lnTo>
                  <a:pt x="8769933" y="369418"/>
                </a:lnTo>
                <a:lnTo>
                  <a:pt x="8730157" y="369418"/>
                </a:lnTo>
                <a:close/>
                <a:moveTo>
                  <a:pt x="8309533" y="44806"/>
                </a:moveTo>
                <a:lnTo>
                  <a:pt x="8349309" y="44806"/>
                </a:lnTo>
                <a:lnTo>
                  <a:pt x="8349309" y="91898"/>
                </a:lnTo>
                <a:lnTo>
                  <a:pt x="8384971" y="91898"/>
                </a:lnTo>
                <a:lnTo>
                  <a:pt x="8384971" y="117044"/>
                </a:lnTo>
                <a:lnTo>
                  <a:pt x="8349309" y="117044"/>
                </a:lnTo>
                <a:lnTo>
                  <a:pt x="8349309" y="312268"/>
                </a:lnTo>
                <a:cubicBezTo>
                  <a:pt x="8349309" y="330251"/>
                  <a:pt x="8349919" y="349301"/>
                  <a:pt x="8351138" y="369418"/>
                </a:cubicBezTo>
                <a:lnTo>
                  <a:pt x="8315476" y="369418"/>
                </a:lnTo>
                <a:lnTo>
                  <a:pt x="8313647" y="331013"/>
                </a:lnTo>
                <a:lnTo>
                  <a:pt x="8312276" y="331013"/>
                </a:lnTo>
                <a:cubicBezTo>
                  <a:pt x="8306180" y="343815"/>
                  <a:pt x="8296579" y="354254"/>
                  <a:pt x="8283473" y="362331"/>
                </a:cubicBezTo>
                <a:cubicBezTo>
                  <a:pt x="8270365" y="370409"/>
                  <a:pt x="8255125" y="374447"/>
                  <a:pt x="8237753" y="374447"/>
                </a:cubicBezTo>
                <a:cubicBezTo>
                  <a:pt x="8210625" y="374447"/>
                  <a:pt x="8187994" y="364008"/>
                  <a:pt x="8169859" y="343129"/>
                </a:cubicBezTo>
                <a:cubicBezTo>
                  <a:pt x="8151722" y="322250"/>
                  <a:pt x="8142655" y="295199"/>
                  <a:pt x="8142655" y="261976"/>
                </a:cubicBezTo>
                <a:cubicBezTo>
                  <a:pt x="8142350" y="226314"/>
                  <a:pt x="8151875" y="197663"/>
                  <a:pt x="8171229" y="176022"/>
                </a:cubicBezTo>
                <a:cubicBezTo>
                  <a:pt x="8190585" y="154382"/>
                  <a:pt x="8214130" y="143561"/>
                  <a:pt x="8241867" y="143561"/>
                </a:cubicBezTo>
                <a:cubicBezTo>
                  <a:pt x="8258021" y="143561"/>
                  <a:pt x="8271813" y="146762"/>
                  <a:pt x="8283244" y="153162"/>
                </a:cubicBezTo>
                <a:cubicBezTo>
                  <a:pt x="8294673" y="159563"/>
                  <a:pt x="8303132" y="167488"/>
                  <a:pt x="8308618" y="176937"/>
                </a:cubicBezTo>
                <a:lnTo>
                  <a:pt x="8309533" y="176937"/>
                </a:lnTo>
                <a:lnTo>
                  <a:pt x="8309533" y="117044"/>
                </a:lnTo>
                <a:lnTo>
                  <a:pt x="8219464" y="117044"/>
                </a:lnTo>
                <a:lnTo>
                  <a:pt x="8219464" y="91898"/>
                </a:lnTo>
                <a:lnTo>
                  <a:pt x="8309533" y="91898"/>
                </a:lnTo>
                <a:close/>
                <a:moveTo>
                  <a:pt x="7806231" y="44806"/>
                </a:moveTo>
                <a:lnTo>
                  <a:pt x="7846465" y="44806"/>
                </a:lnTo>
                <a:lnTo>
                  <a:pt x="7846465" y="183338"/>
                </a:lnTo>
                <a:lnTo>
                  <a:pt x="7847379" y="183338"/>
                </a:lnTo>
                <a:cubicBezTo>
                  <a:pt x="7854389" y="170841"/>
                  <a:pt x="7863991" y="161240"/>
                  <a:pt x="7876183" y="154534"/>
                </a:cubicBezTo>
                <a:cubicBezTo>
                  <a:pt x="7888985" y="147219"/>
                  <a:pt x="7902701" y="143561"/>
                  <a:pt x="7917331" y="143561"/>
                </a:cubicBezTo>
                <a:cubicBezTo>
                  <a:pt x="7923732" y="143561"/>
                  <a:pt x="7930209" y="144399"/>
                  <a:pt x="7936762" y="146076"/>
                </a:cubicBezTo>
                <a:cubicBezTo>
                  <a:pt x="7943315" y="147752"/>
                  <a:pt x="7950173" y="150724"/>
                  <a:pt x="7957337" y="154991"/>
                </a:cubicBezTo>
                <a:cubicBezTo>
                  <a:pt x="7964499" y="159258"/>
                  <a:pt x="7970747" y="164821"/>
                  <a:pt x="7976081" y="171679"/>
                </a:cubicBezTo>
                <a:cubicBezTo>
                  <a:pt x="7981415" y="178537"/>
                  <a:pt x="7985835" y="187605"/>
                  <a:pt x="7989340" y="198882"/>
                </a:cubicBezTo>
                <a:cubicBezTo>
                  <a:pt x="7992845" y="210160"/>
                  <a:pt x="7994598" y="223114"/>
                  <a:pt x="7994598" y="237744"/>
                </a:cubicBezTo>
                <a:lnTo>
                  <a:pt x="7994598" y="369418"/>
                </a:lnTo>
                <a:lnTo>
                  <a:pt x="7954365" y="369418"/>
                </a:lnTo>
                <a:lnTo>
                  <a:pt x="7954365" y="242316"/>
                </a:lnTo>
                <a:cubicBezTo>
                  <a:pt x="7954365" y="222809"/>
                  <a:pt x="7950249" y="207036"/>
                  <a:pt x="7942020" y="194996"/>
                </a:cubicBezTo>
                <a:cubicBezTo>
                  <a:pt x="7933790" y="182957"/>
                  <a:pt x="7920837" y="176937"/>
                  <a:pt x="7903159" y="176937"/>
                </a:cubicBezTo>
                <a:cubicBezTo>
                  <a:pt x="7890661" y="176937"/>
                  <a:pt x="7879536" y="180747"/>
                  <a:pt x="7869783" y="188367"/>
                </a:cubicBezTo>
                <a:cubicBezTo>
                  <a:pt x="7860029" y="195987"/>
                  <a:pt x="7853171" y="205436"/>
                  <a:pt x="7849209" y="216713"/>
                </a:cubicBezTo>
                <a:cubicBezTo>
                  <a:pt x="7847379" y="221590"/>
                  <a:pt x="7846465" y="227991"/>
                  <a:pt x="7846465" y="235916"/>
                </a:cubicBezTo>
                <a:lnTo>
                  <a:pt x="7846465" y="369418"/>
                </a:lnTo>
                <a:lnTo>
                  <a:pt x="7806231" y="369418"/>
                </a:lnTo>
                <a:close/>
                <a:moveTo>
                  <a:pt x="4415332" y="44806"/>
                </a:moveTo>
                <a:lnTo>
                  <a:pt x="4455565" y="44806"/>
                </a:lnTo>
                <a:lnTo>
                  <a:pt x="4455565" y="183338"/>
                </a:lnTo>
                <a:lnTo>
                  <a:pt x="4456480" y="183338"/>
                </a:lnTo>
                <a:cubicBezTo>
                  <a:pt x="4463490" y="170841"/>
                  <a:pt x="4473091" y="161240"/>
                  <a:pt x="4485283" y="154534"/>
                </a:cubicBezTo>
                <a:cubicBezTo>
                  <a:pt x="4498085" y="147219"/>
                  <a:pt x="4511801" y="143561"/>
                  <a:pt x="4526432" y="143561"/>
                </a:cubicBezTo>
                <a:cubicBezTo>
                  <a:pt x="4532832" y="143561"/>
                  <a:pt x="4539309" y="144399"/>
                  <a:pt x="4545863" y="146076"/>
                </a:cubicBezTo>
                <a:cubicBezTo>
                  <a:pt x="4552416" y="147752"/>
                  <a:pt x="4559274" y="150724"/>
                  <a:pt x="4566437" y="154991"/>
                </a:cubicBezTo>
                <a:cubicBezTo>
                  <a:pt x="4573599" y="159258"/>
                  <a:pt x="4579848" y="164821"/>
                  <a:pt x="4585182" y="171679"/>
                </a:cubicBezTo>
                <a:cubicBezTo>
                  <a:pt x="4590516" y="178537"/>
                  <a:pt x="4594935" y="187605"/>
                  <a:pt x="4598440" y="198882"/>
                </a:cubicBezTo>
                <a:cubicBezTo>
                  <a:pt x="4601946" y="210160"/>
                  <a:pt x="4603698" y="223114"/>
                  <a:pt x="4603698" y="237744"/>
                </a:cubicBezTo>
                <a:lnTo>
                  <a:pt x="4603698" y="369418"/>
                </a:lnTo>
                <a:lnTo>
                  <a:pt x="4563465" y="369418"/>
                </a:lnTo>
                <a:lnTo>
                  <a:pt x="4563465" y="242316"/>
                </a:lnTo>
                <a:cubicBezTo>
                  <a:pt x="4563465" y="222809"/>
                  <a:pt x="4559350" y="207036"/>
                  <a:pt x="4551120" y="194996"/>
                </a:cubicBezTo>
                <a:cubicBezTo>
                  <a:pt x="4542891" y="182957"/>
                  <a:pt x="4529937" y="176937"/>
                  <a:pt x="4512258" y="176937"/>
                </a:cubicBezTo>
                <a:cubicBezTo>
                  <a:pt x="4499762" y="176937"/>
                  <a:pt x="4488636" y="180747"/>
                  <a:pt x="4478883" y="188367"/>
                </a:cubicBezTo>
                <a:cubicBezTo>
                  <a:pt x="4469129" y="195987"/>
                  <a:pt x="4462271" y="205436"/>
                  <a:pt x="4458309" y="216713"/>
                </a:cubicBezTo>
                <a:cubicBezTo>
                  <a:pt x="4456480" y="221590"/>
                  <a:pt x="4455565" y="227991"/>
                  <a:pt x="4455565" y="235916"/>
                </a:cubicBezTo>
                <a:lnTo>
                  <a:pt x="4455565" y="369418"/>
                </a:lnTo>
                <a:lnTo>
                  <a:pt x="4415332" y="369418"/>
                </a:lnTo>
                <a:close/>
                <a:moveTo>
                  <a:pt x="2470709" y="44806"/>
                </a:moveTo>
                <a:lnTo>
                  <a:pt x="2510485" y="44806"/>
                </a:lnTo>
                <a:lnTo>
                  <a:pt x="2510485" y="312268"/>
                </a:lnTo>
                <a:cubicBezTo>
                  <a:pt x="2510485" y="330251"/>
                  <a:pt x="2511094" y="349301"/>
                  <a:pt x="2512314" y="369418"/>
                </a:cubicBezTo>
                <a:lnTo>
                  <a:pt x="2476653" y="369418"/>
                </a:lnTo>
                <a:lnTo>
                  <a:pt x="2474824" y="331013"/>
                </a:lnTo>
                <a:lnTo>
                  <a:pt x="2473452" y="331013"/>
                </a:lnTo>
                <a:cubicBezTo>
                  <a:pt x="2467356" y="343815"/>
                  <a:pt x="2457755" y="354254"/>
                  <a:pt x="2444648" y="362331"/>
                </a:cubicBezTo>
                <a:cubicBezTo>
                  <a:pt x="2431541" y="370409"/>
                  <a:pt x="2416302" y="374447"/>
                  <a:pt x="2398928" y="374447"/>
                </a:cubicBezTo>
                <a:cubicBezTo>
                  <a:pt x="2371801" y="374447"/>
                  <a:pt x="2349170" y="364008"/>
                  <a:pt x="2331034" y="343129"/>
                </a:cubicBezTo>
                <a:cubicBezTo>
                  <a:pt x="2312898" y="322250"/>
                  <a:pt x="2303831" y="295199"/>
                  <a:pt x="2303831" y="261976"/>
                </a:cubicBezTo>
                <a:cubicBezTo>
                  <a:pt x="2303526" y="226314"/>
                  <a:pt x="2313051" y="197663"/>
                  <a:pt x="2332406" y="176022"/>
                </a:cubicBezTo>
                <a:cubicBezTo>
                  <a:pt x="2351760" y="154382"/>
                  <a:pt x="2375306" y="143561"/>
                  <a:pt x="2403043" y="143561"/>
                </a:cubicBezTo>
                <a:cubicBezTo>
                  <a:pt x="2419197" y="143561"/>
                  <a:pt x="2432990" y="146762"/>
                  <a:pt x="2444419" y="153162"/>
                </a:cubicBezTo>
                <a:cubicBezTo>
                  <a:pt x="2455850" y="159563"/>
                  <a:pt x="2464308" y="167488"/>
                  <a:pt x="2469794" y="176937"/>
                </a:cubicBezTo>
                <a:lnTo>
                  <a:pt x="2470709" y="176937"/>
                </a:lnTo>
                <a:close/>
                <a:moveTo>
                  <a:pt x="1233373" y="15545"/>
                </a:moveTo>
                <a:lnTo>
                  <a:pt x="1271778" y="15545"/>
                </a:lnTo>
                <a:lnTo>
                  <a:pt x="1221028" y="75896"/>
                </a:lnTo>
                <a:lnTo>
                  <a:pt x="1196797" y="75896"/>
                </a:lnTo>
                <a:close/>
                <a:moveTo>
                  <a:pt x="9096450" y="0"/>
                </a:moveTo>
                <a:cubicBezTo>
                  <a:pt x="9106813" y="0"/>
                  <a:pt x="9115500" y="3201"/>
                  <a:pt x="9122511" y="9602"/>
                </a:cubicBezTo>
                <a:cubicBezTo>
                  <a:pt x="9129521" y="16002"/>
                  <a:pt x="9133026" y="23622"/>
                  <a:pt x="9133026" y="32462"/>
                </a:cubicBezTo>
                <a:cubicBezTo>
                  <a:pt x="9133026" y="39167"/>
                  <a:pt x="9131350" y="44806"/>
                  <a:pt x="9127997" y="49378"/>
                </a:cubicBezTo>
                <a:cubicBezTo>
                  <a:pt x="9124644" y="53950"/>
                  <a:pt x="9120148" y="58827"/>
                  <a:pt x="9114509" y="64008"/>
                </a:cubicBezTo>
                <a:cubicBezTo>
                  <a:pt x="9108871" y="69190"/>
                  <a:pt x="9104527" y="74372"/>
                  <a:pt x="9101479" y="79553"/>
                </a:cubicBezTo>
                <a:lnTo>
                  <a:pt x="9081363" y="74067"/>
                </a:lnTo>
                <a:cubicBezTo>
                  <a:pt x="9083496" y="68276"/>
                  <a:pt x="9087916" y="61875"/>
                  <a:pt x="9094621" y="54864"/>
                </a:cubicBezTo>
                <a:cubicBezTo>
                  <a:pt x="9101327" y="47854"/>
                  <a:pt x="9104680" y="41758"/>
                  <a:pt x="9104680" y="36576"/>
                </a:cubicBezTo>
                <a:cubicBezTo>
                  <a:pt x="9104680" y="32309"/>
                  <a:pt x="9103232" y="28804"/>
                  <a:pt x="9100336" y="26061"/>
                </a:cubicBezTo>
                <a:cubicBezTo>
                  <a:pt x="9097441" y="23318"/>
                  <a:pt x="9093859" y="21946"/>
                  <a:pt x="9089592" y="21946"/>
                </a:cubicBezTo>
                <a:cubicBezTo>
                  <a:pt x="9081972" y="21946"/>
                  <a:pt x="9074657" y="27432"/>
                  <a:pt x="9067647" y="38405"/>
                </a:cubicBezTo>
                <a:lnTo>
                  <a:pt x="9052559" y="29261"/>
                </a:lnTo>
                <a:cubicBezTo>
                  <a:pt x="9062922" y="9754"/>
                  <a:pt x="9077552" y="0"/>
                  <a:pt x="909645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07734" y="1633125"/>
            <a:ext cx="11086885" cy="2773412"/>
          </a:xfrm>
          <a:custGeom>
            <a:avLst/>
            <a:gdLst/>
            <a:ahLst/>
            <a:cxnLst/>
            <a:rect l="l" t="t" r="r" b="b"/>
            <a:pathLst>
              <a:path w="11086885" h="2773412">
                <a:moveTo>
                  <a:pt x="584883" y="2721826"/>
                </a:moveTo>
                <a:cubicBezTo>
                  <a:pt x="591924" y="2721954"/>
                  <a:pt x="597481" y="2724255"/>
                  <a:pt x="601556" y="2728730"/>
                </a:cubicBezTo>
                <a:cubicBezTo>
                  <a:pt x="605630" y="2733206"/>
                  <a:pt x="607710" y="2739087"/>
                  <a:pt x="607795" y="2746376"/>
                </a:cubicBezTo>
                <a:cubicBezTo>
                  <a:pt x="607676" y="2753945"/>
                  <a:pt x="605255" y="2760288"/>
                  <a:pt x="600533" y="2765402"/>
                </a:cubicBezTo>
                <a:cubicBezTo>
                  <a:pt x="595811" y="2770517"/>
                  <a:pt x="589503" y="2773176"/>
                  <a:pt x="581610" y="2773381"/>
                </a:cubicBezTo>
                <a:cubicBezTo>
                  <a:pt x="574765" y="2773219"/>
                  <a:pt x="569327" y="2770883"/>
                  <a:pt x="565295" y="2766374"/>
                </a:cubicBezTo>
                <a:cubicBezTo>
                  <a:pt x="561263" y="2761865"/>
                  <a:pt x="559201" y="2756153"/>
                  <a:pt x="559107" y="2749240"/>
                </a:cubicBezTo>
                <a:cubicBezTo>
                  <a:pt x="559235" y="2741474"/>
                  <a:pt x="561638" y="2735013"/>
                  <a:pt x="566318" y="2729855"/>
                </a:cubicBezTo>
                <a:cubicBezTo>
                  <a:pt x="570998" y="2724698"/>
                  <a:pt x="577186" y="2722022"/>
                  <a:pt x="584883" y="2721826"/>
                </a:cubicBezTo>
                <a:close/>
                <a:moveTo>
                  <a:pt x="377266" y="2570692"/>
                </a:moveTo>
                <a:lnTo>
                  <a:pt x="411247" y="2570692"/>
                </a:lnTo>
                <a:lnTo>
                  <a:pt x="390359" y="2681278"/>
                </a:lnTo>
                <a:cubicBezTo>
                  <a:pt x="389130" y="2686790"/>
                  <a:pt x="388208" y="2691944"/>
                  <a:pt x="387594" y="2696739"/>
                </a:cubicBezTo>
                <a:cubicBezTo>
                  <a:pt x="386980" y="2701534"/>
                  <a:pt x="386673" y="2706074"/>
                  <a:pt x="386673" y="2710357"/>
                </a:cubicBezTo>
                <a:cubicBezTo>
                  <a:pt x="386544" y="2720750"/>
                  <a:pt x="388951" y="2729044"/>
                  <a:pt x="393891" y="2735239"/>
                </a:cubicBezTo>
                <a:cubicBezTo>
                  <a:pt x="398832" y="2741434"/>
                  <a:pt x="407074" y="2744608"/>
                  <a:pt x="418619" y="2744762"/>
                </a:cubicBezTo>
                <a:cubicBezTo>
                  <a:pt x="431538" y="2744480"/>
                  <a:pt x="444303" y="2737876"/>
                  <a:pt x="456914" y="2724949"/>
                </a:cubicBezTo>
                <a:cubicBezTo>
                  <a:pt x="469526" y="2712021"/>
                  <a:pt x="478195" y="2694461"/>
                  <a:pt x="482922" y="2672267"/>
                </a:cubicBezTo>
                <a:lnTo>
                  <a:pt x="502173" y="2570692"/>
                </a:lnTo>
                <a:lnTo>
                  <a:pt x="536167" y="2570692"/>
                </a:lnTo>
                <a:lnTo>
                  <a:pt x="509545" y="2711141"/>
                </a:lnTo>
                <a:cubicBezTo>
                  <a:pt x="505517" y="2733252"/>
                  <a:pt x="502514" y="2752497"/>
                  <a:pt x="500534" y="2768875"/>
                </a:cubicBezTo>
                <a:lnTo>
                  <a:pt x="469816" y="2768875"/>
                </a:lnTo>
                <a:lnTo>
                  <a:pt x="475141" y="2731655"/>
                </a:lnTo>
                <a:lnTo>
                  <a:pt x="474321" y="2731655"/>
                </a:lnTo>
                <a:cubicBezTo>
                  <a:pt x="465336" y="2744673"/>
                  <a:pt x="454739" y="2754850"/>
                  <a:pt x="442528" y="2762186"/>
                </a:cubicBezTo>
                <a:cubicBezTo>
                  <a:pt x="430318" y="2769522"/>
                  <a:pt x="417570" y="2773254"/>
                  <a:pt x="404284" y="2773381"/>
                </a:cubicBezTo>
                <a:cubicBezTo>
                  <a:pt x="391014" y="2773808"/>
                  <a:pt x="379181" y="2769888"/>
                  <a:pt x="368783" y="2761620"/>
                </a:cubicBezTo>
                <a:cubicBezTo>
                  <a:pt x="358386" y="2753353"/>
                  <a:pt x="352898" y="2738177"/>
                  <a:pt x="352319" y="2716091"/>
                </a:cubicBezTo>
                <a:cubicBezTo>
                  <a:pt x="352319" y="2711407"/>
                  <a:pt x="352626" y="2706339"/>
                  <a:pt x="353240" y="2700886"/>
                </a:cubicBezTo>
                <a:cubicBezTo>
                  <a:pt x="353853" y="2695434"/>
                  <a:pt x="354773" y="2689444"/>
                  <a:pt x="356000" y="2682916"/>
                </a:cubicBezTo>
                <a:close/>
                <a:moveTo>
                  <a:pt x="88826" y="2517448"/>
                </a:moveTo>
                <a:lnTo>
                  <a:pt x="78586" y="2570692"/>
                </a:lnTo>
                <a:lnTo>
                  <a:pt x="126097" y="2570692"/>
                </a:lnTo>
                <a:lnTo>
                  <a:pt x="120773" y="2597264"/>
                </a:lnTo>
                <a:lnTo>
                  <a:pt x="73262" y="2597264"/>
                </a:lnTo>
                <a:lnTo>
                  <a:pt x="54831" y="2693547"/>
                </a:lnTo>
                <a:cubicBezTo>
                  <a:pt x="53781" y="2699053"/>
                  <a:pt x="52911" y="2704430"/>
                  <a:pt x="52220" y="2709680"/>
                </a:cubicBezTo>
                <a:cubicBezTo>
                  <a:pt x="51529" y="2714929"/>
                  <a:pt x="51170" y="2720205"/>
                  <a:pt x="51145" y="2725505"/>
                </a:cubicBezTo>
                <a:cubicBezTo>
                  <a:pt x="51111" y="2731489"/>
                  <a:pt x="52612" y="2736115"/>
                  <a:pt x="55650" y="2739384"/>
                </a:cubicBezTo>
                <a:cubicBezTo>
                  <a:pt x="58688" y="2742653"/>
                  <a:pt x="63466" y="2744309"/>
                  <a:pt x="69985" y="2744352"/>
                </a:cubicBezTo>
                <a:cubicBezTo>
                  <a:pt x="72878" y="2744352"/>
                  <a:pt x="75694" y="2744250"/>
                  <a:pt x="78433" y="2744045"/>
                </a:cubicBezTo>
                <a:cubicBezTo>
                  <a:pt x="81172" y="2743840"/>
                  <a:pt x="83680" y="2743533"/>
                  <a:pt x="85959" y="2743123"/>
                </a:cubicBezTo>
                <a:lnTo>
                  <a:pt x="84320" y="2769701"/>
                </a:lnTo>
                <a:cubicBezTo>
                  <a:pt x="81155" y="2770928"/>
                  <a:pt x="77247" y="2771848"/>
                  <a:pt x="72596" y="2772461"/>
                </a:cubicBezTo>
                <a:cubicBezTo>
                  <a:pt x="67946" y="2773074"/>
                  <a:pt x="63116" y="2773381"/>
                  <a:pt x="58108" y="2773381"/>
                </a:cubicBezTo>
                <a:cubicBezTo>
                  <a:pt x="43124" y="2773032"/>
                  <a:pt x="32385" y="2769130"/>
                  <a:pt x="25892" y="2761675"/>
                </a:cubicBezTo>
                <a:cubicBezTo>
                  <a:pt x="19399" y="2754220"/>
                  <a:pt x="16229" y="2745304"/>
                  <a:pt x="16382" y="2734929"/>
                </a:cubicBezTo>
                <a:cubicBezTo>
                  <a:pt x="16374" y="2729252"/>
                  <a:pt x="16697" y="2723397"/>
                  <a:pt x="17353" y="2717362"/>
                </a:cubicBezTo>
                <a:cubicBezTo>
                  <a:pt x="18010" y="2711327"/>
                  <a:pt x="19049" y="2704755"/>
                  <a:pt x="20472" y="2697644"/>
                </a:cubicBezTo>
                <a:lnTo>
                  <a:pt x="40103" y="2597264"/>
                </a:lnTo>
                <a:lnTo>
                  <a:pt x="11467" y="2597264"/>
                </a:lnTo>
                <a:lnTo>
                  <a:pt x="16791" y="2570692"/>
                </a:lnTo>
                <a:lnTo>
                  <a:pt x="45010" y="2570692"/>
                </a:lnTo>
                <a:lnTo>
                  <a:pt x="53602" y="2526049"/>
                </a:lnTo>
                <a:close/>
                <a:moveTo>
                  <a:pt x="411247" y="2487958"/>
                </a:moveTo>
                <a:lnTo>
                  <a:pt x="449747" y="2487958"/>
                </a:lnTo>
                <a:lnTo>
                  <a:pt x="476779" y="2546476"/>
                </a:lnTo>
                <a:lnTo>
                  <a:pt x="452614" y="2546476"/>
                </a:lnTo>
                <a:close/>
                <a:moveTo>
                  <a:pt x="179117" y="2478128"/>
                </a:moveTo>
                <a:lnTo>
                  <a:pt x="213111" y="2478128"/>
                </a:lnTo>
                <a:lnTo>
                  <a:pt x="188537" y="2605865"/>
                </a:lnTo>
                <a:lnTo>
                  <a:pt x="189356" y="2605865"/>
                </a:lnTo>
                <a:cubicBezTo>
                  <a:pt x="197786" y="2593649"/>
                  <a:pt x="207958" y="2584019"/>
                  <a:pt x="219869" y="2576973"/>
                </a:cubicBezTo>
                <a:cubicBezTo>
                  <a:pt x="231781" y="2569927"/>
                  <a:pt x="245229" y="2566331"/>
                  <a:pt x="260213" y="2566187"/>
                </a:cubicBezTo>
                <a:cubicBezTo>
                  <a:pt x="272108" y="2565948"/>
                  <a:pt x="283106" y="2569902"/>
                  <a:pt x="293204" y="2578049"/>
                </a:cubicBezTo>
                <a:cubicBezTo>
                  <a:pt x="303303" y="2586196"/>
                  <a:pt x="308672" y="2599974"/>
                  <a:pt x="309310" y="2619381"/>
                </a:cubicBezTo>
                <a:cubicBezTo>
                  <a:pt x="309302" y="2624799"/>
                  <a:pt x="309012" y="2630448"/>
                  <a:pt x="308441" y="2636327"/>
                </a:cubicBezTo>
                <a:cubicBezTo>
                  <a:pt x="307871" y="2642206"/>
                  <a:pt x="307070" y="2647752"/>
                  <a:pt x="306039" y="2652966"/>
                </a:cubicBezTo>
                <a:lnTo>
                  <a:pt x="283954" y="2768875"/>
                </a:lnTo>
                <a:lnTo>
                  <a:pt x="249973" y="2768875"/>
                </a:lnTo>
                <a:lnTo>
                  <a:pt x="272090" y="2654604"/>
                </a:lnTo>
                <a:cubicBezTo>
                  <a:pt x="272730" y="2650927"/>
                  <a:pt x="273293" y="2646814"/>
                  <a:pt x="273780" y="2642266"/>
                </a:cubicBezTo>
                <a:cubicBezTo>
                  <a:pt x="274266" y="2637718"/>
                  <a:pt x="274522" y="2632683"/>
                  <a:pt x="274548" y="2627163"/>
                </a:cubicBezTo>
                <a:cubicBezTo>
                  <a:pt x="274650" y="2617734"/>
                  <a:pt x="272295" y="2609969"/>
                  <a:pt x="267483" y="2603868"/>
                </a:cubicBezTo>
                <a:cubicBezTo>
                  <a:pt x="262670" y="2597767"/>
                  <a:pt x="254786" y="2594610"/>
                  <a:pt x="243830" y="2594397"/>
                </a:cubicBezTo>
                <a:cubicBezTo>
                  <a:pt x="230058" y="2594747"/>
                  <a:pt x="216542" y="2601726"/>
                  <a:pt x="203282" y="2615336"/>
                </a:cubicBezTo>
                <a:cubicBezTo>
                  <a:pt x="190022" y="2628946"/>
                  <a:pt x="181011" y="2647087"/>
                  <a:pt x="176250" y="2669759"/>
                </a:cubicBezTo>
                <a:lnTo>
                  <a:pt x="157819" y="2768875"/>
                </a:lnTo>
                <a:lnTo>
                  <a:pt x="123824" y="2768875"/>
                </a:lnTo>
                <a:close/>
                <a:moveTo>
                  <a:pt x="3998920" y="2306393"/>
                </a:moveTo>
                <a:cubicBezTo>
                  <a:pt x="4004767" y="2306546"/>
                  <a:pt x="4009539" y="2308592"/>
                  <a:pt x="4013237" y="2312529"/>
                </a:cubicBezTo>
                <a:cubicBezTo>
                  <a:pt x="4016936" y="2316466"/>
                  <a:pt x="4018845" y="2321375"/>
                  <a:pt x="4018965" y="2327256"/>
                </a:cubicBezTo>
                <a:cubicBezTo>
                  <a:pt x="4018871" y="2333153"/>
                  <a:pt x="4017013" y="2338131"/>
                  <a:pt x="4013391" y="2342187"/>
                </a:cubicBezTo>
                <a:cubicBezTo>
                  <a:pt x="4009769" y="2346244"/>
                  <a:pt x="4004945" y="2348357"/>
                  <a:pt x="3998920" y="2348528"/>
                </a:cubicBezTo>
                <a:cubicBezTo>
                  <a:pt x="3992682" y="2348357"/>
                  <a:pt x="3987671" y="2346244"/>
                  <a:pt x="3983887" y="2342187"/>
                </a:cubicBezTo>
                <a:cubicBezTo>
                  <a:pt x="3980103" y="2338131"/>
                  <a:pt x="3978160" y="2333153"/>
                  <a:pt x="3978058" y="2327256"/>
                </a:cubicBezTo>
                <a:cubicBezTo>
                  <a:pt x="3978186" y="2321375"/>
                  <a:pt x="3980180" y="2316466"/>
                  <a:pt x="3984041" y="2312529"/>
                </a:cubicBezTo>
                <a:cubicBezTo>
                  <a:pt x="3987901" y="2308592"/>
                  <a:pt x="3992861" y="2306546"/>
                  <a:pt x="3998920" y="2306393"/>
                </a:cubicBezTo>
                <a:close/>
                <a:moveTo>
                  <a:pt x="2682319" y="2306393"/>
                </a:moveTo>
                <a:cubicBezTo>
                  <a:pt x="2688164" y="2306546"/>
                  <a:pt x="2692937" y="2308592"/>
                  <a:pt x="2696635" y="2312529"/>
                </a:cubicBezTo>
                <a:cubicBezTo>
                  <a:pt x="2700334" y="2316466"/>
                  <a:pt x="2702243" y="2321375"/>
                  <a:pt x="2702363" y="2327256"/>
                </a:cubicBezTo>
                <a:cubicBezTo>
                  <a:pt x="2702277" y="2333153"/>
                  <a:pt x="2700403" y="2338131"/>
                  <a:pt x="2696738" y="2342187"/>
                </a:cubicBezTo>
                <a:cubicBezTo>
                  <a:pt x="2693073" y="2346244"/>
                  <a:pt x="2688130" y="2348357"/>
                  <a:pt x="2681910" y="2348528"/>
                </a:cubicBezTo>
                <a:cubicBezTo>
                  <a:pt x="2675867" y="2348357"/>
                  <a:pt x="2670976" y="2346244"/>
                  <a:pt x="2667234" y="2342187"/>
                </a:cubicBezTo>
                <a:cubicBezTo>
                  <a:pt x="2663493" y="2338131"/>
                  <a:pt x="2661567" y="2333153"/>
                  <a:pt x="2661456" y="2327256"/>
                </a:cubicBezTo>
                <a:cubicBezTo>
                  <a:pt x="2661584" y="2321375"/>
                  <a:pt x="2663578" y="2316466"/>
                  <a:pt x="2667439" y="2312529"/>
                </a:cubicBezTo>
                <a:cubicBezTo>
                  <a:pt x="2671299" y="2308592"/>
                  <a:pt x="2676259" y="2306546"/>
                  <a:pt x="2682319" y="2306393"/>
                </a:cubicBezTo>
                <a:close/>
                <a:moveTo>
                  <a:pt x="8224004" y="2222020"/>
                </a:moveTo>
                <a:cubicBezTo>
                  <a:pt x="8218958" y="2233846"/>
                  <a:pt x="8213132" y="2246173"/>
                  <a:pt x="8206524" y="2259000"/>
                </a:cubicBezTo>
                <a:cubicBezTo>
                  <a:pt x="8199917" y="2271827"/>
                  <a:pt x="8193333" y="2283790"/>
                  <a:pt x="8186770" y="2294888"/>
                </a:cubicBezTo>
                <a:cubicBezTo>
                  <a:pt x="8180210" y="2305987"/>
                  <a:pt x="8174474" y="2314856"/>
                  <a:pt x="8169564" y="2321497"/>
                </a:cubicBezTo>
                <a:lnTo>
                  <a:pt x="8143368" y="2323953"/>
                </a:lnTo>
                <a:cubicBezTo>
                  <a:pt x="8147692" y="2315695"/>
                  <a:pt x="8152371" y="2305875"/>
                  <a:pt x="8157406" y="2294494"/>
                </a:cubicBezTo>
                <a:cubicBezTo>
                  <a:pt x="8162442" y="2283112"/>
                  <a:pt x="8167273" y="2271412"/>
                  <a:pt x="8171899" y="2259394"/>
                </a:cubicBezTo>
                <a:cubicBezTo>
                  <a:pt x="8176526" y="2247376"/>
                  <a:pt x="8180386" y="2236283"/>
                  <a:pt x="8183482" y="2226114"/>
                </a:cubicBezTo>
                <a:close/>
                <a:moveTo>
                  <a:pt x="5099804" y="2222020"/>
                </a:moveTo>
                <a:cubicBezTo>
                  <a:pt x="5094758" y="2233846"/>
                  <a:pt x="5088931" y="2246173"/>
                  <a:pt x="5082324" y="2259000"/>
                </a:cubicBezTo>
                <a:cubicBezTo>
                  <a:pt x="5075717" y="2271827"/>
                  <a:pt x="5069133" y="2283790"/>
                  <a:pt x="5062571" y="2294888"/>
                </a:cubicBezTo>
                <a:cubicBezTo>
                  <a:pt x="5056010" y="2305987"/>
                  <a:pt x="5050274" y="2314856"/>
                  <a:pt x="5045365" y="2321497"/>
                </a:cubicBezTo>
                <a:lnTo>
                  <a:pt x="5019169" y="2323953"/>
                </a:lnTo>
                <a:cubicBezTo>
                  <a:pt x="5023492" y="2315695"/>
                  <a:pt x="5028171" y="2305875"/>
                  <a:pt x="5033207" y="2294494"/>
                </a:cubicBezTo>
                <a:cubicBezTo>
                  <a:pt x="5038242" y="2283112"/>
                  <a:pt x="5043073" y="2271412"/>
                  <a:pt x="5047700" y="2259394"/>
                </a:cubicBezTo>
                <a:cubicBezTo>
                  <a:pt x="5052327" y="2247376"/>
                  <a:pt x="5056186" y="2236283"/>
                  <a:pt x="5059282" y="2226114"/>
                </a:cubicBezTo>
                <a:close/>
                <a:moveTo>
                  <a:pt x="7224408" y="2099097"/>
                </a:moveTo>
                <a:cubicBezTo>
                  <a:pt x="7209213" y="2099387"/>
                  <a:pt x="7195145" y="2106386"/>
                  <a:pt x="7182204" y="2120094"/>
                </a:cubicBezTo>
                <a:cubicBezTo>
                  <a:pt x="7169262" y="2133803"/>
                  <a:pt x="7160110" y="2152479"/>
                  <a:pt x="7154750" y="2176123"/>
                </a:cubicBezTo>
                <a:lnTo>
                  <a:pt x="7150242" y="2197018"/>
                </a:lnTo>
                <a:cubicBezTo>
                  <a:pt x="7149398" y="2200287"/>
                  <a:pt x="7148731" y="2203992"/>
                  <a:pt x="7148245" y="2208131"/>
                </a:cubicBezTo>
                <a:cubicBezTo>
                  <a:pt x="7147758" y="2212271"/>
                  <a:pt x="7147605" y="2216897"/>
                  <a:pt x="7147784" y="2222010"/>
                </a:cubicBezTo>
                <a:cubicBezTo>
                  <a:pt x="7147784" y="2231485"/>
                  <a:pt x="7150447" y="2238757"/>
                  <a:pt x="7155774" y="2243828"/>
                </a:cubicBezTo>
                <a:cubicBezTo>
                  <a:pt x="7161101" y="2248898"/>
                  <a:pt x="7169091" y="2251458"/>
                  <a:pt x="7179745" y="2251510"/>
                </a:cubicBezTo>
                <a:cubicBezTo>
                  <a:pt x="7196886" y="2251027"/>
                  <a:pt x="7211592" y="2245210"/>
                  <a:pt x="7223862" y="2234059"/>
                </a:cubicBezTo>
                <a:cubicBezTo>
                  <a:pt x="7236132" y="2222908"/>
                  <a:pt x="7245556" y="2209322"/>
                  <a:pt x="7252135" y="2193300"/>
                </a:cubicBezTo>
                <a:cubicBezTo>
                  <a:pt x="7258714" y="2177278"/>
                  <a:pt x="7262038" y="2161719"/>
                  <a:pt x="7262106" y="2146623"/>
                </a:cubicBezTo>
                <a:cubicBezTo>
                  <a:pt x="7262226" y="2133888"/>
                  <a:pt x="7259323" y="2122894"/>
                  <a:pt x="7253398" y="2113641"/>
                </a:cubicBezTo>
                <a:cubicBezTo>
                  <a:pt x="7247474" y="2104389"/>
                  <a:pt x="7237811" y="2099540"/>
                  <a:pt x="7224408" y="2099097"/>
                </a:cubicBezTo>
                <a:close/>
                <a:moveTo>
                  <a:pt x="5852416" y="2099097"/>
                </a:moveTo>
                <a:cubicBezTo>
                  <a:pt x="5838473" y="2099224"/>
                  <a:pt x="5824684" y="2106651"/>
                  <a:pt x="5811049" y="2121377"/>
                </a:cubicBezTo>
                <a:cubicBezTo>
                  <a:pt x="5797413" y="2136104"/>
                  <a:pt x="5787720" y="2157364"/>
                  <a:pt x="5781969" y="2185159"/>
                </a:cubicBezTo>
                <a:lnTo>
                  <a:pt x="5772139" y="2240448"/>
                </a:lnTo>
                <a:cubicBezTo>
                  <a:pt x="5776474" y="2243956"/>
                  <a:pt x="5781833" y="2246670"/>
                  <a:pt x="5788215" y="2248590"/>
                </a:cubicBezTo>
                <a:cubicBezTo>
                  <a:pt x="5794597" y="2250511"/>
                  <a:pt x="5801800" y="2251484"/>
                  <a:pt x="5809820" y="2251510"/>
                </a:cubicBezTo>
                <a:cubicBezTo>
                  <a:pt x="5824613" y="2251158"/>
                  <a:pt x="5838078" y="2245807"/>
                  <a:pt x="5850216" y="2235455"/>
                </a:cubicBezTo>
                <a:cubicBezTo>
                  <a:pt x="5862355" y="2225103"/>
                  <a:pt x="5872058" y="2211861"/>
                  <a:pt x="5879327" y="2195728"/>
                </a:cubicBezTo>
                <a:cubicBezTo>
                  <a:pt x="5886595" y="2179595"/>
                  <a:pt x="5890322" y="2162680"/>
                  <a:pt x="5890506" y="2144984"/>
                </a:cubicBezTo>
                <a:cubicBezTo>
                  <a:pt x="5890711" y="2133931"/>
                  <a:pt x="5887947" y="2123671"/>
                  <a:pt x="5882213" y="2114205"/>
                </a:cubicBezTo>
                <a:cubicBezTo>
                  <a:pt x="5876478" y="2104739"/>
                  <a:pt x="5866546" y="2099703"/>
                  <a:pt x="5852416" y="2099097"/>
                </a:cubicBezTo>
                <a:close/>
                <a:moveTo>
                  <a:pt x="10179582" y="2098277"/>
                </a:moveTo>
                <a:cubicBezTo>
                  <a:pt x="10162951" y="2098611"/>
                  <a:pt x="10148383" y="2103680"/>
                  <a:pt x="10135878" y="2113482"/>
                </a:cubicBezTo>
                <a:cubicBezTo>
                  <a:pt x="10123373" y="2123285"/>
                  <a:pt x="10113600" y="2135819"/>
                  <a:pt x="10106556" y="2151085"/>
                </a:cubicBezTo>
                <a:cubicBezTo>
                  <a:pt x="10099512" y="2166351"/>
                  <a:pt x="10095866" y="2182345"/>
                  <a:pt x="10095618" y="2199067"/>
                </a:cubicBezTo>
                <a:cubicBezTo>
                  <a:pt x="10095311" y="2210548"/>
                  <a:pt x="10097871" y="2221184"/>
                  <a:pt x="10103298" y="2230974"/>
                </a:cubicBezTo>
                <a:cubicBezTo>
                  <a:pt x="10108724" y="2240765"/>
                  <a:pt x="10118862" y="2245972"/>
                  <a:pt x="10133709" y="2246595"/>
                </a:cubicBezTo>
                <a:cubicBezTo>
                  <a:pt x="10143542" y="2246380"/>
                  <a:pt x="10153002" y="2242713"/>
                  <a:pt x="10162091" y="2235593"/>
                </a:cubicBezTo>
                <a:cubicBezTo>
                  <a:pt x="10171180" y="2228474"/>
                  <a:pt x="10179063" y="2219192"/>
                  <a:pt x="10185740" y="2207747"/>
                </a:cubicBezTo>
                <a:cubicBezTo>
                  <a:pt x="10192417" y="2196303"/>
                  <a:pt x="10197055" y="2183986"/>
                  <a:pt x="10199650" y="2170797"/>
                </a:cubicBezTo>
                <a:lnTo>
                  <a:pt x="10212347" y="2104832"/>
                </a:lnTo>
                <a:cubicBezTo>
                  <a:pt x="10209190" y="2103304"/>
                  <a:pt x="10204753" y="2101853"/>
                  <a:pt x="10199036" y="2100479"/>
                </a:cubicBezTo>
                <a:cubicBezTo>
                  <a:pt x="10193319" y="2099105"/>
                  <a:pt x="10186835" y="2098371"/>
                  <a:pt x="10179582" y="2098277"/>
                </a:cubicBezTo>
                <a:close/>
                <a:moveTo>
                  <a:pt x="5321832" y="2098277"/>
                </a:moveTo>
                <a:cubicBezTo>
                  <a:pt x="5305201" y="2098611"/>
                  <a:pt x="5290633" y="2103680"/>
                  <a:pt x="5278129" y="2113482"/>
                </a:cubicBezTo>
                <a:cubicBezTo>
                  <a:pt x="5265624" y="2123285"/>
                  <a:pt x="5255850" y="2135819"/>
                  <a:pt x="5248806" y="2151085"/>
                </a:cubicBezTo>
                <a:cubicBezTo>
                  <a:pt x="5241762" y="2166351"/>
                  <a:pt x="5238117" y="2182345"/>
                  <a:pt x="5237869" y="2199067"/>
                </a:cubicBezTo>
                <a:cubicBezTo>
                  <a:pt x="5237562" y="2210548"/>
                  <a:pt x="5240122" y="2221184"/>
                  <a:pt x="5245549" y="2230974"/>
                </a:cubicBezTo>
                <a:cubicBezTo>
                  <a:pt x="5250976" y="2240765"/>
                  <a:pt x="5261112" y="2245972"/>
                  <a:pt x="5275960" y="2246595"/>
                </a:cubicBezTo>
                <a:cubicBezTo>
                  <a:pt x="5285792" y="2246380"/>
                  <a:pt x="5295252" y="2242713"/>
                  <a:pt x="5304342" y="2235593"/>
                </a:cubicBezTo>
                <a:cubicBezTo>
                  <a:pt x="5313431" y="2228474"/>
                  <a:pt x="5321313" y="2219192"/>
                  <a:pt x="5327991" y="2207747"/>
                </a:cubicBezTo>
                <a:cubicBezTo>
                  <a:pt x="5334668" y="2196303"/>
                  <a:pt x="5339305" y="2183986"/>
                  <a:pt x="5341901" y="2170797"/>
                </a:cubicBezTo>
                <a:lnTo>
                  <a:pt x="5354598" y="2104832"/>
                </a:lnTo>
                <a:cubicBezTo>
                  <a:pt x="5351440" y="2103304"/>
                  <a:pt x="5347004" y="2101853"/>
                  <a:pt x="5341286" y="2100479"/>
                </a:cubicBezTo>
                <a:cubicBezTo>
                  <a:pt x="5335569" y="2099105"/>
                  <a:pt x="5329085" y="2098371"/>
                  <a:pt x="5321832" y="2098277"/>
                </a:cubicBezTo>
                <a:close/>
                <a:moveTo>
                  <a:pt x="4521323" y="2098277"/>
                </a:moveTo>
                <a:cubicBezTo>
                  <a:pt x="4506110" y="2098533"/>
                  <a:pt x="4492210" y="2103394"/>
                  <a:pt x="4479622" y="2112860"/>
                </a:cubicBezTo>
                <a:cubicBezTo>
                  <a:pt x="4467034" y="2122327"/>
                  <a:pt x="4456926" y="2134866"/>
                  <a:pt x="4449298" y="2150478"/>
                </a:cubicBezTo>
                <a:cubicBezTo>
                  <a:pt x="4441671" y="2166090"/>
                  <a:pt x="4437691" y="2183242"/>
                  <a:pt x="4437360" y="2201935"/>
                </a:cubicBezTo>
                <a:cubicBezTo>
                  <a:pt x="4437488" y="2217393"/>
                  <a:pt x="4440611" y="2229292"/>
                  <a:pt x="4446729" y="2237631"/>
                </a:cubicBezTo>
                <a:cubicBezTo>
                  <a:pt x="4452847" y="2245970"/>
                  <a:pt x="4461192" y="2250187"/>
                  <a:pt x="4471765" y="2250281"/>
                </a:cubicBezTo>
                <a:cubicBezTo>
                  <a:pt x="4488155" y="2249624"/>
                  <a:pt x="4502781" y="2241924"/>
                  <a:pt x="4515640" y="2227183"/>
                </a:cubicBezTo>
                <a:cubicBezTo>
                  <a:pt x="4528499" y="2212442"/>
                  <a:pt x="4537083" y="2194603"/>
                  <a:pt x="4541392" y="2173665"/>
                </a:cubicBezTo>
                <a:lnTo>
                  <a:pt x="4554498" y="2105243"/>
                </a:lnTo>
                <a:cubicBezTo>
                  <a:pt x="4551196" y="2103339"/>
                  <a:pt x="4546742" y="2101717"/>
                  <a:pt x="4541136" y="2100377"/>
                </a:cubicBezTo>
                <a:cubicBezTo>
                  <a:pt x="4535530" y="2099037"/>
                  <a:pt x="4528925" y="2098337"/>
                  <a:pt x="4521323" y="2098277"/>
                </a:cubicBezTo>
                <a:close/>
                <a:moveTo>
                  <a:pt x="1673348" y="2098277"/>
                </a:moveTo>
                <a:cubicBezTo>
                  <a:pt x="1658135" y="2098533"/>
                  <a:pt x="1644235" y="2103394"/>
                  <a:pt x="1631647" y="2112860"/>
                </a:cubicBezTo>
                <a:cubicBezTo>
                  <a:pt x="1619059" y="2122327"/>
                  <a:pt x="1608951" y="2134866"/>
                  <a:pt x="1601323" y="2150478"/>
                </a:cubicBezTo>
                <a:cubicBezTo>
                  <a:pt x="1593696" y="2166090"/>
                  <a:pt x="1589716" y="2183242"/>
                  <a:pt x="1589385" y="2201935"/>
                </a:cubicBezTo>
                <a:cubicBezTo>
                  <a:pt x="1589513" y="2217393"/>
                  <a:pt x="1592636" y="2229292"/>
                  <a:pt x="1598754" y="2237631"/>
                </a:cubicBezTo>
                <a:cubicBezTo>
                  <a:pt x="1604872" y="2245970"/>
                  <a:pt x="1613217" y="2250187"/>
                  <a:pt x="1623790" y="2250281"/>
                </a:cubicBezTo>
                <a:cubicBezTo>
                  <a:pt x="1640181" y="2249624"/>
                  <a:pt x="1654806" y="2241924"/>
                  <a:pt x="1667665" y="2227183"/>
                </a:cubicBezTo>
                <a:cubicBezTo>
                  <a:pt x="1680524" y="2212442"/>
                  <a:pt x="1689108" y="2194603"/>
                  <a:pt x="1693417" y="2173665"/>
                </a:cubicBezTo>
                <a:lnTo>
                  <a:pt x="1706524" y="2105243"/>
                </a:lnTo>
                <a:cubicBezTo>
                  <a:pt x="1703222" y="2103339"/>
                  <a:pt x="1698767" y="2101717"/>
                  <a:pt x="1693161" y="2100377"/>
                </a:cubicBezTo>
                <a:cubicBezTo>
                  <a:pt x="1687555" y="2099037"/>
                  <a:pt x="1680951" y="2098337"/>
                  <a:pt x="1673348" y="2098277"/>
                </a:cubicBezTo>
                <a:close/>
                <a:moveTo>
                  <a:pt x="9759606" y="2097868"/>
                </a:moveTo>
                <a:cubicBezTo>
                  <a:pt x="9742342" y="2098192"/>
                  <a:pt x="9726714" y="2103508"/>
                  <a:pt x="9712721" y="2113816"/>
                </a:cubicBezTo>
                <a:cubicBezTo>
                  <a:pt x="9698726" y="2124125"/>
                  <a:pt x="9687553" y="2137484"/>
                  <a:pt x="9679203" y="2153892"/>
                </a:cubicBezTo>
                <a:cubicBezTo>
                  <a:pt x="9670852" y="2170301"/>
                  <a:pt x="9666509" y="2187817"/>
                  <a:pt x="9666175" y="2206442"/>
                </a:cubicBezTo>
                <a:cubicBezTo>
                  <a:pt x="9665952" y="2217948"/>
                  <a:pt x="9668344" y="2228020"/>
                  <a:pt x="9673351" y="2236658"/>
                </a:cubicBezTo>
                <a:cubicBezTo>
                  <a:pt x="9678356" y="2245296"/>
                  <a:pt x="9687309" y="2249837"/>
                  <a:pt x="9700208" y="2250281"/>
                </a:cubicBezTo>
                <a:cubicBezTo>
                  <a:pt x="9714931" y="2249846"/>
                  <a:pt x="9729178" y="2241497"/>
                  <a:pt x="9742949" y="2225235"/>
                </a:cubicBezTo>
                <a:cubicBezTo>
                  <a:pt x="9756720" y="2208972"/>
                  <a:pt x="9766363" y="2187405"/>
                  <a:pt x="9771879" y="2160533"/>
                </a:cubicBezTo>
                <a:lnTo>
                  <a:pt x="9783329" y="2100736"/>
                </a:lnTo>
                <a:cubicBezTo>
                  <a:pt x="9780908" y="2100079"/>
                  <a:pt x="9777774" y="2099447"/>
                  <a:pt x="9773923" y="2098841"/>
                </a:cubicBezTo>
                <a:cubicBezTo>
                  <a:pt x="9770072" y="2098235"/>
                  <a:pt x="9765299" y="2097911"/>
                  <a:pt x="9759606" y="2097868"/>
                </a:cubicBezTo>
                <a:close/>
                <a:moveTo>
                  <a:pt x="6263933" y="2097868"/>
                </a:moveTo>
                <a:cubicBezTo>
                  <a:pt x="6246661" y="2098192"/>
                  <a:pt x="6231027" y="2103508"/>
                  <a:pt x="6217034" y="2113816"/>
                </a:cubicBezTo>
                <a:cubicBezTo>
                  <a:pt x="6203040" y="2124125"/>
                  <a:pt x="6191869" y="2137484"/>
                  <a:pt x="6183522" y="2153892"/>
                </a:cubicBezTo>
                <a:cubicBezTo>
                  <a:pt x="6175174" y="2170301"/>
                  <a:pt x="6170833" y="2187817"/>
                  <a:pt x="6170500" y="2206442"/>
                </a:cubicBezTo>
                <a:cubicBezTo>
                  <a:pt x="6170278" y="2217948"/>
                  <a:pt x="6172668" y="2228020"/>
                  <a:pt x="6177671" y="2236658"/>
                </a:cubicBezTo>
                <a:cubicBezTo>
                  <a:pt x="6182674" y="2245296"/>
                  <a:pt x="6191621" y="2249837"/>
                  <a:pt x="6204512" y="2250281"/>
                </a:cubicBezTo>
                <a:cubicBezTo>
                  <a:pt x="6219257" y="2249846"/>
                  <a:pt x="6233513" y="2241497"/>
                  <a:pt x="6247281" y="2225235"/>
                </a:cubicBezTo>
                <a:cubicBezTo>
                  <a:pt x="6261049" y="2208972"/>
                  <a:pt x="6270690" y="2187405"/>
                  <a:pt x="6276204" y="2160533"/>
                </a:cubicBezTo>
                <a:lnTo>
                  <a:pt x="6287654" y="2100736"/>
                </a:lnTo>
                <a:cubicBezTo>
                  <a:pt x="6285234" y="2100079"/>
                  <a:pt x="6282099" y="2099447"/>
                  <a:pt x="6278248" y="2098841"/>
                </a:cubicBezTo>
                <a:cubicBezTo>
                  <a:pt x="6274397" y="2098235"/>
                  <a:pt x="6269625" y="2097911"/>
                  <a:pt x="6263933" y="2097868"/>
                </a:cubicBezTo>
                <a:close/>
                <a:moveTo>
                  <a:pt x="4968532" y="2097868"/>
                </a:moveTo>
                <a:cubicBezTo>
                  <a:pt x="4951260" y="2098192"/>
                  <a:pt x="4935628" y="2103508"/>
                  <a:pt x="4921635" y="2113816"/>
                </a:cubicBezTo>
                <a:cubicBezTo>
                  <a:pt x="4907640" y="2124125"/>
                  <a:pt x="4896470" y="2137484"/>
                  <a:pt x="4888122" y="2153892"/>
                </a:cubicBezTo>
                <a:cubicBezTo>
                  <a:pt x="4879774" y="2170301"/>
                  <a:pt x="4875433" y="2187817"/>
                  <a:pt x="4875100" y="2206442"/>
                </a:cubicBezTo>
                <a:cubicBezTo>
                  <a:pt x="4874878" y="2217948"/>
                  <a:pt x="4877268" y="2228020"/>
                  <a:pt x="4882271" y="2236658"/>
                </a:cubicBezTo>
                <a:cubicBezTo>
                  <a:pt x="4887274" y="2245296"/>
                  <a:pt x="4896221" y="2249837"/>
                  <a:pt x="4909113" y="2250281"/>
                </a:cubicBezTo>
                <a:cubicBezTo>
                  <a:pt x="4923857" y="2249846"/>
                  <a:pt x="4938113" y="2241497"/>
                  <a:pt x="4951882" y="2225235"/>
                </a:cubicBezTo>
                <a:cubicBezTo>
                  <a:pt x="4965649" y="2208972"/>
                  <a:pt x="4975291" y="2187405"/>
                  <a:pt x="4980804" y="2160533"/>
                </a:cubicBezTo>
                <a:lnTo>
                  <a:pt x="4992254" y="2100736"/>
                </a:lnTo>
                <a:cubicBezTo>
                  <a:pt x="4989834" y="2100079"/>
                  <a:pt x="4986699" y="2099447"/>
                  <a:pt x="4982848" y="2098841"/>
                </a:cubicBezTo>
                <a:cubicBezTo>
                  <a:pt x="4978997" y="2098235"/>
                  <a:pt x="4974225" y="2097911"/>
                  <a:pt x="4968532" y="2097868"/>
                </a:cubicBezTo>
                <a:close/>
                <a:moveTo>
                  <a:pt x="3339759" y="2097868"/>
                </a:moveTo>
                <a:cubicBezTo>
                  <a:pt x="3322487" y="2098192"/>
                  <a:pt x="3306854" y="2103508"/>
                  <a:pt x="3292860" y="2113816"/>
                </a:cubicBezTo>
                <a:cubicBezTo>
                  <a:pt x="3278867" y="2124125"/>
                  <a:pt x="3267696" y="2137484"/>
                  <a:pt x="3259348" y="2153892"/>
                </a:cubicBezTo>
                <a:cubicBezTo>
                  <a:pt x="3251000" y="2170301"/>
                  <a:pt x="3246659" y="2187817"/>
                  <a:pt x="3246325" y="2206442"/>
                </a:cubicBezTo>
                <a:cubicBezTo>
                  <a:pt x="3246104" y="2217948"/>
                  <a:pt x="3248494" y="2228020"/>
                  <a:pt x="3253497" y="2236658"/>
                </a:cubicBezTo>
                <a:cubicBezTo>
                  <a:pt x="3258500" y="2245296"/>
                  <a:pt x="3267447" y="2249837"/>
                  <a:pt x="3280338" y="2250281"/>
                </a:cubicBezTo>
                <a:cubicBezTo>
                  <a:pt x="3295083" y="2249846"/>
                  <a:pt x="3309340" y="2241497"/>
                  <a:pt x="3323107" y="2225235"/>
                </a:cubicBezTo>
                <a:cubicBezTo>
                  <a:pt x="3336876" y="2208972"/>
                  <a:pt x="3346517" y="2187405"/>
                  <a:pt x="3352030" y="2160533"/>
                </a:cubicBezTo>
                <a:lnTo>
                  <a:pt x="3363480" y="2100736"/>
                </a:lnTo>
                <a:cubicBezTo>
                  <a:pt x="3361060" y="2100079"/>
                  <a:pt x="3357925" y="2099447"/>
                  <a:pt x="3354074" y="2098841"/>
                </a:cubicBezTo>
                <a:cubicBezTo>
                  <a:pt x="3350223" y="2098235"/>
                  <a:pt x="3345451" y="2097911"/>
                  <a:pt x="3339759" y="2097868"/>
                </a:cubicBezTo>
                <a:close/>
                <a:moveTo>
                  <a:pt x="2120559" y="2097868"/>
                </a:moveTo>
                <a:cubicBezTo>
                  <a:pt x="2103287" y="2098192"/>
                  <a:pt x="2087654" y="2103508"/>
                  <a:pt x="2073660" y="2113816"/>
                </a:cubicBezTo>
                <a:cubicBezTo>
                  <a:pt x="2059666" y="2124125"/>
                  <a:pt x="2048495" y="2137484"/>
                  <a:pt x="2040148" y="2153892"/>
                </a:cubicBezTo>
                <a:cubicBezTo>
                  <a:pt x="2031800" y="2170301"/>
                  <a:pt x="2027459" y="2187817"/>
                  <a:pt x="2027126" y="2206442"/>
                </a:cubicBezTo>
                <a:cubicBezTo>
                  <a:pt x="2026904" y="2217948"/>
                  <a:pt x="2029294" y="2228020"/>
                  <a:pt x="2034297" y="2236658"/>
                </a:cubicBezTo>
                <a:cubicBezTo>
                  <a:pt x="2039300" y="2245296"/>
                  <a:pt x="2048247" y="2249837"/>
                  <a:pt x="2061138" y="2250281"/>
                </a:cubicBezTo>
                <a:cubicBezTo>
                  <a:pt x="2075883" y="2249846"/>
                  <a:pt x="2090139" y="2241497"/>
                  <a:pt x="2103907" y="2225235"/>
                </a:cubicBezTo>
                <a:cubicBezTo>
                  <a:pt x="2117675" y="2208972"/>
                  <a:pt x="2127316" y="2187405"/>
                  <a:pt x="2132830" y="2160533"/>
                </a:cubicBezTo>
                <a:lnTo>
                  <a:pt x="2144279" y="2100736"/>
                </a:lnTo>
                <a:cubicBezTo>
                  <a:pt x="2141860" y="2100079"/>
                  <a:pt x="2138725" y="2099447"/>
                  <a:pt x="2134874" y="2098841"/>
                </a:cubicBezTo>
                <a:cubicBezTo>
                  <a:pt x="2131023" y="2098235"/>
                  <a:pt x="2126252" y="2097911"/>
                  <a:pt x="2120559" y="2097868"/>
                </a:cubicBezTo>
                <a:close/>
                <a:moveTo>
                  <a:pt x="1406184" y="2097868"/>
                </a:moveTo>
                <a:cubicBezTo>
                  <a:pt x="1388911" y="2098192"/>
                  <a:pt x="1373279" y="2103508"/>
                  <a:pt x="1359285" y="2113816"/>
                </a:cubicBezTo>
                <a:cubicBezTo>
                  <a:pt x="1345291" y="2124125"/>
                  <a:pt x="1334121" y="2137484"/>
                  <a:pt x="1325773" y="2153892"/>
                </a:cubicBezTo>
                <a:cubicBezTo>
                  <a:pt x="1317425" y="2170301"/>
                  <a:pt x="1313084" y="2187817"/>
                  <a:pt x="1312750" y="2206442"/>
                </a:cubicBezTo>
                <a:cubicBezTo>
                  <a:pt x="1312528" y="2217948"/>
                  <a:pt x="1314919" y="2228020"/>
                  <a:pt x="1319922" y="2236658"/>
                </a:cubicBezTo>
                <a:cubicBezTo>
                  <a:pt x="1324925" y="2245296"/>
                  <a:pt x="1333872" y="2249837"/>
                  <a:pt x="1346764" y="2250281"/>
                </a:cubicBezTo>
                <a:cubicBezTo>
                  <a:pt x="1361508" y="2249846"/>
                  <a:pt x="1375764" y="2241497"/>
                  <a:pt x="1389532" y="2225235"/>
                </a:cubicBezTo>
                <a:cubicBezTo>
                  <a:pt x="1403300" y="2208972"/>
                  <a:pt x="1412941" y="2187405"/>
                  <a:pt x="1418455" y="2160533"/>
                </a:cubicBezTo>
                <a:lnTo>
                  <a:pt x="1429904" y="2100736"/>
                </a:lnTo>
                <a:cubicBezTo>
                  <a:pt x="1427485" y="2100079"/>
                  <a:pt x="1424350" y="2099447"/>
                  <a:pt x="1420499" y="2098841"/>
                </a:cubicBezTo>
                <a:cubicBezTo>
                  <a:pt x="1416648" y="2098235"/>
                  <a:pt x="1411876" y="2097911"/>
                  <a:pt x="1406184" y="2097868"/>
                </a:cubicBezTo>
                <a:close/>
                <a:moveTo>
                  <a:pt x="909027" y="2097868"/>
                </a:moveTo>
                <a:cubicBezTo>
                  <a:pt x="894728" y="2098229"/>
                  <a:pt x="882258" y="2103288"/>
                  <a:pt x="871617" y="2113042"/>
                </a:cubicBezTo>
                <a:cubicBezTo>
                  <a:pt x="860976" y="2122797"/>
                  <a:pt x="852726" y="2135078"/>
                  <a:pt x="846865" y="2149886"/>
                </a:cubicBezTo>
                <a:cubicBezTo>
                  <a:pt x="841005" y="2164694"/>
                  <a:pt x="838096" y="2179858"/>
                  <a:pt x="838139" y="2195379"/>
                </a:cubicBezTo>
                <a:cubicBezTo>
                  <a:pt x="838267" y="2211862"/>
                  <a:pt x="842416" y="2225194"/>
                  <a:pt x="850585" y="2235377"/>
                </a:cubicBezTo>
                <a:cubicBezTo>
                  <a:pt x="858755" y="2245560"/>
                  <a:pt x="870176" y="2250801"/>
                  <a:pt x="884851" y="2251100"/>
                </a:cubicBezTo>
                <a:cubicBezTo>
                  <a:pt x="898363" y="2250749"/>
                  <a:pt x="910403" y="2245716"/>
                  <a:pt x="920970" y="2236001"/>
                </a:cubicBezTo>
                <a:cubicBezTo>
                  <a:pt x="931538" y="2226287"/>
                  <a:pt x="939874" y="2214001"/>
                  <a:pt x="945980" y="2199142"/>
                </a:cubicBezTo>
                <a:cubicBezTo>
                  <a:pt x="952086" y="2184284"/>
                  <a:pt x="955202" y="2168963"/>
                  <a:pt x="955328" y="2153179"/>
                </a:cubicBezTo>
                <a:cubicBezTo>
                  <a:pt x="955417" y="2145273"/>
                  <a:pt x="954056" y="2137094"/>
                  <a:pt x="951246" y="2128642"/>
                </a:cubicBezTo>
                <a:cubicBezTo>
                  <a:pt x="948436" y="2120189"/>
                  <a:pt x="943645" y="2113012"/>
                  <a:pt x="936875" y="2107109"/>
                </a:cubicBezTo>
                <a:cubicBezTo>
                  <a:pt x="930104" y="2101206"/>
                  <a:pt x="920821" y="2098126"/>
                  <a:pt x="909027" y="2097868"/>
                </a:cubicBezTo>
                <a:close/>
                <a:moveTo>
                  <a:pt x="291758" y="2097868"/>
                </a:moveTo>
                <a:cubicBezTo>
                  <a:pt x="274486" y="2098192"/>
                  <a:pt x="258853" y="2103508"/>
                  <a:pt x="244860" y="2113816"/>
                </a:cubicBezTo>
                <a:cubicBezTo>
                  <a:pt x="230866" y="2124125"/>
                  <a:pt x="219695" y="2137484"/>
                  <a:pt x="211348" y="2153892"/>
                </a:cubicBezTo>
                <a:cubicBezTo>
                  <a:pt x="203000" y="2170301"/>
                  <a:pt x="198659" y="2187817"/>
                  <a:pt x="198325" y="2206442"/>
                </a:cubicBezTo>
                <a:cubicBezTo>
                  <a:pt x="198104" y="2217948"/>
                  <a:pt x="200494" y="2228020"/>
                  <a:pt x="205497" y="2236658"/>
                </a:cubicBezTo>
                <a:cubicBezTo>
                  <a:pt x="210500" y="2245296"/>
                  <a:pt x="219447" y="2249837"/>
                  <a:pt x="232338" y="2250281"/>
                </a:cubicBezTo>
                <a:cubicBezTo>
                  <a:pt x="247083" y="2249846"/>
                  <a:pt x="261339" y="2241497"/>
                  <a:pt x="275107" y="2225235"/>
                </a:cubicBezTo>
                <a:cubicBezTo>
                  <a:pt x="288875" y="2208972"/>
                  <a:pt x="298516" y="2187405"/>
                  <a:pt x="304030" y="2160533"/>
                </a:cubicBezTo>
                <a:lnTo>
                  <a:pt x="315479" y="2100736"/>
                </a:lnTo>
                <a:cubicBezTo>
                  <a:pt x="313060" y="2100079"/>
                  <a:pt x="309925" y="2099447"/>
                  <a:pt x="306074" y="2098841"/>
                </a:cubicBezTo>
                <a:cubicBezTo>
                  <a:pt x="302223" y="2098235"/>
                  <a:pt x="297451" y="2097911"/>
                  <a:pt x="291758" y="2097868"/>
                </a:cubicBezTo>
                <a:close/>
                <a:moveTo>
                  <a:pt x="10639892" y="2097458"/>
                </a:moveTo>
                <a:cubicBezTo>
                  <a:pt x="10623544" y="2098124"/>
                  <a:pt x="10609730" y="2104683"/>
                  <a:pt x="10598452" y="2117134"/>
                </a:cubicBezTo>
                <a:cubicBezTo>
                  <a:pt x="10587174" y="2129585"/>
                  <a:pt x="10579406" y="2143932"/>
                  <a:pt x="10575145" y="2160175"/>
                </a:cubicBezTo>
                <a:cubicBezTo>
                  <a:pt x="10602414" y="2160721"/>
                  <a:pt x="10624918" y="2158398"/>
                  <a:pt x="10642659" y="2153205"/>
                </a:cubicBezTo>
                <a:cubicBezTo>
                  <a:pt x="10660400" y="2148013"/>
                  <a:pt x="10669585" y="2137902"/>
                  <a:pt x="10670218" y="2122872"/>
                </a:cubicBezTo>
                <a:cubicBezTo>
                  <a:pt x="10670081" y="2114640"/>
                  <a:pt x="10667281" y="2108355"/>
                  <a:pt x="10661816" y="2104017"/>
                </a:cubicBezTo>
                <a:cubicBezTo>
                  <a:pt x="10656352" y="2099678"/>
                  <a:pt x="10649045" y="2097492"/>
                  <a:pt x="10639892" y="2097458"/>
                </a:cubicBezTo>
                <a:close/>
                <a:moveTo>
                  <a:pt x="8915868" y="2097458"/>
                </a:moveTo>
                <a:cubicBezTo>
                  <a:pt x="8899518" y="2098124"/>
                  <a:pt x="8885705" y="2104683"/>
                  <a:pt x="8874427" y="2117134"/>
                </a:cubicBezTo>
                <a:cubicBezTo>
                  <a:pt x="8863150" y="2129585"/>
                  <a:pt x="8855380" y="2143932"/>
                  <a:pt x="8851120" y="2160175"/>
                </a:cubicBezTo>
                <a:cubicBezTo>
                  <a:pt x="8878388" y="2160721"/>
                  <a:pt x="8900893" y="2158398"/>
                  <a:pt x="8918634" y="2153205"/>
                </a:cubicBezTo>
                <a:cubicBezTo>
                  <a:pt x="8936375" y="2148013"/>
                  <a:pt x="8945562" y="2137902"/>
                  <a:pt x="8946192" y="2122872"/>
                </a:cubicBezTo>
                <a:cubicBezTo>
                  <a:pt x="8946056" y="2114640"/>
                  <a:pt x="8943256" y="2108355"/>
                  <a:pt x="8937792" y="2104017"/>
                </a:cubicBezTo>
                <a:cubicBezTo>
                  <a:pt x="8932327" y="2099678"/>
                  <a:pt x="8925019" y="2097492"/>
                  <a:pt x="8915868" y="2097458"/>
                </a:cubicBezTo>
                <a:close/>
                <a:moveTo>
                  <a:pt x="4039068" y="2097458"/>
                </a:moveTo>
                <a:cubicBezTo>
                  <a:pt x="4022719" y="2098124"/>
                  <a:pt x="4008906" y="2104683"/>
                  <a:pt x="3997628" y="2117134"/>
                </a:cubicBezTo>
                <a:cubicBezTo>
                  <a:pt x="3986350" y="2129585"/>
                  <a:pt x="3978581" y="2143932"/>
                  <a:pt x="3974321" y="2160175"/>
                </a:cubicBezTo>
                <a:cubicBezTo>
                  <a:pt x="4001589" y="2160721"/>
                  <a:pt x="4024094" y="2158398"/>
                  <a:pt x="4041834" y="2153205"/>
                </a:cubicBezTo>
                <a:cubicBezTo>
                  <a:pt x="4059575" y="2148013"/>
                  <a:pt x="4068762" y="2137902"/>
                  <a:pt x="4069394" y="2122872"/>
                </a:cubicBezTo>
                <a:cubicBezTo>
                  <a:pt x="4069257" y="2114640"/>
                  <a:pt x="4066456" y="2108355"/>
                  <a:pt x="4060992" y="2104017"/>
                </a:cubicBezTo>
                <a:cubicBezTo>
                  <a:pt x="4055528" y="2099678"/>
                  <a:pt x="4048220" y="2097492"/>
                  <a:pt x="4039068" y="2097458"/>
                </a:cubicBezTo>
                <a:close/>
                <a:moveTo>
                  <a:pt x="8753464" y="2075392"/>
                </a:moveTo>
                <a:lnTo>
                  <a:pt x="8787425" y="2075392"/>
                </a:lnTo>
                <a:lnTo>
                  <a:pt x="8749368" y="2273576"/>
                </a:lnTo>
                <a:lnTo>
                  <a:pt x="8715374" y="2273576"/>
                </a:lnTo>
                <a:close/>
                <a:moveTo>
                  <a:pt x="8115289" y="2075392"/>
                </a:moveTo>
                <a:lnTo>
                  <a:pt x="8149284" y="2075392"/>
                </a:lnTo>
                <a:lnTo>
                  <a:pt x="8111192" y="2273576"/>
                </a:lnTo>
                <a:lnTo>
                  <a:pt x="8077198" y="2273576"/>
                </a:lnTo>
                <a:close/>
                <a:moveTo>
                  <a:pt x="7362814" y="2075392"/>
                </a:moveTo>
                <a:lnTo>
                  <a:pt x="7396775" y="2075392"/>
                </a:lnTo>
                <a:lnTo>
                  <a:pt x="7358719" y="2273576"/>
                </a:lnTo>
                <a:lnTo>
                  <a:pt x="7324724" y="2273576"/>
                </a:lnTo>
                <a:close/>
                <a:moveTo>
                  <a:pt x="6854266" y="2075392"/>
                </a:moveTo>
                <a:lnTo>
                  <a:pt x="6888246" y="2075392"/>
                </a:lnTo>
                <a:lnTo>
                  <a:pt x="6867358" y="2185978"/>
                </a:lnTo>
                <a:cubicBezTo>
                  <a:pt x="6866129" y="2191490"/>
                  <a:pt x="6865208" y="2196644"/>
                  <a:pt x="6864593" y="2201439"/>
                </a:cubicBezTo>
                <a:cubicBezTo>
                  <a:pt x="6863979" y="2206235"/>
                  <a:pt x="6863672" y="2210774"/>
                  <a:pt x="6863672" y="2215057"/>
                </a:cubicBezTo>
                <a:cubicBezTo>
                  <a:pt x="6863544" y="2225450"/>
                  <a:pt x="6865950" y="2233744"/>
                  <a:pt x="6870891" y="2239939"/>
                </a:cubicBezTo>
                <a:cubicBezTo>
                  <a:pt x="6875831" y="2246134"/>
                  <a:pt x="6884074" y="2249308"/>
                  <a:pt x="6895619" y="2249462"/>
                </a:cubicBezTo>
                <a:cubicBezTo>
                  <a:pt x="6908538" y="2249180"/>
                  <a:pt x="6921303" y="2242576"/>
                  <a:pt x="6933914" y="2229649"/>
                </a:cubicBezTo>
                <a:cubicBezTo>
                  <a:pt x="6946526" y="2216721"/>
                  <a:pt x="6955195" y="2199161"/>
                  <a:pt x="6959922" y="2176967"/>
                </a:cubicBezTo>
                <a:lnTo>
                  <a:pt x="6979172" y="2075392"/>
                </a:lnTo>
                <a:lnTo>
                  <a:pt x="7013166" y="2075392"/>
                </a:lnTo>
                <a:lnTo>
                  <a:pt x="6986544" y="2215840"/>
                </a:lnTo>
                <a:cubicBezTo>
                  <a:pt x="6982517" y="2237952"/>
                  <a:pt x="6979514" y="2257197"/>
                  <a:pt x="6977534" y="2273576"/>
                </a:cubicBezTo>
                <a:lnTo>
                  <a:pt x="6946816" y="2273576"/>
                </a:lnTo>
                <a:lnTo>
                  <a:pt x="6952140" y="2236355"/>
                </a:lnTo>
                <a:lnTo>
                  <a:pt x="6951321" y="2236355"/>
                </a:lnTo>
                <a:cubicBezTo>
                  <a:pt x="6942336" y="2249373"/>
                  <a:pt x="6931738" y="2259550"/>
                  <a:pt x="6919527" y="2266886"/>
                </a:cubicBezTo>
                <a:cubicBezTo>
                  <a:pt x="6907317" y="2274222"/>
                  <a:pt x="6894569" y="2277954"/>
                  <a:pt x="6881284" y="2278081"/>
                </a:cubicBezTo>
                <a:cubicBezTo>
                  <a:pt x="6868014" y="2278508"/>
                  <a:pt x="6856180" y="2274588"/>
                  <a:pt x="6845783" y="2266320"/>
                </a:cubicBezTo>
                <a:cubicBezTo>
                  <a:pt x="6835385" y="2258053"/>
                  <a:pt x="6829898" y="2242877"/>
                  <a:pt x="6829319" y="2220792"/>
                </a:cubicBezTo>
                <a:cubicBezTo>
                  <a:pt x="6829319" y="2216107"/>
                  <a:pt x="6829626" y="2211039"/>
                  <a:pt x="6830239" y="2205586"/>
                </a:cubicBezTo>
                <a:cubicBezTo>
                  <a:pt x="6830852" y="2200134"/>
                  <a:pt x="6831773" y="2194144"/>
                  <a:pt x="6832999" y="2187616"/>
                </a:cubicBezTo>
                <a:close/>
                <a:moveTo>
                  <a:pt x="5549341" y="2075392"/>
                </a:moveTo>
                <a:lnTo>
                  <a:pt x="5583322" y="2075392"/>
                </a:lnTo>
                <a:lnTo>
                  <a:pt x="5562433" y="2185978"/>
                </a:lnTo>
                <a:cubicBezTo>
                  <a:pt x="5561204" y="2191490"/>
                  <a:pt x="5560283" y="2196644"/>
                  <a:pt x="5559668" y="2201439"/>
                </a:cubicBezTo>
                <a:cubicBezTo>
                  <a:pt x="5559054" y="2206235"/>
                  <a:pt x="5558747" y="2210774"/>
                  <a:pt x="5558747" y="2215057"/>
                </a:cubicBezTo>
                <a:cubicBezTo>
                  <a:pt x="5558619" y="2225450"/>
                  <a:pt x="5561025" y="2233744"/>
                  <a:pt x="5565966" y="2239939"/>
                </a:cubicBezTo>
                <a:cubicBezTo>
                  <a:pt x="5570906" y="2246134"/>
                  <a:pt x="5579149" y="2249308"/>
                  <a:pt x="5590694" y="2249462"/>
                </a:cubicBezTo>
                <a:cubicBezTo>
                  <a:pt x="5603613" y="2249180"/>
                  <a:pt x="5616378" y="2242576"/>
                  <a:pt x="5628989" y="2229649"/>
                </a:cubicBezTo>
                <a:cubicBezTo>
                  <a:pt x="5641601" y="2216721"/>
                  <a:pt x="5650270" y="2199161"/>
                  <a:pt x="5654997" y="2176967"/>
                </a:cubicBezTo>
                <a:lnTo>
                  <a:pt x="5674247" y="2075392"/>
                </a:lnTo>
                <a:lnTo>
                  <a:pt x="5708242" y="2075392"/>
                </a:lnTo>
                <a:lnTo>
                  <a:pt x="5681620" y="2215840"/>
                </a:lnTo>
                <a:cubicBezTo>
                  <a:pt x="5677592" y="2237952"/>
                  <a:pt x="5674588" y="2257197"/>
                  <a:pt x="5672609" y="2273576"/>
                </a:cubicBezTo>
                <a:lnTo>
                  <a:pt x="5641891" y="2273576"/>
                </a:lnTo>
                <a:lnTo>
                  <a:pt x="5647215" y="2236355"/>
                </a:lnTo>
                <a:lnTo>
                  <a:pt x="5646396" y="2236355"/>
                </a:lnTo>
                <a:cubicBezTo>
                  <a:pt x="5637411" y="2249373"/>
                  <a:pt x="5626813" y="2259550"/>
                  <a:pt x="5614603" y="2266886"/>
                </a:cubicBezTo>
                <a:cubicBezTo>
                  <a:pt x="5602393" y="2274222"/>
                  <a:pt x="5589645" y="2277954"/>
                  <a:pt x="5576359" y="2278081"/>
                </a:cubicBezTo>
                <a:cubicBezTo>
                  <a:pt x="5563089" y="2278508"/>
                  <a:pt x="5551255" y="2274588"/>
                  <a:pt x="5540858" y="2266320"/>
                </a:cubicBezTo>
                <a:cubicBezTo>
                  <a:pt x="5530461" y="2258053"/>
                  <a:pt x="5524973" y="2242877"/>
                  <a:pt x="5524394" y="2220792"/>
                </a:cubicBezTo>
                <a:cubicBezTo>
                  <a:pt x="5524394" y="2216107"/>
                  <a:pt x="5524701" y="2211039"/>
                  <a:pt x="5525314" y="2205586"/>
                </a:cubicBezTo>
                <a:cubicBezTo>
                  <a:pt x="5525927" y="2200134"/>
                  <a:pt x="5526848" y="2194144"/>
                  <a:pt x="5528074" y="2187616"/>
                </a:cubicBezTo>
                <a:close/>
                <a:moveTo>
                  <a:pt x="5457814" y="2075392"/>
                </a:moveTo>
                <a:lnTo>
                  <a:pt x="5491775" y="2075392"/>
                </a:lnTo>
                <a:lnTo>
                  <a:pt x="5453719" y="2273576"/>
                </a:lnTo>
                <a:lnTo>
                  <a:pt x="5419724" y="2273576"/>
                </a:lnTo>
                <a:close/>
                <a:moveTo>
                  <a:pt x="4653991" y="2075392"/>
                </a:moveTo>
                <a:lnTo>
                  <a:pt x="4687972" y="2075392"/>
                </a:lnTo>
                <a:lnTo>
                  <a:pt x="4667084" y="2185978"/>
                </a:lnTo>
                <a:cubicBezTo>
                  <a:pt x="4665855" y="2191490"/>
                  <a:pt x="4664933" y="2196644"/>
                  <a:pt x="4664319" y="2201439"/>
                </a:cubicBezTo>
                <a:cubicBezTo>
                  <a:pt x="4663705" y="2206235"/>
                  <a:pt x="4663397" y="2210774"/>
                  <a:pt x="4663397" y="2215057"/>
                </a:cubicBezTo>
                <a:cubicBezTo>
                  <a:pt x="4663269" y="2225450"/>
                  <a:pt x="4665676" y="2233744"/>
                  <a:pt x="4670616" y="2239939"/>
                </a:cubicBezTo>
                <a:cubicBezTo>
                  <a:pt x="4675556" y="2246134"/>
                  <a:pt x="4683800" y="2249308"/>
                  <a:pt x="4695344" y="2249462"/>
                </a:cubicBezTo>
                <a:cubicBezTo>
                  <a:pt x="4708263" y="2249180"/>
                  <a:pt x="4721028" y="2242576"/>
                  <a:pt x="4733640" y="2229649"/>
                </a:cubicBezTo>
                <a:cubicBezTo>
                  <a:pt x="4746251" y="2216721"/>
                  <a:pt x="4754920" y="2199161"/>
                  <a:pt x="4759647" y="2176967"/>
                </a:cubicBezTo>
                <a:lnTo>
                  <a:pt x="4778898" y="2075392"/>
                </a:lnTo>
                <a:lnTo>
                  <a:pt x="4812892" y="2075392"/>
                </a:lnTo>
                <a:lnTo>
                  <a:pt x="4786270" y="2215840"/>
                </a:lnTo>
                <a:cubicBezTo>
                  <a:pt x="4782243" y="2237952"/>
                  <a:pt x="4779239" y="2257197"/>
                  <a:pt x="4777259" y="2273576"/>
                </a:cubicBezTo>
                <a:lnTo>
                  <a:pt x="4746541" y="2273576"/>
                </a:lnTo>
                <a:lnTo>
                  <a:pt x="4751865" y="2236355"/>
                </a:lnTo>
                <a:lnTo>
                  <a:pt x="4751047" y="2236355"/>
                </a:lnTo>
                <a:cubicBezTo>
                  <a:pt x="4742061" y="2249373"/>
                  <a:pt x="4731463" y="2259550"/>
                  <a:pt x="4719253" y="2266886"/>
                </a:cubicBezTo>
                <a:cubicBezTo>
                  <a:pt x="4707043" y="2274222"/>
                  <a:pt x="4694295" y="2277954"/>
                  <a:pt x="4681009" y="2278081"/>
                </a:cubicBezTo>
                <a:cubicBezTo>
                  <a:pt x="4667739" y="2278508"/>
                  <a:pt x="4655906" y="2274588"/>
                  <a:pt x="4645509" y="2266320"/>
                </a:cubicBezTo>
                <a:cubicBezTo>
                  <a:pt x="4635111" y="2258053"/>
                  <a:pt x="4629623" y="2242877"/>
                  <a:pt x="4629044" y="2220792"/>
                </a:cubicBezTo>
                <a:cubicBezTo>
                  <a:pt x="4629044" y="2216107"/>
                  <a:pt x="4629351" y="2211039"/>
                  <a:pt x="4629965" y="2205586"/>
                </a:cubicBezTo>
                <a:cubicBezTo>
                  <a:pt x="4630578" y="2200134"/>
                  <a:pt x="4631498" y="2194144"/>
                  <a:pt x="4632725" y="2187616"/>
                </a:cubicBezTo>
                <a:close/>
                <a:moveTo>
                  <a:pt x="4149166" y="2075392"/>
                </a:moveTo>
                <a:lnTo>
                  <a:pt x="4183147" y="2075392"/>
                </a:lnTo>
                <a:lnTo>
                  <a:pt x="4162259" y="2185978"/>
                </a:lnTo>
                <a:cubicBezTo>
                  <a:pt x="4161030" y="2191490"/>
                  <a:pt x="4160108" y="2196644"/>
                  <a:pt x="4159494" y="2201439"/>
                </a:cubicBezTo>
                <a:cubicBezTo>
                  <a:pt x="4158880" y="2206235"/>
                  <a:pt x="4158572" y="2210774"/>
                  <a:pt x="4158572" y="2215057"/>
                </a:cubicBezTo>
                <a:cubicBezTo>
                  <a:pt x="4158444" y="2225450"/>
                  <a:pt x="4160851" y="2233744"/>
                  <a:pt x="4165791" y="2239939"/>
                </a:cubicBezTo>
                <a:cubicBezTo>
                  <a:pt x="4170732" y="2246134"/>
                  <a:pt x="4178975" y="2249308"/>
                  <a:pt x="4190519" y="2249462"/>
                </a:cubicBezTo>
                <a:cubicBezTo>
                  <a:pt x="4203438" y="2249180"/>
                  <a:pt x="4216203" y="2242576"/>
                  <a:pt x="4228815" y="2229649"/>
                </a:cubicBezTo>
                <a:cubicBezTo>
                  <a:pt x="4241426" y="2216721"/>
                  <a:pt x="4250095" y="2199161"/>
                  <a:pt x="4254823" y="2176967"/>
                </a:cubicBezTo>
                <a:lnTo>
                  <a:pt x="4274073" y="2075392"/>
                </a:lnTo>
                <a:lnTo>
                  <a:pt x="4308067" y="2075392"/>
                </a:lnTo>
                <a:lnTo>
                  <a:pt x="4281445" y="2215840"/>
                </a:lnTo>
                <a:cubicBezTo>
                  <a:pt x="4277418" y="2237952"/>
                  <a:pt x="4274414" y="2257197"/>
                  <a:pt x="4272435" y="2273576"/>
                </a:cubicBezTo>
                <a:lnTo>
                  <a:pt x="4241716" y="2273576"/>
                </a:lnTo>
                <a:lnTo>
                  <a:pt x="4247040" y="2236355"/>
                </a:lnTo>
                <a:lnTo>
                  <a:pt x="4246222" y="2236355"/>
                </a:lnTo>
                <a:cubicBezTo>
                  <a:pt x="4237236" y="2249373"/>
                  <a:pt x="4226639" y="2259550"/>
                  <a:pt x="4214428" y="2266886"/>
                </a:cubicBezTo>
                <a:cubicBezTo>
                  <a:pt x="4202218" y="2274222"/>
                  <a:pt x="4189470" y="2277954"/>
                  <a:pt x="4176184" y="2278081"/>
                </a:cubicBezTo>
                <a:cubicBezTo>
                  <a:pt x="4162914" y="2278508"/>
                  <a:pt x="4151081" y="2274588"/>
                  <a:pt x="4140684" y="2266320"/>
                </a:cubicBezTo>
                <a:cubicBezTo>
                  <a:pt x="4130286" y="2258053"/>
                  <a:pt x="4124798" y="2242877"/>
                  <a:pt x="4124219" y="2220792"/>
                </a:cubicBezTo>
                <a:cubicBezTo>
                  <a:pt x="4124219" y="2216107"/>
                  <a:pt x="4124526" y="2211039"/>
                  <a:pt x="4125139" y="2205586"/>
                </a:cubicBezTo>
                <a:cubicBezTo>
                  <a:pt x="4125753" y="2200134"/>
                  <a:pt x="4126673" y="2194144"/>
                  <a:pt x="4127900" y="2187616"/>
                </a:cubicBezTo>
                <a:close/>
                <a:moveTo>
                  <a:pt x="3876664" y="2075392"/>
                </a:moveTo>
                <a:lnTo>
                  <a:pt x="3910625" y="2075392"/>
                </a:lnTo>
                <a:lnTo>
                  <a:pt x="3872569" y="2273576"/>
                </a:lnTo>
                <a:lnTo>
                  <a:pt x="3838574" y="2273576"/>
                </a:lnTo>
                <a:close/>
                <a:moveTo>
                  <a:pt x="1806016" y="2075392"/>
                </a:moveTo>
                <a:lnTo>
                  <a:pt x="1839998" y="2075392"/>
                </a:lnTo>
                <a:lnTo>
                  <a:pt x="1819109" y="2185978"/>
                </a:lnTo>
                <a:cubicBezTo>
                  <a:pt x="1817881" y="2191490"/>
                  <a:pt x="1816959" y="2196644"/>
                  <a:pt x="1816344" y="2201439"/>
                </a:cubicBezTo>
                <a:cubicBezTo>
                  <a:pt x="1815730" y="2206235"/>
                  <a:pt x="1815423" y="2210774"/>
                  <a:pt x="1815423" y="2215057"/>
                </a:cubicBezTo>
                <a:cubicBezTo>
                  <a:pt x="1815295" y="2225450"/>
                  <a:pt x="1817701" y="2233744"/>
                  <a:pt x="1822642" y="2239939"/>
                </a:cubicBezTo>
                <a:cubicBezTo>
                  <a:pt x="1827582" y="2246134"/>
                  <a:pt x="1835825" y="2249308"/>
                  <a:pt x="1847370" y="2249462"/>
                </a:cubicBezTo>
                <a:cubicBezTo>
                  <a:pt x="1860288" y="2249180"/>
                  <a:pt x="1873054" y="2242576"/>
                  <a:pt x="1885665" y="2229649"/>
                </a:cubicBezTo>
                <a:cubicBezTo>
                  <a:pt x="1898277" y="2216721"/>
                  <a:pt x="1906946" y="2199161"/>
                  <a:pt x="1911673" y="2176967"/>
                </a:cubicBezTo>
                <a:lnTo>
                  <a:pt x="1930923" y="2075392"/>
                </a:lnTo>
                <a:lnTo>
                  <a:pt x="1964918" y="2075392"/>
                </a:lnTo>
                <a:lnTo>
                  <a:pt x="1938295" y="2215840"/>
                </a:lnTo>
                <a:cubicBezTo>
                  <a:pt x="1934268" y="2237952"/>
                  <a:pt x="1931264" y="2257197"/>
                  <a:pt x="1929285" y="2273576"/>
                </a:cubicBezTo>
                <a:lnTo>
                  <a:pt x="1898567" y="2273576"/>
                </a:lnTo>
                <a:lnTo>
                  <a:pt x="1903891" y="2236355"/>
                </a:lnTo>
                <a:lnTo>
                  <a:pt x="1903072" y="2236355"/>
                </a:lnTo>
                <a:cubicBezTo>
                  <a:pt x="1894087" y="2249373"/>
                  <a:pt x="1883489" y="2259550"/>
                  <a:pt x="1871278" y="2266886"/>
                </a:cubicBezTo>
                <a:cubicBezTo>
                  <a:pt x="1859068" y="2274222"/>
                  <a:pt x="1846320" y="2277954"/>
                  <a:pt x="1833035" y="2278081"/>
                </a:cubicBezTo>
                <a:cubicBezTo>
                  <a:pt x="1819765" y="2278508"/>
                  <a:pt x="1807931" y="2274588"/>
                  <a:pt x="1797534" y="2266320"/>
                </a:cubicBezTo>
                <a:cubicBezTo>
                  <a:pt x="1787137" y="2258053"/>
                  <a:pt x="1781649" y="2242877"/>
                  <a:pt x="1781070" y="2220792"/>
                </a:cubicBezTo>
                <a:cubicBezTo>
                  <a:pt x="1781070" y="2216107"/>
                  <a:pt x="1781376" y="2211039"/>
                  <a:pt x="1781990" y="2205586"/>
                </a:cubicBezTo>
                <a:cubicBezTo>
                  <a:pt x="1782604" y="2200134"/>
                  <a:pt x="1783524" y="2194144"/>
                  <a:pt x="1784750" y="2187616"/>
                </a:cubicBezTo>
                <a:close/>
                <a:moveTo>
                  <a:pt x="1104795" y="2075392"/>
                </a:moveTo>
                <a:lnTo>
                  <a:pt x="1139598" y="2075392"/>
                </a:lnTo>
                <a:lnTo>
                  <a:pt x="1156796" y="2188435"/>
                </a:lnTo>
                <a:cubicBezTo>
                  <a:pt x="1158254" y="2199630"/>
                  <a:pt x="1159534" y="2209187"/>
                  <a:pt x="1160634" y="2217105"/>
                </a:cubicBezTo>
                <a:cubicBezTo>
                  <a:pt x="1161735" y="2225024"/>
                  <a:pt x="1162503" y="2231714"/>
                  <a:pt x="1162937" y="2237175"/>
                </a:cubicBezTo>
                <a:lnTo>
                  <a:pt x="1164166" y="2237175"/>
                </a:lnTo>
                <a:cubicBezTo>
                  <a:pt x="1166111" y="2231996"/>
                  <a:pt x="1168670" y="2225766"/>
                  <a:pt x="1171843" y="2218484"/>
                </a:cubicBezTo>
                <a:cubicBezTo>
                  <a:pt x="1175016" y="2211202"/>
                  <a:pt x="1179418" y="2201995"/>
                  <a:pt x="1185048" y="2190863"/>
                </a:cubicBezTo>
                <a:lnTo>
                  <a:pt x="1245648" y="2075392"/>
                </a:lnTo>
                <a:lnTo>
                  <a:pt x="1282909" y="2075392"/>
                </a:lnTo>
                <a:lnTo>
                  <a:pt x="1172765" y="2273576"/>
                </a:lnTo>
                <a:lnTo>
                  <a:pt x="1139189" y="2273576"/>
                </a:lnTo>
                <a:close/>
                <a:moveTo>
                  <a:pt x="379657" y="2075392"/>
                </a:moveTo>
                <a:lnTo>
                  <a:pt x="414872" y="2075392"/>
                </a:lnTo>
                <a:lnTo>
                  <a:pt x="434527" y="2182291"/>
                </a:lnTo>
                <a:cubicBezTo>
                  <a:pt x="436745" y="2193393"/>
                  <a:pt x="438553" y="2203035"/>
                  <a:pt x="439952" y="2211218"/>
                </a:cubicBezTo>
                <a:cubicBezTo>
                  <a:pt x="441351" y="2219401"/>
                  <a:pt x="442546" y="2227097"/>
                  <a:pt x="443535" y="2234307"/>
                </a:cubicBezTo>
                <a:lnTo>
                  <a:pt x="444354" y="2234307"/>
                </a:lnTo>
                <a:cubicBezTo>
                  <a:pt x="446930" y="2228096"/>
                  <a:pt x="449865" y="2221167"/>
                  <a:pt x="453158" y="2213522"/>
                </a:cubicBezTo>
                <a:cubicBezTo>
                  <a:pt x="456451" y="2205876"/>
                  <a:pt x="460614" y="2196695"/>
                  <a:pt x="465647" y="2185978"/>
                </a:cubicBezTo>
                <a:lnTo>
                  <a:pt x="516012" y="2075392"/>
                </a:lnTo>
                <a:lnTo>
                  <a:pt x="552046" y="2075392"/>
                </a:lnTo>
                <a:lnTo>
                  <a:pt x="477931" y="2226116"/>
                </a:lnTo>
                <a:cubicBezTo>
                  <a:pt x="467455" y="2247627"/>
                  <a:pt x="456775" y="2267065"/>
                  <a:pt x="445890" y="2284429"/>
                </a:cubicBezTo>
                <a:cubicBezTo>
                  <a:pt x="435005" y="2301793"/>
                  <a:pt x="422891" y="2317033"/>
                  <a:pt x="409549" y="2330148"/>
                </a:cubicBezTo>
                <a:cubicBezTo>
                  <a:pt x="398186" y="2341284"/>
                  <a:pt x="387232" y="2349526"/>
                  <a:pt x="376689" y="2354876"/>
                </a:cubicBezTo>
                <a:cubicBezTo>
                  <a:pt x="366144" y="2360226"/>
                  <a:pt x="357852" y="2363452"/>
                  <a:pt x="351813" y="2364552"/>
                </a:cubicBezTo>
                <a:lnTo>
                  <a:pt x="343623" y="2335473"/>
                </a:lnTo>
                <a:cubicBezTo>
                  <a:pt x="348059" y="2333903"/>
                  <a:pt x="353519" y="2331616"/>
                  <a:pt x="360002" y="2328612"/>
                </a:cubicBezTo>
                <a:cubicBezTo>
                  <a:pt x="366486" y="2325609"/>
                  <a:pt x="373174" y="2321479"/>
                  <a:pt x="380066" y="2316223"/>
                </a:cubicBezTo>
                <a:cubicBezTo>
                  <a:pt x="386721" y="2311052"/>
                  <a:pt x="393374" y="2304601"/>
                  <a:pt x="400028" y="2296870"/>
                </a:cubicBezTo>
                <a:cubicBezTo>
                  <a:pt x="406682" y="2289139"/>
                  <a:pt x="412722" y="2280436"/>
                  <a:pt x="418148" y="2270760"/>
                </a:cubicBezTo>
                <a:cubicBezTo>
                  <a:pt x="418941" y="2269155"/>
                  <a:pt x="419402" y="2267654"/>
                  <a:pt x="419530" y="2266254"/>
                </a:cubicBezTo>
                <a:cubicBezTo>
                  <a:pt x="419658" y="2264855"/>
                  <a:pt x="419606" y="2263353"/>
                  <a:pt x="419376" y="2261749"/>
                </a:cubicBezTo>
                <a:close/>
                <a:moveTo>
                  <a:pt x="8448899" y="2071297"/>
                </a:moveTo>
                <a:cubicBezTo>
                  <a:pt x="8458301" y="2071450"/>
                  <a:pt x="8466732" y="2072472"/>
                  <a:pt x="8474190" y="2074365"/>
                </a:cubicBezTo>
                <a:cubicBezTo>
                  <a:pt x="8481647" y="2076257"/>
                  <a:pt x="8487006" y="2078102"/>
                  <a:pt x="8490266" y="2079898"/>
                </a:cubicBezTo>
                <a:lnTo>
                  <a:pt x="8480436" y="2106882"/>
                </a:lnTo>
                <a:cubicBezTo>
                  <a:pt x="8476553" y="2104961"/>
                  <a:pt x="8471826" y="2103271"/>
                  <a:pt x="8466255" y="2101811"/>
                </a:cubicBezTo>
                <a:cubicBezTo>
                  <a:pt x="8460682" y="2100351"/>
                  <a:pt x="8454214" y="2099583"/>
                  <a:pt x="8446851" y="2099506"/>
                </a:cubicBezTo>
                <a:cubicBezTo>
                  <a:pt x="8429568" y="2099845"/>
                  <a:pt x="8414667" y="2104812"/>
                  <a:pt x="8402146" y="2114408"/>
                </a:cubicBezTo>
                <a:cubicBezTo>
                  <a:pt x="8389626" y="2124003"/>
                  <a:pt x="8379973" y="2136194"/>
                  <a:pt x="8373188" y="2150979"/>
                </a:cubicBezTo>
                <a:cubicBezTo>
                  <a:pt x="8366402" y="2165764"/>
                  <a:pt x="8362969" y="2181110"/>
                  <a:pt x="8362888" y="2197018"/>
                </a:cubicBezTo>
                <a:cubicBezTo>
                  <a:pt x="8362913" y="2213202"/>
                  <a:pt x="8367061" y="2226006"/>
                  <a:pt x="8375329" y="2235429"/>
                </a:cubicBezTo>
                <a:cubicBezTo>
                  <a:pt x="8383597" y="2244852"/>
                  <a:pt x="8395833" y="2249667"/>
                  <a:pt x="8412037" y="2249871"/>
                </a:cubicBezTo>
                <a:cubicBezTo>
                  <a:pt x="8422088" y="2249718"/>
                  <a:pt x="8430962" y="2248489"/>
                  <a:pt x="8438659" y="2246184"/>
                </a:cubicBezTo>
                <a:cubicBezTo>
                  <a:pt x="8446356" y="2243879"/>
                  <a:pt x="8452772" y="2241421"/>
                  <a:pt x="8457909" y="2238809"/>
                </a:cubicBezTo>
                <a:lnTo>
                  <a:pt x="8461186" y="2265815"/>
                </a:lnTo>
                <a:cubicBezTo>
                  <a:pt x="8455981" y="2268456"/>
                  <a:pt x="8448472" y="2271045"/>
                  <a:pt x="8438659" y="2273583"/>
                </a:cubicBezTo>
                <a:cubicBezTo>
                  <a:pt x="8428847" y="2276121"/>
                  <a:pt x="8417241" y="2277484"/>
                  <a:pt x="8403846" y="2277671"/>
                </a:cubicBezTo>
                <a:cubicBezTo>
                  <a:pt x="8378282" y="2277119"/>
                  <a:pt x="8359196" y="2269635"/>
                  <a:pt x="8346588" y="2255219"/>
                </a:cubicBezTo>
                <a:cubicBezTo>
                  <a:pt x="8333979" y="2240802"/>
                  <a:pt x="8327689" y="2222768"/>
                  <a:pt x="8327716" y="2201116"/>
                </a:cubicBezTo>
                <a:cubicBezTo>
                  <a:pt x="8327892" y="2178231"/>
                  <a:pt x="8333086" y="2156996"/>
                  <a:pt x="8343297" y="2137413"/>
                </a:cubicBezTo>
                <a:cubicBezTo>
                  <a:pt x="8353507" y="2117830"/>
                  <a:pt x="8367677" y="2102002"/>
                  <a:pt x="8385807" y="2089931"/>
                </a:cubicBezTo>
                <a:cubicBezTo>
                  <a:pt x="8403936" y="2077859"/>
                  <a:pt x="8424967" y="2071647"/>
                  <a:pt x="8448899" y="2071297"/>
                </a:cubicBezTo>
                <a:close/>
                <a:moveTo>
                  <a:pt x="6553424" y="2071297"/>
                </a:moveTo>
                <a:cubicBezTo>
                  <a:pt x="6562827" y="2071450"/>
                  <a:pt x="6571257" y="2072472"/>
                  <a:pt x="6578715" y="2074365"/>
                </a:cubicBezTo>
                <a:cubicBezTo>
                  <a:pt x="6586173" y="2076257"/>
                  <a:pt x="6591531" y="2078102"/>
                  <a:pt x="6594791" y="2079898"/>
                </a:cubicBezTo>
                <a:lnTo>
                  <a:pt x="6584961" y="2106882"/>
                </a:lnTo>
                <a:cubicBezTo>
                  <a:pt x="6581079" y="2104961"/>
                  <a:pt x="6576351" y="2103271"/>
                  <a:pt x="6570779" y="2101811"/>
                </a:cubicBezTo>
                <a:cubicBezTo>
                  <a:pt x="6565208" y="2100351"/>
                  <a:pt x="6558739" y="2099583"/>
                  <a:pt x="6551376" y="2099506"/>
                </a:cubicBezTo>
                <a:cubicBezTo>
                  <a:pt x="6534093" y="2099845"/>
                  <a:pt x="6519191" y="2104812"/>
                  <a:pt x="6506672" y="2114408"/>
                </a:cubicBezTo>
                <a:cubicBezTo>
                  <a:pt x="6494152" y="2124003"/>
                  <a:pt x="6484499" y="2136194"/>
                  <a:pt x="6477713" y="2150979"/>
                </a:cubicBezTo>
                <a:cubicBezTo>
                  <a:pt x="6470927" y="2165764"/>
                  <a:pt x="6467494" y="2181110"/>
                  <a:pt x="6467413" y="2197018"/>
                </a:cubicBezTo>
                <a:cubicBezTo>
                  <a:pt x="6467439" y="2213202"/>
                  <a:pt x="6471585" y="2226006"/>
                  <a:pt x="6479854" y="2235429"/>
                </a:cubicBezTo>
                <a:cubicBezTo>
                  <a:pt x="6488122" y="2244852"/>
                  <a:pt x="6500358" y="2249667"/>
                  <a:pt x="6516562" y="2249871"/>
                </a:cubicBezTo>
                <a:cubicBezTo>
                  <a:pt x="6526613" y="2249718"/>
                  <a:pt x="6535488" y="2248489"/>
                  <a:pt x="6543185" y="2246184"/>
                </a:cubicBezTo>
                <a:cubicBezTo>
                  <a:pt x="6550881" y="2243879"/>
                  <a:pt x="6557298" y="2241421"/>
                  <a:pt x="6562435" y="2238809"/>
                </a:cubicBezTo>
                <a:lnTo>
                  <a:pt x="6565711" y="2265815"/>
                </a:lnTo>
                <a:cubicBezTo>
                  <a:pt x="6560506" y="2268456"/>
                  <a:pt x="6552997" y="2271045"/>
                  <a:pt x="6543185" y="2273583"/>
                </a:cubicBezTo>
                <a:cubicBezTo>
                  <a:pt x="6533372" y="2276121"/>
                  <a:pt x="6521767" y="2277484"/>
                  <a:pt x="6508370" y="2277671"/>
                </a:cubicBezTo>
                <a:cubicBezTo>
                  <a:pt x="6482806" y="2277119"/>
                  <a:pt x="6463720" y="2269635"/>
                  <a:pt x="6451112" y="2255219"/>
                </a:cubicBezTo>
                <a:cubicBezTo>
                  <a:pt x="6438504" y="2240802"/>
                  <a:pt x="6432214" y="2222768"/>
                  <a:pt x="6432241" y="2201116"/>
                </a:cubicBezTo>
                <a:cubicBezTo>
                  <a:pt x="6432417" y="2178231"/>
                  <a:pt x="6437611" y="2156996"/>
                  <a:pt x="6447822" y="2137413"/>
                </a:cubicBezTo>
                <a:cubicBezTo>
                  <a:pt x="6458033" y="2117830"/>
                  <a:pt x="6472203" y="2102002"/>
                  <a:pt x="6490332" y="2089931"/>
                </a:cubicBezTo>
                <a:cubicBezTo>
                  <a:pt x="6508462" y="2077859"/>
                  <a:pt x="6529492" y="2071647"/>
                  <a:pt x="6553424" y="2071297"/>
                </a:cubicBezTo>
                <a:close/>
                <a:moveTo>
                  <a:pt x="2952975" y="2071297"/>
                </a:moveTo>
                <a:cubicBezTo>
                  <a:pt x="2962378" y="2071450"/>
                  <a:pt x="2970808" y="2072472"/>
                  <a:pt x="2978266" y="2074365"/>
                </a:cubicBezTo>
                <a:cubicBezTo>
                  <a:pt x="2985723" y="2076257"/>
                  <a:pt x="2991082" y="2078102"/>
                  <a:pt x="2994341" y="2079898"/>
                </a:cubicBezTo>
                <a:lnTo>
                  <a:pt x="2984512" y="2106882"/>
                </a:lnTo>
                <a:cubicBezTo>
                  <a:pt x="2980629" y="2104961"/>
                  <a:pt x="2975902" y="2103271"/>
                  <a:pt x="2970331" y="2101811"/>
                </a:cubicBezTo>
                <a:cubicBezTo>
                  <a:pt x="2964759" y="2100351"/>
                  <a:pt x="2958291" y="2099583"/>
                  <a:pt x="2950927" y="2099506"/>
                </a:cubicBezTo>
                <a:cubicBezTo>
                  <a:pt x="2933644" y="2099845"/>
                  <a:pt x="2918742" y="2104812"/>
                  <a:pt x="2906222" y="2114408"/>
                </a:cubicBezTo>
                <a:cubicBezTo>
                  <a:pt x="2893703" y="2124003"/>
                  <a:pt x="2884050" y="2136194"/>
                  <a:pt x="2877264" y="2150979"/>
                </a:cubicBezTo>
                <a:cubicBezTo>
                  <a:pt x="2870478" y="2165764"/>
                  <a:pt x="2867045" y="2181110"/>
                  <a:pt x="2866964" y="2197018"/>
                </a:cubicBezTo>
                <a:cubicBezTo>
                  <a:pt x="2866989" y="2213202"/>
                  <a:pt x="2871136" y="2226006"/>
                  <a:pt x="2879405" y="2235429"/>
                </a:cubicBezTo>
                <a:cubicBezTo>
                  <a:pt x="2887673" y="2244852"/>
                  <a:pt x="2899909" y="2249667"/>
                  <a:pt x="2916113" y="2249871"/>
                </a:cubicBezTo>
                <a:cubicBezTo>
                  <a:pt x="2926164" y="2249718"/>
                  <a:pt x="2935038" y="2248489"/>
                  <a:pt x="2942735" y="2246184"/>
                </a:cubicBezTo>
                <a:cubicBezTo>
                  <a:pt x="2950432" y="2243879"/>
                  <a:pt x="2956849" y="2241421"/>
                  <a:pt x="2961985" y="2238809"/>
                </a:cubicBezTo>
                <a:lnTo>
                  <a:pt x="2965262" y="2265815"/>
                </a:lnTo>
                <a:cubicBezTo>
                  <a:pt x="2960057" y="2268456"/>
                  <a:pt x="2952548" y="2271045"/>
                  <a:pt x="2942735" y="2273583"/>
                </a:cubicBezTo>
                <a:cubicBezTo>
                  <a:pt x="2932922" y="2276121"/>
                  <a:pt x="2921318" y="2277484"/>
                  <a:pt x="2907921" y="2277671"/>
                </a:cubicBezTo>
                <a:cubicBezTo>
                  <a:pt x="2882357" y="2277119"/>
                  <a:pt x="2863271" y="2269635"/>
                  <a:pt x="2850663" y="2255219"/>
                </a:cubicBezTo>
                <a:cubicBezTo>
                  <a:pt x="2838055" y="2240802"/>
                  <a:pt x="2831764" y="2222768"/>
                  <a:pt x="2831792" y="2201116"/>
                </a:cubicBezTo>
                <a:cubicBezTo>
                  <a:pt x="2831968" y="2178231"/>
                  <a:pt x="2837161" y="2156996"/>
                  <a:pt x="2847373" y="2137413"/>
                </a:cubicBezTo>
                <a:cubicBezTo>
                  <a:pt x="2857584" y="2117830"/>
                  <a:pt x="2871754" y="2102002"/>
                  <a:pt x="2889882" y="2089931"/>
                </a:cubicBezTo>
                <a:cubicBezTo>
                  <a:pt x="2908012" y="2077859"/>
                  <a:pt x="2929043" y="2071647"/>
                  <a:pt x="2952975" y="2071297"/>
                </a:cubicBezTo>
                <a:close/>
                <a:moveTo>
                  <a:pt x="752699" y="2071297"/>
                </a:moveTo>
                <a:cubicBezTo>
                  <a:pt x="762102" y="2071450"/>
                  <a:pt x="770533" y="2072472"/>
                  <a:pt x="777990" y="2074365"/>
                </a:cubicBezTo>
                <a:cubicBezTo>
                  <a:pt x="785448" y="2076257"/>
                  <a:pt x="790807" y="2078102"/>
                  <a:pt x="794066" y="2079898"/>
                </a:cubicBezTo>
                <a:lnTo>
                  <a:pt x="784237" y="2106882"/>
                </a:lnTo>
                <a:cubicBezTo>
                  <a:pt x="780354" y="2104961"/>
                  <a:pt x="775627" y="2103271"/>
                  <a:pt x="770055" y="2101811"/>
                </a:cubicBezTo>
                <a:cubicBezTo>
                  <a:pt x="764483" y="2100351"/>
                  <a:pt x="758015" y="2099583"/>
                  <a:pt x="750652" y="2099506"/>
                </a:cubicBezTo>
                <a:cubicBezTo>
                  <a:pt x="733369" y="2099845"/>
                  <a:pt x="718467" y="2104812"/>
                  <a:pt x="705947" y="2114408"/>
                </a:cubicBezTo>
                <a:cubicBezTo>
                  <a:pt x="693427" y="2124003"/>
                  <a:pt x="683775" y="2136194"/>
                  <a:pt x="676989" y="2150979"/>
                </a:cubicBezTo>
                <a:cubicBezTo>
                  <a:pt x="670203" y="2165764"/>
                  <a:pt x="666769" y="2181110"/>
                  <a:pt x="666689" y="2197018"/>
                </a:cubicBezTo>
                <a:cubicBezTo>
                  <a:pt x="666714" y="2213202"/>
                  <a:pt x="670861" y="2226006"/>
                  <a:pt x="679129" y="2235429"/>
                </a:cubicBezTo>
                <a:cubicBezTo>
                  <a:pt x="687398" y="2244852"/>
                  <a:pt x="699634" y="2249667"/>
                  <a:pt x="715838" y="2249871"/>
                </a:cubicBezTo>
                <a:cubicBezTo>
                  <a:pt x="725889" y="2249718"/>
                  <a:pt x="734764" y="2248489"/>
                  <a:pt x="742460" y="2246184"/>
                </a:cubicBezTo>
                <a:cubicBezTo>
                  <a:pt x="750157" y="2243879"/>
                  <a:pt x="756573" y="2241421"/>
                  <a:pt x="761710" y="2238809"/>
                </a:cubicBezTo>
                <a:lnTo>
                  <a:pt x="764987" y="2265815"/>
                </a:lnTo>
                <a:cubicBezTo>
                  <a:pt x="759781" y="2268456"/>
                  <a:pt x="752273" y="2271045"/>
                  <a:pt x="742460" y="2273583"/>
                </a:cubicBezTo>
                <a:cubicBezTo>
                  <a:pt x="732647" y="2276121"/>
                  <a:pt x="721043" y="2277484"/>
                  <a:pt x="707646" y="2277671"/>
                </a:cubicBezTo>
                <a:cubicBezTo>
                  <a:pt x="682082" y="2277119"/>
                  <a:pt x="662996" y="2269635"/>
                  <a:pt x="650388" y="2255219"/>
                </a:cubicBezTo>
                <a:cubicBezTo>
                  <a:pt x="637780" y="2240802"/>
                  <a:pt x="631490" y="2222768"/>
                  <a:pt x="631516" y="2201116"/>
                </a:cubicBezTo>
                <a:cubicBezTo>
                  <a:pt x="631693" y="2178231"/>
                  <a:pt x="636886" y="2156996"/>
                  <a:pt x="647097" y="2137413"/>
                </a:cubicBezTo>
                <a:cubicBezTo>
                  <a:pt x="657308" y="2117830"/>
                  <a:pt x="671478" y="2102002"/>
                  <a:pt x="689608" y="2089931"/>
                </a:cubicBezTo>
                <a:cubicBezTo>
                  <a:pt x="707737" y="2077859"/>
                  <a:pt x="728768" y="2071647"/>
                  <a:pt x="752699" y="2071297"/>
                </a:cubicBezTo>
                <a:close/>
                <a:moveTo>
                  <a:pt x="124049" y="2071297"/>
                </a:moveTo>
                <a:cubicBezTo>
                  <a:pt x="133453" y="2071450"/>
                  <a:pt x="141883" y="2072472"/>
                  <a:pt x="149341" y="2074365"/>
                </a:cubicBezTo>
                <a:cubicBezTo>
                  <a:pt x="156798" y="2076257"/>
                  <a:pt x="162157" y="2078102"/>
                  <a:pt x="165417" y="2079898"/>
                </a:cubicBezTo>
                <a:lnTo>
                  <a:pt x="155587" y="2106882"/>
                </a:lnTo>
                <a:cubicBezTo>
                  <a:pt x="151704" y="2104961"/>
                  <a:pt x="146977" y="2103271"/>
                  <a:pt x="141405" y="2101811"/>
                </a:cubicBezTo>
                <a:cubicBezTo>
                  <a:pt x="135833" y="2100351"/>
                  <a:pt x="129365" y="2099583"/>
                  <a:pt x="122002" y="2099506"/>
                </a:cubicBezTo>
                <a:cubicBezTo>
                  <a:pt x="104718" y="2099845"/>
                  <a:pt x="89817" y="2104812"/>
                  <a:pt x="77297" y="2114408"/>
                </a:cubicBezTo>
                <a:cubicBezTo>
                  <a:pt x="64777" y="2124003"/>
                  <a:pt x="55124" y="2136194"/>
                  <a:pt x="48339" y="2150979"/>
                </a:cubicBezTo>
                <a:cubicBezTo>
                  <a:pt x="41553" y="2165764"/>
                  <a:pt x="38120" y="2181110"/>
                  <a:pt x="38039" y="2197018"/>
                </a:cubicBezTo>
                <a:cubicBezTo>
                  <a:pt x="38064" y="2213202"/>
                  <a:pt x="42211" y="2226006"/>
                  <a:pt x="50479" y="2235429"/>
                </a:cubicBezTo>
                <a:cubicBezTo>
                  <a:pt x="58748" y="2244852"/>
                  <a:pt x="70984" y="2249667"/>
                  <a:pt x="87188" y="2249871"/>
                </a:cubicBezTo>
                <a:cubicBezTo>
                  <a:pt x="97239" y="2249718"/>
                  <a:pt x="106113" y="2248489"/>
                  <a:pt x="113810" y="2246184"/>
                </a:cubicBezTo>
                <a:cubicBezTo>
                  <a:pt x="121507" y="2243879"/>
                  <a:pt x="127923" y="2241421"/>
                  <a:pt x="133060" y="2238809"/>
                </a:cubicBezTo>
                <a:lnTo>
                  <a:pt x="136337" y="2265815"/>
                </a:lnTo>
                <a:cubicBezTo>
                  <a:pt x="131132" y="2268456"/>
                  <a:pt x="123623" y="2271045"/>
                  <a:pt x="113810" y="2273583"/>
                </a:cubicBezTo>
                <a:cubicBezTo>
                  <a:pt x="103997" y="2276121"/>
                  <a:pt x="92393" y="2277484"/>
                  <a:pt x="78996" y="2277671"/>
                </a:cubicBezTo>
                <a:cubicBezTo>
                  <a:pt x="53432" y="2277119"/>
                  <a:pt x="34346" y="2269635"/>
                  <a:pt x="21738" y="2255219"/>
                </a:cubicBezTo>
                <a:cubicBezTo>
                  <a:pt x="9130" y="2240802"/>
                  <a:pt x="2840" y="2222768"/>
                  <a:pt x="2866" y="2201116"/>
                </a:cubicBezTo>
                <a:cubicBezTo>
                  <a:pt x="3043" y="2178231"/>
                  <a:pt x="8236" y="2156996"/>
                  <a:pt x="18447" y="2137413"/>
                </a:cubicBezTo>
                <a:cubicBezTo>
                  <a:pt x="28658" y="2117830"/>
                  <a:pt x="42828" y="2102002"/>
                  <a:pt x="60958" y="2089931"/>
                </a:cubicBezTo>
                <a:cubicBezTo>
                  <a:pt x="79087" y="2077859"/>
                  <a:pt x="100118" y="2071647"/>
                  <a:pt x="124049" y="2071297"/>
                </a:cubicBezTo>
                <a:close/>
                <a:moveTo>
                  <a:pt x="10644810" y="2070887"/>
                </a:moveTo>
                <a:cubicBezTo>
                  <a:pt x="10663715" y="2071235"/>
                  <a:pt x="10678112" y="2076160"/>
                  <a:pt x="10687999" y="2085663"/>
                </a:cubicBezTo>
                <a:cubicBezTo>
                  <a:pt x="10697888" y="2095165"/>
                  <a:pt x="10702865" y="2107159"/>
                  <a:pt x="10702932" y="2121643"/>
                </a:cubicBezTo>
                <a:cubicBezTo>
                  <a:pt x="10702662" y="2138841"/>
                  <a:pt x="10696699" y="2152230"/>
                  <a:pt x="10685040" y="2161809"/>
                </a:cubicBezTo>
                <a:cubicBezTo>
                  <a:pt x="10673383" y="2171388"/>
                  <a:pt x="10657650" y="2178008"/>
                  <a:pt x="10637843" y="2181671"/>
                </a:cubicBezTo>
                <a:cubicBezTo>
                  <a:pt x="10618036" y="2185333"/>
                  <a:pt x="10595774" y="2186888"/>
                  <a:pt x="10571055" y="2186336"/>
                </a:cubicBezTo>
                <a:cubicBezTo>
                  <a:pt x="10570229" y="2191007"/>
                  <a:pt x="10570143" y="2197036"/>
                  <a:pt x="10570800" y="2204423"/>
                </a:cubicBezTo>
                <a:cubicBezTo>
                  <a:pt x="10571455" y="2211810"/>
                  <a:pt x="10572904" y="2218351"/>
                  <a:pt x="10575145" y="2224047"/>
                </a:cubicBezTo>
                <a:cubicBezTo>
                  <a:pt x="10579115" y="2232868"/>
                  <a:pt x="10584903" y="2239512"/>
                  <a:pt x="10592510" y="2243978"/>
                </a:cubicBezTo>
                <a:cubicBezTo>
                  <a:pt x="10600118" y="2248445"/>
                  <a:pt x="10609081" y="2250682"/>
                  <a:pt x="10619404" y="2250690"/>
                </a:cubicBezTo>
                <a:cubicBezTo>
                  <a:pt x="10631074" y="2250520"/>
                  <a:pt x="10641335" y="2249017"/>
                  <a:pt x="10650189" y="2246182"/>
                </a:cubicBezTo>
                <a:cubicBezTo>
                  <a:pt x="10659041" y="2243346"/>
                  <a:pt x="10666536" y="2240204"/>
                  <a:pt x="10672671" y="2236754"/>
                </a:cubicBezTo>
                <a:lnTo>
                  <a:pt x="10677579" y="2262137"/>
                </a:lnTo>
                <a:cubicBezTo>
                  <a:pt x="10670064" y="2266540"/>
                  <a:pt x="10660627" y="2270202"/>
                  <a:pt x="10649265" y="2273123"/>
                </a:cubicBezTo>
                <a:cubicBezTo>
                  <a:pt x="10637902" y="2276045"/>
                  <a:pt x="10625490" y="2277561"/>
                  <a:pt x="10612027" y="2277671"/>
                </a:cubicBezTo>
                <a:cubicBezTo>
                  <a:pt x="10585952" y="2277102"/>
                  <a:pt x="10566844" y="2269343"/>
                  <a:pt x="10554702" y="2254394"/>
                </a:cubicBezTo>
                <a:cubicBezTo>
                  <a:pt x="10542561" y="2239446"/>
                  <a:pt x="10536559" y="2220722"/>
                  <a:pt x="10536696" y="2198223"/>
                </a:cubicBezTo>
                <a:cubicBezTo>
                  <a:pt x="10536847" y="2177833"/>
                  <a:pt x="10541455" y="2157974"/>
                  <a:pt x="10550519" y="2138644"/>
                </a:cubicBezTo>
                <a:cubicBezTo>
                  <a:pt x="10559584" y="2119314"/>
                  <a:pt x="10572201" y="2103305"/>
                  <a:pt x="10588368" y="2090617"/>
                </a:cubicBezTo>
                <a:cubicBezTo>
                  <a:pt x="10604536" y="2077929"/>
                  <a:pt x="10623350" y="2071352"/>
                  <a:pt x="10644810" y="2070887"/>
                </a:cubicBezTo>
                <a:close/>
                <a:moveTo>
                  <a:pt x="10186135" y="2070887"/>
                </a:moveTo>
                <a:cubicBezTo>
                  <a:pt x="10197842" y="2071006"/>
                  <a:pt x="10209344" y="2072403"/>
                  <a:pt x="10220641" y="2075077"/>
                </a:cubicBezTo>
                <a:cubicBezTo>
                  <a:pt x="10231939" y="2077752"/>
                  <a:pt x="10241599" y="2080988"/>
                  <a:pt x="10249618" y="2084787"/>
                </a:cubicBezTo>
                <a:lnTo>
                  <a:pt x="10219309" y="2248639"/>
                </a:lnTo>
                <a:cubicBezTo>
                  <a:pt x="10215360" y="2269487"/>
                  <a:pt x="10210256" y="2287247"/>
                  <a:pt x="10204002" y="2301919"/>
                </a:cubicBezTo>
                <a:cubicBezTo>
                  <a:pt x="10197748" y="2316591"/>
                  <a:pt x="10189470" y="2328318"/>
                  <a:pt x="10179171" y="2337101"/>
                </a:cubicBezTo>
                <a:cubicBezTo>
                  <a:pt x="10169121" y="2345533"/>
                  <a:pt x="10157993" y="2351358"/>
                  <a:pt x="10145792" y="2354577"/>
                </a:cubicBezTo>
                <a:cubicBezTo>
                  <a:pt x="10133589" y="2357797"/>
                  <a:pt x="10121644" y="2359330"/>
                  <a:pt x="10109953" y="2359177"/>
                </a:cubicBezTo>
                <a:cubicBezTo>
                  <a:pt x="10097709" y="2359109"/>
                  <a:pt x="10086387" y="2357814"/>
                  <a:pt x="10075988" y="2355293"/>
                </a:cubicBezTo>
                <a:cubicBezTo>
                  <a:pt x="10065590" y="2352772"/>
                  <a:pt x="10057132" y="2349433"/>
                  <a:pt x="10050616" y="2345277"/>
                </a:cubicBezTo>
                <a:lnTo>
                  <a:pt x="10060446" y="2318668"/>
                </a:lnTo>
                <a:cubicBezTo>
                  <a:pt x="10066512" y="2322443"/>
                  <a:pt x="10074114" y="2325552"/>
                  <a:pt x="10083250" y="2327994"/>
                </a:cubicBezTo>
                <a:cubicBezTo>
                  <a:pt x="10092387" y="2330437"/>
                  <a:pt x="10102243" y="2331701"/>
                  <a:pt x="10112821" y="2331786"/>
                </a:cubicBezTo>
                <a:cubicBezTo>
                  <a:pt x="10129561" y="2332187"/>
                  <a:pt x="10144101" y="2327081"/>
                  <a:pt x="10156440" y="2316469"/>
                </a:cubicBezTo>
                <a:cubicBezTo>
                  <a:pt x="10168779" y="2305857"/>
                  <a:pt x="10177994" y="2287335"/>
                  <a:pt x="10184086" y="2260903"/>
                </a:cubicBezTo>
                <a:lnTo>
                  <a:pt x="10190640" y="2231435"/>
                </a:lnTo>
                <a:lnTo>
                  <a:pt x="10189411" y="2231435"/>
                </a:lnTo>
                <a:cubicBezTo>
                  <a:pt x="10180733" y="2245546"/>
                  <a:pt x="10170545" y="2256100"/>
                  <a:pt x="10158847" y="2263096"/>
                </a:cubicBezTo>
                <a:cubicBezTo>
                  <a:pt x="10147147" y="2270091"/>
                  <a:pt x="10134399" y="2273585"/>
                  <a:pt x="10120603" y="2273576"/>
                </a:cubicBezTo>
                <a:cubicBezTo>
                  <a:pt x="10100725" y="2272912"/>
                  <a:pt x="10085735" y="2265855"/>
                  <a:pt x="10075634" y="2252403"/>
                </a:cubicBezTo>
                <a:cubicBezTo>
                  <a:pt x="10065534" y="2238951"/>
                  <a:pt x="10060470" y="2223085"/>
                  <a:pt x="10060446" y="2204803"/>
                </a:cubicBezTo>
                <a:cubicBezTo>
                  <a:pt x="10060450" y="2181997"/>
                  <a:pt x="10065578" y="2160469"/>
                  <a:pt x="10075830" y="2140220"/>
                </a:cubicBezTo>
                <a:cubicBezTo>
                  <a:pt x="10086081" y="2119972"/>
                  <a:pt x="10100611" y="2103457"/>
                  <a:pt x="10119418" y="2090674"/>
                </a:cubicBezTo>
                <a:cubicBezTo>
                  <a:pt x="10138225" y="2077892"/>
                  <a:pt x="10160464" y="2071296"/>
                  <a:pt x="10186135" y="2070887"/>
                </a:cubicBezTo>
                <a:close/>
                <a:moveTo>
                  <a:pt x="9974893" y="2070887"/>
                </a:moveTo>
                <a:cubicBezTo>
                  <a:pt x="9987377" y="2070579"/>
                  <a:pt x="9998733" y="2074568"/>
                  <a:pt x="10008959" y="2082852"/>
                </a:cubicBezTo>
                <a:cubicBezTo>
                  <a:pt x="10019186" y="2091136"/>
                  <a:pt x="10024606" y="2105561"/>
                  <a:pt x="10025219" y="2126128"/>
                </a:cubicBezTo>
                <a:cubicBezTo>
                  <a:pt x="10025193" y="2130557"/>
                  <a:pt x="10024836" y="2135626"/>
                  <a:pt x="10024146" y="2141334"/>
                </a:cubicBezTo>
                <a:cubicBezTo>
                  <a:pt x="10023455" y="2147042"/>
                  <a:pt x="10022586" y="2152623"/>
                  <a:pt x="10021539" y="2158075"/>
                </a:cubicBezTo>
                <a:lnTo>
                  <a:pt x="9999454" y="2273576"/>
                </a:lnTo>
                <a:lnTo>
                  <a:pt x="9965473" y="2273576"/>
                </a:lnTo>
                <a:lnTo>
                  <a:pt x="9987181" y="2159304"/>
                </a:lnTo>
                <a:cubicBezTo>
                  <a:pt x="9988017" y="2155353"/>
                  <a:pt x="9988699" y="2151172"/>
                  <a:pt x="9989228" y="2146761"/>
                </a:cubicBezTo>
                <a:cubicBezTo>
                  <a:pt x="9989757" y="2142349"/>
                  <a:pt x="9990030" y="2138066"/>
                  <a:pt x="9990047" y="2133910"/>
                </a:cubicBezTo>
                <a:cubicBezTo>
                  <a:pt x="9990209" y="2123680"/>
                  <a:pt x="9987940" y="2115369"/>
                  <a:pt x="9983238" y="2108978"/>
                </a:cubicBezTo>
                <a:cubicBezTo>
                  <a:pt x="9978537" y="2102586"/>
                  <a:pt x="9970430" y="2099293"/>
                  <a:pt x="9958919" y="2099097"/>
                </a:cubicBezTo>
                <a:cubicBezTo>
                  <a:pt x="9950644" y="2099152"/>
                  <a:pt x="9941891" y="2102272"/>
                  <a:pt x="9932661" y="2108456"/>
                </a:cubicBezTo>
                <a:cubicBezTo>
                  <a:pt x="9923431" y="2114640"/>
                  <a:pt x="9915042" y="2123555"/>
                  <a:pt x="9907496" y="2135200"/>
                </a:cubicBezTo>
                <a:cubicBezTo>
                  <a:pt x="9899947" y="2146845"/>
                  <a:pt x="9894563" y="2160887"/>
                  <a:pt x="9891340" y="2177325"/>
                </a:cubicBezTo>
                <a:lnTo>
                  <a:pt x="9873318" y="2273576"/>
                </a:lnTo>
                <a:lnTo>
                  <a:pt x="9839323" y="2273576"/>
                </a:lnTo>
                <a:lnTo>
                  <a:pt x="9865946" y="2133128"/>
                </a:lnTo>
                <a:cubicBezTo>
                  <a:pt x="9868156" y="2122072"/>
                  <a:pt x="9869982" y="2111733"/>
                  <a:pt x="9871424" y="2102110"/>
                </a:cubicBezTo>
                <a:cubicBezTo>
                  <a:pt x="9872867" y="2092488"/>
                  <a:pt x="9874179" y="2083582"/>
                  <a:pt x="9875366" y="2075392"/>
                </a:cubicBezTo>
                <a:lnTo>
                  <a:pt x="9905675" y="2075392"/>
                </a:lnTo>
                <a:lnTo>
                  <a:pt x="9900760" y="2114251"/>
                </a:lnTo>
                <a:lnTo>
                  <a:pt x="9901579" y="2114251"/>
                </a:lnTo>
                <a:cubicBezTo>
                  <a:pt x="9910521" y="2100269"/>
                  <a:pt x="9921307" y="2089563"/>
                  <a:pt x="9933935" y="2082133"/>
                </a:cubicBezTo>
                <a:cubicBezTo>
                  <a:pt x="9946564" y="2074703"/>
                  <a:pt x="9960216" y="2070955"/>
                  <a:pt x="9974893" y="2070887"/>
                </a:cubicBezTo>
                <a:close/>
                <a:moveTo>
                  <a:pt x="9768199" y="2070887"/>
                </a:moveTo>
                <a:cubicBezTo>
                  <a:pt x="9777800" y="2070929"/>
                  <a:pt x="9787329" y="2071662"/>
                  <a:pt x="9796786" y="2073086"/>
                </a:cubicBezTo>
                <a:cubicBezTo>
                  <a:pt x="9806243" y="2074510"/>
                  <a:pt x="9814449" y="2076371"/>
                  <a:pt x="9821403" y="2078668"/>
                </a:cubicBezTo>
                <a:lnTo>
                  <a:pt x="9801334" y="2181855"/>
                </a:lnTo>
                <a:cubicBezTo>
                  <a:pt x="9798058" y="2199342"/>
                  <a:pt x="9795703" y="2216165"/>
                  <a:pt x="9794269" y="2232322"/>
                </a:cubicBezTo>
                <a:cubicBezTo>
                  <a:pt x="9792837" y="2248479"/>
                  <a:pt x="9792324" y="2262230"/>
                  <a:pt x="9792733" y="2273576"/>
                </a:cubicBezTo>
                <a:lnTo>
                  <a:pt x="9761247" y="2273576"/>
                </a:lnTo>
                <a:cubicBezTo>
                  <a:pt x="9761282" y="2267525"/>
                  <a:pt x="9761725" y="2260069"/>
                  <a:pt x="9762576" y="2251208"/>
                </a:cubicBezTo>
                <a:cubicBezTo>
                  <a:pt x="9763428" y="2242347"/>
                  <a:pt x="9764484" y="2232751"/>
                  <a:pt x="9765745" y="2222421"/>
                </a:cubicBezTo>
                <a:lnTo>
                  <a:pt x="9764928" y="2222421"/>
                </a:lnTo>
                <a:cubicBezTo>
                  <a:pt x="9753977" y="2242652"/>
                  <a:pt x="9741958" y="2257047"/>
                  <a:pt x="9728871" y="2265604"/>
                </a:cubicBezTo>
                <a:cubicBezTo>
                  <a:pt x="9715782" y="2274162"/>
                  <a:pt x="9702127" y="2278321"/>
                  <a:pt x="9687907" y="2278081"/>
                </a:cubicBezTo>
                <a:cubicBezTo>
                  <a:pt x="9670302" y="2277708"/>
                  <a:pt x="9656466" y="2271504"/>
                  <a:pt x="9646397" y="2259469"/>
                </a:cubicBezTo>
                <a:cubicBezTo>
                  <a:pt x="9636329" y="2247434"/>
                  <a:pt x="9631197" y="2231807"/>
                  <a:pt x="9631002" y="2212587"/>
                </a:cubicBezTo>
                <a:cubicBezTo>
                  <a:pt x="9631095" y="2189169"/>
                  <a:pt x="9636548" y="2166726"/>
                  <a:pt x="9647362" y="2145258"/>
                </a:cubicBezTo>
                <a:cubicBezTo>
                  <a:pt x="9658176" y="2123791"/>
                  <a:pt x="9673793" y="2106148"/>
                  <a:pt x="9694210" y="2092328"/>
                </a:cubicBezTo>
                <a:cubicBezTo>
                  <a:pt x="9714629" y="2078509"/>
                  <a:pt x="9739291" y="2071362"/>
                  <a:pt x="9768199" y="2070887"/>
                </a:cubicBezTo>
                <a:close/>
                <a:moveTo>
                  <a:pt x="9127168" y="2070887"/>
                </a:moveTo>
                <a:cubicBezTo>
                  <a:pt x="9139653" y="2070579"/>
                  <a:pt x="9151008" y="2074568"/>
                  <a:pt x="9161234" y="2082852"/>
                </a:cubicBezTo>
                <a:cubicBezTo>
                  <a:pt x="9171461" y="2091136"/>
                  <a:pt x="9176882" y="2105561"/>
                  <a:pt x="9177494" y="2126128"/>
                </a:cubicBezTo>
                <a:cubicBezTo>
                  <a:pt x="9177469" y="2130557"/>
                  <a:pt x="9177111" y="2135626"/>
                  <a:pt x="9176421" y="2141334"/>
                </a:cubicBezTo>
                <a:cubicBezTo>
                  <a:pt x="9175731" y="2147042"/>
                  <a:pt x="9174861" y="2152623"/>
                  <a:pt x="9173814" y="2158075"/>
                </a:cubicBezTo>
                <a:lnTo>
                  <a:pt x="9151729" y="2273576"/>
                </a:lnTo>
                <a:lnTo>
                  <a:pt x="9117748" y="2273576"/>
                </a:lnTo>
                <a:lnTo>
                  <a:pt x="9139455" y="2159304"/>
                </a:lnTo>
                <a:cubicBezTo>
                  <a:pt x="9140291" y="2155353"/>
                  <a:pt x="9140974" y="2151172"/>
                  <a:pt x="9141503" y="2146761"/>
                </a:cubicBezTo>
                <a:cubicBezTo>
                  <a:pt x="9142032" y="2142349"/>
                  <a:pt x="9142305" y="2138066"/>
                  <a:pt x="9142322" y="2133910"/>
                </a:cubicBezTo>
                <a:cubicBezTo>
                  <a:pt x="9142484" y="2123680"/>
                  <a:pt x="9140214" y="2115369"/>
                  <a:pt x="9135513" y="2108978"/>
                </a:cubicBezTo>
                <a:cubicBezTo>
                  <a:pt x="9130811" y="2102586"/>
                  <a:pt x="9122705" y="2099293"/>
                  <a:pt x="9111194" y="2099097"/>
                </a:cubicBezTo>
                <a:cubicBezTo>
                  <a:pt x="9102919" y="2099152"/>
                  <a:pt x="9094166" y="2102272"/>
                  <a:pt x="9084936" y="2108456"/>
                </a:cubicBezTo>
                <a:cubicBezTo>
                  <a:pt x="9075705" y="2114640"/>
                  <a:pt x="9067317" y="2123555"/>
                  <a:pt x="9059770" y="2135200"/>
                </a:cubicBezTo>
                <a:cubicBezTo>
                  <a:pt x="9052224" y="2146845"/>
                  <a:pt x="9046838" y="2160887"/>
                  <a:pt x="9043614" y="2177325"/>
                </a:cubicBezTo>
                <a:lnTo>
                  <a:pt x="9025593" y="2273576"/>
                </a:lnTo>
                <a:lnTo>
                  <a:pt x="8991598" y="2273576"/>
                </a:lnTo>
                <a:lnTo>
                  <a:pt x="9018221" y="2133128"/>
                </a:lnTo>
                <a:cubicBezTo>
                  <a:pt x="9020431" y="2122072"/>
                  <a:pt x="9022257" y="2111733"/>
                  <a:pt x="9023699" y="2102110"/>
                </a:cubicBezTo>
                <a:cubicBezTo>
                  <a:pt x="9025141" y="2092488"/>
                  <a:pt x="9026455" y="2083582"/>
                  <a:pt x="9027641" y="2075392"/>
                </a:cubicBezTo>
                <a:lnTo>
                  <a:pt x="9057949" y="2075392"/>
                </a:lnTo>
                <a:lnTo>
                  <a:pt x="9053035" y="2114251"/>
                </a:lnTo>
                <a:lnTo>
                  <a:pt x="9053854" y="2114251"/>
                </a:lnTo>
                <a:cubicBezTo>
                  <a:pt x="9062796" y="2100269"/>
                  <a:pt x="9073582" y="2089563"/>
                  <a:pt x="9086211" y="2082133"/>
                </a:cubicBezTo>
                <a:cubicBezTo>
                  <a:pt x="9098839" y="2074703"/>
                  <a:pt x="9112491" y="2070955"/>
                  <a:pt x="9127168" y="2070887"/>
                </a:cubicBezTo>
                <a:close/>
                <a:moveTo>
                  <a:pt x="8920785" y="2070887"/>
                </a:moveTo>
                <a:cubicBezTo>
                  <a:pt x="8939690" y="2071235"/>
                  <a:pt x="8954087" y="2076160"/>
                  <a:pt x="8963974" y="2085663"/>
                </a:cubicBezTo>
                <a:cubicBezTo>
                  <a:pt x="8973863" y="2095165"/>
                  <a:pt x="8978841" y="2107159"/>
                  <a:pt x="8978907" y="2121643"/>
                </a:cubicBezTo>
                <a:cubicBezTo>
                  <a:pt x="8978637" y="2138841"/>
                  <a:pt x="8972674" y="2152230"/>
                  <a:pt x="8961016" y="2161809"/>
                </a:cubicBezTo>
                <a:cubicBezTo>
                  <a:pt x="8949358" y="2171388"/>
                  <a:pt x="8933626" y="2178008"/>
                  <a:pt x="8913818" y="2181671"/>
                </a:cubicBezTo>
                <a:cubicBezTo>
                  <a:pt x="8894011" y="2185333"/>
                  <a:pt x="8871748" y="2186888"/>
                  <a:pt x="8847030" y="2186336"/>
                </a:cubicBezTo>
                <a:cubicBezTo>
                  <a:pt x="8846203" y="2191007"/>
                  <a:pt x="8846119" y="2197036"/>
                  <a:pt x="8846775" y="2204423"/>
                </a:cubicBezTo>
                <a:cubicBezTo>
                  <a:pt x="8847430" y="2211810"/>
                  <a:pt x="8848879" y="2218351"/>
                  <a:pt x="8851120" y="2224047"/>
                </a:cubicBezTo>
                <a:cubicBezTo>
                  <a:pt x="8855090" y="2232868"/>
                  <a:pt x="8860878" y="2239512"/>
                  <a:pt x="8868485" y="2243978"/>
                </a:cubicBezTo>
                <a:cubicBezTo>
                  <a:pt x="8876092" y="2248445"/>
                  <a:pt x="8885056" y="2250682"/>
                  <a:pt x="8895378" y="2250690"/>
                </a:cubicBezTo>
                <a:cubicBezTo>
                  <a:pt x="8907048" y="2250520"/>
                  <a:pt x="8917310" y="2249017"/>
                  <a:pt x="8926163" y="2246182"/>
                </a:cubicBezTo>
                <a:cubicBezTo>
                  <a:pt x="8935016" y="2243346"/>
                  <a:pt x="8942510" y="2240204"/>
                  <a:pt x="8948647" y="2236754"/>
                </a:cubicBezTo>
                <a:lnTo>
                  <a:pt x="8953553" y="2262137"/>
                </a:lnTo>
                <a:cubicBezTo>
                  <a:pt x="8946039" y="2266540"/>
                  <a:pt x="8936602" y="2270202"/>
                  <a:pt x="8925240" y="2273123"/>
                </a:cubicBezTo>
                <a:cubicBezTo>
                  <a:pt x="8913879" y="2276045"/>
                  <a:pt x="8901465" y="2277561"/>
                  <a:pt x="8888002" y="2277671"/>
                </a:cubicBezTo>
                <a:cubicBezTo>
                  <a:pt x="8861927" y="2277102"/>
                  <a:pt x="8842819" y="2269343"/>
                  <a:pt x="8830677" y="2254394"/>
                </a:cubicBezTo>
                <a:cubicBezTo>
                  <a:pt x="8818536" y="2239446"/>
                  <a:pt x="8812534" y="2220722"/>
                  <a:pt x="8812671" y="2198223"/>
                </a:cubicBezTo>
                <a:cubicBezTo>
                  <a:pt x="8812822" y="2177833"/>
                  <a:pt x="8817430" y="2157974"/>
                  <a:pt x="8826495" y="2138644"/>
                </a:cubicBezTo>
                <a:cubicBezTo>
                  <a:pt x="8835559" y="2119314"/>
                  <a:pt x="8848175" y="2103305"/>
                  <a:pt x="8864343" y="2090617"/>
                </a:cubicBezTo>
                <a:cubicBezTo>
                  <a:pt x="8880511" y="2077929"/>
                  <a:pt x="8899325" y="2071352"/>
                  <a:pt x="8920785" y="2070887"/>
                </a:cubicBezTo>
                <a:close/>
                <a:moveTo>
                  <a:pt x="8015302" y="2070887"/>
                </a:moveTo>
                <a:cubicBezTo>
                  <a:pt x="8024436" y="2070989"/>
                  <a:pt x="8032652" y="2072011"/>
                  <a:pt x="8039950" y="2073953"/>
                </a:cubicBezTo>
                <a:cubicBezTo>
                  <a:pt x="8047247" y="2075895"/>
                  <a:pt x="8052808" y="2078143"/>
                  <a:pt x="8056631" y="2080698"/>
                </a:cubicBezTo>
                <a:lnTo>
                  <a:pt x="8047210" y="2106471"/>
                </a:lnTo>
                <a:cubicBezTo>
                  <a:pt x="8043654" y="2104303"/>
                  <a:pt x="8038896" y="2102289"/>
                  <a:pt x="8032940" y="2100428"/>
                </a:cubicBezTo>
                <a:cubicBezTo>
                  <a:pt x="8026984" y="2098568"/>
                  <a:pt x="8020286" y="2097578"/>
                  <a:pt x="8012848" y="2097458"/>
                </a:cubicBezTo>
                <a:cubicBezTo>
                  <a:pt x="8002412" y="2097629"/>
                  <a:pt x="7993973" y="2100463"/>
                  <a:pt x="7987530" y="2105959"/>
                </a:cubicBezTo>
                <a:cubicBezTo>
                  <a:pt x="7981086" y="2111456"/>
                  <a:pt x="7977771" y="2118592"/>
                  <a:pt x="7977583" y="2127367"/>
                </a:cubicBezTo>
                <a:cubicBezTo>
                  <a:pt x="7977609" y="2134409"/>
                  <a:pt x="7979917" y="2140503"/>
                  <a:pt x="7984506" y="2145650"/>
                </a:cubicBezTo>
                <a:cubicBezTo>
                  <a:pt x="7989096" y="2150797"/>
                  <a:pt x="7995816" y="2155765"/>
                  <a:pt x="8004662" y="2160554"/>
                </a:cubicBezTo>
                <a:cubicBezTo>
                  <a:pt x="8015878" y="2166895"/>
                  <a:pt x="8024844" y="2174390"/>
                  <a:pt x="8031558" y="2183036"/>
                </a:cubicBezTo>
                <a:cubicBezTo>
                  <a:pt x="8038272" y="2191683"/>
                  <a:pt x="8041716" y="2201533"/>
                  <a:pt x="8041886" y="2212587"/>
                </a:cubicBezTo>
                <a:cubicBezTo>
                  <a:pt x="8041342" y="2233579"/>
                  <a:pt x="8033943" y="2249650"/>
                  <a:pt x="8019686" y="2260798"/>
                </a:cubicBezTo>
                <a:cubicBezTo>
                  <a:pt x="8005432" y="2271947"/>
                  <a:pt x="7987580" y="2277571"/>
                  <a:pt x="7966131" y="2277671"/>
                </a:cubicBezTo>
                <a:cubicBezTo>
                  <a:pt x="7955344" y="2277544"/>
                  <a:pt x="7945627" y="2276164"/>
                  <a:pt x="7936978" y="2273532"/>
                </a:cubicBezTo>
                <a:cubicBezTo>
                  <a:pt x="7928330" y="2270901"/>
                  <a:pt x="7921676" y="2267784"/>
                  <a:pt x="7917017" y="2264182"/>
                </a:cubicBezTo>
                <a:lnTo>
                  <a:pt x="7926437" y="2239218"/>
                </a:lnTo>
                <a:cubicBezTo>
                  <a:pt x="7931335" y="2242240"/>
                  <a:pt x="7937612" y="2245006"/>
                  <a:pt x="7945268" y="2247515"/>
                </a:cubicBezTo>
                <a:cubicBezTo>
                  <a:pt x="7952923" y="2250024"/>
                  <a:pt x="7960832" y="2251356"/>
                  <a:pt x="7968995" y="2251510"/>
                </a:cubicBezTo>
                <a:cubicBezTo>
                  <a:pt x="7980606" y="2251262"/>
                  <a:pt x="7989761" y="2248070"/>
                  <a:pt x="7996459" y="2241933"/>
                </a:cubicBezTo>
                <a:cubicBezTo>
                  <a:pt x="8003158" y="2235795"/>
                  <a:pt x="8006576" y="2228199"/>
                  <a:pt x="8006714" y="2219142"/>
                </a:cubicBezTo>
                <a:cubicBezTo>
                  <a:pt x="8006851" y="2211528"/>
                  <a:pt x="8004833" y="2204939"/>
                  <a:pt x="8000661" y="2199374"/>
                </a:cubicBezTo>
                <a:cubicBezTo>
                  <a:pt x="7996490" y="2193808"/>
                  <a:pt x="7989344" y="2188243"/>
                  <a:pt x="7979224" y="2182678"/>
                </a:cubicBezTo>
                <a:cubicBezTo>
                  <a:pt x="7967720" y="2176276"/>
                  <a:pt x="7958925" y="2168799"/>
                  <a:pt x="7952842" y="2160246"/>
                </a:cubicBezTo>
                <a:cubicBezTo>
                  <a:pt x="7946758" y="2151693"/>
                  <a:pt x="7943690" y="2142373"/>
                  <a:pt x="7943639" y="2132283"/>
                </a:cubicBezTo>
                <a:cubicBezTo>
                  <a:pt x="7944012" y="2114489"/>
                  <a:pt x="7950729" y="2099903"/>
                  <a:pt x="7963793" y="2088526"/>
                </a:cubicBezTo>
                <a:cubicBezTo>
                  <a:pt x="7976855" y="2077148"/>
                  <a:pt x="7994024" y="2071269"/>
                  <a:pt x="8015302" y="2070887"/>
                </a:cubicBezTo>
                <a:close/>
                <a:moveTo>
                  <a:pt x="7555543" y="2070887"/>
                </a:moveTo>
                <a:cubicBezTo>
                  <a:pt x="7568027" y="2070579"/>
                  <a:pt x="7579384" y="2074568"/>
                  <a:pt x="7589610" y="2082852"/>
                </a:cubicBezTo>
                <a:cubicBezTo>
                  <a:pt x="7599836" y="2091136"/>
                  <a:pt x="7605257" y="2105561"/>
                  <a:pt x="7605870" y="2126128"/>
                </a:cubicBezTo>
                <a:cubicBezTo>
                  <a:pt x="7605844" y="2130557"/>
                  <a:pt x="7605487" y="2135626"/>
                  <a:pt x="7604796" y="2141334"/>
                </a:cubicBezTo>
                <a:cubicBezTo>
                  <a:pt x="7604106" y="2147042"/>
                  <a:pt x="7603237" y="2152623"/>
                  <a:pt x="7602189" y="2158075"/>
                </a:cubicBezTo>
                <a:lnTo>
                  <a:pt x="7580104" y="2273576"/>
                </a:lnTo>
                <a:lnTo>
                  <a:pt x="7546123" y="2273576"/>
                </a:lnTo>
                <a:lnTo>
                  <a:pt x="7567830" y="2159304"/>
                </a:lnTo>
                <a:cubicBezTo>
                  <a:pt x="7568666" y="2155353"/>
                  <a:pt x="7569349" y="2151172"/>
                  <a:pt x="7569878" y="2146761"/>
                </a:cubicBezTo>
                <a:cubicBezTo>
                  <a:pt x="7570407" y="2142349"/>
                  <a:pt x="7570681" y="2138066"/>
                  <a:pt x="7570697" y="2133910"/>
                </a:cubicBezTo>
                <a:cubicBezTo>
                  <a:pt x="7570860" y="2123680"/>
                  <a:pt x="7568589" y="2115369"/>
                  <a:pt x="7563888" y="2108978"/>
                </a:cubicBezTo>
                <a:cubicBezTo>
                  <a:pt x="7559187" y="2102586"/>
                  <a:pt x="7551080" y="2099293"/>
                  <a:pt x="7539570" y="2099097"/>
                </a:cubicBezTo>
                <a:cubicBezTo>
                  <a:pt x="7531295" y="2099152"/>
                  <a:pt x="7522542" y="2102272"/>
                  <a:pt x="7513311" y="2108456"/>
                </a:cubicBezTo>
                <a:cubicBezTo>
                  <a:pt x="7504081" y="2114640"/>
                  <a:pt x="7495692" y="2123555"/>
                  <a:pt x="7488145" y="2135200"/>
                </a:cubicBezTo>
                <a:cubicBezTo>
                  <a:pt x="7480598" y="2146845"/>
                  <a:pt x="7475214" y="2160887"/>
                  <a:pt x="7471990" y="2177325"/>
                </a:cubicBezTo>
                <a:lnTo>
                  <a:pt x="7453969" y="2273576"/>
                </a:lnTo>
                <a:lnTo>
                  <a:pt x="7419974" y="2273576"/>
                </a:lnTo>
                <a:lnTo>
                  <a:pt x="7446596" y="2133128"/>
                </a:lnTo>
                <a:cubicBezTo>
                  <a:pt x="7448807" y="2122072"/>
                  <a:pt x="7450632" y="2111733"/>
                  <a:pt x="7452074" y="2102110"/>
                </a:cubicBezTo>
                <a:cubicBezTo>
                  <a:pt x="7453517" y="2092488"/>
                  <a:pt x="7454830" y="2083582"/>
                  <a:pt x="7456017" y="2075392"/>
                </a:cubicBezTo>
                <a:lnTo>
                  <a:pt x="7486325" y="2075392"/>
                </a:lnTo>
                <a:lnTo>
                  <a:pt x="7481410" y="2114251"/>
                </a:lnTo>
                <a:lnTo>
                  <a:pt x="7482229" y="2114251"/>
                </a:lnTo>
                <a:cubicBezTo>
                  <a:pt x="7491172" y="2100269"/>
                  <a:pt x="7501957" y="2089563"/>
                  <a:pt x="7514586" y="2082133"/>
                </a:cubicBezTo>
                <a:cubicBezTo>
                  <a:pt x="7527215" y="2074703"/>
                  <a:pt x="7540867" y="2070955"/>
                  <a:pt x="7555543" y="2070887"/>
                </a:cubicBezTo>
                <a:close/>
                <a:moveTo>
                  <a:pt x="6272524" y="2070887"/>
                </a:moveTo>
                <a:cubicBezTo>
                  <a:pt x="6282126" y="2070929"/>
                  <a:pt x="6291655" y="2071662"/>
                  <a:pt x="6301112" y="2073086"/>
                </a:cubicBezTo>
                <a:cubicBezTo>
                  <a:pt x="6310569" y="2074510"/>
                  <a:pt x="6318774" y="2076371"/>
                  <a:pt x="6325729" y="2078668"/>
                </a:cubicBezTo>
                <a:lnTo>
                  <a:pt x="6305660" y="2181855"/>
                </a:lnTo>
                <a:cubicBezTo>
                  <a:pt x="6302383" y="2199342"/>
                  <a:pt x="6300028" y="2216165"/>
                  <a:pt x="6298595" y="2232322"/>
                </a:cubicBezTo>
                <a:cubicBezTo>
                  <a:pt x="6297162" y="2248479"/>
                  <a:pt x="6296650" y="2262230"/>
                  <a:pt x="6297058" y="2273576"/>
                </a:cubicBezTo>
                <a:lnTo>
                  <a:pt x="6265572" y="2273576"/>
                </a:lnTo>
                <a:cubicBezTo>
                  <a:pt x="6265606" y="2267525"/>
                  <a:pt x="6266049" y="2260069"/>
                  <a:pt x="6266901" y="2251208"/>
                </a:cubicBezTo>
                <a:cubicBezTo>
                  <a:pt x="6267753" y="2242347"/>
                  <a:pt x="6268809" y="2232751"/>
                  <a:pt x="6270070" y="2222421"/>
                </a:cubicBezTo>
                <a:lnTo>
                  <a:pt x="6269252" y="2222421"/>
                </a:lnTo>
                <a:cubicBezTo>
                  <a:pt x="6258311" y="2242652"/>
                  <a:pt x="6246293" y="2257047"/>
                  <a:pt x="6233197" y="2265604"/>
                </a:cubicBezTo>
                <a:cubicBezTo>
                  <a:pt x="6220101" y="2274162"/>
                  <a:pt x="6206442" y="2278321"/>
                  <a:pt x="6192219" y="2278081"/>
                </a:cubicBezTo>
                <a:cubicBezTo>
                  <a:pt x="6174620" y="2277708"/>
                  <a:pt x="6160788" y="2271504"/>
                  <a:pt x="6150721" y="2259469"/>
                </a:cubicBezTo>
                <a:cubicBezTo>
                  <a:pt x="6140653" y="2247434"/>
                  <a:pt x="6135523" y="2231807"/>
                  <a:pt x="6135327" y="2212587"/>
                </a:cubicBezTo>
                <a:cubicBezTo>
                  <a:pt x="6135420" y="2189169"/>
                  <a:pt x="6140873" y="2166726"/>
                  <a:pt x="6151685" y="2145258"/>
                </a:cubicBezTo>
                <a:cubicBezTo>
                  <a:pt x="6162498" y="2123791"/>
                  <a:pt x="6178113" y="2106148"/>
                  <a:pt x="6198531" y="2092328"/>
                </a:cubicBezTo>
                <a:cubicBezTo>
                  <a:pt x="6218950" y="2078509"/>
                  <a:pt x="6243613" y="2071362"/>
                  <a:pt x="6272524" y="2070887"/>
                </a:cubicBezTo>
                <a:close/>
                <a:moveTo>
                  <a:pt x="5864703" y="2070887"/>
                </a:moveTo>
                <a:cubicBezTo>
                  <a:pt x="5878987" y="2071096"/>
                  <a:pt x="5890624" y="2074586"/>
                  <a:pt x="5899614" y="2081357"/>
                </a:cubicBezTo>
                <a:cubicBezTo>
                  <a:pt x="5908605" y="2088128"/>
                  <a:pt x="5915207" y="2096924"/>
                  <a:pt x="5919421" y="2107747"/>
                </a:cubicBezTo>
                <a:cubicBezTo>
                  <a:pt x="5923636" y="2118569"/>
                  <a:pt x="5925722" y="2130162"/>
                  <a:pt x="5925679" y="2142526"/>
                </a:cubicBezTo>
                <a:cubicBezTo>
                  <a:pt x="5925469" y="2166127"/>
                  <a:pt x="5920341" y="2188160"/>
                  <a:pt x="5910295" y="2208626"/>
                </a:cubicBezTo>
                <a:cubicBezTo>
                  <a:pt x="5900248" y="2229092"/>
                  <a:pt x="5886538" y="2245688"/>
                  <a:pt x="5869165" y="2258415"/>
                </a:cubicBezTo>
                <a:cubicBezTo>
                  <a:pt x="5851791" y="2271142"/>
                  <a:pt x="5832010" y="2277697"/>
                  <a:pt x="5809820" y="2278081"/>
                </a:cubicBezTo>
                <a:cubicBezTo>
                  <a:pt x="5799197" y="2277987"/>
                  <a:pt x="5790340" y="2277050"/>
                  <a:pt x="5783249" y="2275270"/>
                </a:cubicBezTo>
                <a:cubicBezTo>
                  <a:pt x="5776158" y="2273491"/>
                  <a:pt x="5770680" y="2271429"/>
                  <a:pt x="5766815" y="2269087"/>
                </a:cubicBezTo>
                <a:lnTo>
                  <a:pt x="5765995" y="2269087"/>
                </a:lnTo>
                <a:lnTo>
                  <a:pt x="5750022" y="2354671"/>
                </a:lnTo>
                <a:lnTo>
                  <a:pt x="5716437" y="2354671"/>
                </a:lnTo>
                <a:lnTo>
                  <a:pt x="5756166" y="2145839"/>
                </a:lnTo>
                <a:cubicBezTo>
                  <a:pt x="5758239" y="2133765"/>
                  <a:pt x="5760236" y="2121563"/>
                  <a:pt x="5762156" y="2109234"/>
                </a:cubicBezTo>
                <a:cubicBezTo>
                  <a:pt x="5764076" y="2096904"/>
                  <a:pt x="5765765" y="2085623"/>
                  <a:pt x="5767224" y="2075392"/>
                </a:cubicBezTo>
                <a:lnTo>
                  <a:pt x="5798352" y="2075392"/>
                </a:lnTo>
                <a:lnTo>
                  <a:pt x="5792618" y="2112617"/>
                </a:lnTo>
                <a:lnTo>
                  <a:pt x="5793437" y="2112617"/>
                </a:lnTo>
                <a:cubicBezTo>
                  <a:pt x="5802601" y="2099597"/>
                  <a:pt x="5813353" y="2089419"/>
                  <a:pt x="5825691" y="2082083"/>
                </a:cubicBezTo>
                <a:cubicBezTo>
                  <a:pt x="5838029" y="2074746"/>
                  <a:pt x="5851034" y="2071014"/>
                  <a:pt x="5864703" y="2070887"/>
                </a:cubicBezTo>
                <a:close/>
                <a:moveTo>
                  <a:pt x="5328385" y="2070887"/>
                </a:moveTo>
                <a:cubicBezTo>
                  <a:pt x="5340092" y="2071006"/>
                  <a:pt x="5351594" y="2072403"/>
                  <a:pt x="5362892" y="2075077"/>
                </a:cubicBezTo>
                <a:cubicBezTo>
                  <a:pt x="5374189" y="2077752"/>
                  <a:pt x="5383848" y="2080988"/>
                  <a:pt x="5391869" y="2084787"/>
                </a:cubicBezTo>
                <a:lnTo>
                  <a:pt x="5361561" y="2248639"/>
                </a:lnTo>
                <a:cubicBezTo>
                  <a:pt x="5357610" y="2269487"/>
                  <a:pt x="5352507" y="2287247"/>
                  <a:pt x="5346253" y="2301919"/>
                </a:cubicBezTo>
                <a:cubicBezTo>
                  <a:pt x="5339998" y="2316591"/>
                  <a:pt x="5331721" y="2328318"/>
                  <a:pt x="5321423" y="2337101"/>
                </a:cubicBezTo>
                <a:cubicBezTo>
                  <a:pt x="5311370" y="2345533"/>
                  <a:pt x="5300244" y="2351358"/>
                  <a:pt x="5288042" y="2354577"/>
                </a:cubicBezTo>
                <a:cubicBezTo>
                  <a:pt x="5275840" y="2357797"/>
                  <a:pt x="5263894" y="2359330"/>
                  <a:pt x="5252204" y="2359177"/>
                </a:cubicBezTo>
                <a:cubicBezTo>
                  <a:pt x="5239959" y="2359109"/>
                  <a:pt x="5228637" y="2357814"/>
                  <a:pt x="5218239" y="2355293"/>
                </a:cubicBezTo>
                <a:cubicBezTo>
                  <a:pt x="5207840" y="2352772"/>
                  <a:pt x="5199383" y="2349433"/>
                  <a:pt x="5192867" y="2345277"/>
                </a:cubicBezTo>
                <a:lnTo>
                  <a:pt x="5202697" y="2318668"/>
                </a:lnTo>
                <a:cubicBezTo>
                  <a:pt x="5208763" y="2322443"/>
                  <a:pt x="5216364" y="2325552"/>
                  <a:pt x="5225500" y="2327994"/>
                </a:cubicBezTo>
                <a:cubicBezTo>
                  <a:pt x="5234637" y="2330437"/>
                  <a:pt x="5244494" y="2331701"/>
                  <a:pt x="5255071" y="2331786"/>
                </a:cubicBezTo>
                <a:cubicBezTo>
                  <a:pt x="5271813" y="2332187"/>
                  <a:pt x="5286353" y="2327081"/>
                  <a:pt x="5298691" y="2316469"/>
                </a:cubicBezTo>
                <a:cubicBezTo>
                  <a:pt x="5311030" y="2305857"/>
                  <a:pt x="5320245" y="2287335"/>
                  <a:pt x="5326337" y="2260903"/>
                </a:cubicBezTo>
                <a:lnTo>
                  <a:pt x="5332890" y="2231435"/>
                </a:lnTo>
                <a:lnTo>
                  <a:pt x="5331661" y="2231435"/>
                </a:lnTo>
                <a:cubicBezTo>
                  <a:pt x="5322984" y="2245546"/>
                  <a:pt x="5312796" y="2256100"/>
                  <a:pt x="5301097" y="2263096"/>
                </a:cubicBezTo>
                <a:cubicBezTo>
                  <a:pt x="5289399" y="2270091"/>
                  <a:pt x="5276651" y="2273585"/>
                  <a:pt x="5262853" y="2273576"/>
                </a:cubicBezTo>
                <a:cubicBezTo>
                  <a:pt x="5242974" y="2272912"/>
                  <a:pt x="5227985" y="2265855"/>
                  <a:pt x="5217885" y="2252403"/>
                </a:cubicBezTo>
                <a:cubicBezTo>
                  <a:pt x="5207784" y="2238951"/>
                  <a:pt x="5202722" y="2223085"/>
                  <a:pt x="5202697" y="2204803"/>
                </a:cubicBezTo>
                <a:cubicBezTo>
                  <a:pt x="5202701" y="2181997"/>
                  <a:pt x="5207829" y="2160469"/>
                  <a:pt x="5218080" y="2140220"/>
                </a:cubicBezTo>
                <a:cubicBezTo>
                  <a:pt x="5228332" y="2119972"/>
                  <a:pt x="5242860" y="2103457"/>
                  <a:pt x="5261668" y="2090674"/>
                </a:cubicBezTo>
                <a:cubicBezTo>
                  <a:pt x="5280475" y="2077892"/>
                  <a:pt x="5302714" y="2071296"/>
                  <a:pt x="5328385" y="2070887"/>
                </a:cubicBezTo>
                <a:close/>
                <a:moveTo>
                  <a:pt x="4977124" y="2070887"/>
                </a:moveTo>
                <a:cubicBezTo>
                  <a:pt x="4986725" y="2070929"/>
                  <a:pt x="4996255" y="2071662"/>
                  <a:pt x="5005712" y="2073086"/>
                </a:cubicBezTo>
                <a:cubicBezTo>
                  <a:pt x="5015169" y="2074510"/>
                  <a:pt x="5023374" y="2076371"/>
                  <a:pt x="5030329" y="2078668"/>
                </a:cubicBezTo>
                <a:lnTo>
                  <a:pt x="5010260" y="2181855"/>
                </a:lnTo>
                <a:cubicBezTo>
                  <a:pt x="5006983" y="2199342"/>
                  <a:pt x="5004628" y="2216165"/>
                  <a:pt x="5003195" y="2232322"/>
                </a:cubicBezTo>
                <a:cubicBezTo>
                  <a:pt x="5001761" y="2248479"/>
                  <a:pt x="5001250" y="2262230"/>
                  <a:pt x="5001658" y="2273576"/>
                </a:cubicBezTo>
                <a:lnTo>
                  <a:pt x="4970172" y="2273576"/>
                </a:lnTo>
                <a:cubicBezTo>
                  <a:pt x="4970207" y="2267525"/>
                  <a:pt x="4970649" y="2260069"/>
                  <a:pt x="4971502" y="2251208"/>
                </a:cubicBezTo>
                <a:cubicBezTo>
                  <a:pt x="4972353" y="2242347"/>
                  <a:pt x="4973409" y="2232751"/>
                  <a:pt x="4974670" y="2222421"/>
                </a:cubicBezTo>
                <a:lnTo>
                  <a:pt x="4973852" y="2222421"/>
                </a:lnTo>
                <a:cubicBezTo>
                  <a:pt x="4962911" y="2242652"/>
                  <a:pt x="4950893" y="2257047"/>
                  <a:pt x="4937797" y="2265604"/>
                </a:cubicBezTo>
                <a:cubicBezTo>
                  <a:pt x="4924702" y="2274162"/>
                  <a:pt x="4911042" y="2278321"/>
                  <a:pt x="4896819" y="2278081"/>
                </a:cubicBezTo>
                <a:cubicBezTo>
                  <a:pt x="4879220" y="2277708"/>
                  <a:pt x="4865388" y="2271504"/>
                  <a:pt x="4855321" y="2259469"/>
                </a:cubicBezTo>
                <a:cubicBezTo>
                  <a:pt x="4845254" y="2247434"/>
                  <a:pt x="4840123" y="2231807"/>
                  <a:pt x="4839927" y="2212587"/>
                </a:cubicBezTo>
                <a:cubicBezTo>
                  <a:pt x="4840021" y="2189169"/>
                  <a:pt x="4845473" y="2166726"/>
                  <a:pt x="4856286" y="2145258"/>
                </a:cubicBezTo>
                <a:cubicBezTo>
                  <a:pt x="4867098" y="2123791"/>
                  <a:pt x="4882713" y="2106148"/>
                  <a:pt x="4903131" y="2092328"/>
                </a:cubicBezTo>
                <a:cubicBezTo>
                  <a:pt x="4923549" y="2078509"/>
                  <a:pt x="4948214" y="2071362"/>
                  <a:pt x="4977124" y="2070887"/>
                </a:cubicBezTo>
                <a:close/>
                <a:moveTo>
                  <a:pt x="4528286" y="2070887"/>
                </a:moveTo>
                <a:cubicBezTo>
                  <a:pt x="4541682" y="2071023"/>
                  <a:pt x="4553798" y="2072386"/>
                  <a:pt x="4564635" y="2074975"/>
                </a:cubicBezTo>
                <a:cubicBezTo>
                  <a:pt x="4575472" y="2077564"/>
                  <a:pt x="4584517" y="2080562"/>
                  <a:pt x="4591769" y="2083969"/>
                </a:cubicBezTo>
                <a:lnTo>
                  <a:pt x="4540573" y="2354671"/>
                </a:lnTo>
                <a:lnTo>
                  <a:pt x="4506988" y="2354671"/>
                </a:lnTo>
                <a:lnTo>
                  <a:pt x="4530743" y="2237580"/>
                </a:lnTo>
                <a:lnTo>
                  <a:pt x="4529924" y="2237580"/>
                </a:lnTo>
                <a:cubicBezTo>
                  <a:pt x="4521451" y="2250726"/>
                  <a:pt x="4511058" y="2260751"/>
                  <a:pt x="4498745" y="2267652"/>
                </a:cubicBezTo>
                <a:cubicBezTo>
                  <a:pt x="4486432" y="2274554"/>
                  <a:pt x="4473889" y="2278030"/>
                  <a:pt x="4461115" y="2278081"/>
                </a:cubicBezTo>
                <a:cubicBezTo>
                  <a:pt x="4441468" y="2277512"/>
                  <a:pt x="4426734" y="2270369"/>
                  <a:pt x="4416915" y="2256652"/>
                </a:cubicBezTo>
                <a:cubicBezTo>
                  <a:pt x="4407095" y="2242936"/>
                  <a:pt x="4402187" y="2226063"/>
                  <a:pt x="4402188" y="2206032"/>
                </a:cubicBezTo>
                <a:cubicBezTo>
                  <a:pt x="4402318" y="2183597"/>
                  <a:pt x="4407511" y="2162146"/>
                  <a:pt x="4417768" y="2141677"/>
                </a:cubicBezTo>
                <a:cubicBezTo>
                  <a:pt x="4428025" y="2121209"/>
                  <a:pt x="4442560" y="2104405"/>
                  <a:pt x="4461371" y="2091266"/>
                </a:cubicBezTo>
                <a:cubicBezTo>
                  <a:pt x="4480183" y="2078127"/>
                  <a:pt x="4502488" y="2071334"/>
                  <a:pt x="4528286" y="2070887"/>
                </a:cubicBezTo>
                <a:close/>
                <a:moveTo>
                  <a:pt x="4043986" y="2070887"/>
                </a:moveTo>
                <a:cubicBezTo>
                  <a:pt x="4062890" y="2071235"/>
                  <a:pt x="4077287" y="2076160"/>
                  <a:pt x="4087175" y="2085663"/>
                </a:cubicBezTo>
                <a:cubicBezTo>
                  <a:pt x="4097064" y="2095165"/>
                  <a:pt x="4102041" y="2107159"/>
                  <a:pt x="4102108" y="2121643"/>
                </a:cubicBezTo>
                <a:cubicBezTo>
                  <a:pt x="4101839" y="2138841"/>
                  <a:pt x="4095875" y="2152230"/>
                  <a:pt x="4084217" y="2161809"/>
                </a:cubicBezTo>
                <a:cubicBezTo>
                  <a:pt x="4072559" y="2171388"/>
                  <a:pt x="4056826" y="2178008"/>
                  <a:pt x="4037019" y="2181671"/>
                </a:cubicBezTo>
                <a:cubicBezTo>
                  <a:pt x="4017212" y="2185333"/>
                  <a:pt x="3994949" y="2186888"/>
                  <a:pt x="3970231" y="2186336"/>
                </a:cubicBezTo>
                <a:cubicBezTo>
                  <a:pt x="3969404" y="2191007"/>
                  <a:pt x="3969319" y="2197036"/>
                  <a:pt x="3969975" y="2204423"/>
                </a:cubicBezTo>
                <a:cubicBezTo>
                  <a:pt x="3970631" y="2211810"/>
                  <a:pt x="3972080" y="2218351"/>
                  <a:pt x="3974321" y="2224047"/>
                </a:cubicBezTo>
                <a:cubicBezTo>
                  <a:pt x="3978290" y="2232868"/>
                  <a:pt x="3984079" y="2239512"/>
                  <a:pt x="3991686" y="2243978"/>
                </a:cubicBezTo>
                <a:cubicBezTo>
                  <a:pt x="3999292" y="2248445"/>
                  <a:pt x="4008257" y="2250682"/>
                  <a:pt x="4018579" y="2250690"/>
                </a:cubicBezTo>
                <a:cubicBezTo>
                  <a:pt x="4030249" y="2250520"/>
                  <a:pt x="4040511" y="2249017"/>
                  <a:pt x="4049364" y="2246182"/>
                </a:cubicBezTo>
                <a:cubicBezTo>
                  <a:pt x="4058217" y="2243346"/>
                  <a:pt x="4065711" y="2240204"/>
                  <a:pt x="4071847" y="2236754"/>
                </a:cubicBezTo>
                <a:lnTo>
                  <a:pt x="4076754" y="2262137"/>
                </a:lnTo>
                <a:cubicBezTo>
                  <a:pt x="4069240" y="2266540"/>
                  <a:pt x="4059802" y="2270202"/>
                  <a:pt x="4048441" y="2273123"/>
                </a:cubicBezTo>
                <a:cubicBezTo>
                  <a:pt x="4037079" y="2276045"/>
                  <a:pt x="4024666" y="2277561"/>
                  <a:pt x="4011202" y="2277671"/>
                </a:cubicBezTo>
                <a:cubicBezTo>
                  <a:pt x="3985128" y="2277102"/>
                  <a:pt x="3966020" y="2269343"/>
                  <a:pt x="3953878" y="2254394"/>
                </a:cubicBezTo>
                <a:cubicBezTo>
                  <a:pt x="3941736" y="2239446"/>
                  <a:pt x="3935734" y="2220722"/>
                  <a:pt x="3935872" y="2198223"/>
                </a:cubicBezTo>
                <a:cubicBezTo>
                  <a:pt x="3936023" y="2177833"/>
                  <a:pt x="3940630" y="2157974"/>
                  <a:pt x="3949695" y="2138644"/>
                </a:cubicBezTo>
                <a:cubicBezTo>
                  <a:pt x="3958760" y="2119314"/>
                  <a:pt x="3971377" y="2103305"/>
                  <a:pt x="3987544" y="2090617"/>
                </a:cubicBezTo>
                <a:cubicBezTo>
                  <a:pt x="4003712" y="2077929"/>
                  <a:pt x="4022526" y="2071352"/>
                  <a:pt x="4043986" y="2070887"/>
                </a:cubicBezTo>
                <a:close/>
                <a:moveTo>
                  <a:pt x="3348350" y="2070887"/>
                </a:moveTo>
                <a:cubicBezTo>
                  <a:pt x="3357951" y="2070929"/>
                  <a:pt x="3367480" y="2071662"/>
                  <a:pt x="3376938" y="2073086"/>
                </a:cubicBezTo>
                <a:cubicBezTo>
                  <a:pt x="3386394" y="2074510"/>
                  <a:pt x="3394600" y="2076371"/>
                  <a:pt x="3401555" y="2078668"/>
                </a:cubicBezTo>
                <a:lnTo>
                  <a:pt x="3381485" y="2181855"/>
                </a:lnTo>
                <a:cubicBezTo>
                  <a:pt x="3378209" y="2199342"/>
                  <a:pt x="3375854" y="2216165"/>
                  <a:pt x="3374421" y="2232322"/>
                </a:cubicBezTo>
                <a:cubicBezTo>
                  <a:pt x="3372988" y="2248479"/>
                  <a:pt x="3372475" y="2262230"/>
                  <a:pt x="3372884" y="2273576"/>
                </a:cubicBezTo>
                <a:lnTo>
                  <a:pt x="3341399" y="2273576"/>
                </a:lnTo>
                <a:cubicBezTo>
                  <a:pt x="3341432" y="2267525"/>
                  <a:pt x="3341876" y="2260069"/>
                  <a:pt x="3342727" y="2251208"/>
                </a:cubicBezTo>
                <a:cubicBezTo>
                  <a:pt x="3343579" y="2242347"/>
                  <a:pt x="3344635" y="2232751"/>
                  <a:pt x="3345896" y="2222421"/>
                </a:cubicBezTo>
                <a:lnTo>
                  <a:pt x="3345078" y="2222421"/>
                </a:lnTo>
                <a:cubicBezTo>
                  <a:pt x="3334137" y="2242652"/>
                  <a:pt x="3322118" y="2257047"/>
                  <a:pt x="3309023" y="2265604"/>
                </a:cubicBezTo>
                <a:cubicBezTo>
                  <a:pt x="3295927" y="2274162"/>
                  <a:pt x="3282268" y="2278321"/>
                  <a:pt x="3268045" y="2278081"/>
                </a:cubicBezTo>
                <a:cubicBezTo>
                  <a:pt x="3250446" y="2277708"/>
                  <a:pt x="3236614" y="2271504"/>
                  <a:pt x="3226547" y="2259469"/>
                </a:cubicBezTo>
                <a:cubicBezTo>
                  <a:pt x="3216480" y="2247434"/>
                  <a:pt x="3211349" y="2231807"/>
                  <a:pt x="3211153" y="2212587"/>
                </a:cubicBezTo>
                <a:cubicBezTo>
                  <a:pt x="3211246" y="2189169"/>
                  <a:pt x="3216699" y="2166726"/>
                  <a:pt x="3227511" y="2145258"/>
                </a:cubicBezTo>
                <a:cubicBezTo>
                  <a:pt x="3238324" y="2123791"/>
                  <a:pt x="3253939" y="2106148"/>
                  <a:pt x="3274357" y="2092328"/>
                </a:cubicBezTo>
                <a:cubicBezTo>
                  <a:pt x="3294776" y="2078509"/>
                  <a:pt x="3319440" y="2071362"/>
                  <a:pt x="3348350" y="2070887"/>
                </a:cubicBezTo>
                <a:close/>
                <a:moveTo>
                  <a:pt x="3197348" y="2070887"/>
                </a:moveTo>
                <a:cubicBezTo>
                  <a:pt x="3198841" y="2070896"/>
                  <a:pt x="3200462" y="2070981"/>
                  <a:pt x="3202212" y="2071143"/>
                </a:cubicBezTo>
                <a:cubicBezTo>
                  <a:pt x="3203961" y="2071305"/>
                  <a:pt x="3205480" y="2071492"/>
                  <a:pt x="3206768" y="2071705"/>
                </a:cubicBezTo>
                <a:lnTo>
                  <a:pt x="3200215" y="2105240"/>
                </a:lnTo>
                <a:cubicBezTo>
                  <a:pt x="3199174" y="2105027"/>
                  <a:pt x="3197877" y="2104839"/>
                  <a:pt x="3196324" y="2104677"/>
                </a:cubicBezTo>
                <a:cubicBezTo>
                  <a:pt x="3194771" y="2104515"/>
                  <a:pt x="3193064" y="2104430"/>
                  <a:pt x="3191204" y="2104421"/>
                </a:cubicBezTo>
                <a:cubicBezTo>
                  <a:pt x="3176161" y="2104942"/>
                  <a:pt x="3162835" y="2112809"/>
                  <a:pt x="3151226" y="2128023"/>
                </a:cubicBezTo>
                <a:cubicBezTo>
                  <a:pt x="3139617" y="2143237"/>
                  <a:pt x="3131517" y="2162675"/>
                  <a:pt x="3126925" y="2186336"/>
                </a:cubicBezTo>
                <a:lnTo>
                  <a:pt x="3110570" y="2273576"/>
                </a:lnTo>
                <a:lnTo>
                  <a:pt x="3076574" y="2273576"/>
                </a:lnTo>
                <a:lnTo>
                  <a:pt x="3100740" y="2145821"/>
                </a:lnTo>
                <a:cubicBezTo>
                  <a:pt x="3103188" y="2132752"/>
                  <a:pt x="3105253" y="2120093"/>
                  <a:pt x="3106934" y="2107843"/>
                </a:cubicBezTo>
                <a:cubicBezTo>
                  <a:pt x="3108615" y="2095593"/>
                  <a:pt x="3109964" y="2084776"/>
                  <a:pt x="3110979" y="2075392"/>
                </a:cubicBezTo>
                <a:lnTo>
                  <a:pt x="3140826" y="2075392"/>
                </a:lnTo>
                <a:cubicBezTo>
                  <a:pt x="3140018" y="2082329"/>
                  <a:pt x="3139183" y="2089339"/>
                  <a:pt x="3138322" y="2096424"/>
                </a:cubicBezTo>
                <a:cubicBezTo>
                  <a:pt x="3137462" y="2103509"/>
                  <a:pt x="3136525" y="2110816"/>
                  <a:pt x="3135511" y="2118347"/>
                </a:cubicBezTo>
                <a:lnTo>
                  <a:pt x="3136738" y="2118347"/>
                </a:lnTo>
                <a:cubicBezTo>
                  <a:pt x="3143151" y="2104551"/>
                  <a:pt x="3151512" y="2093265"/>
                  <a:pt x="3161819" y="2084487"/>
                </a:cubicBezTo>
                <a:cubicBezTo>
                  <a:pt x="3172126" y="2075710"/>
                  <a:pt x="3183968" y="2071176"/>
                  <a:pt x="3197348" y="2070887"/>
                </a:cubicBezTo>
                <a:close/>
                <a:moveTo>
                  <a:pt x="2129150" y="2070887"/>
                </a:moveTo>
                <a:cubicBezTo>
                  <a:pt x="2138751" y="2070929"/>
                  <a:pt x="2148281" y="2071662"/>
                  <a:pt x="2157737" y="2073086"/>
                </a:cubicBezTo>
                <a:cubicBezTo>
                  <a:pt x="2167195" y="2074510"/>
                  <a:pt x="2175400" y="2076371"/>
                  <a:pt x="2182354" y="2078668"/>
                </a:cubicBezTo>
                <a:lnTo>
                  <a:pt x="2162285" y="2181855"/>
                </a:lnTo>
                <a:cubicBezTo>
                  <a:pt x="2159009" y="2199342"/>
                  <a:pt x="2156654" y="2216165"/>
                  <a:pt x="2155221" y="2232322"/>
                </a:cubicBezTo>
                <a:cubicBezTo>
                  <a:pt x="2153787" y="2248479"/>
                  <a:pt x="2153276" y="2262230"/>
                  <a:pt x="2153684" y="2273576"/>
                </a:cubicBezTo>
                <a:lnTo>
                  <a:pt x="2122198" y="2273576"/>
                </a:lnTo>
                <a:cubicBezTo>
                  <a:pt x="2122233" y="2267525"/>
                  <a:pt x="2122675" y="2260069"/>
                  <a:pt x="2123527" y="2251208"/>
                </a:cubicBezTo>
                <a:cubicBezTo>
                  <a:pt x="2124379" y="2242347"/>
                  <a:pt x="2125435" y="2232751"/>
                  <a:pt x="2126696" y="2222421"/>
                </a:cubicBezTo>
                <a:lnTo>
                  <a:pt x="2125878" y="2222421"/>
                </a:lnTo>
                <a:cubicBezTo>
                  <a:pt x="2114937" y="2242652"/>
                  <a:pt x="2102919" y="2257047"/>
                  <a:pt x="2089823" y="2265604"/>
                </a:cubicBezTo>
                <a:cubicBezTo>
                  <a:pt x="2076727" y="2274162"/>
                  <a:pt x="2063068" y="2278321"/>
                  <a:pt x="2048844" y="2278081"/>
                </a:cubicBezTo>
                <a:cubicBezTo>
                  <a:pt x="2031246" y="2277708"/>
                  <a:pt x="2017414" y="2271504"/>
                  <a:pt x="2007347" y="2259469"/>
                </a:cubicBezTo>
                <a:cubicBezTo>
                  <a:pt x="1997279" y="2247434"/>
                  <a:pt x="1992148" y="2231807"/>
                  <a:pt x="1991954" y="2212587"/>
                </a:cubicBezTo>
                <a:cubicBezTo>
                  <a:pt x="1992046" y="2189169"/>
                  <a:pt x="1997499" y="2166726"/>
                  <a:pt x="2008311" y="2145258"/>
                </a:cubicBezTo>
                <a:cubicBezTo>
                  <a:pt x="2019124" y="2123791"/>
                  <a:pt x="2034739" y="2106148"/>
                  <a:pt x="2055157" y="2092328"/>
                </a:cubicBezTo>
                <a:cubicBezTo>
                  <a:pt x="2075575" y="2078509"/>
                  <a:pt x="2100240" y="2071362"/>
                  <a:pt x="2129150" y="2070887"/>
                </a:cubicBezTo>
                <a:close/>
                <a:moveTo>
                  <a:pt x="1680311" y="2070887"/>
                </a:moveTo>
                <a:cubicBezTo>
                  <a:pt x="1693707" y="2071023"/>
                  <a:pt x="1705824" y="2072386"/>
                  <a:pt x="1716660" y="2074975"/>
                </a:cubicBezTo>
                <a:cubicBezTo>
                  <a:pt x="1727497" y="2077564"/>
                  <a:pt x="1736542" y="2080562"/>
                  <a:pt x="1743795" y="2083969"/>
                </a:cubicBezTo>
                <a:lnTo>
                  <a:pt x="1692598" y="2354671"/>
                </a:lnTo>
                <a:lnTo>
                  <a:pt x="1659013" y="2354671"/>
                </a:lnTo>
                <a:lnTo>
                  <a:pt x="1682768" y="2237580"/>
                </a:lnTo>
                <a:lnTo>
                  <a:pt x="1681949" y="2237580"/>
                </a:lnTo>
                <a:cubicBezTo>
                  <a:pt x="1673476" y="2250726"/>
                  <a:pt x="1663083" y="2260751"/>
                  <a:pt x="1650770" y="2267652"/>
                </a:cubicBezTo>
                <a:cubicBezTo>
                  <a:pt x="1638457" y="2274554"/>
                  <a:pt x="1625914" y="2278030"/>
                  <a:pt x="1613140" y="2278081"/>
                </a:cubicBezTo>
                <a:cubicBezTo>
                  <a:pt x="1593493" y="2277512"/>
                  <a:pt x="1578759" y="2270369"/>
                  <a:pt x="1568940" y="2256652"/>
                </a:cubicBezTo>
                <a:cubicBezTo>
                  <a:pt x="1559121" y="2242936"/>
                  <a:pt x="1554212" y="2226063"/>
                  <a:pt x="1554213" y="2206032"/>
                </a:cubicBezTo>
                <a:cubicBezTo>
                  <a:pt x="1554344" y="2183597"/>
                  <a:pt x="1559537" y="2162146"/>
                  <a:pt x="1569794" y="2141677"/>
                </a:cubicBezTo>
                <a:cubicBezTo>
                  <a:pt x="1580050" y="2121209"/>
                  <a:pt x="1594584" y="2104405"/>
                  <a:pt x="1613396" y="2091266"/>
                </a:cubicBezTo>
                <a:cubicBezTo>
                  <a:pt x="1632208" y="2078127"/>
                  <a:pt x="1654513" y="2071334"/>
                  <a:pt x="1680311" y="2070887"/>
                </a:cubicBezTo>
                <a:close/>
                <a:moveTo>
                  <a:pt x="1414775" y="2070887"/>
                </a:moveTo>
                <a:cubicBezTo>
                  <a:pt x="1424376" y="2070929"/>
                  <a:pt x="1433905" y="2071662"/>
                  <a:pt x="1443362" y="2073086"/>
                </a:cubicBezTo>
                <a:cubicBezTo>
                  <a:pt x="1452819" y="2074510"/>
                  <a:pt x="1461025" y="2076371"/>
                  <a:pt x="1467979" y="2078668"/>
                </a:cubicBezTo>
                <a:lnTo>
                  <a:pt x="1447910" y="2181855"/>
                </a:lnTo>
                <a:cubicBezTo>
                  <a:pt x="1444634" y="2199342"/>
                  <a:pt x="1442279" y="2216165"/>
                  <a:pt x="1440845" y="2232322"/>
                </a:cubicBezTo>
                <a:cubicBezTo>
                  <a:pt x="1439412" y="2248479"/>
                  <a:pt x="1438900" y="2262230"/>
                  <a:pt x="1439309" y="2273576"/>
                </a:cubicBezTo>
                <a:lnTo>
                  <a:pt x="1407823" y="2273576"/>
                </a:lnTo>
                <a:cubicBezTo>
                  <a:pt x="1407857" y="2267525"/>
                  <a:pt x="1408300" y="2260069"/>
                  <a:pt x="1409152" y="2251208"/>
                </a:cubicBezTo>
                <a:cubicBezTo>
                  <a:pt x="1410004" y="2242347"/>
                  <a:pt x="1411060" y="2232751"/>
                  <a:pt x="1412321" y="2222421"/>
                </a:cubicBezTo>
                <a:lnTo>
                  <a:pt x="1411503" y="2222421"/>
                </a:lnTo>
                <a:cubicBezTo>
                  <a:pt x="1400562" y="2242652"/>
                  <a:pt x="1388544" y="2257047"/>
                  <a:pt x="1375448" y="2265604"/>
                </a:cubicBezTo>
                <a:cubicBezTo>
                  <a:pt x="1362352" y="2274162"/>
                  <a:pt x="1348693" y="2278321"/>
                  <a:pt x="1334470" y="2278081"/>
                </a:cubicBezTo>
                <a:cubicBezTo>
                  <a:pt x="1316871" y="2277708"/>
                  <a:pt x="1303038" y="2271504"/>
                  <a:pt x="1292971" y="2259469"/>
                </a:cubicBezTo>
                <a:cubicBezTo>
                  <a:pt x="1282905" y="2247434"/>
                  <a:pt x="1277773" y="2231807"/>
                  <a:pt x="1277578" y="2212587"/>
                </a:cubicBezTo>
                <a:cubicBezTo>
                  <a:pt x="1277671" y="2189169"/>
                  <a:pt x="1283124" y="2166726"/>
                  <a:pt x="1293936" y="2145258"/>
                </a:cubicBezTo>
                <a:cubicBezTo>
                  <a:pt x="1304748" y="2123791"/>
                  <a:pt x="1320364" y="2106148"/>
                  <a:pt x="1340782" y="2092328"/>
                </a:cubicBezTo>
                <a:cubicBezTo>
                  <a:pt x="1361200" y="2078509"/>
                  <a:pt x="1385864" y="2071362"/>
                  <a:pt x="1414775" y="2070887"/>
                </a:cubicBezTo>
                <a:close/>
                <a:moveTo>
                  <a:pt x="912714" y="2070887"/>
                </a:moveTo>
                <a:cubicBezTo>
                  <a:pt x="930561" y="2071127"/>
                  <a:pt x="945197" y="2075148"/>
                  <a:pt x="956622" y="2082950"/>
                </a:cubicBezTo>
                <a:cubicBezTo>
                  <a:pt x="968047" y="2090753"/>
                  <a:pt x="976491" y="2100900"/>
                  <a:pt x="981954" y="2113392"/>
                </a:cubicBezTo>
                <a:cubicBezTo>
                  <a:pt x="987417" y="2125883"/>
                  <a:pt x="990129" y="2139282"/>
                  <a:pt x="990091" y="2153589"/>
                </a:cubicBezTo>
                <a:cubicBezTo>
                  <a:pt x="989965" y="2174344"/>
                  <a:pt x="985398" y="2194147"/>
                  <a:pt x="976389" y="2212996"/>
                </a:cubicBezTo>
                <a:cubicBezTo>
                  <a:pt x="967380" y="2231846"/>
                  <a:pt x="954683" y="2247304"/>
                  <a:pt x="938299" y="2259371"/>
                </a:cubicBezTo>
                <a:cubicBezTo>
                  <a:pt x="921914" y="2271438"/>
                  <a:pt x="902596" y="2277674"/>
                  <a:pt x="880344" y="2278081"/>
                </a:cubicBezTo>
                <a:cubicBezTo>
                  <a:pt x="855434" y="2277477"/>
                  <a:pt x="836342" y="2269481"/>
                  <a:pt x="823067" y="2254092"/>
                </a:cubicBezTo>
                <a:cubicBezTo>
                  <a:pt x="809793" y="2238702"/>
                  <a:pt x="803093" y="2219541"/>
                  <a:pt x="802966" y="2196608"/>
                </a:cubicBezTo>
                <a:cubicBezTo>
                  <a:pt x="803130" y="2174548"/>
                  <a:pt x="807849" y="2154032"/>
                  <a:pt x="817123" y="2135061"/>
                </a:cubicBezTo>
                <a:cubicBezTo>
                  <a:pt x="826398" y="2116090"/>
                  <a:pt x="839247" y="2100738"/>
                  <a:pt x="855669" y="2089005"/>
                </a:cubicBezTo>
                <a:cubicBezTo>
                  <a:pt x="872092" y="2077272"/>
                  <a:pt x="891107" y="2071233"/>
                  <a:pt x="912714" y="2070887"/>
                </a:cubicBezTo>
                <a:close/>
                <a:moveTo>
                  <a:pt x="300349" y="2070887"/>
                </a:moveTo>
                <a:cubicBezTo>
                  <a:pt x="309951" y="2070929"/>
                  <a:pt x="319480" y="2071662"/>
                  <a:pt x="328937" y="2073086"/>
                </a:cubicBezTo>
                <a:cubicBezTo>
                  <a:pt x="338394" y="2074510"/>
                  <a:pt x="346600" y="2076371"/>
                  <a:pt x="353554" y="2078668"/>
                </a:cubicBezTo>
                <a:lnTo>
                  <a:pt x="333485" y="2181855"/>
                </a:lnTo>
                <a:cubicBezTo>
                  <a:pt x="330208" y="2199342"/>
                  <a:pt x="327854" y="2216165"/>
                  <a:pt x="326421" y="2232322"/>
                </a:cubicBezTo>
                <a:cubicBezTo>
                  <a:pt x="324987" y="2248479"/>
                  <a:pt x="324475" y="2262230"/>
                  <a:pt x="324884" y="2273576"/>
                </a:cubicBezTo>
                <a:lnTo>
                  <a:pt x="293398" y="2273576"/>
                </a:lnTo>
                <a:cubicBezTo>
                  <a:pt x="293432" y="2267525"/>
                  <a:pt x="293875" y="2260069"/>
                  <a:pt x="294727" y="2251208"/>
                </a:cubicBezTo>
                <a:cubicBezTo>
                  <a:pt x="295579" y="2242347"/>
                  <a:pt x="296635" y="2232751"/>
                  <a:pt x="297896" y="2222421"/>
                </a:cubicBezTo>
                <a:lnTo>
                  <a:pt x="297078" y="2222421"/>
                </a:lnTo>
                <a:cubicBezTo>
                  <a:pt x="286137" y="2242652"/>
                  <a:pt x="274118" y="2257047"/>
                  <a:pt x="261023" y="2265604"/>
                </a:cubicBezTo>
                <a:cubicBezTo>
                  <a:pt x="247927" y="2274162"/>
                  <a:pt x="234268" y="2278321"/>
                  <a:pt x="220044" y="2278081"/>
                </a:cubicBezTo>
                <a:cubicBezTo>
                  <a:pt x="202446" y="2277708"/>
                  <a:pt x="188613" y="2271504"/>
                  <a:pt x="178547" y="2259469"/>
                </a:cubicBezTo>
                <a:cubicBezTo>
                  <a:pt x="168479" y="2247434"/>
                  <a:pt x="163348" y="2231807"/>
                  <a:pt x="163153" y="2212587"/>
                </a:cubicBezTo>
                <a:cubicBezTo>
                  <a:pt x="163246" y="2189169"/>
                  <a:pt x="168699" y="2166726"/>
                  <a:pt x="179511" y="2145258"/>
                </a:cubicBezTo>
                <a:cubicBezTo>
                  <a:pt x="190323" y="2123791"/>
                  <a:pt x="205939" y="2106148"/>
                  <a:pt x="226357" y="2092328"/>
                </a:cubicBezTo>
                <a:cubicBezTo>
                  <a:pt x="246775" y="2078509"/>
                  <a:pt x="271439" y="2071362"/>
                  <a:pt x="300349" y="2070887"/>
                </a:cubicBezTo>
                <a:close/>
                <a:moveTo>
                  <a:pt x="2844492" y="2031158"/>
                </a:moveTo>
                <a:cubicBezTo>
                  <a:pt x="2845343" y="2033872"/>
                  <a:pt x="2846092" y="2036944"/>
                  <a:pt x="2846739" y="2040374"/>
                </a:cubicBezTo>
                <a:cubicBezTo>
                  <a:pt x="2847387" y="2043804"/>
                  <a:pt x="2847727" y="2047285"/>
                  <a:pt x="2847761" y="2050818"/>
                </a:cubicBezTo>
                <a:cubicBezTo>
                  <a:pt x="2847796" y="2064334"/>
                  <a:pt x="2843843" y="2075186"/>
                  <a:pt x="2835900" y="2083376"/>
                </a:cubicBezTo>
                <a:cubicBezTo>
                  <a:pt x="2827958" y="2091566"/>
                  <a:pt x="2815815" y="2095866"/>
                  <a:pt x="2799473" y="2096275"/>
                </a:cubicBezTo>
                <a:lnTo>
                  <a:pt x="2776527" y="2215840"/>
                </a:lnTo>
                <a:cubicBezTo>
                  <a:pt x="2774487" y="2226896"/>
                  <a:pt x="2772729" y="2237235"/>
                  <a:pt x="2771252" y="2246858"/>
                </a:cubicBezTo>
                <a:cubicBezTo>
                  <a:pt x="2769775" y="2256480"/>
                  <a:pt x="2768528" y="2265386"/>
                  <a:pt x="2767512" y="2273576"/>
                </a:cubicBezTo>
                <a:lnTo>
                  <a:pt x="2736781" y="2273576"/>
                </a:lnTo>
                <a:lnTo>
                  <a:pt x="2742118" y="2236355"/>
                </a:lnTo>
                <a:lnTo>
                  <a:pt x="2741298" y="2236355"/>
                </a:lnTo>
                <a:cubicBezTo>
                  <a:pt x="2732311" y="2249373"/>
                  <a:pt x="2721710" y="2259550"/>
                  <a:pt x="2709496" y="2266886"/>
                </a:cubicBezTo>
                <a:cubicBezTo>
                  <a:pt x="2697281" y="2274222"/>
                  <a:pt x="2684530" y="2277954"/>
                  <a:pt x="2671240" y="2278081"/>
                </a:cubicBezTo>
                <a:cubicBezTo>
                  <a:pt x="2657968" y="2278508"/>
                  <a:pt x="2646132" y="2274588"/>
                  <a:pt x="2635735" y="2266320"/>
                </a:cubicBezTo>
                <a:cubicBezTo>
                  <a:pt x="2625337" y="2258053"/>
                  <a:pt x="2619849" y="2242877"/>
                  <a:pt x="2619270" y="2220792"/>
                </a:cubicBezTo>
                <a:cubicBezTo>
                  <a:pt x="2619270" y="2216107"/>
                  <a:pt x="2619577" y="2211039"/>
                  <a:pt x="2620190" y="2205586"/>
                </a:cubicBezTo>
                <a:cubicBezTo>
                  <a:pt x="2620804" y="2200134"/>
                  <a:pt x="2621724" y="2194144"/>
                  <a:pt x="2622951" y="2187616"/>
                </a:cubicBezTo>
                <a:lnTo>
                  <a:pt x="2644217" y="2075392"/>
                </a:lnTo>
                <a:lnTo>
                  <a:pt x="2678205" y="2075392"/>
                </a:lnTo>
                <a:lnTo>
                  <a:pt x="2657310" y="2185978"/>
                </a:lnTo>
                <a:cubicBezTo>
                  <a:pt x="2656081" y="2191490"/>
                  <a:pt x="2655159" y="2196644"/>
                  <a:pt x="2654545" y="2201439"/>
                </a:cubicBezTo>
                <a:cubicBezTo>
                  <a:pt x="2653930" y="2206235"/>
                  <a:pt x="2653623" y="2210774"/>
                  <a:pt x="2653623" y="2215057"/>
                </a:cubicBezTo>
                <a:cubicBezTo>
                  <a:pt x="2653495" y="2225450"/>
                  <a:pt x="2655902" y="2233744"/>
                  <a:pt x="2660844" y="2239939"/>
                </a:cubicBezTo>
                <a:cubicBezTo>
                  <a:pt x="2665786" y="2246134"/>
                  <a:pt x="2674031" y="2249308"/>
                  <a:pt x="2685579" y="2249462"/>
                </a:cubicBezTo>
                <a:cubicBezTo>
                  <a:pt x="2698502" y="2249180"/>
                  <a:pt x="2711271" y="2242576"/>
                  <a:pt x="2723887" y="2229649"/>
                </a:cubicBezTo>
                <a:cubicBezTo>
                  <a:pt x="2736502" y="2216721"/>
                  <a:pt x="2745174" y="2199161"/>
                  <a:pt x="2749903" y="2176967"/>
                </a:cubicBezTo>
                <a:lnTo>
                  <a:pt x="2769159" y="2075392"/>
                </a:lnTo>
                <a:lnTo>
                  <a:pt x="2797018" y="2075392"/>
                </a:lnTo>
                <a:cubicBezTo>
                  <a:pt x="2805391" y="2075367"/>
                  <a:pt x="2811588" y="2073473"/>
                  <a:pt x="2815608" y="2069710"/>
                </a:cubicBezTo>
                <a:cubicBezTo>
                  <a:pt x="2819628" y="2065947"/>
                  <a:pt x="2821626" y="2060469"/>
                  <a:pt x="2821600" y="2053275"/>
                </a:cubicBezTo>
                <a:cubicBezTo>
                  <a:pt x="2821574" y="2050186"/>
                  <a:pt x="2821216" y="2047149"/>
                  <a:pt x="2820524" y="2044162"/>
                </a:cubicBezTo>
                <a:cubicBezTo>
                  <a:pt x="2819833" y="2041176"/>
                  <a:pt x="2818963" y="2038343"/>
                  <a:pt x="2817913" y="2035664"/>
                </a:cubicBezTo>
                <a:close/>
                <a:moveTo>
                  <a:pt x="6835466" y="2031125"/>
                </a:moveTo>
                <a:cubicBezTo>
                  <a:pt x="6836317" y="2033836"/>
                  <a:pt x="6837066" y="2036905"/>
                  <a:pt x="6837713" y="2040332"/>
                </a:cubicBezTo>
                <a:cubicBezTo>
                  <a:pt x="6838361" y="2043759"/>
                  <a:pt x="6838701" y="2047238"/>
                  <a:pt x="6838736" y="2050767"/>
                </a:cubicBezTo>
                <a:cubicBezTo>
                  <a:pt x="6838771" y="2064307"/>
                  <a:pt x="6834817" y="2075175"/>
                  <a:pt x="6826875" y="2083370"/>
                </a:cubicBezTo>
                <a:cubicBezTo>
                  <a:pt x="6818933" y="2091565"/>
                  <a:pt x="6806791" y="2095867"/>
                  <a:pt x="6790451" y="2096275"/>
                </a:cubicBezTo>
                <a:lnTo>
                  <a:pt x="6767508" y="2215840"/>
                </a:lnTo>
                <a:cubicBezTo>
                  <a:pt x="6765468" y="2226896"/>
                  <a:pt x="6763709" y="2237235"/>
                  <a:pt x="6762232" y="2246858"/>
                </a:cubicBezTo>
                <a:cubicBezTo>
                  <a:pt x="6760756" y="2256480"/>
                  <a:pt x="6759509" y="2265386"/>
                  <a:pt x="6758494" y="2273576"/>
                </a:cubicBezTo>
                <a:lnTo>
                  <a:pt x="6727766" y="2273576"/>
                </a:lnTo>
                <a:lnTo>
                  <a:pt x="6733093" y="2236355"/>
                </a:lnTo>
                <a:lnTo>
                  <a:pt x="6732272" y="2236355"/>
                </a:lnTo>
                <a:cubicBezTo>
                  <a:pt x="6723285" y="2249373"/>
                  <a:pt x="6712684" y="2259550"/>
                  <a:pt x="6700470" y="2266886"/>
                </a:cubicBezTo>
                <a:cubicBezTo>
                  <a:pt x="6688256" y="2274222"/>
                  <a:pt x="6675504" y="2277954"/>
                  <a:pt x="6662214" y="2278081"/>
                </a:cubicBezTo>
                <a:cubicBezTo>
                  <a:pt x="6648941" y="2278508"/>
                  <a:pt x="6637106" y="2274588"/>
                  <a:pt x="6626709" y="2266320"/>
                </a:cubicBezTo>
                <a:cubicBezTo>
                  <a:pt x="6616311" y="2258053"/>
                  <a:pt x="6610823" y="2242877"/>
                  <a:pt x="6610244" y="2220792"/>
                </a:cubicBezTo>
                <a:cubicBezTo>
                  <a:pt x="6610244" y="2216107"/>
                  <a:pt x="6610551" y="2211039"/>
                  <a:pt x="6611164" y="2205586"/>
                </a:cubicBezTo>
                <a:cubicBezTo>
                  <a:pt x="6611777" y="2200134"/>
                  <a:pt x="6612698" y="2194144"/>
                  <a:pt x="6613924" y="2187616"/>
                </a:cubicBezTo>
                <a:lnTo>
                  <a:pt x="6635191" y="2075392"/>
                </a:lnTo>
                <a:lnTo>
                  <a:pt x="6669179" y="2075392"/>
                </a:lnTo>
                <a:lnTo>
                  <a:pt x="6648285" y="2185978"/>
                </a:lnTo>
                <a:cubicBezTo>
                  <a:pt x="6647056" y="2191490"/>
                  <a:pt x="6646134" y="2196644"/>
                  <a:pt x="6645518" y="2201439"/>
                </a:cubicBezTo>
                <a:cubicBezTo>
                  <a:pt x="6644905" y="2206235"/>
                  <a:pt x="6644597" y="2210774"/>
                  <a:pt x="6644597" y="2215057"/>
                </a:cubicBezTo>
                <a:cubicBezTo>
                  <a:pt x="6644469" y="2225450"/>
                  <a:pt x="6646876" y="2233744"/>
                  <a:pt x="6651818" y="2239939"/>
                </a:cubicBezTo>
                <a:cubicBezTo>
                  <a:pt x="6656760" y="2246134"/>
                  <a:pt x="6665005" y="2249308"/>
                  <a:pt x="6676554" y="2249462"/>
                </a:cubicBezTo>
                <a:cubicBezTo>
                  <a:pt x="6689476" y="2249180"/>
                  <a:pt x="6702246" y="2242576"/>
                  <a:pt x="6714861" y="2229649"/>
                </a:cubicBezTo>
                <a:cubicBezTo>
                  <a:pt x="6727476" y="2216721"/>
                  <a:pt x="6736148" y="2199161"/>
                  <a:pt x="6740877" y="2176967"/>
                </a:cubicBezTo>
                <a:lnTo>
                  <a:pt x="6760132" y="2075392"/>
                </a:lnTo>
                <a:lnTo>
                  <a:pt x="6787992" y="2075392"/>
                </a:lnTo>
                <a:cubicBezTo>
                  <a:pt x="6796366" y="2075367"/>
                  <a:pt x="6802562" y="2073468"/>
                  <a:pt x="6806582" y="2069697"/>
                </a:cubicBezTo>
                <a:cubicBezTo>
                  <a:pt x="6810602" y="2065927"/>
                  <a:pt x="6812600" y="2060437"/>
                  <a:pt x="6812574" y="2053228"/>
                </a:cubicBezTo>
                <a:cubicBezTo>
                  <a:pt x="6812548" y="2050139"/>
                  <a:pt x="6812190" y="2047103"/>
                  <a:pt x="6811499" y="2044118"/>
                </a:cubicBezTo>
                <a:cubicBezTo>
                  <a:pt x="6810807" y="2041134"/>
                  <a:pt x="6809937" y="2038303"/>
                  <a:pt x="6808887" y="2035626"/>
                </a:cubicBezTo>
                <a:close/>
                <a:moveTo>
                  <a:pt x="9375700" y="2022148"/>
                </a:moveTo>
                <a:lnTo>
                  <a:pt x="9365460" y="2075392"/>
                </a:lnTo>
                <a:lnTo>
                  <a:pt x="9412971" y="2075392"/>
                </a:lnTo>
                <a:lnTo>
                  <a:pt x="9407647" y="2101964"/>
                </a:lnTo>
                <a:lnTo>
                  <a:pt x="9360136" y="2101964"/>
                </a:lnTo>
                <a:lnTo>
                  <a:pt x="9341705" y="2198247"/>
                </a:lnTo>
                <a:cubicBezTo>
                  <a:pt x="9340655" y="2203753"/>
                  <a:pt x="9339785" y="2209130"/>
                  <a:pt x="9339094" y="2214380"/>
                </a:cubicBezTo>
                <a:cubicBezTo>
                  <a:pt x="9338403" y="2219629"/>
                  <a:pt x="9338045" y="2224904"/>
                  <a:pt x="9338019" y="2230205"/>
                </a:cubicBezTo>
                <a:cubicBezTo>
                  <a:pt x="9337985" y="2236189"/>
                  <a:pt x="9339487" y="2240815"/>
                  <a:pt x="9342524" y="2244084"/>
                </a:cubicBezTo>
                <a:cubicBezTo>
                  <a:pt x="9345563" y="2247354"/>
                  <a:pt x="9350340" y="2249009"/>
                  <a:pt x="9356859" y="2249052"/>
                </a:cubicBezTo>
                <a:cubicBezTo>
                  <a:pt x="9359752" y="2249052"/>
                  <a:pt x="9362568" y="2248950"/>
                  <a:pt x="9365307" y="2248745"/>
                </a:cubicBezTo>
                <a:cubicBezTo>
                  <a:pt x="9368046" y="2248540"/>
                  <a:pt x="9370555" y="2248233"/>
                  <a:pt x="9372833" y="2247823"/>
                </a:cubicBezTo>
                <a:lnTo>
                  <a:pt x="9371194" y="2274401"/>
                </a:lnTo>
                <a:cubicBezTo>
                  <a:pt x="9368029" y="2275628"/>
                  <a:pt x="9364121" y="2276548"/>
                  <a:pt x="9359471" y="2277161"/>
                </a:cubicBezTo>
                <a:cubicBezTo>
                  <a:pt x="9354820" y="2277774"/>
                  <a:pt x="9349991" y="2278081"/>
                  <a:pt x="9344982" y="2278081"/>
                </a:cubicBezTo>
                <a:cubicBezTo>
                  <a:pt x="9329999" y="2277732"/>
                  <a:pt x="9319260" y="2273830"/>
                  <a:pt x="9312766" y="2266375"/>
                </a:cubicBezTo>
                <a:cubicBezTo>
                  <a:pt x="9306273" y="2258920"/>
                  <a:pt x="9303102" y="2250004"/>
                  <a:pt x="9303256" y="2239629"/>
                </a:cubicBezTo>
                <a:cubicBezTo>
                  <a:pt x="9303248" y="2233952"/>
                  <a:pt x="9303572" y="2228097"/>
                  <a:pt x="9304228" y="2222062"/>
                </a:cubicBezTo>
                <a:cubicBezTo>
                  <a:pt x="9304884" y="2216027"/>
                  <a:pt x="9305923" y="2209455"/>
                  <a:pt x="9307346" y="2202344"/>
                </a:cubicBezTo>
                <a:lnTo>
                  <a:pt x="9326977" y="2101964"/>
                </a:lnTo>
                <a:lnTo>
                  <a:pt x="9298341" y="2101964"/>
                </a:lnTo>
                <a:lnTo>
                  <a:pt x="9303666" y="2075392"/>
                </a:lnTo>
                <a:lnTo>
                  <a:pt x="9331885" y="2075392"/>
                </a:lnTo>
                <a:lnTo>
                  <a:pt x="9340476" y="2030749"/>
                </a:lnTo>
                <a:close/>
                <a:moveTo>
                  <a:pt x="6099101" y="2022148"/>
                </a:moveTo>
                <a:lnTo>
                  <a:pt x="6088861" y="2075392"/>
                </a:lnTo>
                <a:lnTo>
                  <a:pt x="6136372" y="2075392"/>
                </a:lnTo>
                <a:lnTo>
                  <a:pt x="6131048" y="2101964"/>
                </a:lnTo>
                <a:lnTo>
                  <a:pt x="6083536" y="2101964"/>
                </a:lnTo>
                <a:lnTo>
                  <a:pt x="6065106" y="2198247"/>
                </a:lnTo>
                <a:cubicBezTo>
                  <a:pt x="6064056" y="2203753"/>
                  <a:pt x="6063186" y="2209130"/>
                  <a:pt x="6062495" y="2214380"/>
                </a:cubicBezTo>
                <a:cubicBezTo>
                  <a:pt x="6061803" y="2219629"/>
                  <a:pt x="6061445" y="2224904"/>
                  <a:pt x="6061420" y="2230205"/>
                </a:cubicBezTo>
                <a:cubicBezTo>
                  <a:pt x="6061385" y="2236189"/>
                  <a:pt x="6062887" y="2240815"/>
                  <a:pt x="6065925" y="2244084"/>
                </a:cubicBezTo>
                <a:cubicBezTo>
                  <a:pt x="6068962" y="2247354"/>
                  <a:pt x="6073741" y="2249009"/>
                  <a:pt x="6080260" y="2249052"/>
                </a:cubicBezTo>
                <a:cubicBezTo>
                  <a:pt x="6083153" y="2249052"/>
                  <a:pt x="6085968" y="2248950"/>
                  <a:pt x="6088708" y="2248745"/>
                </a:cubicBezTo>
                <a:cubicBezTo>
                  <a:pt x="6091446" y="2248540"/>
                  <a:pt x="6093955" y="2248233"/>
                  <a:pt x="6096233" y="2247823"/>
                </a:cubicBezTo>
                <a:lnTo>
                  <a:pt x="6094595" y="2274401"/>
                </a:lnTo>
                <a:cubicBezTo>
                  <a:pt x="6091429" y="2275628"/>
                  <a:pt x="6087521" y="2276548"/>
                  <a:pt x="6082871" y="2277161"/>
                </a:cubicBezTo>
                <a:cubicBezTo>
                  <a:pt x="6078221" y="2277774"/>
                  <a:pt x="6073391" y="2278081"/>
                  <a:pt x="6068382" y="2278081"/>
                </a:cubicBezTo>
                <a:cubicBezTo>
                  <a:pt x="6053399" y="2277732"/>
                  <a:pt x="6042660" y="2273830"/>
                  <a:pt x="6036167" y="2266375"/>
                </a:cubicBezTo>
                <a:cubicBezTo>
                  <a:pt x="6029673" y="2258920"/>
                  <a:pt x="6026503" y="2250004"/>
                  <a:pt x="6026657" y="2239629"/>
                </a:cubicBezTo>
                <a:cubicBezTo>
                  <a:pt x="6026648" y="2233952"/>
                  <a:pt x="6026972" y="2228097"/>
                  <a:pt x="6027628" y="2222062"/>
                </a:cubicBezTo>
                <a:cubicBezTo>
                  <a:pt x="6028284" y="2216027"/>
                  <a:pt x="6029324" y="2209455"/>
                  <a:pt x="6030747" y="2202344"/>
                </a:cubicBezTo>
                <a:lnTo>
                  <a:pt x="6050377" y="2101964"/>
                </a:lnTo>
                <a:lnTo>
                  <a:pt x="6021742" y="2101964"/>
                </a:lnTo>
                <a:lnTo>
                  <a:pt x="6027066" y="2075392"/>
                </a:lnTo>
                <a:lnTo>
                  <a:pt x="6055285" y="2075392"/>
                </a:lnTo>
                <a:lnTo>
                  <a:pt x="6063877" y="2030749"/>
                </a:lnTo>
                <a:close/>
                <a:moveTo>
                  <a:pt x="3508301" y="2022148"/>
                </a:moveTo>
                <a:lnTo>
                  <a:pt x="3498062" y="2075392"/>
                </a:lnTo>
                <a:lnTo>
                  <a:pt x="3545573" y="2075392"/>
                </a:lnTo>
                <a:lnTo>
                  <a:pt x="3540248" y="2101964"/>
                </a:lnTo>
                <a:lnTo>
                  <a:pt x="3492737" y="2101964"/>
                </a:lnTo>
                <a:lnTo>
                  <a:pt x="3474306" y="2198247"/>
                </a:lnTo>
                <a:cubicBezTo>
                  <a:pt x="3473257" y="2203753"/>
                  <a:pt x="3472387" y="2209130"/>
                  <a:pt x="3471696" y="2214380"/>
                </a:cubicBezTo>
                <a:cubicBezTo>
                  <a:pt x="3471004" y="2219629"/>
                  <a:pt x="3470646" y="2224904"/>
                  <a:pt x="3470620" y="2230205"/>
                </a:cubicBezTo>
                <a:cubicBezTo>
                  <a:pt x="3470586" y="2236189"/>
                  <a:pt x="3472088" y="2240815"/>
                  <a:pt x="3475125" y="2244084"/>
                </a:cubicBezTo>
                <a:cubicBezTo>
                  <a:pt x="3478163" y="2247354"/>
                  <a:pt x="3482942" y="2249009"/>
                  <a:pt x="3489461" y="2249052"/>
                </a:cubicBezTo>
                <a:cubicBezTo>
                  <a:pt x="3492353" y="2249052"/>
                  <a:pt x="3495170" y="2248950"/>
                  <a:pt x="3497908" y="2248745"/>
                </a:cubicBezTo>
                <a:cubicBezTo>
                  <a:pt x="3500647" y="2248540"/>
                  <a:pt x="3503156" y="2248233"/>
                  <a:pt x="3505434" y="2247823"/>
                </a:cubicBezTo>
                <a:lnTo>
                  <a:pt x="3503796" y="2274401"/>
                </a:lnTo>
                <a:cubicBezTo>
                  <a:pt x="3500630" y="2275628"/>
                  <a:pt x="3496722" y="2276548"/>
                  <a:pt x="3492072" y="2277161"/>
                </a:cubicBezTo>
                <a:cubicBezTo>
                  <a:pt x="3487421" y="2277774"/>
                  <a:pt x="3482592" y="2278081"/>
                  <a:pt x="3477583" y="2278081"/>
                </a:cubicBezTo>
                <a:cubicBezTo>
                  <a:pt x="3462600" y="2277732"/>
                  <a:pt x="3451861" y="2273830"/>
                  <a:pt x="3445368" y="2266375"/>
                </a:cubicBezTo>
                <a:cubicBezTo>
                  <a:pt x="3438874" y="2258920"/>
                  <a:pt x="3435704" y="2250004"/>
                  <a:pt x="3435858" y="2239629"/>
                </a:cubicBezTo>
                <a:cubicBezTo>
                  <a:pt x="3435849" y="2233952"/>
                  <a:pt x="3436173" y="2228097"/>
                  <a:pt x="3436829" y="2222062"/>
                </a:cubicBezTo>
                <a:cubicBezTo>
                  <a:pt x="3437484" y="2216027"/>
                  <a:pt x="3438524" y="2209455"/>
                  <a:pt x="3439947" y="2202344"/>
                </a:cubicBezTo>
                <a:lnTo>
                  <a:pt x="3459578" y="2101964"/>
                </a:lnTo>
                <a:lnTo>
                  <a:pt x="3430943" y="2101964"/>
                </a:lnTo>
                <a:lnTo>
                  <a:pt x="3436267" y="2075392"/>
                </a:lnTo>
                <a:lnTo>
                  <a:pt x="3464485" y="2075392"/>
                </a:lnTo>
                <a:lnTo>
                  <a:pt x="3473078" y="2030749"/>
                </a:lnTo>
                <a:close/>
                <a:moveTo>
                  <a:pt x="2355776" y="2022148"/>
                </a:moveTo>
                <a:lnTo>
                  <a:pt x="2345537" y="2075392"/>
                </a:lnTo>
                <a:lnTo>
                  <a:pt x="2393048" y="2075392"/>
                </a:lnTo>
                <a:lnTo>
                  <a:pt x="2387723" y="2101964"/>
                </a:lnTo>
                <a:lnTo>
                  <a:pt x="2340212" y="2101964"/>
                </a:lnTo>
                <a:lnTo>
                  <a:pt x="2321782" y="2198247"/>
                </a:lnTo>
                <a:cubicBezTo>
                  <a:pt x="2320732" y="2203753"/>
                  <a:pt x="2319861" y="2209130"/>
                  <a:pt x="2319171" y="2214380"/>
                </a:cubicBezTo>
                <a:cubicBezTo>
                  <a:pt x="2318479" y="2219629"/>
                  <a:pt x="2318121" y="2224904"/>
                  <a:pt x="2318095" y="2230205"/>
                </a:cubicBezTo>
                <a:cubicBezTo>
                  <a:pt x="2318061" y="2236189"/>
                  <a:pt x="2319563" y="2240815"/>
                  <a:pt x="2322601" y="2244084"/>
                </a:cubicBezTo>
                <a:cubicBezTo>
                  <a:pt x="2325638" y="2247354"/>
                  <a:pt x="2330417" y="2249009"/>
                  <a:pt x="2336936" y="2249052"/>
                </a:cubicBezTo>
                <a:cubicBezTo>
                  <a:pt x="2339828" y="2249052"/>
                  <a:pt x="2342644" y="2248950"/>
                  <a:pt x="2345383" y="2248745"/>
                </a:cubicBezTo>
                <a:cubicBezTo>
                  <a:pt x="2348122" y="2248540"/>
                  <a:pt x="2350631" y="2248233"/>
                  <a:pt x="2352909" y="2247823"/>
                </a:cubicBezTo>
                <a:lnTo>
                  <a:pt x="2351271" y="2274401"/>
                </a:lnTo>
                <a:cubicBezTo>
                  <a:pt x="2348105" y="2275628"/>
                  <a:pt x="2344197" y="2276548"/>
                  <a:pt x="2339547" y="2277161"/>
                </a:cubicBezTo>
                <a:cubicBezTo>
                  <a:pt x="2334897" y="2277774"/>
                  <a:pt x="2330067" y="2278081"/>
                  <a:pt x="2325058" y="2278081"/>
                </a:cubicBezTo>
                <a:cubicBezTo>
                  <a:pt x="2310075" y="2277732"/>
                  <a:pt x="2299336" y="2273830"/>
                  <a:pt x="2292842" y="2266375"/>
                </a:cubicBezTo>
                <a:cubicBezTo>
                  <a:pt x="2286349" y="2258920"/>
                  <a:pt x="2283179" y="2250004"/>
                  <a:pt x="2283333" y="2239629"/>
                </a:cubicBezTo>
                <a:cubicBezTo>
                  <a:pt x="2283324" y="2233952"/>
                  <a:pt x="2283648" y="2228097"/>
                  <a:pt x="2284304" y="2222062"/>
                </a:cubicBezTo>
                <a:cubicBezTo>
                  <a:pt x="2284960" y="2216027"/>
                  <a:pt x="2286000" y="2209455"/>
                  <a:pt x="2287422" y="2202344"/>
                </a:cubicBezTo>
                <a:lnTo>
                  <a:pt x="2307053" y="2101964"/>
                </a:lnTo>
                <a:lnTo>
                  <a:pt x="2278418" y="2101964"/>
                </a:lnTo>
                <a:lnTo>
                  <a:pt x="2283742" y="2075392"/>
                </a:lnTo>
                <a:lnTo>
                  <a:pt x="2311961" y="2075392"/>
                </a:lnTo>
                <a:lnTo>
                  <a:pt x="2320552" y="2030749"/>
                </a:lnTo>
                <a:close/>
                <a:moveTo>
                  <a:pt x="9710869" y="2006174"/>
                </a:moveTo>
                <a:lnTo>
                  <a:pt x="9730887" y="2006174"/>
                </a:lnTo>
                <a:cubicBezTo>
                  <a:pt x="9730530" y="2014115"/>
                  <a:pt x="9732479" y="2020631"/>
                  <a:pt x="9736735" y="2025721"/>
                </a:cubicBezTo>
                <a:cubicBezTo>
                  <a:pt x="9740991" y="2030812"/>
                  <a:pt x="9747246" y="2033443"/>
                  <a:pt x="9755504" y="2033616"/>
                </a:cubicBezTo>
                <a:cubicBezTo>
                  <a:pt x="9765463" y="2033290"/>
                  <a:pt x="9773169" y="2030350"/>
                  <a:pt x="9778623" y="2024798"/>
                </a:cubicBezTo>
                <a:cubicBezTo>
                  <a:pt x="9784078" y="2019245"/>
                  <a:pt x="9787690" y="2013037"/>
                  <a:pt x="9789461" y="2006174"/>
                </a:cubicBezTo>
                <a:lnTo>
                  <a:pt x="9810754" y="2006174"/>
                </a:lnTo>
                <a:cubicBezTo>
                  <a:pt x="9808032" y="2021119"/>
                  <a:pt x="9801602" y="2032988"/>
                  <a:pt x="9791465" y="2041780"/>
                </a:cubicBezTo>
                <a:cubicBezTo>
                  <a:pt x="9781327" y="2050572"/>
                  <a:pt x="9769066" y="2055069"/>
                  <a:pt x="9754683" y="2055272"/>
                </a:cubicBezTo>
                <a:cubicBezTo>
                  <a:pt x="9736702" y="2054736"/>
                  <a:pt x="9724431" y="2049573"/>
                  <a:pt x="9717874" y="2039782"/>
                </a:cubicBezTo>
                <a:cubicBezTo>
                  <a:pt x="9711316" y="2029992"/>
                  <a:pt x="9708981" y="2018789"/>
                  <a:pt x="9710869" y="2006174"/>
                </a:cubicBezTo>
                <a:close/>
                <a:moveTo>
                  <a:pt x="8176316" y="1998802"/>
                </a:moveTo>
                <a:lnTo>
                  <a:pt x="8195104" y="1998802"/>
                </a:lnTo>
                <a:cubicBezTo>
                  <a:pt x="8193557" y="2011540"/>
                  <a:pt x="8190322" y="2021256"/>
                  <a:pt x="8185400" y="2027951"/>
                </a:cubicBezTo>
                <a:cubicBezTo>
                  <a:pt x="8180478" y="2034647"/>
                  <a:pt x="8173354" y="2038020"/>
                  <a:pt x="8164028" y="2038070"/>
                </a:cubicBezTo>
                <a:cubicBezTo>
                  <a:pt x="8159113" y="2038011"/>
                  <a:pt x="8154608" y="2037210"/>
                  <a:pt x="8150512" y="2035668"/>
                </a:cubicBezTo>
                <a:cubicBezTo>
                  <a:pt x="8146416" y="2034126"/>
                  <a:pt x="8142730" y="2032198"/>
                  <a:pt x="8139454" y="2029886"/>
                </a:cubicBezTo>
                <a:cubicBezTo>
                  <a:pt x="8136784" y="2027964"/>
                  <a:pt x="8134036" y="2026273"/>
                  <a:pt x="8131211" y="2024812"/>
                </a:cubicBezTo>
                <a:cubicBezTo>
                  <a:pt x="8128387" y="2023352"/>
                  <a:pt x="8125537" y="2022583"/>
                  <a:pt x="8122661" y="2022506"/>
                </a:cubicBezTo>
                <a:cubicBezTo>
                  <a:pt x="8119052" y="2022583"/>
                  <a:pt x="8116338" y="2024274"/>
                  <a:pt x="8114521" y="2027580"/>
                </a:cubicBezTo>
                <a:cubicBezTo>
                  <a:pt x="8112703" y="2030885"/>
                  <a:pt x="8111321" y="2035344"/>
                  <a:pt x="8110374" y="2040955"/>
                </a:cubicBezTo>
                <a:lnTo>
                  <a:pt x="8090714" y="2040955"/>
                </a:lnTo>
                <a:cubicBezTo>
                  <a:pt x="8092182" y="2028854"/>
                  <a:pt x="8095596" y="2019063"/>
                  <a:pt x="8100954" y="2011582"/>
                </a:cubicBezTo>
                <a:cubicBezTo>
                  <a:pt x="8106313" y="2004101"/>
                  <a:pt x="8113412" y="2000251"/>
                  <a:pt x="8122252" y="2000031"/>
                </a:cubicBezTo>
                <a:cubicBezTo>
                  <a:pt x="8127414" y="2000098"/>
                  <a:pt x="8131834" y="2000985"/>
                  <a:pt x="8135512" y="2002689"/>
                </a:cubicBezTo>
                <a:cubicBezTo>
                  <a:pt x="8139190" y="2004394"/>
                  <a:pt x="8143097" y="2006511"/>
                  <a:pt x="8147236" y="2009041"/>
                </a:cubicBezTo>
                <a:cubicBezTo>
                  <a:pt x="8150290" y="2010944"/>
                  <a:pt x="8153192" y="2012565"/>
                  <a:pt x="8155939" y="2013905"/>
                </a:cubicBezTo>
                <a:cubicBezTo>
                  <a:pt x="8158687" y="2015245"/>
                  <a:pt x="8161383" y="2015944"/>
                  <a:pt x="8164028" y="2016004"/>
                </a:cubicBezTo>
                <a:cubicBezTo>
                  <a:pt x="8167228" y="2016132"/>
                  <a:pt x="8169737" y="2014955"/>
                  <a:pt x="8171554" y="2012471"/>
                </a:cubicBezTo>
                <a:cubicBezTo>
                  <a:pt x="8173372" y="2009988"/>
                  <a:pt x="8174958" y="2005432"/>
                  <a:pt x="8176316" y="1998802"/>
                </a:cubicBezTo>
                <a:close/>
                <a:moveTo>
                  <a:pt x="8782107" y="1997164"/>
                </a:moveTo>
                <a:cubicBezTo>
                  <a:pt x="8788312" y="1997283"/>
                  <a:pt x="8793187" y="1999294"/>
                  <a:pt x="8796732" y="2003198"/>
                </a:cubicBezTo>
                <a:cubicBezTo>
                  <a:pt x="8800277" y="2007101"/>
                  <a:pt x="8802084" y="2012181"/>
                  <a:pt x="8802152" y="2018437"/>
                </a:cubicBezTo>
                <a:cubicBezTo>
                  <a:pt x="8801837" y="2025298"/>
                  <a:pt x="8799604" y="2030804"/>
                  <a:pt x="8795454" y="2034954"/>
                </a:cubicBezTo>
                <a:cubicBezTo>
                  <a:pt x="8791303" y="2039105"/>
                  <a:pt x="8785900" y="2041236"/>
                  <a:pt x="8779243" y="2041346"/>
                </a:cubicBezTo>
                <a:cubicBezTo>
                  <a:pt x="8773235" y="2041227"/>
                  <a:pt x="8768479" y="2039216"/>
                  <a:pt x="8764977" y="2035312"/>
                </a:cubicBezTo>
                <a:cubicBezTo>
                  <a:pt x="8761474" y="2031409"/>
                  <a:pt x="8759685" y="2026329"/>
                  <a:pt x="8759608" y="2020073"/>
                </a:cubicBezTo>
                <a:cubicBezTo>
                  <a:pt x="8759778" y="2013391"/>
                  <a:pt x="8761994" y="2007937"/>
                  <a:pt x="8766256" y="2003709"/>
                </a:cubicBezTo>
                <a:cubicBezTo>
                  <a:pt x="8770517" y="1999482"/>
                  <a:pt x="8775800" y="1997300"/>
                  <a:pt x="8782107" y="1997164"/>
                </a:cubicBezTo>
                <a:close/>
                <a:moveTo>
                  <a:pt x="7391457" y="1997164"/>
                </a:moveTo>
                <a:cubicBezTo>
                  <a:pt x="7397661" y="1997283"/>
                  <a:pt x="7402536" y="1999294"/>
                  <a:pt x="7406082" y="2003198"/>
                </a:cubicBezTo>
                <a:cubicBezTo>
                  <a:pt x="7409627" y="2007101"/>
                  <a:pt x="7411434" y="2012181"/>
                  <a:pt x="7411503" y="2018437"/>
                </a:cubicBezTo>
                <a:cubicBezTo>
                  <a:pt x="7411187" y="2025298"/>
                  <a:pt x="7408954" y="2030804"/>
                  <a:pt x="7404803" y="2034954"/>
                </a:cubicBezTo>
                <a:cubicBezTo>
                  <a:pt x="7400653" y="2039105"/>
                  <a:pt x="7395249" y="2041236"/>
                  <a:pt x="7388593" y="2041346"/>
                </a:cubicBezTo>
                <a:cubicBezTo>
                  <a:pt x="7382586" y="2041227"/>
                  <a:pt x="7377830" y="2039216"/>
                  <a:pt x="7374327" y="2035312"/>
                </a:cubicBezTo>
                <a:cubicBezTo>
                  <a:pt x="7370824" y="2031409"/>
                  <a:pt x="7369035" y="2026329"/>
                  <a:pt x="7368958" y="2020073"/>
                </a:cubicBezTo>
                <a:cubicBezTo>
                  <a:pt x="7369128" y="2013391"/>
                  <a:pt x="7371344" y="2007937"/>
                  <a:pt x="7375605" y="2003709"/>
                </a:cubicBezTo>
                <a:cubicBezTo>
                  <a:pt x="7379867" y="1999482"/>
                  <a:pt x="7385150" y="1997300"/>
                  <a:pt x="7391457" y="1997164"/>
                </a:cubicBezTo>
                <a:close/>
                <a:moveTo>
                  <a:pt x="5486457" y="1997164"/>
                </a:moveTo>
                <a:cubicBezTo>
                  <a:pt x="5492662" y="1997283"/>
                  <a:pt x="5497537" y="1999294"/>
                  <a:pt x="5501082" y="2003198"/>
                </a:cubicBezTo>
                <a:cubicBezTo>
                  <a:pt x="5504628" y="2007101"/>
                  <a:pt x="5506434" y="2012181"/>
                  <a:pt x="5506503" y="2018437"/>
                </a:cubicBezTo>
                <a:cubicBezTo>
                  <a:pt x="5506187" y="2025298"/>
                  <a:pt x="5503954" y="2030804"/>
                  <a:pt x="5499803" y="2034954"/>
                </a:cubicBezTo>
                <a:cubicBezTo>
                  <a:pt x="5495653" y="2039105"/>
                  <a:pt x="5490250" y="2041236"/>
                  <a:pt x="5483593" y="2041346"/>
                </a:cubicBezTo>
                <a:cubicBezTo>
                  <a:pt x="5477585" y="2041227"/>
                  <a:pt x="5472830" y="2039216"/>
                  <a:pt x="5469327" y="2035312"/>
                </a:cubicBezTo>
                <a:cubicBezTo>
                  <a:pt x="5465824" y="2031409"/>
                  <a:pt x="5464034" y="2026329"/>
                  <a:pt x="5463958" y="2020073"/>
                </a:cubicBezTo>
                <a:cubicBezTo>
                  <a:pt x="5464128" y="2013391"/>
                  <a:pt x="5466344" y="2007937"/>
                  <a:pt x="5470605" y="2003709"/>
                </a:cubicBezTo>
                <a:cubicBezTo>
                  <a:pt x="5474867" y="1999482"/>
                  <a:pt x="5480151" y="1997300"/>
                  <a:pt x="5486457" y="1997164"/>
                </a:cubicBezTo>
                <a:close/>
                <a:moveTo>
                  <a:pt x="3905308" y="1997164"/>
                </a:moveTo>
                <a:cubicBezTo>
                  <a:pt x="3911512" y="1997283"/>
                  <a:pt x="3916387" y="1999294"/>
                  <a:pt x="3919932" y="2003198"/>
                </a:cubicBezTo>
                <a:cubicBezTo>
                  <a:pt x="3923478" y="2007101"/>
                  <a:pt x="3925285" y="2012181"/>
                  <a:pt x="3925352" y="2018437"/>
                </a:cubicBezTo>
                <a:cubicBezTo>
                  <a:pt x="3925037" y="2025298"/>
                  <a:pt x="3922804" y="2030804"/>
                  <a:pt x="3918654" y="2034954"/>
                </a:cubicBezTo>
                <a:cubicBezTo>
                  <a:pt x="3914503" y="2039105"/>
                  <a:pt x="3909100" y="2041236"/>
                  <a:pt x="3902444" y="2041346"/>
                </a:cubicBezTo>
                <a:cubicBezTo>
                  <a:pt x="3896436" y="2041227"/>
                  <a:pt x="3891680" y="2039216"/>
                  <a:pt x="3888177" y="2035312"/>
                </a:cubicBezTo>
                <a:cubicBezTo>
                  <a:pt x="3884676" y="2031409"/>
                  <a:pt x="3882885" y="2026329"/>
                  <a:pt x="3882808" y="2020073"/>
                </a:cubicBezTo>
                <a:cubicBezTo>
                  <a:pt x="3882978" y="2013391"/>
                  <a:pt x="3885194" y="2007937"/>
                  <a:pt x="3889455" y="2003709"/>
                </a:cubicBezTo>
                <a:cubicBezTo>
                  <a:pt x="3893717" y="1999482"/>
                  <a:pt x="3899001" y="1997300"/>
                  <a:pt x="3905308" y="1997164"/>
                </a:cubicBezTo>
                <a:close/>
                <a:moveTo>
                  <a:pt x="6738419" y="1992658"/>
                </a:moveTo>
                <a:lnTo>
                  <a:pt x="6779388" y="1992658"/>
                </a:lnTo>
                <a:lnTo>
                  <a:pt x="6724898" y="2051176"/>
                </a:lnTo>
                <a:lnTo>
                  <a:pt x="6698268" y="2051176"/>
                </a:lnTo>
                <a:close/>
                <a:moveTo>
                  <a:pt x="5651311" y="1992658"/>
                </a:moveTo>
                <a:lnTo>
                  <a:pt x="5692268" y="1992658"/>
                </a:lnTo>
                <a:lnTo>
                  <a:pt x="5637795" y="2051176"/>
                </a:lnTo>
                <a:lnTo>
                  <a:pt x="5611173" y="2051176"/>
                </a:lnTo>
                <a:close/>
                <a:moveTo>
                  <a:pt x="4037019" y="1992658"/>
                </a:moveTo>
                <a:lnTo>
                  <a:pt x="4061197" y="1992658"/>
                </a:lnTo>
                <a:lnTo>
                  <a:pt x="4089432" y="2051176"/>
                </a:lnTo>
                <a:lnTo>
                  <a:pt x="4064066" y="2051176"/>
                </a:lnTo>
                <a:lnTo>
                  <a:pt x="4046445" y="2013528"/>
                </a:lnTo>
                <a:lnTo>
                  <a:pt x="4045625" y="2013528"/>
                </a:lnTo>
                <a:lnTo>
                  <a:pt x="4016939" y="2051176"/>
                </a:lnTo>
                <a:lnTo>
                  <a:pt x="3989483" y="2051176"/>
                </a:lnTo>
                <a:close/>
                <a:moveTo>
                  <a:pt x="1357828" y="1992658"/>
                </a:moveTo>
                <a:lnTo>
                  <a:pt x="1396348" y="1992658"/>
                </a:lnTo>
                <a:lnTo>
                  <a:pt x="1423362" y="2051176"/>
                </a:lnTo>
                <a:lnTo>
                  <a:pt x="1398807" y="2051176"/>
                </a:lnTo>
                <a:close/>
                <a:moveTo>
                  <a:pt x="285202" y="1992658"/>
                </a:moveTo>
                <a:lnTo>
                  <a:pt x="309754" y="1992658"/>
                </a:lnTo>
                <a:lnTo>
                  <a:pt x="337990" y="2051176"/>
                </a:lnTo>
                <a:lnTo>
                  <a:pt x="312617" y="2051176"/>
                </a:lnTo>
                <a:lnTo>
                  <a:pt x="295034" y="2013528"/>
                </a:lnTo>
                <a:lnTo>
                  <a:pt x="294216" y="2013528"/>
                </a:lnTo>
                <a:lnTo>
                  <a:pt x="265531" y="2051176"/>
                </a:lnTo>
                <a:lnTo>
                  <a:pt x="238075" y="2051176"/>
                </a:lnTo>
                <a:close/>
                <a:moveTo>
                  <a:pt x="8912590" y="1989791"/>
                </a:moveTo>
                <a:lnTo>
                  <a:pt x="8938816" y="1989791"/>
                </a:lnTo>
                <a:lnTo>
                  <a:pt x="8964595" y="2048341"/>
                </a:lnTo>
                <a:lnTo>
                  <a:pt x="8938816" y="2048341"/>
                </a:lnTo>
                <a:lnTo>
                  <a:pt x="8923654" y="2009811"/>
                </a:lnTo>
                <a:lnTo>
                  <a:pt x="8922424" y="2009811"/>
                </a:lnTo>
                <a:lnTo>
                  <a:pt x="8896608" y="2048341"/>
                </a:lnTo>
                <a:lnTo>
                  <a:pt x="8869152" y="2048341"/>
                </a:lnTo>
                <a:close/>
                <a:moveTo>
                  <a:pt x="3331153" y="1989791"/>
                </a:moveTo>
                <a:lnTo>
                  <a:pt x="3357345" y="1989791"/>
                </a:lnTo>
                <a:lnTo>
                  <a:pt x="3383124" y="2048341"/>
                </a:lnTo>
                <a:lnTo>
                  <a:pt x="3357345" y="2048341"/>
                </a:lnTo>
                <a:lnTo>
                  <a:pt x="3342216" y="2009811"/>
                </a:lnTo>
                <a:lnTo>
                  <a:pt x="3340988" y="2009811"/>
                </a:lnTo>
                <a:lnTo>
                  <a:pt x="3315171" y="2048341"/>
                </a:lnTo>
                <a:lnTo>
                  <a:pt x="3287305" y="2048341"/>
                </a:lnTo>
                <a:close/>
                <a:moveTo>
                  <a:pt x="10399426" y="1982829"/>
                </a:moveTo>
                <a:lnTo>
                  <a:pt x="10433411" y="1982829"/>
                </a:lnTo>
                <a:lnTo>
                  <a:pt x="10398607" y="2165066"/>
                </a:lnTo>
                <a:lnTo>
                  <a:pt x="10399426" y="2165066"/>
                </a:lnTo>
                <a:cubicBezTo>
                  <a:pt x="10402574" y="2161543"/>
                  <a:pt x="10405798" y="2158046"/>
                  <a:pt x="10409100" y="2154574"/>
                </a:cubicBezTo>
                <a:cubicBezTo>
                  <a:pt x="10412401" y="2151102"/>
                  <a:pt x="10415318" y="2147911"/>
                  <a:pt x="10417852" y="2145002"/>
                </a:cubicBezTo>
                <a:lnTo>
                  <a:pt x="10487871" y="2075392"/>
                </a:lnTo>
                <a:lnTo>
                  <a:pt x="10529635" y="2075392"/>
                </a:lnTo>
                <a:lnTo>
                  <a:pt x="10443239" y="2156877"/>
                </a:lnTo>
                <a:lnTo>
                  <a:pt x="10502611" y="2273576"/>
                </a:lnTo>
                <a:lnTo>
                  <a:pt x="10464940" y="2273576"/>
                </a:lnTo>
                <a:lnTo>
                  <a:pt x="10417443" y="2175713"/>
                </a:lnTo>
                <a:lnTo>
                  <a:pt x="10392465" y="2198233"/>
                </a:lnTo>
                <a:lnTo>
                  <a:pt x="10378133" y="2273576"/>
                </a:lnTo>
                <a:lnTo>
                  <a:pt x="10344559" y="2273576"/>
                </a:lnTo>
                <a:close/>
                <a:moveTo>
                  <a:pt x="9465991" y="1982829"/>
                </a:moveTo>
                <a:lnTo>
                  <a:pt x="9499986" y="1982829"/>
                </a:lnTo>
                <a:lnTo>
                  <a:pt x="9475411" y="2110565"/>
                </a:lnTo>
                <a:lnTo>
                  <a:pt x="9476230" y="2110565"/>
                </a:lnTo>
                <a:cubicBezTo>
                  <a:pt x="9484661" y="2098349"/>
                  <a:pt x="9494831" y="2088719"/>
                  <a:pt x="9506744" y="2081673"/>
                </a:cubicBezTo>
                <a:cubicBezTo>
                  <a:pt x="9518656" y="2074627"/>
                  <a:pt x="9532103" y="2071031"/>
                  <a:pt x="9547087" y="2070887"/>
                </a:cubicBezTo>
                <a:cubicBezTo>
                  <a:pt x="9558983" y="2070648"/>
                  <a:pt x="9569980" y="2074602"/>
                  <a:pt x="9580079" y="2082749"/>
                </a:cubicBezTo>
                <a:cubicBezTo>
                  <a:pt x="9590178" y="2090896"/>
                  <a:pt x="9595546" y="2104674"/>
                  <a:pt x="9596185" y="2124081"/>
                </a:cubicBezTo>
                <a:cubicBezTo>
                  <a:pt x="9596176" y="2129499"/>
                  <a:pt x="9595886" y="2135148"/>
                  <a:pt x="9595316" y="2141027"/>
                </a:cubicBezTo>
                <a:cubicBezTo>
                  <a:pt x="9594745" y="2146906"/>
                  <a:pt x="9593944" y="2152452"/>
                  <a:pt x="9592913" y="2157666"/>
                </a:cubicBezTo>
                <a:lnTo>
                  <a:pt x="9570829" y="2273576"/>
                </a:lnTo>
                <a:lnTo>
                  <a:pt x="9536848" y="2273576"/>
                </a:lnTo>
                <a:lnTo>
                  <a:pt x="9558965" y="2159304"/>
                </a:lnTo>
                <a:cubicBezTo>
                  <a:pt x="9559604" y="2155627"/>
                  <a:pt x="9560168" y="2151514"/>
                  <a:pt x="9560654" y="2146966"/>
                </a:cubicBezTo>
                <a:cubicBezTo>
                  <a:pt x="9561140" y="2142418"/>
                  <a:pt x="9561397" y="2137383"/>
                  <a:pt x="9561422" y="2131863"/>
                </a:cubicBezTo>
                <a:cubicBezTo>
                  <a:pt x="9561525" y="2122434"/>
                  <a:pt x="9559169" y="2114669"/>
                  <a:pt x="9554357" y="2108568"/>
                </a:cubicBezTo>
                <a:cubicBezTo>
                  <a:pt x="9549544" y="2102467"/>
                  <a:pt x="9541660" y="2099310"/>
                  <a:pt x="9530704" y="2099097"/>
                </a:cubicBezTo>
                <a:cubicBezTo>
                  <a:pt x="9516932" y="2099446"/>
                  <a:pt x="9503416" y="2106426"/>
                  <a:pt x="9490156" y="2120036"/>
                </a:cubicBezTo>
                <a:cubicBezTo>
                  <a:pt x="9476896" y="2133646"/>
                  <a:pt x="9467885" y="2151787"/>
                  <a:pt x="9463124" y="2174458"/>
                </a:cubicBezTo>
                <a:lnTo>
                  <a:pt x="9444693" y="2273576"/>
                </a:lnTo>
                <a:lnTo>
                  <a:pt x="9410698" y="2273576"/>
                </a:lnTo>
                <a:close/>
                <a:moveTo>
                  <a:pt x="8551591" y="1982829"/>
                </a:moveTo>
                <a:lnTo>
                  <a:pt x="8585586" y="1982829"/>
                </a:lnTo>
                <a:lnTo>
                  <a:pt x="8561011" y="2110565"/>
                </a:lnTo>
                <a:lnTo>
                  <a:pt x="8561830" y="2110565"/>
                </a:lnTo>
                <a:cubicBezTo>
                  <a:pt x="8570261" y="2098349"/>
                  <a:pt x="8580432" y="2088719"/>
                  <a:pt x="8592344" y="2081673"/>
                </a:cubicBezTo>
                <a:cubicBezTo>
                  <a:pt x="8604256" y="2074627"/>
                  <a:pt x="8617704" y="2071031"/>
                  <a:pt x="8632687" y="2070887"/>
                </a:cubicBezTo>
                <a:cubicBezTo>
                  <a:pt x="8644583" y="2070648"/>
                  <a:pt x="8655580" y="2074602"/>
                  <a:pt x="8665679" y="2082749"/>
                </a:cubicBezTo>
                <a:cubicBezTo>
                  <a:pt x="8675778" y="2090896"/>
                  <a:pt x="8681146" y="2104674"/>
                  <a:pt x="8681785" y="2124081"/>
                </a:cubicBezTo>
                <a:cubicBezTo>
                  <a:pt x="8681776" y="2129499"/>
                  <a:pt x="8681487" y="2135148"/>
                  <a:pt x="8680916" y="2141027"/>
                </a:cubicBezTo>
                <a:cubicBezTo>
                  <a:pt x="8680345" y="2146906"/>
                  <a:pt x="8679544" y="2152452"/>
                  <a:pt x="8678513" y="2157666"/>
                </a:cubicBezTo>
                <a:lnTo>
                  <a:pt x="8656429" y="2273576"/>
                </a:lnTo>
                <a:lnTo>
                  <a:pt x="8622448" y="2273576"/>
                </a:lnTo>
                <a:lnTo>
                  <a:pt x="8644564" y="2159304"/>
                </a:lnTo>
                <a:cubicBezTo>
                  <a:pt x="8645204" y="2155627"/>
                  <a:pt x="8645768" y="2151514"/>
                  <a:pt x="8646254" y="2146966"/>
                </a:cubicBezTo>
                <a:cubicBezTo>
                  <a:pt x="8646740" y="2142418"/>
                  <a:pt x="8646996" y="2137383"/>
                  <a:pt x="8647022" y="2131863"/>
                </a:cubicBezTo>
                <a:cubicBezTo>
                  <a:pt x="8647125" y="2122434"/>
                  <a:pt x="8644769" y="2114669"/>
                  <a:pt x="8639957" y="2108568"/>
                </a:cubicBezTo>
                <a:cubicBezTo>
                  <a:pt x="8635144" y="2102467"/>
                  <a:pt x="8627260" y="2099310"/>
                  <a:pt x="8616304" y="2099097"/>
                </a:cubicBezTo>
                <a:cubicBezTo>
                  <a:pt x="8602532" y="2099446"/>
                  <a:pt x="8589016" y="2106426"/>
                  <a:pt x="8575756" y="2120036"/>
                </a:cubicBezTo>
                <a:cubicBezTo>
                  <a:pt x="8562496" y="2133646"/>
                  <a:pt x="8553485" y="2151787"/>
                  <a:pt x="8548724" y="2174458"/>
                </a:cubicBezTo>
                <a:lnTo>
                  <a:pt x="8530293" y="2273576"/>
                </a:lnTo>
                <a:lnTo>
                  <a:pt x="8496298" y="2273576"/>
                </a:lnTo>
                <a:close/>
                <a:moveTo>
                  <a:pt x="7694341" y="1982829"/>
                </a:moveTo>
                <a:lnTo>
                  <a:pt x="7728336" y="1982829"/>
                </a:lnTo>
                <a:lnTo>
                  <a:pt x="7703761" y="2110565"/>
                </a:lnTo>
                <a:lnTo>
                  <a:pt x="7704581" y="2110565"/>
                </a:lnTo>
                <a:cubicBezTo>
                  <a:pt x="7713011" y="2098349"/>
                  <a:pt x="7723182" y="2088719"/>
                  <a:pt x="7735094" y="2081673"/>
                </a:cubicBezTo>
                <a:cubicBezTo>
                  <a:pt x="7747006" y="2074627"/>
                  <a:pt x="7760454" y="2071031"/>
                  <a:pt x="7775437" y="2070887"/>
                </a:cubicBezTo>
                <a:cubicBezTo>
                  <a:pt x="7787333" y="2070648"/>
                  <a:pt x="7798331" y="2074602"/>
                  <a:pt x="7808429" y="2082749"/>
                </a:cubicBezTo>
                <a:cubicBezTo>
                  <a:pt x="7818528" y="2090896"/>
                  <a:pt x="7823897" y="2104674"/>
                  <a:pt x="7824535" y="2124081"/>
                </a:cubicBezTo>
                <a:cubicBezTo>
                  <a:pt x="7824527" y="2129499"/>
                  <a:pt x="7824237" y="2135148"/>
                  <a:pt x="7823666" y="2141027"/>
                </a:cubicBezTo>
                <a:cubicBezTo>
                  <a:pt x="7823095" y="2146906"/>
                  <a:pt x="7822294" y="2152452"/>
                  <a:pt x="7821264" y="2157666"/>
                </a:cubicBezTo>
                <a:lnTo>
                  <a:pt x="7799179" y="2273576"/>
                </a:lnTo>
                <a:lnTo>
                  <a:pt x="7765198" y="2273576"/>
                </a:lnTo>
                <a:lnTo>
                  <a:pt x="7787314" y="2159304"/>
                </a:lnTo>
                <a:cubicBezTo>
                  <a:pt x="7787955" y="2155627"/>
                  <a:pt x="7788518" y="2151514"/>
                  <a:pt x="7789004" y="2146966"/>
                </a:cubicBezTo>
                <a:cubicBezTo>
                  <a:pt x="7789490" y="2142418"/>
                  <a:pt x="7789746" y="2137383"/>
                  <a:pt x="7789772" y="2131863"/>
                </a:cubicBezTo>
                <a:cubicBezTo>
                  <a:pt x="7789874" y="2122434"/>
                  <a:pt x="7787519" y="2114669"/>
                  <a:pt x="7782707" y="2108568"/>
                </a:cubicBezTo>
                <a:cubicBezTo>
                  <a:pt x="7777894" y="2102467"/>
                  <a:pt x="7770010" y="2099310"/>
                  <a:pt x="7759054" y="2099097"/>
                </a:cubicBezTo>
                <a:cubicBezTo>
                  <a:pt x="7745282" y="2099446"/>
                  <a:pt x="7731766" y="2106426"/>
                  <a:pt x="7718506" y="2120036"/>
                </a:cubicBezTo>
                <a:cubicBezTo>
                  <a:pt x="7705246" y="2133646"/>
                  <a:pt x="7696235" y="2151787"/>
                  <a:pt x="7691474" y="2174458"/>
                </a:cubicBezTo>
                <a:lnTo>
                  <a:pt x="7673043" y="2273576"/>
                </a:lnTo>
                <a:lnTo>
                  <a:pt x="7639049" y="2273576"/>
                </a:lnTo>
                <a:close/>
                <a:moveTo>
                  <a:pt x="7159257" y="1982829"/>
                </a:moveTo>
                <a:lnTo>
                  <a:pt x="7193267" y="1982829"/>
                </a:lnTo>
                <a:lnTo>
                  <a:pt x="7167042" y="2111388"/>
                </a:lnTo>
                <a:lnTo>
                  <a:pt x="7167862" y="2111388"/>
                </a:lnTo>
                <a:cubicBezTo>
                  <a:pt x="7176808" y="2098063"/>
                  <a:pt x="7187291" y="2087987"/>
                  <a:pt x="7199310" y="2081162"/>
                </a:cubicBezTo>
                <a:cubicBezTo>
                  <a:pt x="7211330" y="2074337"/>
                  <a:pt x="7224067" y="2070912"/>
                  <a:pt x="7237520" y="2070887"/>
                </a:cubicBezTo>
                <a:cubicBezTo>
                  <a:pt x="7251921" y="2071114"/>
                  <a:pt x="7263514" y="2074660"/>
                  <a:pt x="7272302" y="2081524"/>
                </a:cubicBezTo>
                <a:cubicBezTo>
                  <a:pt x="7281089" y="2088388"/>
                  <a:pt x="7287465" y="2097210"/>
                  <a:pt x="7291430" y="2107989"/>
                </a:cubicBezTo>
                <a:cubicBezTo>
                  <a:pt x="7295395" y="2118769"/>
                  <a:pt x="7297344" y="2130145"/>
                  <a:pt x="7297279" y="2142116"/>
                </a:cubicBezTo>
                <a:cubicBezTo>
                  <a:pt x="7297229" y="2162885"/>
                  <a:pt x="7292464" y="2183618"/>
                  <a:pt x="7282985" y="2204316"/>
                </a:cubicBezTo>
                <a:cubicBezTo>
                  <a:pt x="7273505" y="2225015"/>
                  <a:pt x="7259609" y="2242345"/>
                  <a:pt x="7241298" y="2256306"/>
                </a:cubicBezTo>
                <a:cubicBezTo>
                  <a:pt x="7222985" y="2270267"/>
                  <a:pt x="7200555" y="2277525"/>
                  <a:pt x="7174008" y="2278081"/>
                </a:cubicBezTo>
                <a:cubicBezTo>
                  <a:pt x="7156236" y="2278252"/>
                  <a:pt x="7141720" y="2274333"/>
                  <a:pt x="7130459" y="2266321"/>
                </a:cubicBezTo>
                <a:cubicBezTo>
                  <a:pt x="7119199" y="2258310"/>
                  <a:pt x="7113386" y="2245179"/>
                  <a:pt x="7113021" y="2226927"/>
                </a:cubicBezTo>
                <a:cubicBezTo>
                  <a:pt x="7113055" y="2222113"/>
                  <a:pt x="7113396" y="2216991"/>
                  <a:pt x="7114044" y="2211563"/>
                </a:cubicBezTo>
                <a:cubicBezTo>
                  <a:pt x="7114691" y="2206134"/>
                  <a:pt x="7115441" y="2201013"/>
                  <a:pt x="7116293" y="2196198"/>
                </a:cubicBezTo>
                <a:close/>
                <a:moveTo>
                  <a:pt x="3674792" y="1982829"/>
                </a:moveTo>
                <a:lnTo>
                  <a:pt x="3708787" y="1982829"/>
                </a:lnTo>
                <a:lnTo>
                  <a:pt x="3684212" y="2110565"/>
                </a:lnTo>
                <a:lnTo>
                  <a:pt x="3685032" y="2110565"/>
                </a:lnTo>
                <a:cubicBezTo>
                  <a:pt x="3693462" y="2098349"/>
                  <a:pt x="3703633" y="2088719"/>
                  <a:pt x="3715545" y="2081673"/>
                </a:cubicBezTo>
                <a:cubicBezTo>
                  <a:pt x="3727457" y="2074627"/>
                  <a:pt x="3740905" y="2071031"/>
                  <a:pt x="3755888" y="2070887"/>
                </a:cubicBezTo>
                <a:cubicBezTo>
                  <a:pt x="3767784" y="2070648"/>
                  <a:pt x="3778781" y="2074602"/>
                  <a:pt x="3788879" y="2082749"/>
                </a:cubicBezTo>
                <a:cubicBezTo>
                  <a:pt x="3798978" y="2090896"/>
                  <a:pt x="3804347" y="2104674"/>
                  <a:pt x="3804985" y="2124081"/>
                </a:cubicBezTo>
                <a:cubicBezTo>
                  <a:pt x="3804977" y="2129499"/>
                  <a:pt x="3804687" y="2135148"/>
                  <a:pt x="3804116" y="2141027"/>
                </a:cubicBezTo>
                <a:cubicBezTo>
                  <a:pt x="3803546" y="2146906"/>
                  <a:pt x="3802745" y="2152452"/>
                  <a:pt x="3801714" y="2157666"/>
                </a:cubicBezTo>
                <a:lnTo>
                  <a:pt x="3779630" y="2273576"/>
                </a:lnTo>
                <a:lnTo>
                  <a:pt x="3745649" y="2273576"/>
                </a:lnTo>
                <a:lnTo>
                  <a:pt x="3767766" y="2159304"/>
                </a:lnTo>
                <a:cubicBezTo>
                  <a:pt x="3768406" y="2155627"/>
                  <a:pt x="3768968" y="2151514"/>
                  <a:pt x="3769455" y="2146966"/>
                </a:cubicBezTo>
                <a:cubicBezTo>
                  <a:pt x="3769941" y="2142418"/>
                  <a:pt x="3770198" y="2137383"/>
                  <a:pt x="3770223" y="2131863"/>
                </a:cubicBezTo>
                <a:cubicBezTo>
                  <a:pt x="3770325" y="2122434"/>
                  <a:pt x="3767970" y="2114669"/>
                  <a:pt x="3763158" y="2108568"/>
                </a:cubicBezTo>
                <a:cubicBezTo>
                  <a:pt x="3758345" y="2102467"/>
                  <a:pt x="3750461" y="2099310"/>
                  <a:pt x="3739505" y="2099097"/>
                </a:cubicBezTo>
                <a:cubicBezTo>
                  <a:pt x="3725733" y="2099446"/>
                  <a:pt x="3712217" y="2106426"/>
                  <a:pt x="3698957" y="2120036"/>
                </a:cubicBezTo>
                <a:cubicBezTo>
                  <a:pt x="3685697" y="2133646"/>
                  <a:pt x="3676686" y="2151787"/>
                  <a:pt x="3671925" y="2174458"/>
                </a:cubicBezTo>
                <a:lnTo>
                  <a:pt x="3653494" y="2273576"/>
                </a:lnTo>
                <a:lnTo>
                  <a:pt x="3619500" y="2273576"/>
                </a:lnTo>
                <a:close/>
                <a:moveTo>
                  <a:pt x="2446068" y="1982829"/>
                </a:moveTo>
                <a:lnTo>
                  <a:pt x="2480062" y="1982829"/>
                </a:lnTo>
                <a:lnTo>
                  <a:pt x="2455488" y="2110565"/>
                </a:lnTo>
                <a:lnTo>
                  <a:pt x="2456307" y="2110565"/>
                </a:lnTo>
                <a:cubicBezTo>
                  <a:pt x="2464737" y="2098349"/>
                  <a:pt x="2474909" y="2088719"/>
                  <a:pt x="2486820" y="2081673"/>
                </a:cubicBezTo>
                <a:cubicBezTo>
                  <a:pt x="2498732" y="2074627"/>
                  <a:pt x="2512180" y="2071031"/>
                  <a:pt x="2527163" y="2070887"/>
                </a:cubicBezTo>
                <a:cubicBezTo>
                  <a:pt x="2539059" y="2070648"/>
                  <a:pt x="2550056" y="2074602"/>
                  <a:pt x="2560155" y="2082749"/>
                </a:cubicBezTo>
                <a:cubicBezTo>
                  <a:pt x="2570254" y="2090896"/>
                  <a:pt x="2575622" y="2104674"/>
                  <a:pt x="2576261" y="2124081"/>
                </a:cubicBezTo>
                <a:cubicBezTo>
                  <a:pt x="2576253" y="2129499"/>
                  <a:pt x="2575963" y="2135148"/>
                  <a:pt x="2575392" y="2141027"/>
                </a:cubicBezTo>
                <a:cubicBezTo>
                  <a:pt x="2574821" y="2146906"/>
                  <a:pt x="2574020" y="2152452"/>
                  <a:pt x="2572990" y="2157666"/>
                </a:cubicBezTo>
                <a:lnTo>
                  <a:pt x="2550905" y="2273576"/>
                </a:lnTo>
                <a:lnTo>
                  <a:pt x="2516923" y="2273576"/>
                </a:lnTo>
                <a:lnTo>
                  <a:pt x="2539041" y="2159304"/>
                </a:lnTo>
                <a:cubicBezTo>
                  <a:pt x="2539681" y="2155627"/>
                  <a:pt x="2540244" y="2151514"/>
                  <a:pt x="2540730" y="2146966"/>
                </a:cubicBezTo>
                <a:cubicBezTo>
                  <a:pt x="2541216" y="2142418"/>
                  <a:pt x="2541473" y="2137383"/>
                  <a:pt x="2541498" y="2131863"/>
                </a:cubicBezTo>
                <a:cubicBezTo>
                  <a:pt x="2541601" y="2122434"/>
                  <a:pt x="2539245" y="2114669"/>
                  <a:pt x="2534433" y="2108568"/>
                </a:cubicBezTo>
                <a:cubicBezTo>
                  <a:pt x="2529621" y="2102467"/>
                  <a:pt x="2521736" y="2099310"/>
                  <a:pt x="2510780" y="2099097"/>
                </a:cubicBezTo>
                <a:cubicBezTo>
                  <a:pt x="2497008" y="2099446"/>
                  <a:pt x="2483492" y="2106426"/>
                  <a:pt x="2470232" y="2120036"/>
                </a:cubicBezTo>
                <a:cubicBezTo>
                  <a:pt x="2456972" y="2133646"/>
                  <a:pt x="2447962" y="2151787"/>
                  <a:pt x="2443200" y="2174458"/>
                </a:cubicBezTo>
                <a:lnTo>
                  <a:pt x="2424769" y="2273576"/>
                </a:lnTo>
                <a:lnTo>
                  <a:pt x="2390774" y="2273576"/>
                </a:lnTo>
                <a:close/>
                <a:moveTo>
                  <a:pt x="10653013" y="1977914"/>
                </a:moveTo>
                <a:cubicBezTo>
                  <a:pt x="10662522" y="1978109"/>
                  <a:pt x="10669985" y="1980782"/>
                  <a:pt x="10675404" y="1985934"/>
                </a:cubicBezTo>
                <a:cubicBezTo>
                  <a:pt x="10680821" y="1991086"/>
                  <a:pt x="10683581" y="1997544"/>
                  <a:pt x="10683682" y="2005309"/>
                </a:cubicBezTo>
                <a:cubicBezTo>
                  <a:pt x="10683453" y="2013592"/>
                  <a:pt x="10681232" y="2020388"/>
                  <a:pt x="10677020" y="2025696"/>
                </a:cubicBezTo>
                <a:cubicBezTo>
                  <a:pt x="10672807" y="2031004"/>
                  <a:pt x="10667981" y="2035948"/>
                  <a:pt x="10662540" y="2040527"/>
                </a:cubicBezTo>
                <a:cubicBezTo>
                  <a:pt x="10657099" y="2045106"/>
                  <a:pt x="10652421" y="2050445"/>
                  <a:pt x="10648505" y="2056542"/>
                </a:cubicBezTo>
                <a:lnTo>
                  <a:pt x="10629653" y="2050804"/>
                </a:lnTo>
                <a:cubicBezTo>
                  <a:pt x="10632056" y="2045068"/>
                  <a:pt x="10635400" y="2040236"/>
                  <a:pt x="10639686" y="2036307"/>
                </a:cubicBezTo>
                <a:cubicBezTo>
                  <a:pt x="10643971" y="2032378"/>
                  <a:pt x="10647893" y="2028517"/>
                  <a:pt x="10651450" y="2024724"/>
                </a:cubicBezTo>
                <a:cubicBezTo>
                  <a:pt x="10655006" y="2020932"/>
                  <a:pt x="10656893" y="2016373"/>
                  <a:pt x="10657112" y="2011047"/>
                </a:cubicBezTo>
                <a:cubicBezTo>
                  <a:pt x="10657052" y="2007290"/>
                  <a:pt x="10655942" y="2004250"/>
                  <a:pt x="10653782" y="2001928"/>
                </a:cubicBezTo>
                <a:cubicBezTo>
                  <a:pt x="10651621" y="1999605"/>
                  <a:pt x="10648769" y="1998410"/>
                  <a:pt x="10645226" y="1998341"/>
                </a:cubicBezTo>
                <a:cubicBezTo>
                  <a:pt x="10640487" y="1998512"/>
                  <a:pt x="10636235" y="2000117"/>
                  <a:pt x="10632470" y="2003157"/>
                </a:cubicBezTo>
                <a:cubicBezTo>
                  <a:pt x="10628705" y="2006197"/>
                  <a:pt x="10625580" y="2009647"/>
                  <a:pt x="10623095" y="2013506"/>
                </a:cubicBezTo>
                <a:lnTo>
                  <a:pt x="10609570" y="2004899"/>
                </a:lnTo>
                <a:cubicBezTo>
                  <a:pt x="10614019" y="1997331"/>
                  <a:pt x="10619774" y="1990992"/>
                  <a:pt x="10626836" y="1985883"/>
                </a:cubicBezTo>
                <a:cubicBezTo>
                  <a:pt x="10633897" y="1980774"/>
                  <a:pt x="10642622" y="1978118"/>
                  <a:pt x="10653013" y="1977914"/>
                </a:cubicBezTo>
                <a:close/>
                <a:moveTo>
                  <a:pt x="4971400" y="1977914"/>
                </a:moveTo>
                <a:cubicBezTo>
                  <a:pt x="4980729" y="1978109"/>
                  <a:pt x="4988142" y="1980782"/>
                  <a:pt x="4993636" y="1985934"/>
                </a:cubicBezTo>
                <a:cubicBezTo>
                  <a:pt x="4999129" y="1991086"/>
                  <a:pt x="5001940" y="1997544"/>
                  <a:pt x="5002068" y="2005309"/>
                </a:cubicBezTo>
                <a:cubicBezTo>
                  <a:pt x="5001841" y="2013592"/>
                  <a:pt x="4999615" y="2020388"/>
                  <a:pt x="4995390" y="2025696"/>
                </a:cubicBezTo>
                <a:cubicBezTo>
                  <a:pt x="4991166" y="2031004"/>
                  <a:pt x="4986303" y="2035948"/>
                  <a:pt x="4980804" y="2040527"/>
                </a:cubicBezTo>
                <a:cubicBezTo>
                  <a:pt x="4975305" y="2045106"/>
                  <a:pt x="4970531" y="2050445"/>
                  <a:pt x="4966483" y="2056542"/>
                </a:cubicBezTo>
                <a:lnTo>
                  <a:pt x="4947632" y="2050804"/>
                </a:lnTo>
                <a:cubicBezTo>
                  <a:pt x="4950164" y="2045068"/>
                  <a:pt x="4953569" y="2040236"/>
                  <a:pt x="4957846" y="2036307"/>
                </a:cubicBezTo>
                <a:cubicBezTo>
                  <a:pt x="4962124" y="2032378"/>
                  <a:pt x="4966014" y="2028517"/>
                  <a:pt x="4969517" y="2024724"/>
                </a:cubicBezTo>
                <a:cubicBezTo>
                  <a:pt x="4973021" y="2020932"/>
                  <a:pt x="4974877" y="2016373"/>
                  <a:pt x="4975087" y="2011047"/>
                </a:cubicBezTo>
                <a:cubicBezTo>
                  <a:pt x="4975027" y="2007290"/>
                  <a:pt x="4973918" y="2004250"/>
                  <a:pt x="4971758" y="2001928"/>
                </a:cubicBezTo>
                <a:cubicBezTo>
                  <a:pt x="4969598" y="1999605"/>
                  <a:pt x="4966746" y="1998410"/>
                  <a:pt x="4963204" y="1998341"/>
                </a:cubicBezTo>
                <a:cubicBezTo>
                  <a:pt x="4958491" y="1998512"/>
                  <a:pt x="4954291" y="2000117"/>
                  <a:pt x="4950603" y="2003157"/>
                </a:cubicBezTo>
                <a:cubicBezTo>
                  <a:pt x="4946915" y="2006197"/>
                  <a:pt x="4943739" y="2009647"/>
                  <a:pt x="4941075" y="2013506"/>
                </a:cubicBezTo>
                <a:lnTo>
                  <a:pt x="4927962" y="2004899"/>
                </a:lnTo>
                <a:cubicBezTo>
                  <a:pt x="4932410" y="1997331"/>
                  <a:pt x="4938164" y="1990992"/>
                  <a:pt x="4945225" y="1985883"/>
                </a:cubicBezTo>
                <a:cubicBezTo>
                  <a:pt x="4952285" y="1980774"/>
                  <a:pt x="4961010" y="1978118"/>
                  <a:pt x="4971400" y="1977914"/>
                </a:cubicBezTo>
                <a:close/>
                <a:moveTo>
                  <a:pt x="2123426" y="1977914"/>
                </a:moveTo>
                <a:cubicBezTo>
                  <a:pt x="2132755" y="1978109"/>
                  <a:pt x="2140167" y="1980782"/>
                  <a:pt x="2145661" y="1985934"/>
                </a:cubicBezTo>
                <a:cubicBezTo>
                  <a:pt x="2151155" y="1991086"/>
                  <a:pt x="2153966" y="1997544"/>
                  <a:pt x="2154094" y="2005309"/>
                </a:cubicBezTo>
                <a:cubicBezTo>
                  <a:pt x="2153867" y="2013592"/>
                  <a:pt x="2151641" y="2020388"/>
                  <a:pt x="2147416" y="2025696"/>
                </a:cubicBezTo>
                <a:cubicBezTo>
                  <a:pt x="2143191" y="2031004"/>
                  <a:pt x="2138330" y="2035948"/>
                  <a:pt x="2132830" y="2040527"/>
                </a:cubicBezTo>
                <a:cubicBezTo>
                  <a:pt x="2127331" y="2045106"/>
                  <a:pt x="2122557" y="2050445"/>
                  <a:pt x="2118508" y="2056542"/>
                </a:cubicBezTo>
                <a:lnTo>
                  <a:pt x="2099658" y="2050804"/>
                </a:lnTo>
                <a:cubicBezTo>
                  <a:pt x="2102190" y="2045068"/>
                  <a:pt x="2105595" y="2040236"/>
                  <a:pt x="2109872" y="2036307"/>
                </a:cubicBezTo>
                <a:cubicBezTo>
                  <a:pt x="2114149" y="2032378"/>
                  <a:pt x="2118040" y="2028517"/>
                  <a:pt x="2121543" y="2024724"/>
                </a:cubicBezTo>
                <a:cubicBezTo>
                  <a:pt x="2125047" y="2020932"/>
                  <a:pt x="2126903" y="2016373"/>
                  <a:pt x="2127113" y="2011047"/>
                </a:cubicBezTo>
                <a:cubicBezTo>
                  <a:pt x="2127053" y="2007290"/>
                  <a:pt x="2125943" y="2004250"/>
                  <a:pt x="2123784" y="2001928"/>
                </a:cubicBezTo>
                <a:cubicBezTo>
                  <a:pt x="2121624" y="1999605"/>
                  <a:pt x="2118772" y="1998410"/>
                  <a:pt x="2115230" y="1998341"/>
                </a:cubicBezTo>
                <a:cubicBezTo>
                  <a:pt x="2110517" y="1998512"/>
                  <a:pt x="2106317" y="2000117"/>
                  <a:pt x="2102629" y="2003157"/>
                </a:cubicBezTo>
                <a:cubicBezTo>
                  <a:pt x="2098941" y="2006197"/>
                  <a:pt x="2095765" y="2009647"/>
                  <a:pt x="2093101" y="2013506"/>
                </a:cubicBezTo>
                <a:lnTo>
                  <a:pt x="2079988" y="2004899"/>
                </a:lnTo>
                <a:cubicBezTo>
                  <a:pt x="2084436" y="1997331"/>
                  <a:pt x="2090190" y="1990992"/>
                  <a:pt x="2097251" y="1985883"/>
                </a:cubicBezTo>
                <a:cubicBezTo>
                  <a:pt x="2104311" y="1980774"/>
                  <a:pt x="2113036" y="1978118"/>
                  <a:pt x="2123426" y="1977914"/>
                </a:cubicBezTo>
                <a:close/>
                <a:moveTo>
                  <a:pt x="931980" y="1977914"/>
                </a:moveTo>
                <a:cubicBezTo>
                  <a:pt x="941489" y="1978109"/>
                  <a:pt x="948953" y="1980782"/>
                  <a:pt x="954370" y="1985934"/>
                </a:cubicBezTo>
                <a:cubicBezTo>
                  <a:pt x="959788" y="1991086"/>
                  <a:pt x="962547" y="1997544"/>
                  <a:pt x="962649" y="2005309"/>
                </a:cubicBezTo>
                <a:cubicBezTo>
                  <a:pt x="962420" y="2013592"/>
                  <a:pt x="960199" y="2020388"/>
                  <a:pt x="955987" y="2025696"/>
                </a:cubicBezTo>
                <a:cubicBezTo>
                  <a:pt x="951775" y="2031004"/>
                  <a:pt x="946948" y="2035948"/>
                  <a:pt x="941507" y="2040527"/>
                </a:cubicBezTo>
                <a:cubicBezTo>
                  <a:pt x="936066" y="2045106"/>
                  <a:pt x="931388" y="2050445"/>
                  <a:pt x="927472" y="2056542"/>
                </a:cubicBezTo>
                <a:lnTo>
                  <a:pt x="908212" y="2050804"/>
                </a:lnTo>
                <a:cubicBezTo>
                  <a:pt x="910750" y="2045068"/>
                  <a:pt x="914190" y="2040236"/>
                  <a:pt x="918533" y="2036307"/>
                </a:cubicBezTo>
                <a:cubicBezTo>
                  <a:pt x="922876" y="2032378"/>
                  <a:pt x="926833" y="2028517"/>
                  <a:pt x="930402" y="2024724"/>
                </a:cubicBezTo>
                <a:cubicBezTo>
                  <a:pt x="933971" y="2020932"/>
                  <a:pt x="935863" y="2016373"/>
                  <a:pt x="936078" y="2011047"/>
                </a:cubicBezTo>
                <a:cubicBezTo>
                  <a:pt x="936019" y="2007290"/>
                  <a:pt x="934908" y="2004250"/>
                  <a:pt x="932749" y="2001928"/>
                </a:cubicBezTo>
                <a:cubicBezTo>
                  <a:pt x="930589" y="1999605"/>
                  <a:pt x="927737" y="1998410"/>
                  <a:pt x="924194" y="1998341"/>
                </a:cubicBezTo>
                <a:cubicBezTo>
                  <a:pt x="919285" y="1998512"/>
                  <a:pt x="914965" y="2000117"/>
                  <a:pt x="911234" y="2003157"/>
                </a:cubicBezTo>
                <a:cubicBezTo>
                  <a:pt x="907503" y="2006197"/>
                  <a:pt x="904311" y="2009647"/>
                  <a:pt x="901656" y="2013506"/>
                </a:cubicBezTo>
                <a:lnTo>
                  <a:pt x="888543" y="2004899"/>
                </a:lnTo>
                <a:cubicBezTo>
                  <a:pt x="892990" y="1997331"/>
                  <a:pt x="898745" y="1990992"/>
                  <a:pt x="905805" y="1985883"/>
                </a:cubicBezTo>
                <a:cubicBezTo>
                  <a:pt x="912865" y="1980774"/>
                  <a:pt x="921590" y="1978118"/>
                  <a:pt x="931980" y="1977914"/>
                </a:cubicBezTo>
                <a:close/>
                <a:moveTo>
                  <a:pt x="8996110" y="1957435"/>
                </a:moveTo>
                <a:lnTo>
                  <a:pt x="9029695" y="1957435"/>
                </a:lnTo>
                <a:lnTo>
                  <a:pt x="8980136" y="2010628"/>
                </a:lnTo>
                <a:lnTo>
                  <a:pt x="8959279" y="2010628"/>
                </a:lnTo>
                <a:close/>
                <a:moveTo>
                  <a:pt x="3414251" y="1957435"/>
                </a:moveTo>
                <a:lnTo>
                  <a:pt x="3448246" y="1957435"/>
                </a:lnTo>
                <a:lnTo>
                  <a:pt x="3398688" y="2010628"/>
                </a:lnTo>
                <a:lnTo>
                  <a:pt x="3377799" y="2010628"/>
                </a:lnTo>
                <a:close/>
                <a:moveTo>
                  <a:pt x="9776785" y="1957025"/>
                </a:moveTo>
                <a:lnTo>
                  <a:pt x="9811573" y="1957025"/>
                </a:lnTo>
                <a:lnTo>
                  <a:pt x="9766154" y="2011038"/>
                </a:lnTo>
                <a:lnTo>
                  <a:pt x="9744016" y="2011038"/>
                </a:lnTo>
                <a:close/>
                <a:moveTo>
                  <a:pt x="7750027" y="1820618"/>
                </a:moveTo>
                <a:cubicBezTo>
                  <a:pt x="7755873" y="1820771"/>
                  <a:pt x="7760646" y="1822817"/>
                  <a:pt x="7764344" y="1826754"/>
                </a:cubicBezTo>
                <a:cubicBezTo>
                  <a:pt x="7768043" y="1830691"/>
                  <a:pt x="7769952" y="1835600"/>
                  <a:pt x="7770071" y="1841481"/>
                </a:cubicBezTo>
                <a:cubicBezTo>
                  <a:pt x="7769977" y="1847378"/>
                  <a:pt x="7768120" y="1852356"/>
                  <a:pt x="7764498" y="1856412"/>
                </a:cubicBezTo>
                <a:cubicBezTo>
                  <a:pt x="7760875" y="1860469"/>
                  <a:pt x="7756052" y="1862582"/>
                  <a:pt x="7750027" y="1862753"/>
                </a:cubicBezTo>
                <a:cubicBezTo>
                  <a:pt x="7743789" y="1862582"/>
                  <a:pt x="7738777" y="1860469"/>
                  <a:pt x="7734994" y="1856412"/>
                </a:cubicBezTo>
                <a:cubicBezTo>
                  <a:pt x="7731210" y="1852356"/>
                  <a:pt x="7729267" y="1847378"/>
                  <a:pt x="7729165" y="1841481"/>
                </a:cubicBezTo>
                <a:cubicBezTo>
                  <a:pt x="7729318" y="1835600"/>
                  <a:pt x="7731364" y="1830691"/>
                  <a:pt x="7735301" y="1826754"/>
                </a:cubicBezTo>
                <a:cubicBezTo>
                  <a:pt x="7739238" y="1822817"/>
                  <a:pt x="7744147" y="1820771"/>
                  <a:pt x="7750027" y="1820618"/>
                </a:cubicBezTo>
                <a:close/>
                <a:moveTo>
                  <a:pt x="1325482" y="1820618"/>
                </a:moveTo>
                <a:cubicBezTo>
                  <a:pt x="1331328" y="1820771"/>
                  <a:pt x="1336101" y="1822817"/>
                  <a:pt x="1339800" y="1826754"/>
                </a:cubicBezTo>
                <a:cubicBezTo>
                  <a:pt x="1343498" y="1830691"/>
                  <a:pt x="1345407" y="1835600"/>
                  <a:pt x="1345526" y="1841481"/>
                </a:cubicBezTo>
                <a:cubicBezTo>
                  <a:pt x="1345432" y="1847378"/>
                  <a:pt x="1343575" y="1852356"/>
                  <a:pt x="1339953" y="1856412"/>
                </a:cubicBezTo>
                <a:cubicBezTo>
                  <a:pt x="1336331" y="1860469"/>
                  <a:pt x="1331507" y="1862582"/>
                  <a:pt x="1325482" y="1862753"/>
                </a:cubicBezTo>
                <a:cubicBezTo>
                  <a:pt x="1319423" y="1862582"/>
                  <a:pt x="1314463" y="1860469"/>
                  <a:pt x="1310602" y="1856412"/>
                </a:cubicBezTo>
                <a:cubicBezTo>
                  <a:pt x="1306742" y="1852356"/>
                  <a:pt x="1304748" y="1847378"/>
                  <a:pt x="1304620" y="1841481"/>
                </a:cubicBezTo>
                <a:cubicBezTo>
                  <a:pt x="1304773" y="1835600"/>
                  <a:pt x="1306819" y="1830691"/>
                  <a:pt x="1310756" y="1826754"/>
                </a:cubicBezTo>
                <a:cubicBezTo>
                  <a:pt x="1314693" y="1822817"/>
                  <a:pt x="1319602" y="1820771"/>
                  <a:pt x="1325482" y="1820618"/>
                </a:cubicBezTo>
                <a:close/>
                <a:moveTo>
                  <a:pt x="3147109" y="1740751"/>
                </a:moveTo>
                <a:cubicBezTo>
                  <a:pt x="3154149" y="1740879"/>
                  <a:pt x="3159707" y="1743180"/>
                  <a:pt x="3163781" y="1747655"/>
                </a:cubicBezTo>
                <a:cubicBezTo>
                  <a:pt x="3167856" y="1752131"/>
                  <a:pt x="3169936" y="1758012"/>
                  <a:pt x="3170020" y="1765301"/>
                </a:cubicBezTo>
                <a:cubicBezTo>
                  <a:pt x="3169902" y="1772870"/>
                  <a:pt x="3167481" y="1779212"/>
                  <a:pt x="3162759" y="1784327"/>
                </a:cubicBezTo>
                <a:cubicBezTo>
                  <a:pt x="3158036" y="1789442"/>
                  <a:pt x="3151729" y="1792101"/>
                  <a:pt x="3143836" y="1792306"/>
                </a:cubicBezTo>
                <a:cubicBezTo>
                  <a:pt x="3136991" y="1792144"/>
                  <a:pt x="3131553" y="1789808"/>
                  <a:pt x="3127521" y="1785299"/>
                </a:cubicBezTo>
                <a:cubicBezTo>
                  <a:pt x="3123489" y="1780789"/>
                  <a:pt x="3121427" y="1775078"/>
                  <a:pt x="3121333" y="1768165"/>
                </a:cubicBezTo>
                <a:cubicBezTo>
                  <a:pt x="3121461" y="1760399"/>
                  <a:pt x="3123864" y="1753938"/>
                  <a:pt x="3128543" y="1748781"/>
                </a:cubicBezTo>
                <a:cubicBezTo>
                  <a:pt x="3133223" y="1743623"/>
                  <a:pt x="3139412" y="1740947"/>
                  <a:pt x="3147109" y="1740751"/>
                </a:cubicBezTo>
                <a:close/>
                <a:moveTo>
                  <a:pt x="6690616" y="1613322"/>
                </a:moveTo>
                <a:cubicBezTo>
                  <a:pt x="6676673" y="1613449"/>
                  <a:pt x="6662884" y="1620876"/>
                  <a:pt x="6649249" y="1635603"/>
                </a:cubicBezTo>
                <a:cubicBezTo>
                  <a:pt x="6635613" y="1650329"/>
                  <a:pt x="6625920" y="1671589"/>
                  <a:pt x="6620169" y="1699384"/>
                </a:cubicBezTo>
                <a:lnTo>
                  <a:pt x="6610339" y="1754673"/>
                </a:lnTo>
                <a:cubicBezTo>
                  <a:pt x="6614674" y="1758181"/>
                  <a:pt x="6620033" y="1760895"/>
                  <a:pt x="6626415" y="1762816"/>
                </a:cubicBezTo>
                <a:cubicBezTo>
                  <a:pt x="6632798" y="1764736"/>
                  <a:pt x="6640000" y="1765709"/>
                  <a:pt x="6648020" y="1765735"/>
                </a:cubicBezTo>
                <a:cubicBezTo>
                  <a:pt x="6662813" y="1765383"/>
                  <a:pt x="6676278" y="1760032"/>
                  <a:pt x="6688416" y="1749680"/>
                </a:cubicBezTo>
                <a:cubicBezTo>
                  <a:pt x="6700555" y="1739328"/>
                  <a:pt x="6710258" y="1726086"/>
                  <a:pt x="6717526" y="1709953"/>
                </a:cubicBezTo>
                <a:cubicBezTo>
                  <a:pt x="6724796" y="1693820"/>
                  <a:pt x="6728522" y="1676906"/>
                  <a:pt x="6728706" y="1659210"/>
                </a:cubicBezTo>
                <a:cubicBezTo>
                  <a:pt x="6728911" y="1648156"/>
                  <a:pt x="6726147" y="1637896"/>
                  <a:pt x="6720413" y="1628430"/>
                </a:cubicBezTo>
                <a:cubicBezTo>
                  <a:pt x="6714678" y="1618964"/>
                  <a:pt x="6704746" y="1613928"/>
                  <a:pt x="6690616" y="1613322"/>
                </a:cubicBezTo>
                <a:close/>
                <a:moveTo>
                  <a:pt x="1214134" y="1613322"/>
                </a:moveTo>
                <a:cubicBezTo>
                  <a:pt x="1198939" y="1613612"/>
                  <a:pt x="1184871" y="1620611"/>
                  <a:pt x="1171929" y="1634319"/>
                </a:cubicBezTo>
                <a:cubicBezTo>
                  <a:pt x="1158988" y="1648028"/>
                  <a:pt x="1149836" y="1666704"/>
                  <a:pt x="1144475" y="1690348"/>
                </a:cubicBezTo>
                <a:lnTo>
                  <a:pt x="1139968" y="1711243"/>
                </a:lnTo>
                <a:cubicBezTo>
                  <a:pt x="1139123" y="1714512"/>
                  <a:pt x="1138457" y="1718217"/>
                  <a:pt x="1137971" y="1722356"/>
                </a:cubicBezTo>
                <a:cubicBezTo>
                  <a:pt x="1137485" y="1726496"/>
                  <a:pt x="1137331" y="1731123"/>
                  <a:pt x="1137510" y="1736235"/>
                </a:cubicBezTo>
                <a:cubicBezTo>
                  <a:pt x="1137510" y="1745710"/>
                  <a:pt x="1140173" y="1752982"/>
                  <a:pt x="1145500" y="1758053"/>
                </a:cubicBezTo>
                <a:cubicBezTo>
                  <a:pt x="1150827" y="1763123"/>
                  <a:pt x="1158817" y="1765684"/>
                  <a:pt x="1169470" y="1765735"/>
                </a:cubicBezTo>
                <a:cubicBezTo>
                  <a:pt x="1186612" y="1765252"/>
                  <a:pt x="1201318" y="1759435"/>
                  <a:pt x="1213588" y="1748284"/>
                </a:cubicBezTo>
                <a:cubicBezTo>
                  <a:pt x="1225858" y="1737133"/>
                  <a:pt x="1235283" y="1723547"/>
                  <a:pt x="1241861" y="1707525"/>
                </a:cubicBezTo>
                <a:cubicBezTo>
                  <a:pt x="1248440" y="1691503"/>
                  <a:pt x="1251764" y="1675945"/>
                  <a:pt x="1251832" y="1660848"/>
                </a:cubicBezTo>
                <a:cubicBezTo>
                  <a:pt x="1251952" y="1648113"/>
                  <a:pt x="1249049" y="1637119"/>
                  <a:pt x="1243125" y="1627867"/>
                </a:cubicBezTo>
                <a:cubicBezTo>
                  <a:pt x="1237200" y="1618614"/>
                  <a:pt x="1227537" y="1613765"/>
                  <a:pt x="1214134" y="1613322"/>
                </a:cubicBezTo>
                <a:close/>
                <a:moveTo>
                  <a:pt x="5693307" y="1612502"/>
                </a:moveTo>
                <a:cubicBezTo>
                  <a:pt x="5677308" y="1612798"/>
                  <a:pt x="5662978" y="1617806"/>
                  <a:pt x="5650316" y="1627525"/>
                </a:cubicBezTo>
                <a:cubicBezTo>
                  <a:pt x="5637655" y="1637245"/>
                  <a:pt x="5627633" y="1649900"/>
                  <a:pt x="5620251" y="1665492"/>
                </a:cubicBezTo>
                <a:cubicBezTo>
                  <a:pt x="5612868" y="1681084"/>
                  <a:pt x="5609096" y="1697837"/>
                  <a:pt x="5608935" y="1715750"/>
                </a:cubicBezTo>
                <a:cubicBezTo>
                  <a:pt x="5608670" y="1728178"/>
                  <a:pt x="5611247" y="1739275"/>
                  <a:pt x="5616665" y="1749039"/>
                </a:cubicBezTo>
                <a:cubicBezTo>
                  <a:pt x="5622083" y="1758804"/>
                  <a:pt x="5631930" y="1763960"/>
                  <a:pt x="5646206" y="1764506"/>
                </a:cubicBezTo>
                <a:cubicBezTo>
                  <a:pt x="5659901" y="1764190"/>
                  <a:pt x="5673161" y="1757345"/>
                  <a:pt x="5685986" y="1743969"/>
                </a:cubicBezTo>
                <a:cubicBezTo>
                  <a:pt x="5698811" y="1730594"/>
                  <a:pt x="5707668" y="1712583"/>
                  <a:pt x="5712557" y="1689938"/>
                </a:cubicBezTo>
                <a:lnTo>
                  <a:pt x="5726073" y="1620697"/>
                </a:lnTo>
                <a:cubicBezTo>
                  <a:pt x="5722557" y="1618384"/>
                  <a:pt x="5718018" y="1616455"/>
                  <a:pt x="5712454" y="1614910"/>
                </a:cubicBezTo>
                <a:cubicBezTo>
                  <a:pt x="5706891" y="1613365"/>
                  <a:pt x="5700508" y="1612562"/>
                  <a:pt x="5693307" y="1612502"/>
                </a:cubicBezTo>
                <a:close/>
                <a:moveTo>
                  <a:pt x="1816633" y="1612502"/>
                </a:moveTo>
                <a:cubicBezTo>
                  <a:pt x="1800003" y="1612836"/>
                  <a:pt x="1785434" y="1617905"/>
                  <a:pt x="1772930" y="1627707"/>
                </a:cubicBezTo>
                <a:cubicBezTo>
                  <a:pt x="1760424" y="1637510"/>
                  <a:pt x="1750651" y="1650044"/>
                  <a:pt x="1743607" y="1665310"/>
                </a:cubicBezTo>
                <a:cubicBezTo>
                  <a:pt x="1736563" y="1680576"/>
                  <a:pt x="1732918" y="1696570"/>
                  <a:pt x="1732670" y="1713292"/>
                </a:cubicBezTo>
                <a:cubicBezTo>
                  <a:pt x="1732362" y="1724773"/>
                  <a:pt x="1734922" y="1735409"/>
                  <a:pt x="1740350" y="1745199"/>
                </a:cubicBezTo>
                <a:cubicBezTo>
                  <a:pt x="1745776" y="1754990"/>
                  <a:pt x="1755913" y="1760197"/>
                  <a:pt x="1770761" y="1760820"/>
                </a:cubicBezTo>
                <a:cubicBezTo>
                  <a:pt x="1780593" y="1760605"/>
                  <a:pt x="1790053" y="1756938"/>
                  <a:pt x="1799142" y="1749818"/>
                </a:cubicBezTo>
                <a:cubicBezTo>
                  <a:pt x="1808231" y="1742699"/>
                  <a:pt x="1816115" y="1733417"/>
                  <a:pt x="1822792" y="1721972"/>
                </a:cubicBezTo>
                <a:cubicBezTo>
                  <a:pt x="1829469" y="1710528"/>
                  <a:pt x="1834105" y="1698211"/>
                  <a:pt x="1836702" y="1685022"/>
                </a:cubicBezTo>
                <a:lnTo>
                  <a:pt x="1849399" y="1619057"/>
                </a:lnTo>
                <a:cubicBezTo>
                  <a:pt x="1846242" y="1617529"/>
                  <a:pt x="1841805" y="1616078"/>
                  <a:pt x="1836087" y="1614704"/>
                </a:cubicBezTo>
                <a:cubicBezTo>
                  <a:pt x="1830371" y="1613330"/>
                  <a:pt x="1823886" y="1612596"/>
                  <a:pt x="1816633" y="1612502"/>
                </a:cubicBezTo>
                <a:close/>
                <a:moveTo>
                  <a:pt x="711733" y="1612502"/>
                </a:moveTo>
                <a:cubicBezTo>
                  <a:pt x="695734" y="1612798"/>
                  <a:pt x="681404" y="1617806"/>
                  <a:pt x="668742" y="1627525"/>
                </a:cubicBezTo>
                <a:cubicBezTo>
                  <a:pt x="656081" y="1637245"/>
                  <a:pt x="646059" y="1649900"/>
                  <a:pt x="638676" y="1665492"/>
                </a:cubicBezTo>
                <a:cubicBezTo>
                  <a:pt x="631294" y="1681084"/>
                  <a:pt x="627522" y="1697837"/>
                  <a:pt x="627360" y="1715750"/>
                </a:cubicBezTo>
                <a:cubicBezTo>
                  <a:pt x="627096" y="1728178"/>
                  <a:pt x="629673" y="1739275"/>
                  <a:pt x="635091" y="1749039"/>
                </a:cubicBezTo>
                <a:cubicBezTo>
                  <a:pt x="640509" y="1758804"/>
                  <a:pt x="650356" y="1763960"/>
                  <a:pt x="664631" y="1764506"/>
                </a:cubicBezTo>
                <a:cubicBezTo>
                  <a:pt x="678327" y="1764190"/>
                  <a:pt x="691586" y="1757345"/>
                  <a:pt x="704411" y="1743969"/>
                </a:cubicBezTo>
                <a:cubicBezTo>
                  <a:pt x="717236" y="1730594"/>
                  <a:pt x="726093" y="1712583"/>
                  <a:pt x="730982" y="1689938"/>
                </a:cubicBezTo>
                <a:lnTo>
                  <a:pt x="744499" y="1620697"/>
                </a:lnTo>
                <a:cubicBezTo>
                  <a:pt x="740983" y="1618384"/>
                  <a:pt x="736444" y="1616455"/>
                  <a:pt x="730880" y="1614910"/>
                </a:cubicBezTo>
                <a:cubicBezTo>
                  <a:pt x="725317" y="1613365"/>
                  <a:pt x="718934" y="1612562"/>
                  <a:pt x="711733" y="1612502"/>
                </a:cubicBezTo>
                <a:close/>
                <a:moveTo>
                  <a:pt x="10357825" y="1612093"/>
                </a:moveTo>
                <a:cubicBezTo>
                  <a:pt x="10343527" y="1612455"/>
                  <a:pt x="10331057" y="1617513"/>
                  <a:pt x="10320416" y="1627267"/>
                </a:cubicBezTo>
                <a:cubicBezTo>
                  <a:pt x="10309776" y="1637022"/>
                  <a:pt x="10301525" y="1649303"/>
                  <a:pt x="10295664" y="1664111"/>
                </a:cubicBezTo>
                <a:cubicBezTo>
                  <a:pt x="10289804" y="1678919"/>
                  <a:pt x="10286896" y="1694083"/>
                  <a:pt x="10286938" y="1709604"/>
                </a:cubicBezTo>
                <a:cubicBezTo>
                  <a:pt x="10287066" y="1726087"/>
                  <a:pt x="10291214" y="1739419"/>
                  <a:pt x="10299385" y="1749602"/>
                </a:cubicBezTo>
                <a:cubicBezTo>
                  <a:pt x="10307553" y="1759785"/>
                  <a:pt x="10318975" y="1765026"/>
                  <a:pt x="10333650" y="1765325"/>
                </a:cubicBezTo>
                <a:cubicBezTo>
                  <a:pt x="10347162" y="1764974"/>
                  <a:pt x="10359201" y="1759941"/>
                  <a:pt x="10369769" y="1750226"/>
                </a:cubicBezTo>
                <a:cubicBezTo>
                  <a:pt x="10380337" y="1740512"/>
                  <a:pt x="10388673" y="1728226"/>
                  <a:pt x="10394779" y="1713368"/>
                </a:cubicBezTo>
                <a:cubicBezTo>
                  <a:pt x="10400885" y="1698509"/>
                  <a:pt x="10404002" y="1683188"/>
                  <a:pt x="10404127" y="1667404"/>
                </a:cubicBezTo>
                <a:cubicBezTo>
                  <a:pt x="10404217" y="1659498"/>
                  <a:pt x="10402855" y="1651319"/>
                  <a:pt x="10400045" y="1642867"/>
                </a:cubicBezTo>
                <a:cubicBezTo>
                  <a:pt x="10397235" y="1634415"/>
                  <a:pt x="10392445" y="1627237"/>
                  <a:pt x="10385674" y="1621334"/>
                </a:cubicBezTo>
                <a:cubicBezTo>
                  <a:pt x="10378903" y="1615431"/>
                  <a:pt x="10369620" y="1612351"/>
                  <a:pt x="10357825" y="1612093"/>
                </a:cubicBezTo>
                <a:close/>
                <a:moveTo>
                  <a:pt x="9197632" y="1612093"/>
                </a:moveTo>
                <a:cubicBezTo>
                  <a:pt x="9180361" y="1612417"/>
                  <a:pt x="9164728" y="1617733"/>
                  <a:pt x="9150733" y="1628041"/>
                </a:cubicBezTo>
                <a:cubicBezTo>
                  <a:pt x="9136740" y="1638350"/>
                  <a:pt x="9125570" y="1651709"/>
                  <a:pt x="9117222" y="1668117"/>
                </a:cubicBezTo>
                <a:cubicBezTo>
                  <a:pt x="9108874" y="1684526"/>
                  <a:pt x="9104533" y="1702042"/>
                  <a:pt x="9104200" y="1720667"/>
                </a:cubicBezTo>
                <a:cubicBezTo>
                  <a:pt x="9103977" y="1732173"/>
                  <a:pt x="9106368" y="1742245"/>
                  <a:pt x="9111371" y="1750883"/>
                </a:cubicBezTo>
                <a:cubicBezTo>
                  <a:pt x="9116374" y="1759521"/>
                  <a:pt x="9125321" y="1764062"/>
                  <a:pt x="9138213" y="1764506"/>
                </a:cubicBezTo>
                <a:cubicBezTo>
                  <a:pt x="9152956" y="1764071"/>
                  <a:pt x="9167213" y="1755722"/>
                  <a:pt x="9180981" y="1739460"/>
                </a:cubicBezTo>
                <a:cubicBezTo>
                  <a:pt x="9194749" y="1723197"/>
                  <a:pt x="9204390" y="1701630"/>
                  <a:pt x="9209904" y="1674758"/>
                </a:cubicBezTo>
                <a:lnTo>
                  <a:pt x="9221353" y="1614961"/>
                </a:lnTo>
                <a:cubicBezTo>
                  <a:pt x="9218934" y="1614304"/>
                  <a:pt x="9215799" y="1613672"/>
                  <a:pt x="9211948" y="1613066"/>
                </a:cubicBezTo>
                <a:cubicBezTo>
                  <a:pt x="9208097" y="1612460"/>
                  <a:pt x="9203325" y="1612136"/>
                  <a:pt x="9197632" y="1612093"/>
                </a:cubicBezTo>
                <a:close/>
                <a:moveTo>
                  <a:pt x="8426107" y="1612093"/>
                </a:moveTo>
                <a:cubicBezTo>
                  <a:pt x="8408836" y="1612417"/>
                  <a:pt x="8393202" y="1617733"/>
                  <a:pt x="8379209" y="1628041"/>
                </a:cubicBezTo>
                <a:cubicBezTo>
                  <a:pt x="8365215" y="1638350"/>
                  <a:pt x="8354045" y="1651709"/>
                  <a:pt x="8345697" y="1668117"/>
                </a:cubicBezTo>
                <a:cubicBezTo>
                  <a:pt x="8337349" y="1684526"/>
                  <a:pt x="8333008" y="1702042"/>
                  <a:pt x="8332675" y="1720667"/>
                </a:cubicBezTo>
                <a:cubicBezTo>
                  <a:pt x="8332452" y="1732173"/>
                  <a:pt x="8334844" y="1742245"/>
                  <a:pt x="8339846" y="1750883"/>
                </a:cubicBezTo>
                <a:cubicBezTo>
                  <a:pt x="8344849" y="1759521"/>
                  <a:pt x="8353796" y="1764062"/>
                  <a:pt x="8366687" y="1764506"/>
                </a:cubicBezTo>
                <a:cubicBezTo>
                  <a:pt x="8381431" y="1764071"/>
                  <a:pt x="8395688" y="1755722"/>
                  <a:pt x="8409456" y="1739460"/>
                </a:cubicBezTo>
                <a:cubicBezTo>
                  <a:pt x="8423224" y="1723197"/>
                  <a:pt x="8432865" y="1701630"/>
                  <a:pt x="8438379" y="1674758"/>
                </a:cubicBezTo>
                <a:lnTo>
                  <a:pt x="8449828" y="1614961"/>
                </a:lnTo>
                <a:cubicBezTo>
                  <a:pt x="8447409" y="1614304"/>
                  <a:pt x="8444274" y="1613672"/>
                  <a:pt x="8440423" y="1613066"/>
                </a:cubicBezTo>
                <a:cubicBezTo>
                  <a:pt x="8436572" y="1612460"/>
                  <a:pt x="8431800" y="1612136"/>
                  <a:pt x="8426107" y="1612093"/>
                </a:cubicBezTo>
                <a:close/>
                <a:moveTo>
                  <a:pt x="7786058" y="1612093"/>
                </a:moveTo>
                <a:cubicBezTo>
                  <a:pt x="7771772" y="1612455"/>
                  <a:pt x="7759309" y="1617513"/>
                  <a:pt x="7748670" y="1627267"/>
                </a:cubicBezTo>
                <a:cubicBezTo>
                  <a:pt x="7738032" y="1637022"/>
                  <a:pt x="7729781" y="1649303"/>
                  <a:pt x="7723918" y="1664111"/>
                </a:cubicBezTo>
                <a:cubicBezTo>
                  <a:pt x="7718056" y="1678919"/>
                  <a:pt x="7715146" y="1694083"/>
                  <a:pt x="7715188" y="1709604"/>
                </a:cubicBezTo>
                <a:cubicBezTo>
                  <a:pt x="7715319" y="1726087"/>
                  <a:pt x="7719471" y="1739419"/>
                  <a:pt x="7727648" y="1749602"/>
                </a:cubicBezTo>
                <a:cubicBezTo>
                  <a:pt x="7735823" y="1759785"/>
                  <a:pt x="7747237" y="1765026"/>
                  <a:pt x="7761890" y="1765325"/>
                </a:cubicBezTo>
                <a:cubicBezTo>
                  <a:pt x="7775401" y="1764974"/>
                  <a:pt x="7787442" y="1759941"/>
                  <a:pt x="7798011" y="1750226"/>
                </a:cubicBezTo>
                <a:cubicBezTo>
                  <a:pt x="7808579" y="1740512"/>
                  <a:pt x="7816918" y="1728226"/>
                  <a:pt x="7823026" y="1713368"/>
                </a:cubicBezTo>
                <a:cubicBezTo>
                  <a:pt x="7829133" y="1698509"/>
                  <a:pt x="7832251" y="1683188"/>
                  <a:pt x="7832377" y="1667404"/>
                </a:cubicBezTo>
                <a:cubicBezTo>
                  <a:pt x="7832466" y="1659498"/>
                  <a:pt x="7831105" y="1651319"/>
                  <a:pt x="7828294" y="1642867"/>
                </a:cubicBezTo>
                <a:cubicBezTo>
                  <a:pt x="7825482" y="1634415"/>
                  <a:pt x="7820690" y="1627237"/>
                  <a:pt x="7813916" y="1621334"/>
                </a:cubicBezTo>
                <a:cubicBezTo>
                  <a:pt x="7807143" y="1615431"/>
                  <a:pt x="7797856" y="1612351"/>
                  <a:pt x="7786058" y="1612093"/>
                </a:cubicBezTo>
                <a:close/>
                <a:moveTo>
                  <a:pt x="7186001" y="1612093"/>
                </a:moveTo>
                <a:cubicBezTo>
                  <a:pt x="7171703" y="1612455"/>
                  <a:pt x="7159233" y="1617513"/>
                  <a:pt x="7148592" y="1627267"/>
                </a:cubicBezTo>
                <a:cubicBezTo>
                  <a:pt x="7137951" y="1637022"/>
                  <a:pt x="7129701" y="1649303"/>
                  <a:pt x="7123840" y="1664111"/>
                </a:cubicBezTo>
                <a:cubicBezTo>
                  <a:pt x="7117980" y="1678919"/>
                  <a:pt x="7115070" y="1694083"/>
                  <a:pt x="7115113" y="1709604"/>
                </a:cubicBezTo>
                <a:cubicBezTo>
                  <a:pt x="7115241" y="1726087"/>
                  <a:pt x="7119390" y="1739419"/>
                  <a:pt x="7127559" y="1749602"/>
                </a:cubicBezTo>
                <a:cubicBezTo>
                  <a:pt x="7135729" y="1759785"/>
                  <a:pt x="7147151" y="1765026"/>
                  <a:pt x="7161825" y="1765325"/>
                </a:cubicBezTo>
                <a:cubicBezTo>
                  <a:pt x="7175337" y="1764974"/>
                  <a:pt x="7187377" y="1759941"/>
                  <a:pt x="7197944" y="1750226"/>
                </a:cubicBezTo>
                <a:cubicBezTo>
                  <a:pt x="7208511" y="1740512"/>
                  <a:pt x="7216849" y="1728226"/>
                  <a:pt x="7222955" y="1713368"/>
                </a:cubicBezTo>
                <a:cubicBezTo>
                  <a:pt x="7229060" y="1698509"/>
                  <a:pt x="7232176" y="1683188"/>
                  <a:pt x="7232303" y="1667404"/>
                </a:cubicBezTo>
                <a:cubicBezTo>
                  <a:pt x="7232391" y="1659498"/>
                  <a:pt x="7231030" y="1651319"/>
                  <a:pt x="7228221" y="1642867"/>
                </a:cubicBezTo>
                <a:cubicBezTo>
                  <a:pt x="7225410" y="1634415"/>
                  <a:pt x="7220619" y="1627237"/>
                  <a:pt x="7213849" y="1621334"/>
                </a:cubicBezTo>
                <a:cubicBezTo>
                  <a:pt x="7207078" y="1615431"/>
                  <a:pt x="7197795" y="1612351"/>
                  <a:pt x="7186001" y="1612093"/>
                </a:cubicBezTo>
                <a:close/>
                <a:moveTo>
                  <a:pt x="6492531" y="1612093"/>
                </a:moveTo>
                <a:cubicBezTo>
                  <a:pt x="6475268" y="1612417"/>
                  <a:pt x="6459639" y="1617733"/>
                  <a:pt x="6445645" y="1628041"/>
                </a:cubicBezTo>
                <a:cubicBezTo>
                  <a:pt x="6431651" y="1638350"/>
                  <a:pt x="6420479" y="1651709"/>
                  <a:pt x="6412127" y="1668117"/>
                </a:cubicBezTo>
                <a:cubicBezTo>
                  <a:pt x="6403777" y="1684526"/>
                  <a:pt x="6399434" y="1702042"/>
                  <a:pt x="6399100" y="1720667"/>
                </a:cubicBezTo>
                <a:cubicBezTo>
                  <a:pt x="6398878" y="1732173"/>
                  <a:pt x="6401269" y="1742245"/>
                  <a:pt x="6406275" y="1750883"/>
                </a:cubicBezTo>
                <a:cubicBezTo>
                  <a:pt x="6411282" y="1759521"/>
                  <a:pt x="6420234" y="1764062"/>
                  <a:pt x="6433133" y="1764506"/>
                </a:cubicBezTo>
                <a:cubicBezTo>
                  <a:pt x="6447856" y="1764071"/>
                  <a:pt x="6462103" y="1755722"/>
                  <a:pt x="6475874" y="1739460"/>
                </a:cubicBezTo>
                <a:cubicBezTo>
                  <a:pt x="6489645" y="1723197"/>
                  <a:pt x="6499288" y="1701630"/>
                  <a:pt x="6504804" y="1674758"/>
                </a:cubicBezTo>
                <a:lnTo>
                  <a:pt x="6516253" y="1614961"/>
                </a:lnTo>
                <a:cubicBezTo>
                  <a:pt x="6513834" y="1614304"/>
                  <a:pt x="6510699" y="1613672"/>
                  <a:pt x="6506848" y="1613066"/>
                </a:cubicBezTo>
                <a:cubicBezTo>
                  <a:pt x="6502996" y="1612460"/>
                  <a:pt x="6498225" y="1612136"/>
                  <a:pt x="6492531" y="1612093"/>
                </a:cubicBezTo>
                <a:close/>
                <a:moveTo>
                  <a:pt x="5406682" y="1612093"/>
                </a:moveTo>
                <a:cubicBezTo>
                  <a:pt x="5389411" y="1612417"/>
                  <a:pt x="5373778" y="1617733"/>
                  <a:pt x="5359784" y="1628041"/>
                </a:cubicBezTo>
                <a:cubicBezTo>
                  <a:pt x="5345790" y="1638350"/>
                  <a:pt x="5334619" y="1651709"/>
                  <a:pt x="5326272" y="1668117"/>
                </a:cubicBezTo>
                <a:cubicBezTo>
                  <a:pt x="5317924" y="1684526"/>
                  <a:pt x="5313583" y="1702042"/>
                  <a:pt x="5313250" y="1720667"/>
                </a:cubicBezTo>
                <a:cubicBezTo>
                  <a:pt x="5313028" y="1732173"/>
                  <a:pt x="5315418" y="1742245"/>
                  <a:pt x="5320421" y="1750883"/>
                </a:cubicBezTo>
                <a:cubicBezTo>
                  <a:pt x="5325424" y="1759521"/>
                  <a:pt x="5334371" y="1764062"/>
                  <a:pt x="5347263" y="1764506"/>
                </a:cubicBezTo>
                <a:cubicBezTo>
                  <a:pt x="5362007" y="1764071"/>
                  <a:pt x="5376263" y="1755722"/>
                  <a:pt x="5390031" y="1739460"/>
                </a:cubicBezTo>
                <a:cubicBezTo>
                  <a:pt x="5403799" y="1723197"/>
                  <a:pt x="5413441" y="1701630"/>
                  <a:pt x="5418954" y="1674758"/>
                </a:cubicBezTo>
                <a:lnTo>
                  <a:pt x="5430404" y="1614961"/>
                </a:lnTo>
                <a:cubicBezTo>
                  <a:pt x="5427984" y="1614304"/>
                  <a:pt x="5424850" y="1613672"/>
                  <a:pt x="5420998" y="1613066"/>
                </a:cubicBezTo>
                <a:cubicBezTo>
                  <a:pt x="5417147" y="1612460"/>
                  <a:pt x="5412375" y="1612136"/>
                  <a:pt x="5406682" y="1612093"/>
                </a:cubicBezTo>
                <a:close/>
                <a:moveTo>
                  <a:pt x="5176226" y="1612093"/>
                </a:moveTo>
                <a:cubicBezTo>
                  <a:pt x="5161927" y="1612455"/>
                  <a:pt x="5149457" y="1617513"/>
                  <a:pt x="5138817" y="1627267"/>
                </a:cubicBezTo>
                <a:cubicBezTo>
                  <a:pt x="5128176" y="1637022"/>
                  <a:pt x="5119925" y="1649303"/>
                  <a:pt x="5114065" y="1664111"/>
                </a:cubicBezTo>
                <a:cubicBezTo>
                  <a:pt x="5108204" y="1678919"/>
                  <a:pt x="5105295" y="1694083"/>
                  <a:pt x="5105338" y="1709604"/>
                </a:cubicBezTo>
                <a:cubicBezTo>
                  <a:pt x="5105466" y="1726087"/>
                  <a:pt x="5109615" y="1739419"/>
                  <a:pt x="5117784" y="1749602"/>
                </a:cubicBezTo>
                <a:cubicBezTo>
                  <a:pt x="5125954" y="1759785"/>
                  <a:pt x="5137376" y="1765026"/>
                  <a:pt x="5152050" y="1765325"/>
                </a:cubicBezTo>
                <a:cubicBezTo>
                  <a:pt x="5165562" y="1764974"/>
                  <a:pt x="5177602" y="1759941"/>
                  <a:pt x="5188169" y="1750226"/>
                </a:cubicBezTo>
                <a:cubicBezTo>
                  <a:pt x="5198737" y="1740512"/>
                  <a:pt x="5207074" y="1728226"/>
                  <a:pt x="5213179" y="1713368"/>
                </a:cubicBezTo>
                <a:cubicBezTo>
                  <a:pt x="5219285" y="1698509"/>
                  <a:pt x="5222401" y="1683188"/>
                  <a:pt x="5222527" y="1667404"/>
                </a:cubicBezTo>
                <a:cubicBezTo>
                  <a:pt x="5222616" y="1659498"/>
                  <a:pt x="5221255" y="1651319"/>
                  <a:pt x="5218446" y="1642867"/>
                </a:cubicBezTo>
                <a:cubicBezTo>
                  <a:pt x="5215635" y="1634415"/>
                  <a:pt x="5210845" y="1627237"/>
                  <a:pt x="5204074" y="1621334"/>
                </a:cubicBezTo>
                <a:cubicBezTo>
                  <a:pt x="5197303" y="1615431"/>
                  <a:pt x="5188020" y="1612351"/>
                  <a:pt x="5176226" y="1612093"/>
                </a:cubicBezTo>
                <a:close/>
                <a:moveTo>
                  <a:pt x="4435133" y="1612093"/>
                </a:moveTo>
                <a:cubicBezTo>
                  <a:pt x="4417861" y="1612417"/>
                  <a:pt x="4402228" y="1617733"/>
                  <a:pt x="4388234" y="1628041"/>
                </a:cubicBezTo>
                <a:cubicBezTo>
                  <a:pt x="4374241" y="1638350"/>
                  <a:pt x="4363070" y="1651709"/>
                  <a:pt x="4354723" y="1668117"/>
                </a:cubicBezTo>
                <a:cubicBezTo>
                  <a:pt x="4346374" y="1684526"/>
                  <a:pt x="4342034" y="1702042"/>
                  <a:pt x="4341700" y="1720667"/>
                </a:cubicBezTo>
                <a:cubicBezTo>
                  <a:pt x="4341478" y="1732173"/>
                  <a:pt x="4343869" y="1742245"/>
                  <a:pt x="4348872" y="1750883"/>
                </a:cubicBezTo>
                <a:cubicBezTo>
                  <a:pt x="4353875" y="1759521"/>
                  <a:pt x="4362822" y="1764062"/>
                  <a:pt x="4375713" y="1764506"/>
                </a:cubicBezTo>
                <a:cubicBezTo>
                  <a:pt x="4390458" y="1764071"/>
                  <a:pt x="4404714" y="1755722"/>
                  <a:pt x="4418482" y="1739460"/>
                </a:cubicBezTo>
                <a:cubicBezTo>
                  <a:pt x="4432250" y="1723197"/>
                  <a:pt x="4441891" y="1701630"/>
                  <a:pt x="4447404" y="1674758"/>
                </a:cubicBezTo>
                <a:lnTo>
                  <a:pt x="4458854" y="1614961"/>
                </a:lnTo>
                <a:cubicBezTo>
                  <a:pt x="4456435" y="1614304"/>
                  <a:pt x="4453299" y="1613672"/>
                  <a:pt x="4449448" y="1613066"/>
                </a:cubicBezTo>
                <a:cubicBezTo>
                  <a:pt x="4445597" y="1612460"/>
                  <a:pt x="4440826" y="1612136"/>
                  <a:pt x="4435133" y="1612093"/>
                </a:cubicBezTo>
                <a:close/>
                <a:moveTo>
                  <a:pt x="3644559" y="1612093"/>
                </a:moveTo>
                <a:cubicBezTo>
                  <a:pt x="3627287" y="1612417"/>
                  <a:pt x="3611654" y="1617733"/>
                  <a:pt x="3597660" y="1628041"/>
                </a:cubicBezTo>
                <a:cubicBezTo>
                  <a:pt x="3583666" y="1638350"/>
                  <a:pt x="3572496" y="1651709"/>
                  <a:pt x="3564148" y="1668117"/>
                </a:cubicBezTo>
                <a:cubicBezTo>
                  <a:pt x="3555800" y="1684526"/>
                  <a:pt x="3551460" y="1702042"/>
                  <a:pt x="3551126" y="1720667"/>
                </a:cubicBezTo>
                <a:cubicBezTo>
                  <a:pt x="3550904" y="1732173"/>
                  <a:pt x="3553294" y="1742245"/>
                  <a:pt x="3558297" y="1750883"/>
                </a:cubicBezTo>
                <a:cubicBezTo>
                  <a:pt x="3563300" y="1759521"/>
                  <a:pt x="3572248" y="1764062"/>
                  <a:pt x="3585138" y="1764506"/>
                </a:cubicBezTo>
                <a:cubicBezTo>
                  <a:pt x="3599883" y="1764071"/>
                  <a:pt x="3614140" y="1755722"/>
                  <a:pt x="3627908" y="1739460"/>
                </a:cubicBezTo>
                <a:cubicBezTo>
                  <a:pt x="3641676" y="1723197"/>
                  <a:pt x="3651316" y="1701630"/>
                  <a:pt x="3656830" y="1674758"/>
                </a:cubicBezTo>
                <a:lnTo>
                  <a:pt x="3668280" y="1614961"/>
                </a:lnTo>
                <a:cubicBezTo>
                  <a:pt x="3665861" y="1614304"/>
                  <a:pt x="3662725" y="1613672"/>
                  <a:pt x="3658874" y="1613066"/>
                </a:cubicBezTo>
                <a:cubicBezTo>
                  <a:pt x="3655023" y="1612460"/>
                  <a:pt x="3650251" y="1612136"/>
                  <a:pt x="3644559" y="1612093"/>
                </a:cubicBezTo>
                <a:close/>
                <a:moveTo>
                  <a:pt x="2711109" y="1612093"/>
                </a:moveTo>
                <a:cubicBezTo>
                  <a:pt x="2693837" y="1612417"/>
                  <a:pt x="2678204" y="1617733"/>
                  <a:pt x="2664210" y="1628041"/>
                </a:cubicBezTo>
                <a:cubicBezTo>
                  <a:pt x="2650216" y="1638350"/>
                  <a:pt x="2639045" y="1651709"/>
                  <a:pt x="2630698" y="1668117"/>
                </a:cubicBezTo>
                <a:cubicBezTo>
                  <a:pt x="2622351" y="1684526"/>
                  <a:pt x="2618010" y="1702042"/>
                  <a:pt x="2617675" y="1720667"/>
                </a:cubicBezTo>
                <a:cubicBezTo>
                  <a:pt x="2617454" y="1732173"/>
                  <a:pt x="2619844" y="1742245"/>
                  <a:pt x="2624847" y="1750883"/>
                </a:cubicBezTo>
                <a:cubicBezTo>
                  <a:pt x="2629850" y="1759521"/>
                  <a:pt x="2638797" y="1764062"/>
                  <a:pt x="2651688" y="1764506"/>
                </a:cubicBezTo>
                <a:cubicBezTo>
                  <a:pt x="2666433" y="1764071"/>
                  <a:pt x="2680689" y="1755722"/>
                  <a:pt x="2694457" y="1739460"/>
                </a:cubicBezTo>
                <a:cubicBezTo>
                  <a:pt x="2708226" y="1723197"/>
                  <a:pt x="2717866" y="1701630"/>
                  <a:pt x="2723381" y="1674758"/>
                </a:cubicBezTo>
                <a:lnTo>
                  <a:pt x="2734830" y="1614961"/>
                </a:lnTo>
                <a:cubicBezTo>
                  <a:pt x="2732410" y="1614304"/>
                  <a:pt x="2729275" y="1613672"/>
                  <a:pt x="2725424" y="1613066"/>
                </a:cubicBezTo>
                <a:cubicBezTo>
                  <a:pt x="2721573" y="1612460"/>
                  <a:pt x="2716802" y="1612136"/>
                  <a:pt x="2711109" y="1612093"/>
                </a:cubicBezTo>
                <a:close/>
                <a:moveTo>
                  <a:pt x="2044357" y="1612093"/>
                </a:moveTo>
                <a:cubicBezTo>
                  <a:pt x="2027093" y="1612417"/>
                  <a:pt x="2011465" y="1617733"/>
                  <a:pt x="1997471" y="1628041"/>
                </a:cubicBezTo>
                <a:cubicBezTo>
                  <a:pt x="1983477" y="1638350"/>
                  <a:pt x="1972304" y="1651709"/>
                  <a:pt x="1963953" y="1668117"/>
                </a:cubicBezTo>
                <a:cubicBezTo>
                  <a:pt x="1955603" y="1684526"/>
                  <a:pt x="1951260" y="1702042"/>
                  <a:pt x="1950925" y="1720667"/>
                </a:cubicBezTo>
                <a:cubicBezTo>
                  <a:pt x="1950704" y="1732173"/>
                  <a:pt x="1953095" y="1742245"/>
                  <a:pt x="1958101" y="1750883"/>
                </a:cubicBezTo>
                <a:cubicBezTo>
                  <a:pt x="1963107" y="1759521"/>
                  <a:pt x="1972059" y="1764062"/>
                  <a:pt x="1984958" y="1764506"/>
                </a:cubicBezTo>
                <a:cubicBezTo>
                  <a:pt x="1999683" y="1764071"/>
                  <a:pt x="2013931" y="1755722"/>
                  <a:pt x="2027701" y="1739460"/>
                </a:cubicBezTo>
                <a:cubicBezTo>
                  <a:pt x="2041471" y="1723197"/>
                  <a:pt x="2051115" y="1701630"/>
                  <a:pt x="2056630" y="1674758"/>
                </a:cubicBezTo>
                <a:lnTo>
                  <a:pt x="2068080" y="1614961"/>
                </a:lnTo>
                <a:cubicBezTo>
                  <a:pt x="2065660" y="1614304"/>
                  <a:pt x="2062525" y="1613672"/>
                  <a:pt x="2058674" y="1613066"/>
                </a:cubicBezTo>
                <a:cubicBezTo>
                  <a:pt x="2054822" y="1612460"/>
                  <a:pt x="2050050" y="1612136"/>
                  <a:pt x="2044357" y="1612093"/>
                </a:cubicBezTo>
                <a:close/>
                <a:moveTo>
                  <a:pt x="939458" y="1612093"/>
                </a:moveTo>
                <a:cubicBezTo>
                  <a:pt x="922186" y="1612417"/>
                  <a:pt x="906554" y="1617733"/>
                  <a:pt x="892560" y="1628041"/>
                </a:cubicBezTo>
                <a:cubicBezTo>
                  <a:pt x="878566" y="1638350"/>
                  <a:pt x="867396" y="1651709"/>
                  <a:pt x="859048" y="1668117"/>
                </a:cubicBezTo>
                <a:cubicBezTo>
                  <a:pt x="850700" y="1684526"/>
                  <a:pt x="846359" y="1702042"/>
                  <a:pt x="846025" y="1720667"/>
                </a:cubicBezTo>
                <a:cubicBezTo>
                  <a:pt x="845803" y="1732173"/>
                  <a:pt x="848194" y="1742245"/>
                  <a:pt x="853197" y="1750883"/>
                </a:cubicBezTo>
                <a:cubicBezTo>
                  <a:pt x="858200" y="1759521"/>
                  <a:pt x="867147" y="1764062"/>
                  <a:pt x="880038" y="1764506"/>
                </a:cubicBezTo>
                <a:cubicBezTo>
                  <a:pt x="894783" y="1764071"/>
                  <a:pt x="909039" y="1755722"/>
                  <a:pt x="922807" y="1739460"/>
                </a:cubicBezTo>
                <a:cubicBezTo>
                  <a:pt x="936575" y="1723197"/>
                  <a:pt x="946216" y="1701630"/>
                  <a:pt x="951730" y="1674758"/>
                </a:cubicBezTo>
                <a:lnTo>
                  <a:pt x="963179" y="1614961"/>
                </a:lnTo>
                <a:cubicBezTo>
                  <a:pt x="960760" y="1614304"/>
                  <a:pt x="957625" y="1613672"/>
                  <a:pt x="953774" y="1613066"/>
                </a:cubicBezTo>
                <a:cubicBezTo>
                  <a:pt x="949923" y="1612460"/>
                  <a:pt x="945151" y="1612136"/>
                  <a:pt x="939458" y="1612093"/>
                </a:cubicBezTo>
                <a:close/>
                <a:moveTo>
                  <a:pt x="225083" y="1612093"/>
                </a:moveTo>
                <a:cubicBezTo>
                  <a:pt x="207811" y="1612417"/>
                  <a:pt x="192179" y="1617733"/>
                  <a:pt x="178185" y="1628041"/>
                </a:cubicBezTo>
                <a:cubicBezTo>
                  <a:pt x="164191" y="1638350"/>
                  <a:pt x="153021" y="1651709"/>
                  <a:pt x="144673" y="1668117"/>
                </a:cubicBezTo>
                <a:cubicBezTo>
                  <a:pt x="136325" y="1684526"/>
                  <a:pt x="131984" y="1702042"/>
                  <a:pt x="131651" y="1720667"/>
                </a:cubicBezTo>
                <a:cubicBezTo>
                  <a:pt x="131429" y="1732173"/>
                  <a:pt x="133819" y="1742245"/>
                  <a:pt x="138822" y="1750883"/>
                </a:cubicBezTo>
                <a:cubicBezTo>
                  <a:pt x="143825" y="1759521"/>
                  <a:pt x="152772" y="1764062"/>
                  <a:pt x="165663" y="1764506"/>
                </a:cubicBezTo>
                <a:cubicBezTo>
                  <a:pt x="180408" y="1764071"/>
                  <a:pt x="194664" y="1755722"/>
                  <a:pt x="208432" y="1739460"/>
                </a:cubicBezTo>
                <a:cubicBezTo>
                  <a:pt x="222200" y="1723197"/>
                  <a:pt x="231841" y="1701630"/>
                  <a:pt x="237355" y="1674758"/>
                </a:cubicBezTo>
                <a:lnTo>
                  <a:pt x="248804" y="1614961"/>
                </a:lnTo>
                <a:cubicBezTo>
                  <a:pt x="246385" y="1614304"/>
                  <a:pt x="243250" y="1613672"/>
                  <a:pt x="239399" y="1613066"/>
                </a:cubicBezTo>
                <a:cubicBezTo>
                  <a:pt x="235548" y="1612460"/>
                  <a:pt x="230776" y="1612136"/>
                  <a:pt x="225083" y="1612093"/>
                </a:cubicBezTo>
                <a:close/>
                <a:moveTo>
                  <a:pt x="10064191" y="1589618"/>
                </a:moveTo>
                <a:lnTo>
                  <a:pt x="10098171" y="1589618"/>
                </a:lnTo>
                <a:lnTo>
                  <a:pt x="10077283" y="1700203"/>
                </a:lnTo>
                <a:cubicBezTo>
                  <a:pt x="10076054" y="1705715"/>
                  <a:pt x="10075133" y="1710869"/>
                  <a:pt x="10074518" y="1715664"/>
                </a:cubicBezTo>
                <a:cubicBezTo>
                  <a:pt x="10073904" y="1720460"/>
                  <a:pt x="10073597" y="1724999"/>
                  <a:pt x="10073597" y="1729283"/>
                </a:cubicBezTo>
                <a:cubicBezTo>
                  <a:pt x="10073469" y="1739676"/>
                  <a:pt x="10075875" y="1747969"/>
                  <a:pt x="10080815" y="1754164"/>
                </a:cubicBezTo>
                <a:cubicBezTo>
                  <a:pt x="10085756" y="1760359"/>
                  <a:pt x="10094000" y="1763533"/>
                  <a:pt x="10105544" y="1763687"/>
                </a:cubicBezTo>
                <a:cubicBezTo>
                  <a:pt x="10118462" y="1763405"/>
                  <a:pt x="10131228" y="1756801"/>
                  <a:pt x="10143840" y="1743874"/>
                </a:cubicBezTo>
                <a:cubicBezTo>
                  <a:pt x="10156450" y="1730946"/>
                  <a:pt x="10165120" y="1713386"/>
                  <a:pt x="10169847" y="1691192"/>
                </a:cubicBezTo>
                <a:lnTo>
                  <a:pt x="10189097" y="1589618"/>
                </a:lnTo>
                <a:lnTo>
                  <a:pt x="10223092" y="1589618"/>
                </a:lnTo>
                <a:lnTo>
                  <a:pt x="10196470" y="1730065"/>
                </a:lnTo>
                <a:cubicBezTo>
                  <a:pt x="10192442" y="1752177"/>
                  <a:pt x="10189438" y="1771422"/>
                  <a:pt x="10187459" y="1787801"/>
                </a:cubicBezTo>
                <a:lnTo>
                  <a:pt x="10156741" y="1787801"/>
                </a:lnTo>
                <a:lnTo>
                  <a:pt x="10162065" y="1750581"/>
                </a:lnTo>
                <a:lnTo>
                  <a:pt x="10161247" y="1750581"/>
                </a:lnTo>
                <a:cubicBezTo>
                  <a:pt x="10152261" y="1763598"/>
                  <a:pt x="10141663" y="1773775"/>
                  <a:pt x="10129453" y="1781111"/>
                </a:cubicBezTo>
                <a:cubicBezTo>
                  <a:pt x="10117242" y="1788447"/>
                  <a:pt x="10104494" y="1792179"/>
                  <a:pt x="10091209" y="1792306"/>
                </a:cubicBezTo>
                <a:cubicBezTo>
                  <a:pt x="10077939" y="1792733"/>
                  <a:pt x="10066105" y="1788813"/>
                  <a:pt x="10055708" y="1780545"/>
                </a:cubicBezTo>
                <a:cubicBezTo>
                  <a:pt x="10045311" y="1772278"/>
                  <a:pt x="10039823" y="1757102"/>
                  <a:pt x="10039244" y="1735017"/>
                </a:cubicBezTo>
                <a:cubicBezTo>
                  <a:pt x="10039244" y="1730332"/>
                  <a:pt x="10039551" y="1725264"/>
                  <a:pt x="10040164" y="1719811"/>
                </a:cubicBezTo>
                <a:cubicBezTo>
                  <a:pt x="10040777" y="1714359"/>
                  <a:pt x="10041698" y="1708369"/>
                  <a:pt x="10042925" y="1701841"/>
                </a:cubicBezTo>
                <a:close/>
                <a:moveTo>
                  <a:pt x="7334239" y="1589618"/>
                </a:moveTo>
                <a:lnTo>
                  <a:pt x="7368200" y="1589618"/>
                </a:lnTo>
                <a:lnTo>
                  <a:pt x="7330144" y="1787801"/>
                </a:lnTo>
                <a:lnTo>
                  <a:pt x="7296149" y="1787801"/>
                </a:lnTo>
                <a:close/>
                <a:moveTo>
                  <a:pt x="5829289" y="1589618"/>
                </a:moveTo>
                <a:lnTo>
                  <a:pt x="5863250" y="1589618"/>
                </a:lnTo>
                <a:lnTo>
                  <a:pt x="5825194" y="1787801"/>
                </a:lnTo>
                <a:lnTo>
                  <a:pt x="5791199" y="1787801"/>
                </a:lnTo>
                <a:close/>
                <a:moveTo>
                  <a:pt x="4694482" y="1589618"/>
                </a:moveTo>
                <a:lnTo>
                  <a:pt x="4729697" y="1589618"/>
                </a:lnTo>
                <a:lnTo>
                  <a:pt x="4749352" y="1696517"/>
                </a:lnTo>
                <a:cubicBezTo>
                  <a:pt x="4751570" y="1707618"/>
                  <a:pt x="4753378" y="1717260"/>
                  <a:pt x="4754777" y="1725443"/>
                </a:cubicBezTo>
                <a:cubicBezTo>
                  <a:pt x="4756176" y="1733626"/>
                  <a:pt x="4757371" y="1741322"/>
                  <a:pt x="4758360" y="1748533"/>
                </a:cubicBezTo>
                <a:lnTo>
                  <a:pt x="4759179" y="1748533"/>
                </a:lnTo>
                <a:cubicBezTo>
                  <a:pt x="4761756" y="1742321"/>
                  <a:pt x="4764690" y="1735392"/>
                  <a:pt x="4767982" y="1727747"/>
                </a:cubicBezTo>
                <a:cubicBezTo>
                  <a:pt x="4771276" y="1720101"/>
                  <a:pt x="4775438" y="1710920"/>
                  <a:pt x="4780472" y="1700203"/>
                </a:cubicBezTo>
                <a:lnTo>
                  <a:pt x="4830837" y="1589618"/>
                </a:lnTo>
                <a:lnTo>
                  <a:pt x="4866870" y="1589618"/>
                </a:lnTo>
                <a:lnTo>
                  <a:pt x="4792755" y="1740341"/>
                </a:lnTo>
                <a:cubicBezTo>
                  <a:pt x="4782280" y="1761852"/>
                  <a:pt x="4771600" y="1781290"/>
                  <a:pt x="4760715" y="1798654"/>
                </a:cubicBezTo>
                <a:cubicBezTo>
                  <a:pt x="4749830" y="1816019"/>
                  <a:pt x="4737716" y="1831258"/>
                  <a:pt x="4724374" y="1844373"/>
                </a:cubicBezTo>
                <a:cubicBezTo>
                  <a:pt x="4713011" y="1855508"/>
                  <a:pt x="4702057" y="1863751"/>
                  <a:pt x="4691513" y="1869101"/>
                </a:cubicBezTo>
                <a:cubicBezTo>
                  <a:pt x="4680969" y="1874451"/>
                  <a:pt x="4672677" y="1877677"/>
                  <a:pt x="4666638" y="1878777"/>
                </a:cubicBezTo>
                <a:lnTo>
                  <a:pt x="4658448" y="1849698"/>
                </a:lnTo>
                <a:cubicBezTo>
                  <a:pt x="4662884" y="1848128"/>
                  <a:pt x="4668344" y="1845841"/>
                  <a:pt x="4674827" y="1842837"/>
                </a:cubicBezTo>
                <a:cubicBezTo>
                  <a:pt x="4681310" y="1839834"/>
                  <a:pt x="4687999" y="1835704"/>
                  <a:pt x="4694892" y="1830448"/>
                </a:cubicBezTo>
                <a:cubicBezTo>
                  <a:pt x="4701546" y="1825277"/>
                  <a:pt x="4708199" y="1818826"/>
                  <a:pt x="4714853" y="1811095"/>
                </a:cubicBezTo>
                <a:cubicBezTo>
                  <a:pt x="4721507" y="1803364"/>
                  <a:pt x="4727547" y="1794661"/>
                  <a:pt x="4732973" y="1784985"/>
                </a:cubicBezTo>
                <a:cubicBezTo>
                  <a:pt x="4733766" y="1783381"/>
                  <a:pt x="4734226" y="1781879"/>
                  <a:pt x="4734354" y="1780479"/>
                </a:cubicBezTo>
                <a:cubicBezTo>
                  <a:pt x="4734482" y="1779080"/>
                  <a:pt x="4734432" y="1777578"/>
                  <a:pt x="4734201" y="1775974"/>
                </a:cubicBezTo>
                <a:close/>
                <a:moveTo>
                  <a:pt x="4552939" y="1589618"/>
                </a:moveTo>
                <a:lnTo>
                  <a:pt x="4586901" y="1589618"/>
                </a:lnTo>
                <a:lnTo>
                  <a:pt x="4548844" y="1787801"/>
                </a:lnTo>
                <a:lnTo>
                  <a:pt x="4514849" y="1787801"/>
                </a:lnTo>
                <a:close/>
                <a:moveTo>
                  <a:pt x="1352516" y="1589618"/>
                </a:moveTo>
                <a:lnTo>
                  <a:pt x="1386501" y="1589618"/>
                </a:lnTo>
                <a:lnTo>
                  <a:pt x="1348404" y="1787801"/>
                </a:lnTo>
                <a:lnTo>
                  <a:pt x="1314437" y="1787801"/>
                </a:lnTo>
                <a:close/>
                <a:moveTo>
                  <a:pt x="339166" y="1589618"/>
                </a:moveTo>
                <a:lnTo>
                  <a:pt x="373147" y="1589618"/>
                </a:lnTo>
                <a:lnTo>
                  <a:pt x="352259" y="1700203"/>
                </a:lnTo>
                <a:cubicBezTo>
                  <a:pt x="351030" y="1705715"/>
                  <a:pt x="350109" y="1710869"/>
                  <a:pt x="349494" y="1715664"/>
                </a:cubicBezTo>
                <a:cubicBezTo>
                  <a:pt x="348880" y="1720460"/>
                  <a:pt x="348573" y="1724999"/>
                  <a:pt x="348573" y="1729283"/>
                </a:cubicBezTo>
                <a:cubicBezTo>
                  <a:pt x="348445" y="1739676"/>
                  <a:pt x="350851" y="1747969"/>
                  <a:pt x="355792" y="1754164"/>
                </a:cubicBezTo>
                <a:cubicBezTo>
                  <a:pt x="360732" y="1760359"/>
                  <a:pt x="368975" y="1763533"/>
                  <a:pt x="380520" y="1763687"/>
                </a:cubicBezTo>
                <a:cubicBezTo>
                  <a:pt x="393439" y="1763405"/>
                  <a:pt x="406204" y="1756801"/>
                  <a:pt x="418815" y="1743874"/>
                </a:cubicBezTo>
                <a:cubicBezTo>
                  <a:pt x="431427" y="1730946"/>
                  <a:pt x="440096" y="1713386"/>
                  <a:pt x="444823" y="1691192"/>
                </a:cubicBezTo>
                <a:lnTo>
                  <a:pt x="464073" y="1589618"/>
                </a:lnTo>
                <a:lnTo>
                  <a:pt x="498068" y="1589618"/>
                </a:lnTo>
                <a:lnTo>
                  <a:pt x="471445" y="1730065"/>
                </a:lnTo>
                <a:cubicBezTo>
                  <a:pt x="467418" y="1752177"/>
                  <a:pt x="464414" y="1771422"/>
                  <a:pt x="462435" y="1787801"/>
                </a:cubicBezTo>
                <a:lnTo>
                  <a:pt x="431717" y="1787801"/>
                </a:lnTo>
                <a:lnTo>
                  <a:pt x="437041" y="1750581"/>
                </a:lnTo>
                <a:lnTo>
                  <a:pt x="436222" y="1750581"/>
                </a:lnTo>
                <a:cubicBezTo>
                  <a:pt x="427237" y="1763598"/>
                  <a:pt x="416639" y="1773775"/>
                  <a:pt x="404429" y="1781111"/>
                </a:cubicBezTo>
                <a:cubicBezTo>
                  <a:pt x="392218" y="1788447"/>
                  <a:pt x="379470" y="1792179"/>
                  <a:pt x="366185" y="1792306"/>
                </a:cubicBezTo>
                <a:cubicBezTo>
                  <a:pt x="352914" y="1792733"/>
                  <a:pt x="341081" y="1788813"/>
                  <a:pt x="330684" y="1780545"/>
                </a:cubicBezTo>
                <a:cubicBezTo>
                  <a:pt x="320287" y="1772278"/>
                  <a:pt x="314799" y="1757102"/>
                  <a:pt x="314220" y="1735017"/>
                </a:cubicBezTo>
                <a:cubicBezTo>
                  <a:pt x="314220" y="1730332"/>
                  <a:pt x="314526" y="1725264"/>
                  <a:pt x="315140" y="1719811"/>
                </a:cubicBezTo>
                <a:cubicBezTo>
                  <a:pt x="315753" y="1714359"/>
                  <a:pt x="316674" y="1708369"/>
                  <a:pt x="317900" y="1701841"/>
                </a:cubicBezTo>
                <a:close/>
                <a:moveTo>
                  <a:pt x="10582498" y="1585522"/>
                </a:moveTo>
                <a:cubicBezTo>
                  <a:pt x="10591902" y="1585675"/>
                  <a:pt x="10600333" y="1586698"/>
                  <a:pt x="10607789" y="1588590"/>
                </a:cubicBezTo>
                <a:cubicBezTo>
                  <a:pt x="10615247" y="1590482"/>
                  <a:pt x="10620606" y="1592327"/>
                  <a:pt x="10623865" y="1594123"/>
                </a:cubicBezTo>
                <a:lnTo>
                  <a:pt x="10614035" y="1621107"/>
                </a:lnTo>
                <a:cubicBezTo>
                  <a:pt x="10610153" y="1619186"/>
                  <a:pt x="10605426" y="1617496"/>
                  <a:pt x="10599854" y="1616036"/>
                </a:cubicBezTo>
                <a:cubicBezTo>
                  <a:pt x="10594282" y="1614576"/>
                  <a:pt x="10587815" y="1613808"/>
                  <a:pt x="10580450" y="1613731"/>
                </a:cubicBezTo>
                <a:cubicBezTo>
                  <a:pt x="10563167" y="1614070"/>
                  <a:pt x="10548266" y="1619037"/>
                  <a:pt x="10535747" y="1628633"/>
                </a:cubicBezTo>
                <a:cubicBezTo>
                  <a:pt x="10523227" y="1638228"/>
                  <a:pt x="10513574" y="1650419"/>
                  <a:pt x="10506787" y="1665204"/>
                </a:cubicBezTo>
                <a:cubicBezTo>
                  <a:pt x="10500003" y="1679989"/>
                  <a:pt x="10496569" y="1695335"/>
                  <a:pt x="10496488" y="1711244"/>
                </a:cubicBezTo>
                <a:cubicBezTo>
                  <a:pt x="10496513" y="1727427"/>
                  <a:pt x="10500660" y="1740231"/>
                  <a:pt x="10508928" y="1749654"/>
                </a:cubicBezTo>
                <a:cubicBezTo>
                  <a:pt x="10517197" y="1759077"/>
                  <a:pt x="10529432" y="1763892"/>
                  <a:pt x="10545636" y="1764096"/>
                </a:cubicBezTo>
                <a:cubicBezTo>
                  <a:pt x="10555689" y="1763943"/>
                  <a:pt x="10564563" y="1762714"/>
                  <a:pt x="10572259" y="1760409"/>
                </a:cubicBezTo>
                <a:cubicBezTo>
                  <a:pt x="10579956" y="1758104"/>
                  <a:pt x="10586372" y="1755646"/>
                  <a:pt x="10591509" y="1753034"/>
                </a:cubicBezTo>
                <a:lnTo>
                  <a:pt x="10594785" y="1780040"/>
                </a:lnTo>
                <a:cubicBezTo>
                  <a:pt x="10589581" y="1782681"/>
                  <a:pt x="10582072" y="1785270"/>
                  <a:pt x="10572259" y="1787808"/>
                </a:cubicBezTo>
                <a:cubicBezTo>
                  <a:pt x="10562447" y="1790346"/>
                  <a:pt x="10550841" y="1791709"/>
                  <a:pt x="10537445" y="1791896"/>
                </a:cubicBezTo>
                <a:cubicBezTo>
                  <a:pt x="10511881" y="1791344"/>
                  <a:pt x="10492795" y="1783860"/>
                  <a:pt x="10480186" y="1769444"/>
                </a:cubicBezTo>
                <a:cubicBezTo>
                  <a:pt x="10467579" y="1755027"/>
                  <a:pt x="10461289" y="1736993"/>
                  <a:pt x="10461316" y="1715341"/>
                </a:cubicBezTo>
                <a:cubicBezTo>
                  <a:pt x="10461492" y="1692456"/>
                  <a:pt x="10466685" y="1671222"/>
                  <a:pt x="10476897" y="1651638"/>
                </a:cubicBezTo>
                <a:cubicBezTo>
                  <a:pt x="10487107" y="1632055"/>
                  <a:pt x="10501277" y="1616228"/>
                  <a:pt x="10519407" y="1604156"/>
                </a:cubicBezTo>
                <a:cubicBezTo>
                  <a:pt x="10537536" y="1592084"/>
                  <a:pt x="10558567" y="1585873"/>
                  <a:pt x="10582498" y="1585522"/>
                </a:cubicBezTo>
                <a:close/>
                <a:moveTo>
                  <a:pt x="8629873" y="1585522"/>
                </a:moveTo>
                <a:cubicBezTo>
                  <a:pt x="8639277" y="1585675"/>
                  <a:pt x="8647708" y="1586698"/>
                  <a:pt x="8655165" y="1588590"/>
                </a:cubicBezTo>
                <a:cubicBezTo>
                  <a:pt x="8662622" y="1590482"/>
                  <a:pt x="8667981" y="1592327"/>
                  <a:pt x="8671240" y="1594123"/>
                </a:cubicBezTo>
                <a:lnTo>
                  <a:pt x="8661411" y="1621107"/>
                </a:lnTo>
                <a:cubicBezTo>
                  <a:pt x="8657529" y="1619186"/>
                  <a:pt x="8652801" y="1617496"/>
                  <a:pt x="8647229" y="1616036"/>
                </a:cubicBezTo>
                <a:cubicBezTo>
                  <a:pt x="8641657" y="1614576"/>
                  <a:pt x="8635190" y="1613808"/>
                  <a:pt x="8627826" y="1613731"/>
                </a:cubicBezTo>
                <a:cubicBezTo>
                  <a:pt x="8610542" y="1614070"/>
                  <a:pt x="8595641" y="1619037"/>
                  <a:pt x="8583121" y="1628633"/>
                </a:cubicBezTo>
                <a:cubicBezTo>
                  <a:pt x="8570602" y="1638228"/>
                  <a:pt x="8560949" y="1650419"/>
                  <a:pt x="8554163" y="1665204"/>
                </a:cubicBezTo>
                <a:cubicBezTo>
                  <a:pt x="8547377" y="1679989"/>
                  <a:pt x="8543944" y="1695335"/>
                  <a:pt x="8543863" y="1711244"/>
                </a:cubicBezTo>
                <a:cubicBezTo>
                  <a:pt x="8543888" y="1727427"/>
                  <a:pt x="8548035" y="1740231"/>
                  <a:pt x="8556303" y="1749654"/>
                </a:cubicBezTo>
                <a:cubicBezTo>
                  <a:pt x="8564571" y="1759077"/>
                  <a:pt x="8576808" y="1763892"/>
                  <a:pt x="8593012" y="1764096"/>
                </a:cubicBezTo>
                <a:cubicBezTo>
                  <a:pt x="8603064" y="1763943"/>
                  <a:pt x="8611938" y="1762714"/>
                  <a:pt x="8619634" y="1760409"/>
                </a:cubicBezTo>
                <a:cubicBezTo>
                  <a:pt x="8627331" y="1758104"/>
                  <a:pt x="8633747" y="1755646"/>
                  <a:pt x="8638884" y="1753034"/>
                </a:cubicBezTo>
                <a:lnTo>
                  <a:pt x="8642160" y="1780040"/>
                </a:lnTo>
                <a:cubicBezTo>
                  <a:pt x="8636956" y="1782681"/>
                  <a:pt x="8629447" y="1785270"/>
                  <a:pt x="8619634" y="1787808"/>
                </a:cubicBezTo>
                <a:cubicBezTo>
                  <a:pt x="8609822" y="1790346"/>
                  <a:pt x="8598217" y="1791709"/>
                  <a:pt x="8584820" y="1791896"/>
                </a:cubicBezTo>
                <a:cubicBezTo>
                  <a:pt x="8559256" y="1791344"/>
                  <a:pt x="8540170" y="1783860"/>
                  <a:pt x="8527562" y="1769444"/>
                </a:cubicBezTo>
                <a:cubicBezTo>
                  <a:pt x="8514954" y="1755027"/>
                  <a:pt x="8508664" y="1736993"/>
                  <a:pt x="8508691" y="1715341"/>
                </a:cubicBezTo>
                <a:cubicBezTo>
                  <a:pt x="8508867" y="1692456"/>
                  <a:pt x="8514061" y="1671222"/>
                  <a:pt x="8524272" y="1651638"/>
                </a:cubicBezTo>
                <a:cubicBezTo>
                  <a:pt x="8534483" y="1632055"/>
                  <a:pt x="8548653" y="1616228"/>
                  <a:pt x="8566782" y="1604156"/>
                </a:cubicBezTo>
                <a:cubicBezTo>
                  <a:pt x="8584911" y="1592084"/>
                  <a:pt x="8605942" y="1585873"/>
                  <a:pt x="8629873" y="1585522"/>
                </a:cubicBezTo>
                <a:close/>
                <a:moveTo>
                  <a:pt x="8258398" y="1585522"/>
                </a:moveTo>
                <a:cubicBezTo>
                  <a:pt x="8267802" y="1585675"/>
                  <a:pt x="8276232" y="1586698"/>
                  <a:pt x="8283690" y="1588590"/>
                </a:cubicBezTo>
                <a:cubicBezTo>
                  <a:pt x="8291147" y="1590482"/>
                  <a:pt x="8296506" y="1592327"/>
                  <a:pt x="8299765" y="1594123"/>
                </a:cubicBezTo>
                <a:lnTo>
                  <a:pt x="8289936" y="1621107"/>
                </a:lnTo>
                <a:cubicBezTo>
                  <a:pt x="8286054" y="1619186"/>
                  <a:pt x="8281326" y="1617496"/>
                  <a:pt x="8275754" y="1616036"/>
                </a:cubicBezTo>
                <a:cubicBezTo>
                  <a:pt x="8270182" y="1614576"/>
                  <a:pt x="8263714" y="1613808"/>
                  <a:pt x="8256350" y="1613731"/>
                </a:cubicBezTo>
                <a:cubicBezTo>
                  <a:pt x="8239068" y="1614070"/>
                  <a:pt x="8224166" y="1619037"/>
                  <a:pt x="8211646" y="1628633"/>
                </a:cubicBezTo>
                <a:cubicBezTo>
                  <a:pt x="8199127" y="1638228"/>
                  <a:pt x="8189474" y="1650419"/>
                  <a:pt x="8182688" y="1665204"/>
                </a:cubicBezTo>
                <a:cubicBezTo>
                  <a:pt x="8175902" y="1679989"/>
                  <a:pt x="8172468" y="1695335"/>
                  <a:pt x="8172388" y="1711244"/>
                </a:cubicBezTo>
                <a:cubicBezTo>
                  <a:pt x="8172414" y="1727427"/>
                  <a:pt x="8176560" y="1740231"/>
                  <a:pt x="8184828" y="1749654"/>
                </a:cubicBezTo>
                <a:cubicBezTo>
                  <a:pt x="8193097" y="1759077"/>
                  <a:pt x="8205333" y="1763892"/>
                  <a:pt x="8221536" y="1764096"/>
                </a:cubicBezTo>
                <a:cubicBezTo>
                  <a:pt x="8231588" y="1763943"/>
                  <a:pt x="8240462" y="1762714"/>
                  <a:pt x="8248158" y="1760409"/>
                </a:cubicBezTo>
                <a:cubicBezTo>
                  <a:pt x="8255856" y="1758104"/>
                  <a:pt x="8262272" y="1755646"/>
                  <a:pt x="8267410" y="1753034"/>
                </a:cubicBezTo>
                <a:lnTo>
                  <a:pt x="8270686" y="1780040"/>
                </a:lnTo>
                <a:cubicBezTo>
                  <a:pt x="8265480" y="1782681"/>
                  <a:pt x="8257972" y="1785270"/>
                  <a:pt x="8248158" y="1787808"/>
                </a:cubicBezTo>
                <a:cubicBezTo>
                  <a:pt x="8238346" y="1790346"/>
                  <a:pt x="8226742" y="1791709"/>
                  <a:pt x="8213345" y="1791896"/>
                </a:cubicBezTo>
                <a:cubicBezTo>
                  <a:pt x="8187781" y="1791344"/>
                  <a:pt x="8168695" y="1783860"/>
                  <a:pt x="8156087" y="1769444"/>
                </a:cubicBezTo>
                <a:cubicBezTo>
                  <a:pt x="8143479" y="1755027"/>
                  <a:pt x="8137189" y="1736993"/>
                  <a:pt x="8137216" y="1715341"/>
                </a:cubicBezTo>
                <a:cubicBezTo>
                  <a:pt x="8137392" y="1692456"/>
                  <a:pt x="8142586" y="1671222"/>
                  <a:pt x="8152796" y="1651638"/>
                </a:cubicBezTo>
                <a:cubicBezTo>
                  <a:pt x="8163008" y="1632055"/>
                  <a:pt x="8177178" y="1616228"/>
                  <a:pt x="8195308" y="1604156"/>
                </a:cubicBezTo>
                <a:cubicBezTo>
                  <a:pt x="8213436" y="1592084"/>
                  <a:pt x="8234467" y="1585873"/>
                  <a:pt x="8258398" y="1585522"/>
                </a:cubicBezTo>
                <a:close/>
                <a:moveTo>
                  <a:pt x="8010749" y="1585522"/>
                </a:moveTo>
                <a:cubicBezTo>
                  <a:pt x="8020151" y="1585675"/>
                  <a:pt x="8028582" y="1586698"/>
                  <a:pt x="8036040" y="1588590"/>
                </a:cubicBezTo>
                <a:cubicBezTo>
                  <a:pt x="8043497" y="1590482"/>
                  <a:pt x="8048856" y="1592327"/>
                  <a:pt x="8052116" y="1594123"/>
                </a:cubicBezTo>
                <a:lnTo>
                  <a:pt x="8042286" y="1621107"/>
                </a:lnTo>
                <a:cubicBezTo>
                  <a:pt x="8038403" y="1619186"/>
                  <a:pt x="8033676" y="1617496"/>
                  <a:pt x="8028104" y="1616036"/>
                </a:cubicBezTo>
                <a:cubicBezTo>
                  <a:pt x="8022532" y="1614576"/>
                  <a:pt x="8016064" y="1613808"/>
                  <a:pt x="8008700" y="1613731"/>
                </a:cubicBezTo>
                <a:cubicBezTo>
                  <a:pt x="7991418" y="1614070"/>
                  <a:pt x="7976517" y="1619037"/>
                  <a:pt x="7963997" y="1628633"/>
                </a:cubicBezTo>
                <a:cubicBezTo>
                  <a:pt x="7951477" y="1638228"/>
                  <a:pt x="7941824" y="1650419"/>
                  <a:pt x="7935039" y="1665204"/>
                </a:cubicBezTo>
                <a:cubicBezTo>
                  <a:pt x="7928252" y="1679989"/>
                  <a:pt x="7924819" y="1695335"/>
                  <a:pt x="7924738" y="1711244"/>
                </a:cubicBezTo>
                <a:cubicBezTo>
                  <a:pt x="7924764" y="1727427"/>
                  <a:pt x="7928910" y="1740231"/>
                  <a:pt x="7937179" y="1749654"/>
                </a:cubicBezTo>
                <a:cubicBezTo>
                  <a:pt x="7945447" y="1759077"/>
                  <a:pt x="7957683" y="1763892"/>
                  <a:pt x="7973887" y="1764096"/>
                </a:cubicBezTo>
                <a:cubicBezTo>
                  <a:pt x="7983938" y="1763943"/>
                  <a:pt x="7992812" y="1762714"/>
                  <a:pt x="8000510" y="1760409"/>
                </a:cubicBezTo>
                <a:cubicBezTo>
                  <a:pt x="8008206" y="1758104"/>
                  <a:pt x="8014622" y="1755646"/>
                  <a:pt x="8019760" y="1753034"/>
                </a:cubicBezTo>
                <a:lnTo>
                  <a:pt x="8023036" y="1780040"/>
                </a:lnTo>
                <a:cubicBezTo>
                  <a:pt x="8017831" y="1782681"/>
                  <a:pt x="8010322" y="1785270"/>
                  <a:pt x="8000510" y="1787808"/>
                </a:cubicBezTo>
                <a:cubicBezTo>
                  <a:pt x="7990696" y="1790346"/>
                  <a:pt x="7979092" y="1791709"/>
                  <a:pt x="7965695" y="1791896"/>
                </a:cubicBezTo>
                <a:cubicBezTo>
                  <a:pt x="7940132" y="1791344"/>
                  <a:pt x="7921046" y="1783860"/>
                  <a:pt x="7908438" y="1769444"/>
                </a:cubicBezTo>
                <a:cubicBezTo>
                  <a:pt x="7895829" y="1755027"/>
                  <a:pt x="7889539" y="1736993"/>
                  <a:pt x="7889566" y="1715341"/>
                </a:cubicBezTo>
                <a:cubicBezTo>
                  <a:pt x="7889742" y="1692456"/>
                  <a:pt x="7894936" y="1671222"/>
                  <a:pt x="7905147" y="1651638"/>
                </a:cubicBezTo>
                <a:cubicBezTo>
                  <a:pt x="7915358" y="1632055"/>
                  <a:pt x="7929527" y="1616228"/>
                  <a:pt x="7947657" y="1604156"/>
                </a:cubicBezTo>
                <a:cubicBezTo>
                  <a:pt x="7965787" y="1592084"/>
                  <a:pt x="7986816" y="1585873"/>
                  <a:pt x="8010749" y="1585522"/>
                </a:cubicBezTo>
                <a:close/>
                <a:moveTo>
                  <a:pt x="3848324" y="1585522"/>
                </a:moveTo>
                <a:cubicBezTo>
                  <a:pt x="3857727" y="1585675"/>
                  <a:pt x="3866157" y="1586698"/>
                  <a:pt x="3873615" y="1588590"/>
                </a:cubicBezTo>
                <a:cubicBezTo>
                  <a:pt x="3881073" y="1590482"/>
                  <a:pt x="3886432" y="1592327"/>
                  <a:pt x="3889691" y="1594123"/>
                </a:cubicBezTo>
                <a:lnTo>
                  <a:pt x="3879862" y="1621107"/>
                </a:lnTo>
                <a:cubicBezTo>
                  <a:pt x="3875979" y="1619186"/>
                  <a:pt x="3871252" y="1617496"/>
                  <a:pt x="3865680" y="1616036"/>
                </a:cubicBezTo>
                <a:cubicBezTo>
                  <a:pt x="3860108" y="1614576"/>
                  <a:pt x="3853640" y="1613808"/>
                  <a:pt x="3846276" y="1613731"/>
                </a:cubicBezTo>
                <a:cubicBezTo>
                  <a:pt x="3828993" y="1614070"/>
                  <a:pt x="3814092" y="1619037"/>
                  <a:pt x="3801572" y="1628633"/>
                </a:cubicBezTo>
                <a:cubicBezTo>
                  <a:pt x="3789052" y="1638228"/>
                  <a:pt x="3779400" y="1650419"/>
                  <a:pt x="3772614" y="1665204"/>
                </a:cubicBezTo>
                <a:cubicBezTo>
                  <a:pt x="3765829" y="1679989"/>
                  <a:pt x="3762395" y="1695335"/>
                  <a:pt x="3762314" y="1711244"/>
                </a:cubicBezTo>
                <a:cubicBezTo>
                  <a:pt x="3762340" y="1727427"/>
                  <a:pt x="3766487" y="1740231"/>
                  <a:pt x="3774755" y="1749654"/>
                </a:cubicBezTo>
                <a:cubicBezTo>
                  <a:pt x="3783024" y="1759077"/>
                  <a:pt x="3795259" y="1763892"/>
                  <a:pt x="3811462" y="1764096"/>
                </a:cubicBezTo>
                <a:cubicBezTo>
                  <a:pt x="3821514" y="1763943"/>
                  <a:pt x="3830388" y="1762714"/>
                  <a:pt x="3838085" y="1760409"/>
                </a:cubicBezTo>
                <a:cubicBezTo>
                  <a:pt x="3845781" y="1758104"/>
                  <a:pt x="3852198" y="1755646"/>
                  <a:pt x="3857335" y="1753034"/>
                </a:cubicBezTo>
                <a:lnTo>
                  <a:pt x="3860612" y="1780040"/>
                </a:lnTo>
                <a:cubicBezTo>
                  <a:pt x="3855406" y="1782681"/>
                  <a:pt x="3847897" y="1785270"/>
                  <a:pt x="3838085" y="1787808"/>
                </a:cubicBezTo>
                <a:cubicBezTo>
                  <a:pt x="3828272" y="1790346"/>
                  <a:pt x="3816667" y="1791709"/>
                  <a:pt x="3803271" y="1791896"/>
                </a:cubicBezTo>
                <a:cubicBezTo>
                  <a:pt x="3777708" y="1791344"/>
                  <a:pt x="3758622" y="1783860"/>
                  <a:pt x="3746014" y="1769444"/>
                </a:cubicBezTo>
                <a:cubicBezTo>
                  <a:pt x="3733406" y="1755027"/>
                  <a:pt x="3727115" y="1736993"/>
                  <a:pt x="3727142" y="1715341"/>
                </a:cubicBezTo>
                <a:cubicBezTo>
                  <a:pt x="3727318" y="1692456"/>
                  <a:pt x="3732512" y="1671222"/>
                  <a:pt x="3742723" y="1651638"/>
                </a:cubicBezTo>
                <a:cubicBezTo>
                  <a:pt x="3752934" y="1632055"/>
                  <a:pt x="3767104" y="1616228"/>
                  <a:pt x="3785233" y="1604156"/>
                </a:cubicBezTo>
                <a:cubicBezTo>
                  <a:pt x="3803362" y="1592084"/>
                  <a:pt x="3824393" y="1585873"/>
                  <a:pt x="3848324" y="1585522"/>
                </a:cubicBezTo>
                <a:close/>
                <a:moveTo>
                  <a:pt x="2533875" y="1585522"/>
                </a:moveTo>
                <a:cubicBezTo>
                  <a:pt x="2543278" y="1585675"/>
                  <a:pt x="2551708" y="1586698"/>
                  <a:pt x="2559166" y="1588590"/>
                </a:cubicBezTo>
                <a:cubicBezTo>
                  <a:pt x="2566623" y="1590482"/>
                  <a:pt x="2571982" y="1592327"/>
                  <a:pt x="2575242" y="1594123"/>
                </a:cubicBezTo>
                <a:lnTo>
                  <a:pt x="2565412" y="1621107"/>
                </a:lnTo>
                <a:cubicBezTo>
                  <a:pt x="2561529" y="1619186"/>
                  <a:pt x="2556803" y="1617496"/>
                  <a:pt x="2551231" y="1616036"/>
                </a:cubicBezTo>
                <a:cubicBezTo>
                  <a:pt x="2545659" y="1614576"/>
                  <a:pt x="2539191" y="1613808"/>
                  <a:pt x="2531827" y="1613731"/>
                </a:cubicBezTo>
                <a:cubicBezTo>
                  <a:pt x="2514543" y="1614070"/>
                  <a:pt x="2499642" y="1619037"/>
                  <a:pt x="2487122" y="1628633"/>
                </a:cubicBezTo>
                <a:cubicBezTo>
                  <a:pt x="2474602" y="1638228"/>
                  <a:pt x="2464950" y="1650419"/>
                  <a:pt x="2458164" y="1665204"/>
                </a:cubicBezTo>
                <a:cubicBezTo>
                  <a:pt x="2451379" y="1679989"/>
                  <a:pt x="2447945" y="1695335"/>
                  <a:pt x="2447864" y="1711244"/>
                </a:cubicBezTo>
                <a:cubicBezTo>
                  <a:pt x="2447890" y="1727427"/>
                  <a:pt x="2452037" y="1740231"/>
                  <a:pt x="2460305" y="1749654"/>
                </a:cubicBezTo>
                <a:cubicBezTo>
                  <a:pt x="2468573" y="1759077"/>
                  <a:pt x="2480809" y="1763892"/>
                  <a:pt x="2497013" y="1764096"/>
                </a:cubicBezTo>
                <a:cubicBezTo>
                  <a:pt x="2507065" y="1763943"/>
                  <a:pt x="2515939" y="1762714"/>
                  <a:pt x="2523635" y="1760409"/>
                </a:cubicBezTo>
                <a:cubicBezTo>
                  <a:pt x="2531332" y="1758104"/>
                  <a:pt x="2537749" y="1755646"/>
                  <a:pt x="2542885" y="1753034"/>
                </a:cubicBezTo>
                <a:lnTo>
                  <a:pt x="2546162" y="1780040"/>
                </a:lnTo>
                <a:cubicBezTo>
                  <a:pt x="2540957" y="1782681"/>
                  <a:pt x="2533448" y="1785270"/>
                  <a:pt x="2523635" y="1787808"/>
                </a:cubicBezTo>
                <a:cubicBezTo>
                  <a:pt x="2513823" y="1790346"/>
                  <a:pt x="2502218" y="1791709"/>
                  <a:pt x="2488821" y="1791896"/>
                </a:cubicBezTo>
                <a:cubicBezTo>
                  <a:pt x="2463257" y="1791344"/>
                  <a:pt x="2444171" y="1783860"/>
                  <a:pt x="2431564" y="1769444"/>
                </a:cubicBezTo>
                <a:cubicBezTo>
                  <a:pt x="2418956" y="1755027"/>
                  <a:pt x="2412665" y="1736993"/>
                  <a:pt x="2412692" y="1715341"/>
                </a:cubicBezTo>
                <a:cubicBezTo>
                  <a:pt x="2412868" y="1692456"/>
                  <a:pt x="2418061" y="1671222"/>
                  <a:pt x="2428272" y="1651638"/>
                </a:cubicBezTo>
                <a:cubicBezTo>
                  <a:pt x="2438484" y="1632055"/>
                  <a:pt x="2452654" y="1616228"/>
                  <a:pt x="2470783" y="1604156"/>
                </a:cubicBezTo>
                <a:cubicBezTo>
                  <a:pt x="2488913" y="1592084"/>
                  <a:pt x="2509944" y="1585873"/>
                  <a:pt x="2533875" y="1585522"/>
                </a:cubicBezTo>
                <a:close/>
                <a:moveTo>
                  <a:pt x="10361513" y="1585112"/>
                </a:moveTo>
                <a:cubicBezTo>
                  <a:pt x="10379360" y="1585352"/>
                  <a:pt x="10393996" y="1589373"/>
                  <a:pt x="10405421" y="1597175"/>
                </a:cubicBezTo>
                <a:cubicBezTo>
                  <a:pt x="10416846" y="1604978"/>
                  <a:pt x="10425290" y="1615125"/>
                  <a:pt x="10430753" y="1627617"/>
                </a:cubicBezTo>
                <a:cubicBezTo>
                  <a:pt x="10436216" y="1640108"/>
                  <a:pt x="10438929" y="1653507"/>
                  <a:pt x="10438890" y="1667814"/>
                </a:cubicBezTo>
                <a:cubicBezTo>
                  <a:pt x="10438765" y="1688569"/>
                  <a:pt x="10434196" y="1708372"/>
                  <a:pt x="10425189" y="1727221"/>
                </a:cubicBezTo>
                <a:cubicBezTo>
                  <a:pt x="10416180" y="1746071"/>
                  <a:pt x="10403483" y="1761529"/>
                  <a:pt x="10387098" y="1773596"/>
                </a:cubicBezTo>
                <a:cubicBezTo>
                  <a:pt x="10370713" y="1785663"/>
                  <a:pt x="10351395" y="1791900"/>
                  <a:pt x="10329142" y="1792306"/>
                </a:cubicBezTo>
                <a:cubicBezTo>
                  <a:pt x="10304233" y="1791702"/>
                  <a:pt x="10285141" y="1783706"/>
                  <a:pt x="10271867" y="1768317"/>
                </a:cubicBezTo>
                <a:cubicBezTo>
                  <a:pt x="10258592" y="1752927"/>
                  <a:pt x="10251892" y="1733766"/>
                  <a:pt x="10251766" y="1710833"/>
                </a:cubicBezTo>
                <a:cubicBezTo>
                  <a:pt x="10251928" y="1688773"/>
                  <a:pt x="10256649" y="1668257"/>
                  <a:pt x="10265923" y="1649286"/>
                </a:cubicBezTo>
                <a:cubicBezTo>
                  <a:pt x="10275197" y="1630315"/>
                  <a:pt x="10288046" y="1614963"/>
                  <a:pt x="10304468" y="1603230"/>
                </a:cubicBezTo>
                <a:cubicBezTo>
                  <a:pt x="10320890" y="1591497"/>
                  <a:pt x="10339905" y="1585458"/>
                  <a:pt x="10361513" y="1585112"/>
                </a:cubicBezTo>
                <a:close/>
                <a:moveTo>
                  <a:pt x="9408412" y="1585112"/>
                </a:moveTo>
                <a:cubicBezTo>
                  <a:pt x="9423485" y="1585393"/>
                  <a:pt x="9434771" y="1589636"/>
                  <a:pt x="9442270" y="1597841"/>
                </a:cubicBezTo>
                <a:cubicBezTo>
                  <a:pt x="9449770" y="1606046"/>
                  <a:pt x="9453894" y="1616531"/>
                  <a:pt x="9454643" y="1629295"/>
                </a:cubicBezTo>
                <a:cubicBezTo>
                  <a:pt x="9463522" y="1614947"/>
                  <a:pt x="9474144" y="1604053"/>
                  <a:pt x="9486506" y="1596614"/>
                </a:cubicBezTo>
                <a:cubicBezTo>
                  <a:pt x="9498870" y="1589176"/>
                  <a:pt x="9512564" y="1585342"/>
                  <a:pt x="9527591" y="1585112"/>
                </a:cubicBezTo>
                <a:cubicBezTo>
                  <a:pt x="9539618" y="1584950"/>
                  <a:pt x="9550464" y="1588954"/>
                  <a:pt x="9560129" y="1597127"/>
                </a:cubicBezTo>
                <a:cubicBezTo>
                  <a:pt x="9569793" y="1605300"/>
                  <a:pt x="9574906" y="1618616"/>
                  <a:pt x="9575468" y="1637077"/>
                </a:cubicBezTo>
                <a:cubicBezTo>
                  <a:pt x="9575460" y="1641907"/>
                  <a:pt x="9575170" y="1647299"/>
                  <a:pt x="9574599" y="1653255"/>
                </a:cubicBezTo>
                <a:cubicBezTo>
                  <a:pt x="9574028" y="1659211"/>
                  <a:pt x="9573227" y="1665013"/>
                  <a:pt x="9572196" y="1670662"/>
                </a:cubicBezTo>
                <a:lnTo>
                  <a:pt x="9550112" y="1787801"/>
                </a:lnTo>
                <a:lnTo>
                  <a:pt x="9516936" y="1787801"/>
                </a:lnTo>
                <a:lnTo>
                  <a:pt x="9538247" y="1673529"/>
                </a:lnTo>
                <a:cubicBezTo>
                  <a:pt x="9539083" y="1669741"/>
                  <a:pt x="9539766" y="1665542"/>
                  <a:pt x="9540296" y="1660935"/>
                </a:cubicBezTo>
                <a:cubicBezTo>
                  <a:pt x="9540825" y="1656327"/>
                  <a:pt x="9541098" y="1651924"/>
                  <a:pt x="9541115" y="1647726"/>
                </a:cubicBezTo>
                <a:cubicBezTo>
                  <a:pt x="9541251" y="1637154"/>
                  <a:pt x="9539032" y="1628809"/>
                  <a:pt x="9534456" y="1622691"/>
                </a:cubicBezTo>
                <a:cubicBezTo>
                  <a:pt x="9529879" y="1616573"/>
                  <a:pt x="9522127" y="1613450"/>
                  <a:pt x="9511198" y="1613322"/>
                </a:cubicBezTo>
                <a:cubicBezTo>
                  <a:pt x="9498374" y="1613595"/>
                  <a:pt x="9486012" y="1620216"/>
                  <a:pt x="9474111" y="1633186"/>
                </a:cubicBezTo>
                <a:cubicBezTo>
                  <a:pt x="9462210" y="1646156"/>
                  <a:pt x="9453950" y="1663836"/>
                  <a:pt x="9449327" y="1686226"/>
                </a:cubicBezTo>
                <a:lnTo>
                  <a:pt x="9430107" y="1787801"/>
                </a:lnTo>
                <a:lnTo>
                  <a:pt x="9397354" y="1787801"/>
                </a:lnTo>
                <a:lnTo>
                  <a:pt x="9419471" y="1671481"/>
                </a:lnTo>
                <a:cubicBezTo>
                  <a:pt x="9420290" y="1667198"/>
                  <a:pt x="9420904" y="1663068"/>
                  <a:pt x="9421314" y="1659092"/>
                </a:cubicBezTo>
                <a:cubicBezTo>
                  <a:pt x="9421723" y="1655115"/>
                  <a:pt x="9421928" y="1651190"/>
                  <a:pt x="9421928" y="1647316"/>
                </a:cubicBezTo>
                <a:cubicBezTo>
                  <a:pt x="9422261" y="1638553"/>
                  <a:pt x="9420469" y="1630788"/>
                  <a:pt x="9416553" y="1624022"/>
                </a:cubicBezTo>
                <a:cubicBezTo>
                  <a:pt x="9412636" y="1617255"/>
                  <a:pt x="9404598" y="1613689"/>
                  <a:pt x="9392439" y="1613322"/>
                </a:cubicBezTo>
                <a:cubicBezTo>
                  <a:pt x="9379350" y="1613808"/>
                  <a:pt x="9366619" y="1621027"/>
                  <a:pt x="9354246" y="1634978"/>
                </a:cubicBezTo>
                <a:cubicBezTo>
                  <a:pt x="9341874" y="1648929"/>
                  <a:pt x="9333443" y="1666694"/>
                  <a:pt x="9328954" y="1688274"/>
                </a:cubicBezTo>
                <a:lnTo>
                  <a:pt x="9310524" y="1787801"/>
                </a:lnTo>
                <a:lnTo>
                  <a:pt x="9277348" y="1787801"/>
                </a:lnTo>
                <a:lnTo>
                  <a:pt x="9303970" y="1647353"/>
                </a:lnTo>
                <a:cubicBezTo>
                  <a:pt x="9307998" y="1625242"/>
                  <a:pt x="9311002" y="1605996"/>
                  <a:pt x="9312981" y="1589618"/>
                </a:cubicBezTo>
                <a:lnTo>
                  <a:pt x="9342880" y="1589618"/>
                </a:lnTo>
                <a:lnTo>
                  <a:pt x="9337556" y="1626838"/>
                </a:lnTo>
                <a:lnTo>
                  <a:pt x="9338785" y="1626838"/>
                </a:lnTo>
                <a:cubicBezTo>
                  <a:pt x="9348111" y="1613104"/>
                  <a:pt x="9358743" y="1602723"/>
                  <a:pt x="9370680" y="1595694"/>
                </a:cubicBezTo>
                <a:cubicBezTo>
                  <a:pt x="9382618" y="1588664"/>
                  <a:pt x="9395195" y="1585137"/>
                  <a:pt x="9408412" y="1585112"/>
                </a:cubicBezTo>
                <a:close/>
                <a:moveTo>
                  <a:pt x="9206224" y="1585112"/>
                </a:moveTo>
                <a:cubicBezTo>
                  <a:pt x="9215825" y="1585154"/>
                  <a:pt x="9225354" y="1585888"/>
                  <a:pt x="9234811" y="1587311"/>
                </a:cubicBezTo>
                <a:cubicBezTo>
                  <a:pt x="9244268" y="1588735"/>
                  <a:pt x="9252474" y="1590596"/>
                  <a:pt x="9259428" y="1592893"/>
                </a:cubicBezTo>
                <a:lnTo>
                  <a:pt x="9239359" y="1696080"/>
                </a:lnTo>
                <a:cubicBezTo>
                  <a:pt x="9236083" y="1713567"/>
                  <a:pt x="9233728" y="1730390"/>
                  <a:pt x="9232295" y="1746547"/>
                </a:cubicBezTo>
                <a:cubicBezTo>
                  <a:pt x="9230862" y="1762704"/>
                  <a:pt x="9230349" y="1776455"/>
                  <a:pt x="9230758" y="1787801"/>
                </a:cubicBezTo>
                <a:lnTo>
                  <a:pt x="9199272" y="1787801"/>
                </a:lnTo>
                <a:cubicBezTo>
                  <a:pt x="9199306" y="1781750"/>
                  <a:pt x="9199749" y="1774294"/>
                  <a:pt x="9200601" y="1765433"/>
                </a:cubicBezTo>
                <a:cubicBezTo>
                  <a:pt x="9201453" y="1756572"/>
                  <a:pt x="9202510" y="1746976"/>
                  <a:pt x="9203770" y="1736646"/>
                </a:cubicBezTo>
                <a:lnTo>
                  <a:pt x="9202952" y="1736646"/>
                </a:lnTo>
                <a:cubicBezTo>
                  <a:pt x="9192011" y="1756877"/>
                  <a:pt x="9179993" y="1771272"/>
                  <a:pt x="9166897" y="1779829"/>
                </a:cubicBezTo>
                <a:cubicBezTo>
                  <a:pt x="9153801" y="1788387"/>
                  <a:pt x="9140142" y="1792546"/>
                  <a:pt x="9125918" y="1792306"/>
                </a:cubicBezTo>
                <a:cubicBezTo>
                  <a:pt x="9108320" y="1791933"/>
                  <a:pt x="9094487" y="1785729"/>
                  <a:pt x="9084420" y="1773694"/>
                </a:cubicBezTo>
                <a:cubicBezTo>
                  <a:pt x="9074354" y="1761659"/>
                  <a:pt x="9069223" y="1746032"/>
                  <a:pt x="9069027" y="1726812"/>
                </a:cubicBezTo>
                <a:cubicBezTo>
                  <a:pt x="9069120" y="1703394"/>
                  <a:pt x="9074573" y="1680951"/>
                  <a:pt x="9085385" y="1659483"/>
                </a:cubicBezTo>
                <a:cubicBezTo>
                  <a:pt x="9096198" y="1638016"/>
                  <a:pt x="9111812" y="1620373"/>
                  <a:pt x="9132230" y="1606553"/>
                </a:cubicBezTo>
                <a:cubicBezTo>
                  <a:pt x="9152649" y="1592734"/>
                  <a:pt x="9177314" y="1585587"/>
                  <a:pt x="9206224" y="1585112"/>
                </a:cubicBezTo>
                <a:close/>
                <a:moveTo>
                  <a:pt x="8434699" y="1585112"/>
                </a:moveTo>
                <a:cubicBezTo>
                  <a:pt x="8444300" y="1585154"/>
                  <a:pt x="8453830" y="1585888"/>
                  <a:pt x="8463286" y="1587311"/>
                </a:cubicBezTo>
                <a:cubicBezTo>
                  <a:pt x="8472743" y="1588735"/>
                  <a:pt x="8480949" y="1590596"/>
                  <a:pt x="8487903" y="1592893"/>
                </a:cubicBezTo>
                <a:lnTo>
                  <a:pt x="8467834" y="1696080"/>
                </a:lnTo>
                <a:cubicBezTo>
                  <a:pt x="8464558" y="1713567"/>
                  <a:pt x="8462203" y="1730390"/>
                  <a:pt x="8460769" y="1746547"/>
                </a:cubicBezTo>
                <a:cubicBezTo>
                  <a:pt x="8459337" y="1762704"/>
                  <a:pt x="8458824" y="1776455"/>
                  <a:pt x="8459233" y="1787801"/>
                </a:cubicBezTo>
                <a:lnTo>
                  <a:pt x="8427747" y="1787801"/>
                </a:lnTo>
                <a:cubicBezTo>
                  <a:pt x="8427781" y="1781750"/>
                  <a:pt x="8428224" y="1774294"/>
                  <a:pt x="8429076" y="1765433"/>
                </a:cubicBezTo>
                <a:cubicBezTo>
                  <a:pt x="8429928" y="1756572"/>
                  <a:pt x="8430985" y="1746976"/>
                  <a:pt x="8432245" y="1736646"/>
                </a:cubicBezTo>
                <a:lnTo>
                  <a:pt x="8431427" y="1736646"/>
                </a:lnTo>
                <a:cubicBezTo>
                  <a:pt x="8420486" y="1756877"/>
                  <a:pt x="8408468" y="1771272"/>
                  <a:pt x="8395372" y="1779829"/>
                </a:cubicBezTo>
                <a:cubicBezTo>
                  <a:pt x="8382276" y="1788387"/>
                  <a:pt x="8368617" y="1792546"/>
                  <a:pt x="8354394" y="1792306"/>
                </a:cubicBezTo>
                <a:cubicBezTo>
                  <a:pt x="8336795" y="1791933"/>
                  <a:pt x="8322962" y="1785729"/>
                  <a:pt x="8312896" y="1773694"/>
                </a:cubicBezTo>
                <a:cubicBezTo>
                  <a:pt x="8302829" y="1761659"/>
                  <a:pt x="8297698" y="1746032"/>
                  <a:pt x="8297502" y="1726812"/>
                </a:cubicBezTo>
                <a:cubicBezTo>
                  <a:pt x="8297595" y="1703394"/>
                  <a:pt x="8303048" y="1680951"/>
                  <a:pt x="8313860" y="1659483"/>
                </a:cubicBezTo>
                <a:cubicBezTo>
                  <a:pt x="8324673" y="1638016"/>
                  <a:pt x="8340288" y="1620373"/>
                  <a:pt x="8360706" y="1606553"/>
                </a:cubicBezTo>
                <a:cubicBezTo>
                  <a:pt x="8381124" y="1592734"/>
                  <a:pt x="8405789" y="1585587"/>
                  <a:pt x="8434699" y="1585112"/>
                </a:cubicBezTo>
                <a:close/>
                <a:moveTo>
                  <a:pt x="7789747" y="1585112"/>
                </a:moveTo>
                <a:cubicBezTo>
                  <a:pt x="7807600" y="1585352"/>
                  <a:pt x="7822240" y="1589373"/>
                  <a:pt x="7833666" y="1597175"/>
                </a:cubicBezTo>
                <a:cubicBezTo>
                  <a:pt x="7845093" y="1604978"/>
                  <a:pt x="7853539" y="1615125"/>
                  <a:pt x="7859003" y="1627617"/>
                </a:cubicBezTo>
                <a:cubicBezTo>
                  <a:pt x="7864466" y="1640108"/>
                  <a:pt x="7867179" y="1653507"/>
                  <a:pt x="7867140" y="1667814"/>
                </a:cubicBezTo>
                <a:cubicBezTo>
                  <a:pt x="7867014" y="1688569"/>
                  <a:pt x="7862447" y="1708372"/>
                  <a:pt x="7853438" y="1727221"/>
                </a:cubicBezTo>
                <a:cubicBezTo>
                  <a:pt x="7844428" y="1746071"/>
                  <a:pt x="7831731" y="1761529"/>
                  <a:pt x="7815346" y="1773596"/>
                </a:cubicBezTo>
                <a:cubicBezTo>
                  <a:pt x="7798961" y="1785663"/>
                  <a:pt x="7779642" y="1791900"/>
                  <a:pt x="7757390" y="1792306"/>
                </a:cubicBezTo>
                <a:cubicBezTo>
                  <a:pt x="7732482" y="1791702"/>
                  <a:pt x="7713391" y="1783706"/>
                  <a:pt x="7700117" y="1768317"/>
                </a:cubicBezTo>
                <a:cubicBezTo>
                  <a:pt x="7686842" y="1752927"/>
                  <a:pt x="7680142" y="1733766"/>
                  <a:pt x="7680016" y="1710833"/>
                </a:cubicBezTo>
                <a:cubicBezTo>
                  <a:pt x="7680180" y="1688773"/>
                  <a:pt x="7684902" y="1668257"/>
                  <a:pt x="7694179" y="1649286"/>
                </a:cubicBezTo>
                <a:cubicBezTo>
                  <a:pt x="7703458" y="1630315"/>
                  <a:pt x="7716308" y="1614963"/>
                  <a:pt x="7732728" y="1603230"/>
                </a:cubicBezTo>
                <a:cubicBezTo>
                  <a:pt x="7749149" y="1591497"/>
                  <a:pt x="7768155" y="1585458"/>
                  <a:pt x="7789747" y="1585112"/>
                </a:cubicBezTo>
                <a:close/>
                <a:moveTo>
                  <a:pt x="6993568" y="1585112"/>
                </a:moveTo>
                <a:cubicBezTo>
                  <a:pt x="7006053" y="1584804"/>
                  <a:pt x="7017408" y="1588793"/>
                  <a:pt x="7027635" y="1597077"/>
                </a:cubicBezTo>
                <a:cubicBezTo>
                  <a:pt x="7037862" y="1605361"/>
                  <a:pt x="7043281" y="1619786"/>
                  <a:pt x="7043894" y="1640354"/>
                </a:cubicBezTo>
                <a:cubicBezTo>
                  <a:pt x="7043869" y="1644782"/>
                  <a:pt x="7043511" y="1649851"/>
                  <a:pt x="7042821" y="1655559"/>
                </a:cubicBezTo>
                <a:cubicBezTo>
                  <a:pt x="7042131" y="1661268"/>
                  <a:pt x="7041262" y="1666848"/>
                  <a:pt x="7040214" y="1672300"/>
                </a:cubicBezTo>
                <a:lnTo>
                  <a:pt x="7018129" y="1787801"/>
                </a:lnTo>
                <a:lnTo>
                  <a:pt x="6984148" y="1787801"/>
                </a:lnTo>
                <a:lnTo>
                  <a:pt x="7005855" y="1673529"/>
                </a:lnTo>
                <a:cubicBezTo>
                  <a:pt x="7006692" y="1669578"/>
                  <a:pt x="7007374" y="1665397"/>
                  <a:pt x="7007903" y="1660986"/>
                </a:cubicBezTo>
                <a:cubicBezTo>
                  <a:pt x="7008432" y="1656574"/>
                  <a:pt x="7008706" y="1652291"/>
                  <a:pt x="7008722" y="1648135"/>
                </a:cubicBezTo>
                <a:cubicBezTo>
                  <a:pt x="7008885" y="1637905"/>
                  <a:pt x="7006615" y="1629594"/>
                  <a:pt x="7001913" y="1623203"/>
                </a:cubicBezTo>
                <a:cubicBezTo>
                  <a:pt x="6997212" y="1616812"/>
                  <a:pt x="6989106" y="1613518"/>
                  <a:pt x="6977595" y="1613322"/>
                </a:cubicBezTo>
                <a:cubicBezTo>
                  <a:pt x="6969320" y="1613377"/>
                  <a:pt x="6960567" y="1616497"/>
                  <a:pt x="6951336" y="1622681"/>
                </a:cubicBezTo>
                <a:cubicBezTo>
                  <a:pt x="6942106" y="1628865"/>
                  <a:pt x="6933717" y="1637780"/>
                  <a:pt x="6926171" y="1649425"/>
                </a:cubicBezTo>
                <a:cubicBezTo>
                  <a:pt x="6918624" y="1661070"/>
                  <a:pt x="6913238" y="1675112"/>
                  <a:pt x="6910015" y="1691550"/>
                </a:cubicBezTo>
                <a:lnTo>
                  <a:pt x="6891994" y="1787801"/>
                </a:lnTo>
                <a:lnTo>
                  <a:pt x="6857999" y="1787801"/>
                </a:lnTo>
                <a:lnTo>
                  <a:pt x="6884621" y="1647353"/>
                </a:lnTo>
                <a:cubicBezTo>
                  <a:pt x="6886831" y="1636297"/>
                  <a:pt x="6888658" y="1625958"/>
                  <a:pt x="6890099" y="1616336"/>
                </a:cubicBezTo>
                <a:cubicBezTo>
                  <a:pt x="6891541" y="1606713"/>
                  <a:pt x="6892856" y="1597807"/>
                  <a:pt x="6894041" y="1589618"/>
                </a:cubicBezTo>
                <a:lnTo>
                  <a:pt x="6924350" y="1589618"/>
                </a:lnTo>
                <a:lnTo>
                  <a:pt x="6919435" y="1628476"/>
                </a:lnTo>
                <a:lnTo>
                  <a:pt x="6920254" y="1628476"/>
                </a:lnTo>
                <a:cubicBezTo>
                  <a:pt x="6929196" y="1614494"/>
                  <a:pt x="6939982" y="1603788"/>
                  <a:pt x="6952610" y="1596359"/>
                </a:cubicBezTo>
                <a:cubicBezTo>
                  <a:pt x="6965239" y="1588928"/>
                  <a:pt x="6978892" y="1585180"/>
                  <a:pt x="6993568" y="1585112"/>
                </a:cubicBezTo>
                <a:close/>
                <a:moveTo>
                  <a:pt x="6702903" y="1585112"/>
                </a:moveTo>
                <a:cubicBezTo>
                  <a:pt x="6717187" y="1585321"/>
                  <a:pt x="6728824" y="1588811"/>
                  <a:pt x="6737814" y="1595582"/>
                </a:cubicBezTo>
                <a:cubicBezTo>
                  <a:pt x="6746805" y="1602353"/>
                  <a:pt x="6753407" y="1611149"/>
                  <a:pt x="6757621" y="1621972"/>
                </a:cubicBezTo>
                <a:cubicBezTo>
                  <a:pt x="6761836" y="1632794"/>
                  <a:pt x="6763922" y="1644387"/>
                  <a:pt x="6763879" y="1656751"/>
                </a:cubicBezTo>
                <a:cubicBezTo>
                  <a:pt x="6763669" y="1680352"/>
                  <a:pt x="6758541" y="1702385"/>
                  <a:pt x="6748495" y="1722851"/>
                </a:cubicBezTo>
                <a:cubicBezTo>
                  <a:pt x="6738448" y="1743317"/>
                  <a:pt x="6724739" y="1759913"/>
                  <a:pt x="6707365" y="1772640"/>
                </a:cubicBezTo>
                <a:cubicBezTo>
                  <a:pt x="6689991" y="1785367"/>
                  <a:pt x="6670210" y="1791922"/>
                  <a:pt x="6648020" y="1792306"/>
                </a:cubicBezTo>
                <a:cubicBezTo>
                  <a:pt x="6637397" y="1792212"/>
                  <a:pt x="6628540" y="1791275"/>
                  <a:pt x="6621449" y="1789495"/>
                </a:cubicBezTo>
                <a:cubicBezTo>
                  <a:pt x="6614358" y="1787716"/>
                  <a:pt x="6608880" y="1785655"/>
                  <a:pt x="6605015" y="1783313"/>
                </a:cubicBezTo>
                <a:lnTo>
                  <a:pt x="6604195" y="1783313"/>
                </a:lnTo>
                <a:lnTo>
                  <a:pt x="6588222" y="1868896"/>
                </a:lnTo>
                <a:lnTo>
                  <a:pt x="6554637" y="1868896"/>
                </a:lnTo>
                <a:lnTo>
                  <a:pt x="6594366" y="1660064"/>
                </a:lnTo>
                <a:cubicBezTo>
                  <a:pt x="6596439" y="1647990"/>
                  <a:pt x="6598436" y="1635789"/>
                  <a:pt x="6600356" y="1623459"/>
                </a:cubicBezTo>
                <a:cubicBezTo>
                  <a:pt x="6602276" y="1611129"/>
                  <a:pt x="6603965" y="1599848"/>
                  <a:pt x="6605424" y="1589618"/>
                </a:cubicBezTo>
                <a:lnTo>
                  <a:pt x="6636552" y="1589618"/>
                </a:lnTo>
                <a:lnTo>
                  <a:pt x="6630818" y="1626842"/>
                </a:lnTo>
                <a:lnTo>
                  <a:pt x="6631637" y="1626842"/>
                </a:lnTo>
                <a:cubicBezTo>
                  <a:pt x="6640801" y="1613822"/>
                  <a:pt x="6651553" y="1603644"/>
                  <a:pt x="6663891" y="1596308"/>
                </a:cubicBezTo>
                <a:cubicBezTo>
                  <a:pt x="6676229" y="1588971"/>
                  <a:pt x="6689234" y="1585239"/>
                  <a:pt x="6702903" y="1585112"/>
                </a:cubicBezTo>
                <a:close/>
                <a:moveTo>
                  <a:pt x="6501124" y="1585112"/>
                </a:moveTo>
                <a:cubicBezTo>
                  <a:pt x="6510726" y="1585154"/>
                  <a:pt x="6520255" y="1585888"/>
                  <a:pt x="6529712" y="1587311"/>
                </a:cubicBezTo>
                <a:cubicBezTo>
                  <a:pt x="6539169" y="1588735"/>
                  <a:pt x="6547374" y="1590596"/>
                  <a:pt x="6554329" y="1592893"/>
                </a:cubicBezTo>
                <a:lnTo>
                  <a:pt x="6534260" y="1696080"/>
                </a:lnTo>
                <a:cubicBezTo>
                  <a:pt x="6530983" y="1713567"/>
                  <a:pt x="6528628" y="1730390"/>
                  <a:pt x="6527195" y="1746547"/>
                </a:cubicBezTo>
                <a:cubicBezTo>
                  <a:pt x="6525762" y="1762704"/>
                  <a:pt x="6525250" y="1776455"/>
                  <a:pt x="6525658" y="1787801"/>
                </a:cubicBezTo>
                <a:lnTo>
                  <a:pt x="6494172" y="1787801"/>
                </a:lnTo>
                <a:cubicBezTo>
                  <a:pt x="6494206" y="1781750"/>
                  <a:pt x="6494650" y="1774294"/>
                  <a:pt x="6495501" y="1765433"/>
                </a:cubicBezTo>
                <a:cubicBezTo>
                  <a:pt x="6496353" y="1756572"/>
                  <a:pt x="6497409" y="1746976"/>
                  <a:pt x="6498670" y="1736646"/>
                </a:cubicBezTo>
                <a:lnTo>
                  <a:pt x="6497852" y="1736646"/>
                </a:lnTo>
                <a:cubicBezTo>
                  <a:pt x="6486903" y="1756877"/>
                  <a:pt x="6474884" y="1771272"/>
                  <a:pt x="6461795" y="1779829"/>
                </a:cubicBezTo>
                <a:cubicBezTo>
                  <a:pt x="6448707" y="1788387"/>
                  <a:pt x="6435053" y="1792546"/>
                  <a:pt x="6420832" y="1792306"/>
                </a:cubicBezTo>
                <a:cubicBezTo>
                  <a:pt x="6403227" y="1791933"/>
                  <a:pt x="6389390" y="1785729"/>
                  <a:pt x="6379322" y="1773694"/>
                </a:cubicBezTo>
                <a:cubicBezTo>
                  <a:pt x="6369254" y="1761659"/>
                  <a:pt x="6364122" y="1746032"/>
                  <a:pt x="6363927" y="1726812"/>
                </a:cubicBezTo>
                <a:cubicBezTo>
                  <a:pt x="6364021" y="1703394"/>
                  <a:pt x="6369474" y="1680951"/>
                  <a:pt x="6380288" y="1659483"/>
                </a:cubicBezTo>
                <a:cubicBezTo>
                  <a:pt x="6391101" y="1638016"/>
                  <a:pt x="6406717" y="1620373"/>
                  <a:pt x="6427136" y="1606553"/>
                </a:cubicBezTo>
                <a:cubicBezTo>
                  <a:pt x="6447554" y="1592734"/>
                  <a:pt x="6472216" y="1585587"/>
                  <a:pt x="6501124" y="1585112"/>
                </a:cubicBezTo>
                <a:close/>
                <a:moveTo>
                  <a:pt x="5415274" y="1585112"/>
                </a:moveTo>
                <a:cubicBezTo>
                  <a:pt x="5424875" y="1585154"/>
                  <a:pt x="5434405" y="1585888"/>
                  <a:pt x="5443862" y="1587311"/>
                </a:cubicBezTo>
                <a:cubicBezTo>
                  <a:pt x="5453318" y="1588735"/>
                  <a:pt x="5461524" y="1590596"/>
                  <a:pt x="5468479" y="1592893"/>
                </a:cubicBezTo>
                <a:lnTo>
                  <a:pt x="5448410" y="1696080"/>
                </a:lnTo>
                <a:cubicBezTo>
                  <a:pt x="5445133" y="1713567"/>
                  <a:pt x="5442778" y="1730390"/>
                  <a:pt x="5441345" y="1746547"/>
                </a:cubicBezTo>
                <a:cubicBezTo>
                  <a:pt x="5439911" y="1762704"/>
                  <a:pt x="5439400" y="1776455"/>
                  <a:pt x="5439808" y="1787801"/>
                </a:cubicBezTo>
                <a:lnTo>
                  <a:pt x="5408322" y="1787801"/>
                </a:lnTo>
                <a:cubicBezTo>
                  <a:pt x="5408356" y="1781750"/>
                  <a:pt x="5408799" y="1774294"/>
                  <a:pt x="5409651" y="1765433"/>
                </a:cubicBezTo>
                <a:cubicBezTo>
                  <a:pt x="5410503" y="1756572"/>
                  <a:pt x="5411559" y="1746976"/>
                  <a:pt x="5412820" y="1736646"/>
                </a:cubicBezTo>
                <a:lnTo>
                  <a:pt x="5412002" y="1736646"/>
                </a:lnTo>
                <a:cubicBezTo>
                  <a:pt x="5401061" y="1756877"/>
                  <a:pt x="5389043" y="1771272"/>
                  <a:pt x="5375947" y="1779829"/>
                </a:cubicBezTo>
                <a:cubicBezTo>
                  <a:pt x="5362852" y="1788387"/>
                  <a:pt x="5349192" y="1792546"/>
                  <a:pt x="5334969" y="1792306"/>
                </a:cubicBezTo>
                <a:cubicBezTo>
                  <a:pt x="5317370" y="1791933"/>
                  <a:pt x="5303538" y="1785729"/>
                  <a:pt x="5293471" y="1773694"/>
                </a:cubicBezTo>
                <a:cubicBezTo>
                  <a:pt x="5283403" y="1761659"/>
                  <a:pt x="5278272" y="1746032"/>
                  <a:pt x="5278077" y="1726812"/>
                </a:cubicBezTo>
                <a:cubicBezTo>
                  <a:pt x="5278170" y="1703394"/>
                  <a:pt x="5283623" y="1680951"/>
                  <a:pt x="5294435" y="1659483"/>
                </a:cubicBezTo>
                <a:cubicBezTo>
                  <a:pt x="5305248" y="1638016"/>
                  <a:pt x="5320863" y="1620373"/>
                  <a:pt x="5341281" y="1606553"/>
                </a:cubicBezTo>
                <a:cubicBezTo>
                  <a:pt x="5361700" y="1592734"/>
                  <a:pt x="5386363" y="1585587"/>
                  <a:pt x="5415274" y="1585112"/>
                </a:cubicBezTo>
                <a:close/>
                <a:moveTo>
                  <a:pt x="5179914" y="1585112"/>
                </a:moveTo>
                <a:cubicBezTo>
                  <a:pt x="5197761" y="1585352"/>
                  <a:pt x="5212397" y="1589373"/>
                  <a:pt x="5223822" y="1597175"/>
                </a:cubicBezTo>
                <a:cubicBezTo>
                  <a:pt x="5235246" y="1604978"/>
                  <a:pt x="5243690" y="1615125"/>
                  <a:pt x="5249154" y="1627617"/>
                </a:cubicBezTo>
                <a:cubicBezTo>
                  <a:pt x="5254616" y="1640108"/>
                  <a:pt x="5257329" y="1653507"/>
                  <a:pt x="5257290" y="1667814"/>
                </a:cubicBezTo>
                <a:cubicBezTo>
                  <a:pt x="5257165" y="1688569"/>
                  <a:pt x="5252597" y="1708372"/>
                  <a:pt x="5243589" y="1727221"/>
                </a:cubicBezTo>
                <a:cubicBezTo>
                  <a:pt x="5234580" y="1746071"/>
                  <a:pt x="5221883" y="1761529"/>
                  <a:pt x="5205498" y="1773596"/>
                </a:cubicBezTo>
                <a:cubicBezTo>
                  <a:pt x="5189114" y="1785663"/>
                  <a:pt x="5169796" y="1791900"/>
                  <a:pt x="5147543" y="1792306"/>
                </a:cubicBezTo>
                <a:cubicBezTo>
                  <a:pt x="5122634" y="1791702"/>
                  <a:pt x="5103542" y="1783706"/>
                  <a:pt x="5090267" y="1768317"/>
                </a:cubicBezTo>
                <a:cubicBezTo>
                  <a:pt x="5076993" y="1752927"/>
                  <a:pt x="5070292" y="1733766"/>
                  <a:pt x="5070166" y="1710833"/>
                </a:cubicBezTo>
                <a:cubicBezTo>
                  <a:pt x="5070329" y="1688773"/>
                  <a:pt x="5075049" y="1668257"/>
                  <a:pt x="5084323" y="1649286"/>
                </a:cubicBezTo>
                <a:cubicBezTo>
                  <a:pt x="5093597" y="1630315"/>
                  <a:pt x="5106446" y="1614963"/>
                  <a:pt x="5122868" y="1603230"/>
                </a:cubicBezTo>
                <a:cubicBezTo>
                  <a:pt x="5139291" y="1591497"/>
                  <a:pt x="5158306" y="1585458"/>
                  <a:pt x="5179914" y="1585112"/>
                </a:cubicBezTo>
                <a:close/>
                <a:moveTo>
                  <a:pt x="4443724" y="1585112"/>
                </a:moveTo>
                <a:cubicBezTo>
                  <a:pt x="4453326" y="1585154"/>
                  <a:pt x="4462855" y="1585888"/>
                  <a:pt x="4472312" y="1587311"/>
                </a:cubicBezTo>
                <a:cubicBezTo>
                  <a:pt x="4481769" y="1588735"/>
                  <a:pt x="4489974" y="1590596"/>
                  <a:pt x="4496929" y="1592893"/>
                </a:cubicBezTo>
                <a:lnTo>
                  <a:pt x="4476860" y="1696080"/>
                </a:lnTo>
                <a:cubicBezTo>
                  <a:pt x="4473584" y="1713567"/>
                  <a:pt x="4471229" y="1730390"/>
                  <a:pt x="4469795" y="1746547"/>
                </a:cubicBezTo>
                <a:cubicBezTo>
                  <a:pt x="4468362" y="1762704"/>
                  <a:pt x="4467850" y="1776455"/>
                  <a:pt x="4468259" y="1787801"/>
                </a:cubicBezTo>
                <a:lnTo>
                  <a:pt x="4436773" y="1787801"/>
                </a:lnTo>
                <a:cubicBezTo>
                  <a:pt x="4436806" y="1781750"/>
                  <a:pt x="4437250" y="1774294"/>
                  <a:pt x="4438102" y="1765433"/>
                </a:cubicBezTo>
                <a:cubicBezTo>
                  <a:pt x="4438953" y="1756572"/>
                  <a:pt x="4440010" y="1746976"/>
                  <a:pt x="4441271" y="1736646"/>
                </a:cubicBezTo>
                <a:lnTo>
                  <a:pt x="4440453" y="1736646"/>
                </a:lnTo>
                <a:cubicBezTo>
                  <a:pt x="4429512" y="1756877"/>
                  <a:pt x="4417493" y="1771272"/>
                  <a:pt x="4404397" y="1779829"/>
                </a:cubicBezTo>
                <a:cubicBezTo>
                  <a:pt x="4391302" y="1788387"/>
                  <a:pt x="4377643" y="1792546"/>
                  <a:pt x="4363419" y="1792306"/>
                </a:cubicBezTo>
                <a:cubicBezTo>
                  <a:pt x="4345821" y="1791933"/>
                  <a:pt x="4331988" y="1785729"/>
                  <a:pt x="4321921" y="1773694"/>
                </a:cubicBezTo>
                <a:cubicBezTo>
                  <a:pt x="4311854" y="1761659"/>
                  <a:pt x="4306723" y="1746032"/>
                  <a:pt x="4306528" y="1726812"/>
                </a:cubicBezTo>
                <a:cubicBezTo>
                  <a:pt x="4306621" y="1703394"/>
                  <a:pt x="4312073" y="1680951"/>
                  <a:pt x="4322886" y="1659483"/>
                </a:cubicBezTo>
                <a:cubicBezTo>
                  <a:pt x="4333699" y="1638016"/>
                  <a:pt x="4349314" y="1620373"/>
                  <a:pt x="4369732" y="1606553"/>
                </a:cubicBezTo>
                <a:cubicBezTo>
                  <a:pt x="4390150" y="1592734"/>
                  <a:pt x="4414814" y="1585587"/>
                  <a:pt x="4443724" y="1585112"/>
                </a:cubicBezTo>
                <a:close/>
                <a:moveTo>
                  <a:pt x="3653150" y="1585112"/>
                </a:moveTo>
                <a:cubicBezTo>
                  <a:pt x="3662752" y="1585154"/>
                  <a:pt x="3672281" y="1585888"/>
                  <a:pt x="3681737" y="1587311"/>
                </a:cubicBezTo>
                <a:cubicBezTo>
                  <a:pt x="3691195" y="1588735"/>
                  <a:pt x="3699401" y="1590596"/>
                  <a:pt x="3706355" y="1592893"/>
                </a:cubicBezTo>
                <a:lnTo>
                  <a:pt x="3686286" y="1696080"/>
                </a:lnTo>
                <a:cubicBezTo>
                  <a:pt x="3683009" y="1713567"/>
                  <a:pt x="3680655" y="1730390"/>
                  <a:pt x="3679221" y="1746547"/>
                </a:cubicBezTo>
                <a:cubicBezTo>
                  <a:pt x="3677788" y="1762704"/>
                  <a:pt x="3677276" y="1776455"/>
                  <a:pt x="3677685" y="1787801"/>
                </a:cubicBezTo>
                <a:lnTo>
                  <a:pt x="3646199" y="1787801"/>
                </a:lnTo>
                <a:cubicBezTo>
                  <a:pt x="3646233" y="1781750"/>
                  <a:pt x="3646676" y="1774294"/>
                  <a:pt x="3647527" y="1765433"/>
                </a:cubicBezTo>
                <a:cubicBezTo>
                  <a:pt x="3648379" y="1756572"/>
                  <a:pt x="3649436" y="1746976"/>
                  <a:pt x="3650697" y="1736646"/>
                </a:cubicBezTo>
                <a:lnTo>
                  <a:pt x="3649879" y="1736646"/>
                </a:lnTo>
                <a:cubicBezTo>
                  <a:pt x="3638937" y="1756877"/>
                  <a:pt x="3626919" y="1771272"/>
                  <a:pt x="3613823" y="1779829"/>
                </a:cubicBezTo>
                <a:cubicBezTo>
                  <a:pt x="3600727" y="1788387"/>
                  <a:pt x="3587068" y="1792546"/>
                  <a:pt x="3572845" y="1792306"/>
                </a:cubicBezTo>
                <a:cubicBezTo>
                  <a:pt x="3555246" y="1791933"/>
                  <a:pt x="3541414" y="1785729"/>
                  <a:pt x="3531347" y="1773694"/>
                </a:cubicBezTo>
                <a:cubicBezTo>
                  <a:pt x="3521280" y="1761659"/>
                  <a:pt x="3516149" y="1746032"/>
                  <a:pt x="3515953" y="1726812"/>
                </a:cubicBezTo>
                <a:cubicBezTo>
                  <a:pt x="3516046" y="1703394"/>
                  <a:pt x="3521499" y="1680951"/>
                  <a:pt x="3532311" y="1659483"/>
                </a:cubicBezTo>
                <a:cubicBezTo>
                  <a:pt x="3543124" y="1638016"/>
                  <a:pt x="3558739" y="1620373"/>
                  <a:pt x="3579158" y="1606553"/>
                </a:cubicBezTo>
                <a:cubicBezTo>
                  <a:pt x="3599576" y="1592734"/>
                  <a:pt x="3624240" y="1585587"/>
                  <a:pt x="3653150" y="1585112"/>
                </a:cubicBezTo>
                <a:close/>
                <a:moveTo>
                  <a:pt x="2921889" y="1585112"/>
                </a:moveTo>
                <a:cubicBezTo>
                  <a:pt x="2936961" y="1585393"/>
                  <a:pt x="2948248" y="1589636"/>
                  <a:pt x="2955747" y="1597841"/>
                </a:cubicBezTo>
                <a:cubicBezTo>
                  <a:pt x="2963246" y="1606046"/>
                  <a:pt x="2967370" y="1616531"/>
                  <a:pt x="2968120" y="1629295"/>
                </a:cubicBezTo>
                <a:cubicBezTo>
                  <a:pt x="2976999" y="1614947"/>
                  <a:pt x="2987620" y="1604053"/>
                  <a:pt x="2999983" y="1596614"/>
                </a:cubicBezTo>
                <a:cubicBezTo>
                  <a:pt x="3012346" y="1589176"/>
                  <a:pt x="3026041" y="1585342"/>
                  <a:pt x="3041068" y="1585112"/>
                </a:cubicBezTo>
                <a:cubicBezTo>
                  <a:pt x="3053094" y="1584950"/>
                  <a:pt x="3063940" y="1588954"/>
                  <a:pt x="3073605" y="1597127"/>
                </a:cubicBezTo>
                <a:cubicBezTo>
                  <a:pt x="3083269" y="1605300"/>
                  <a:pt x="3088383" y="1618616"/>
                  <a:pt x="3088945" y="1637077"/>
                </a:cubicBezTo>
                <a:cubicBezTo>
                  <a:pt x="3088936" y="1641907"/>
                  <a:pt x="3088646" y="1647299"/>
                  <a:pt x="3088075" y="1653255"/>
                </a:cubicBezTo>
                <a:cubicBezTo>
                  <a:pt x="3087505" y="1659211"/>
                  <a:pt x="3086703" y="1665013"/>
                  <a:pt x="3085672" y="1670662"/>
                </a:cubicBezTo>
                <a:lnTo>
                  <a:pt x="3063588" y="1787801"/>
                </a:lnTo>
                <a:lnTo>
                  <a:pt x="3030412" y="1787801"/>
                </a:lnTo>
                <a:lnTo>
                  <a:pt x="3051722" y="1673529"/>
                </a:lnTo>
                <a:cubicBezTo>
                  <a:pt x="3052559" y="1669741"/>
                  <a:pt x="3053243" y="1665542"/>
                  <a:pt x="3053771" y="1660935"/>
                </a:cubicBezTo>
                <a:cubicBezTo>
                  <a:pt x="3054300" y="1656327"/>
                  <a:pt x="3054573" y="1651924"/>
                  <a:pt x="3054591" y="1647726"/>
                </a:cubicBezTo>
                <a:cubicBezTo>
                  <a:pt x="3054728" y="1637154"/>
                  <a:pt x="3052508" y="1628809"/>
                  <a:pt x="3047931" y="1622691"/>
                </a:cubicBezTo>
                <a:cubicBezTo>
                  <a:pt x="3043356" y="1616573"/>
                  <a:pt x="3035603" y="1613450"/>
                  <a:pt x="3024675" y="1613322"/>
                </a:cubicBezTo>
                <a:cubicBezTo>
                  <a:pt x="3011850" y="1613595"/>
                  <a:pt x="2999488" y="1620216"/>
                  <a:pt x="2987587" y="1633186"/>
                </a:cubicBezTo>
                <a:cubicBezTo>
                  <a:pt x="2975687" y="1646156"/>
                  <a:pt x="2967426" y="1663836"/>
                  <a:pt x="2962803" y="1686226"/>
                </a:cubicBezTo>
                <a:lnTo>
                  <a:pt x="2943583" y="1787801"/>
                </a:lnTo>
                <a:lnTo>
                  <a:pt x="2910831" y="1787801"/>
                </a:lnTo>
                <a:lnTo>
                  <a:pt x="2932948" y="1671481"/>
                </a:lnTo>
                <a:cubicBezTo>
                  <a:pt x="2933767" y="1667198"/>
                  <a:pt x="2934381" y="1663068"/>
                  <a:pt x="2934790" y="1659092"/>
                </a:cubicBezTo>
                <a:cubicBezTo>
                  <a:pt x="2935200" y="1655115"/>
                  <a:pt x="2935405" y="1651190"/>
                  <a:pt x="2935405" y="1647316"/>
                </a:cubicBezTo>
                <a:cubicBezTo>
                  <a:pt x="2935737" y="1638553"/>
                  <a:pt x="2933946" y="1630788"/>
                  <a:pt x="2930029" y="1624022"/>
                </a:cubicBezTo>
                <a:cubicBezTo>
                  <a:pt x="2926113" y="1617255"/>
                  <a:pt x="2918075" y="1613689"/>
                  <a:pt x="2905916" y="1613322"/>
                </a:cubicBezTo>
                <a:cubicBezTo>
                  <a:pt x="2892826" y="1613808"/>
                  <a:pt x="2880095" y="1621027"/>
                  <a:pt x="2867723" y="1634978"/>
                </a:cubicBezTo>
                <a:cubicBezTo>
                  <a:pt x="2855350" y="1648929"/>
                  <a:pt x="2846919" y="1666694"/>
                  <a:pt x="2842431" y="1688274"/>
                </a:cubicBezTo>
                <a:lnTo>
                  <a:pt x="2824001" y="1787801"/>
                </a:lnTo>
                <a:lnTo>
                  <a:pt x="2790825" y="1787801"/>
                </a:lnTo>
                <a:lnTo>
                  <a:pt x="2817447" y="1647353"/>
                </a:lnTo>
                <a:cubicBezTo>
                  <a:pt x="2821475" y="1625242"/>
                  <a:pt x="2824478" y="1605996"/>
                  <a:pt x="2826457" y="1589618"/>
                </a:cubicBezTo>
                <a:lnTo>
                  <a:pt x="2856357" y="1589618"/>
                </a:lnTo>
                <a:lnTo>
                  <a:pt x="2851032" y="1626838"/>
                </a:lnTo>
                <a:lnTo>
                  <a:pt x="2852261" y="1626838"/>
                </a:lnTo>
                <a:cubicBezTo>
                  <a:pt x="2861587" y="1613104"/>
                  <a:pt x="2872219" y="1602723"/>
                  <a:pt x="2884157" y="1595694"/>
                </a:cubicBezTo>
                <a:cubicBezTo>
                  <a:pt x="2896094" y="1588664"/>
                  <a:pt x="2908672" y="1585137"/>
                  <a:pt x="2921889" y="1585112"/>
                </a:cubicBezTo>
                <a:close/>
                <a:moveTo>
                  <a:pt x="2719700" y="1585112"/>
                </a:moveTo>
                <a:cubicBezTo>
                  <a:pt x="2729302" y="1585154"/>
                  <a:pt x="2738831" y="1585888"/>
                  <a:pt x="2748287" y="1587311"/>
                </a:cubicBezTo>
                <a:cubicBezTo>
                  <a:pt x="2757744" y="1588735"/>
                  <a:pt x="2765951" y="1590596"/>
                  <a:pt x="2772905" y="1592893"/>
                </a:cubicBezTo>
                <a:lnTo>
                  <a:pt x="2752836" y="1696080"/>
                </a:lnTo>
                <a:cubicBezTo>
                  <a:pt x="2749559" y="1713567"/>
                  <a:pt x="2747204" y="1730390"/>
                  <a:pt x="2745771" y="1746547"/>
                </a:cubicBezTo>
                <a:cubicBezTo>
                  <a:pt x="2744337" y="1762704"/>
                  <a:pt x="2743825" y="1776455"/>
                  <a:pt x="2744234" y="1787801"/>
                </a:cubicBezTo>
                <a:lnTo>
                  <a:pt x="2712748" y="1787801"/>
                </a:lnTo>
                <a:cubicBezTo>
                  <a:pt x="2712783" y="1781750"/>
                  <a:pt x="2713225" y="1774294"/>
                  <a:pt x="2714077" y="1765433"/>
                </a:cubicBezTo>
                <a:cubicBezTo>
                  <a:pt x="2714929" y="1756572"/>
                  <a:pt x="2715985" y="1746976"/>
                  <a:pt x="2717247" y="1736646"/>
                </a:cubicBezTo>
                <a:lnTo>
                  <a:pt x="2716428" y="1736646"/>
                </a:lnTo>
                <a:cubicBezTo>
                  <a:pt x="2705487" y="1756877"/>
                  <a:pt x="2693469" y="1771272"/>
                  <a:pt x="2680374" y="1779829"/>
                </a:cubicBezTo>
                <a:cubicBezTo>
                  <a:pt x="2667278" y="1788387"/>
                  <a:pt x="2653619" y="1792546"/>
                  <a:pt x="2639395" y="1792306"/>
                </a:cubicBezTo>
                <a:cubicBezTo>
                  <a:pt x="2621796" y="1791933"/>
                  <a:pt x="2607964" y="1785729"/>
                  <a:pt x="2597897" y="1773694"/>
                </a:cubicBezTo>
                <a:cubicBezTo>
                  <a:pt x="2587830" y="1761659"/>
                  <a:pt x="2582698" y="1746032"/>
                  <a:pt x="2582504" y="1726812"/>
                </a:cubicBezTo>
                <a:cubicBezTo>
                  <a:pt x="2582596" y="1703394"/>
                  <a:pt x="2588049" y="1680951"/>
                  <a:pt x="2598861" y="1659483"/>
                </a:cubicBezTo>
                <a:cubicBezTo>
                  <a:pt x="2609673" y="1638016"/>
                  <a:pt x="2625289" y="1620373"/>
                  <a:pt x="2645707" y="1606553"/>
                </a:cubicBezTo>
                <a:cubicBezTo>
                  <a:pt x="2666126" y="1592734"/>
                  <a:pt x="2690790" y="1585587"/>
                  <a:pt x="2719700" y="1585112"/>
                </a:cubicBezTo>
                <a:close/>
                <a:moveTo>
                  <a:pt x="2259644" y="1585112"/>
                </a:moveTo>
                <a:cubicBezTo>
                  <a:pt x="2272129" y="1584804"/>
                  <a:pt x="2283484" y="1588793"/>
                  <a:pt x="2293711" y="1597077"/>
                </a:cubicBezTo>
                <a:cubicBezTo>
                  <a:pt x="2303938" y="1605361"/>
                  <a:pt x="2309358" y="1619786"/>
                  <a:pt x="2309971" y="1640354"/>
                </a:cubicBezTo>
                <a:cubicBezTo>
                  <a:pt x="2309945" y="1644782"/>
                  <a:pt x="2309587" y="1649851"/>
                  <a:pt x="2308897" y="1655559"/>
                </a:cubicBezTo>
                <a:cubicBezTo>
                  <a:pt x="2308207" y="1661268"/>
                  <a:pt x="2307338" y="1666848"/>
                  <a:pt x="2306290" y="1672300"/>
                </a:cubicBezTo>
                <a:lnTo>
                  <a:pt x="2284205" y="1787801"/>
                </a:lnTo>
                <a:lnTo>
                  <a:pt x="2250224" y="1787801"/>
                </a:lnTo>
                <a:lnTo>
                  <a:pt x="2271931" y="1673529"/>
                </a:lnTo>
                <a:cubicBezTo>
                  <a:pt x="2272767" y="1669578"/>
                  <a:pt x="2273450" y="1665397"/>
                  <a:pt x="2273979" y="1660986"/>
                </a:cubicBezTo>
                <a:cubicBezTo>
                  <a:pt x="2274509" y="1656574"/>
                  <a:pt x="2274781" y="1652291"/>
                  <a:pt x="2274798" y="1648135"/>
                </a:cubicBezTo>
                <a:cubicBezTo>
                  <a:pt x="2274960" y="1637905"/>
                  <a:pt x="2272691" y="1629594"/>
                  <a:pt x="2267989" y="1623203"/>
                </a:cubicBezTo>
                <a:cubicBezTo>
                  <a:pt x="2263288" y="1616812"/>
                  <a:pt x="2255181" y="1613518"/>
                  <a:pt x="2243670" y="1613322"/>
                </a:cubicBezTo>
                <a:cubicBezTo>
                  <a:pt x="2235396" y="1613377"/>
                  <a:pt x="2226643" y="1616497"/>
                  <a:pt x="2217412" y="1622681"/>
                </a:cubicBezTo>
                <a:cubicBezTo>
                  <a:pt x="2208182" y="1628865"/>
                  <a:pt x="2199793" y="1637780"/>
                  <a:pt x="2192246" y="1649425"/>
                </a:cubicBezTo>
                <a:cubicBezTo>
                  <a:pt x="2184699" y="1661070"/>
                  <a:pt x="2179314" y="1675112"/>
                  <a:pt x="2176091" y="1691550"/>
                </a:cubicBezTo>
                <a:lnTo>
                  <a:pt x="2158069" y="1787801"/>
                </a:lnTo>
                <a:lnTo>
                  <a:pt x="2124075" y="1787801"/>
                </a:lnTo>
                <a:lnTo>
                  <a:pt x="2150697" y="1647353"/>
                </a:lnTo>
                <a:cubicBezTo>
                  <a:pt x="2152907" y="1636297"/>
                  <a:pt x="2154733" y="1625958"/>
                  <a:pt x="2156175" y="1616336"/>
                </a:cubicBezTo>
                <a:cubicBezTo>
                  <a:pt x="2157617" y="1606713"/>
                  <a:pt x="2158932" y="1597807"/>
                  <a:pt x="2160118" y="1589618"/>
                </a:cubicBezTo>
                <a:lnTo>
                  <a:pt x="2190426" y="1589618"/>
                </a:lnTo>
                <a:lnTo>
                  <a:pt x="2185511" y="1628476"/>
                </a:lnTo>
                <a:lnTo>
                  <a:pt x="2186330" y="1628476"/>
                </a:lnTo>
                <a:cubicBezTo>
                  <a:pt x="2195272" y="1614494"/>
                  <a:pt x="2206058" y="1603788"/>
                  <a:pt x="2218686" y="1596359"/>
                </a:cubicBezTo>
                <a:cubicBezTo>
                  <a:pt x="2231315" y="1588928"/>
                  <a:pt x="2244968" y="1585180"/>
                  <a:pt x="2259644" y="1585112"/>
                </a:cubicBezTo>
                <a:close/>
                <a:moveTo>
                  <a:pt x="2052950" y="1585112"/>
                </a:moveTo>
                <a:cubicBezTo>
                  <a:pt x="2062551" y="1585154"/>
                  <a:pt x="2072081" y="1585888"/>
                  <a:pt x="2081537" y="1587311"/>
                </a:cubicBezTo>
                <a:cubicBezTo>
                  <a:pt x="2090994" y="1588735"/>
                  <a:pt x="2099200" y="1590596"/>
                  <a:pt x="2106155" y="1592893"/>
                </a:cubicBezTo>
                <a:lnTo>
                  <a:pt x="2086085" y="1696080"/>
                </a:lnTo>
                <a:cubicBezTo>
                  <a:pt x="2082809" y="1713567"/>
                  <a:pt x="2080454" y="1730390"/>
                  <a:pt x="2079020" y="1746547"/>
                </a:cubicBezTo>
                <a:cubicBezTo>
                  <a:pt x="2077588" y="1762704"/>
                  <a:pt x="2077076" y="1776455"/>
                  <a:pt x="2077484" y="1787801"/>
                </a:cubicBezTo>
                <a:lnTo>
                  <a:pt x="2045998" y="1787801"/>
                </a:lnTo>
                <a:cubicBezTo>
                  <a:pt x="2046033" y="1781750"/>
                  <a:pt x="2046476" y="1774294"/>
                  <a:pt x="2047327" y="1765433"/>
                </a:cubicBezTo>
                <a:cubicBezTo>
                  <a:pt x="2048179" y="1756572"/>
                  <a:pt x="2049235" y="1746976"/>
                  <a:pt x="2050496" y="1736646"/>
                </a:cubicBezTo>
                <a:lnTo>
                  <a:pt x="2049679" y="1736646"/>
                </a:lnTo>
                <a:cubicBezTo>
                  <a:pt x="2038728" y="1756877"/>
                  <a:pt x="2026710" y="1771272"/>
                  <a:pt x="2013622" y="1779829"/>
                </a:cubicBezTo>
                <a:cubicBezTo>
                  <a:pt x="2000535" y="1788387"/>
                  <a:pt x="1986879" y="1792546"/>
                  <a:pt x="1972657" y="1792306"/>
                </a:cubicBezTo>
                <a:cubicBezTo>
                  <a:pt x="1955053" y="1791933"/>
                  <a:pt x="1941217" y="1785729"/>
                  <a:pt x="1931148" y="1773694"/>
                </a:cubicBezTo>
                <a:cubicBezTo>
                  <a:pt x="1921080" y="1761659"/>
                  <a:pt x="1915948" y="1746032"/>
                  <a:pt x="1915753" y="1726812"/>
                </a:cubicBezTo>
                <a:cubicBezTo>
                  <a:pt x="1915846" y="1703394"/>
                  <a:pt x="1921300" y="1680951"/>
                  <a:pt x="1932113" y="1659483"/>
                </a:cubicBezTo>
                <a:cubicBezTo>
                  <a:pt x="1942927" y="1638016"/>
                  <a:pt x="1958543" y="1620373"/>
                  <a:pt x="1978961" y="1606553"/>
                </a:cubicBezTo>
                <a:cubicBezTo>
                  <a:pt x="1999380" y="1592734"/>
                  <a:pt x="2024043" y="1585587"/>
                  <a:pt x="2052950" y="1585112"/>
                </a:cubicBezTo>
                <a:close/>
                <a:moveTo>
                  <a:pt x="1823185" y="1585112"/>
                </a:moveTo>
                <a:cubicBezTo>
                  <a:pt x="1834893" y="1585231"/>
                  <a:pt x="1846395" y="1586628"/>
                  <a:pt x="1857693" y="1589302"/>
                </a:cubicBezTo>
                <a:cubicBezTo>
                  <a:pt x="1868990" y="1591977"/>
                  <a:pt x="1878649" y="1595213"/>
                  <a:pt x="1886670" y="1599012"/>
                </a:cubicBezTo>
                <a:lnTo>
                  <a:pt x="1856361" y="1762864"/>
                </a:lnTo>
                <a:cubicBezTo>
                  <a:pt x="1852411" y="1783712"/>
                  <a:pt x="1847308" y="1801472"/>
                  <a:pt x="1841054" y="1816144"/>
                </a:cubicBezTo>
                <a:cubicBezTo>
                  <a:pt x="1834799" y="1830816"/>
                  <a:pt x="1826523" y="1842544"/>
                  <a:pt x="1816223" y="1851326"/>
                </a:cubicBezTo>
                <a:cubicBezTo>
                  <a:pt x="1806172" y="1859758"/>
                  <a:pt x="1795045" y="1865583"/>
                  <a:pt x="1782843" y="1868803"/>
                </a:cubicBezTo>
                <a:cubicBezTo>
                  <a:pt x="1770641" y="1872022"/>
                  <a:pt x="1758695" y="1873555"/>
                  <a:pt x="1747005" y="1873402"/>
                </a:cubicBezTo>
                <a:cubicBezTo>
                  <a:pt x="1734760" y="1873334"/>
                  <a:pt x="1723438" y="1872039"/>
                  <a:pt x="1713040" y="1869518"/>
                </a:cubicBezTo>
                <a:cubicBezTo>
                  <a:pt x="1702642" y="1866997"/>
                  <a:pt x="1694184" y="1863658"/>
                  <a:pt x="1687668" y="1859502"/>
                </a:cubicBezTo>
                <a:lnTo>
                  <a:pt x="1697497" y="1832893"/>
                </a:lnTo>
                <a:cubicBezTo>
                  <a:pt x="1703564" y="1836668"/>
                  <a:pt x="1711165" y="1839777"/>
                  <a:pt x="1720301" y="1842220"/>
                </a:cubicBezTo>
                <a:cubicBezTo>
                  <a:pt x="1729437" y="1844662"/>
                  <a:pt x="1739295" y="1845926"/>
                  <a:pt x="1749872" y="1846011"/>
                </a:cubicBezTo>
                <a:cubicBezTo>
                  <a:pt x="1766613" y="1846412"/>
                  <a:pt x="1781153" y="1841306"/>
                  <a:pt x="1793492" y="1830695"/>
                </a:cubicBezTo>
                <a:cubicBezTo>
                  <a:pt x="1805830" y="1820083"/>
                  <a:pt x="1815046" y="1801560"/>
                  <a:pt x="1821138" y="1775128"/>
                </a:cubicBezTo>
                <a:lnTo>
                  <a:pt x="1827692" y="1745660"/>
                </a:lnTo>
                <a:lnTo>
                  <a:pt x="1826462" y="1745660"/>
                </a:lnTo>
                <a:cubicBezTo>
                  <a:pt x="1817785" y="1759772"/>
                  <a:pt x="1807596" y="1770325"/>
                  <a:pt x="1795898" y="1777321"/>
                </a:cubicBezTo>
                <a:cubicBezTo>
                  <a:pt x="1784199" y="1784317"/>
                  <a:pt x="1771451" y="1787810"/>
                  <a:pt x="1757654" y="1787801"/>
                </a:cubicBezTo>
                <a:cubicBezTo>
                  <a:pt x="1737775" y="1787137"/>
                  <a:pt x="1722786" y="1780080"/>
                  <a:pt x="1712686" y="1766628"/>
                </a:cubicBezTo>
                <a:cubicBezTo>
                  <a:pt x="1702585" y="1753176"/>
                  <a:pt x="1697522" y="1737310"/>
                  <a:pt x="1697497" y="1719029"/>
                </a:cubicBezTo>
                <a:cubicBezTo>
                  <a:pt x="1697502" y="1696222"/>
                  <a:pt x="1702630" y="1674694"/>
                  <a:pt x="1712882" y="1654446"/>
                </a:cubicBezTo>
                <a:cubicBezTo>
                  <a:pt x="1723133" y="1634197"/>
                  <a:pt x="1737662" y="1617682"/>
                  <a:pt x="1756469" y="1604899"/>
                </a:cubicBezTo>
                <a:cubicBezTo>
                  <a:pt x="1775276" y="1592117"/>
                  <a:pt x="1797515" y="1585521"/>
                  <a:pt x="1823185" y="1585112"/>
                </a:cubicBezTo>
                <a:close/>
                <a:moveTo>
                  <a:pt x="1611944" y="1585112"/>
                </a:moveTo>
                <a:cubicBezTo>
                  <a:pt x="1624428" y="1584804"/>
                  <a:pt x="1635784" y="1588793"/>
                  <a:pt x="1646011" y="1597077"/>
                </a:cubicBezTo>
                <a:cubicBezTo>
                  <a:pt x="1656237" y="1605361"/>
                  <a:pt x="1661658" y="1619786"/>
                  <a:pt x="1662270" y="1640354"/>
                </a:cubicBezTo>
                <a:cubicBezTo>
                  <a:pt x="1662245" y="1644782"/>
                  <a:pt x="1661887" y="1649851"/>
                  <a:pt x="1661197" y="1655559"/>
                </a:cubicBezTo>
                <a:cubicBezTo>
                  <a:pt x="1660507" y="1661268"/>
                  <a:pt x="1659638" y="1666848"/>
                  <a:pt x="1658590" y="1672300"/>
                </a:cubicBezTo>
                <a:lnTo>
                  <a:pt x="1636505" y="1787801"/>
                </a:lnTo>
                <a:lnTo>
                  <a:pt x="1602524" y="1787801"/>
                </a:lnTo>
                <a:lnTo>
                  <a:pt x="1624231" y="1673529"/>
                </a:lnTo>
                <a:cubicBezTo>
                  <a:pt x="1625068" y="1669578"/>
                  <a:pt x="1625750" y="1665397"/>
                  <a:pt x="1626279" y="1660986"/>
                </a:cubicBezTo>
                <a:cubicBezTo>
                  <a:pt x="1626808" y="1656574"/>
                  <a:pt x="1627081" y="1652291"/>
                  <a:pt x="1627098" y="1648135"/>
                </a:cubicBezTo>
                <a:cubicBezTo>
                  <a:pt x="1627261" y="1637905"/>
                  <a:pt x="1624991" y="1629594"/>
                  <a:pt x="1620289" y="1623203"/>
                </a:cubicBezTo>
                <a:cubicBezTo>
                  <a:pt x="1615588" y="1616812"/>
                  <a:pt x="1607482" y="1613518"/>
                  <a:pt x="1595970" y="1613322"/>
                </a:cubicBezTo>
                <a:cubicBezTo>
                  <a:pt x="1587696" y="1613377"/>
                  <a:pt x="1578943" y="1616497"/>
                  <a:pt x="1569712" y="1622681"/>
                </a:cubicBezTo>
                <a:cubicBezTo>
                  <a:pt x="1560482" y="1628865"/>
                  <a:pt x="1552093" y="1637780"/>
                  <a:pt x="1544546" y="1649425"/>
                </a:cubicBezTo>
                <a:cubicBezTo>
                  <a:pt x="1536999" y="1661070"/>
                  <a:pt x="1531614" y="1675112"/>
                  <a:pt x="1528390" y="1691550"/>
                </a:cubicBezTo>
                <a:lnTo>
                  <a:pt x="1510369" y="1787801"/>
                </a:lnTo>
                <a:lnTo>
                  <a:pt x="1476375" y="1787801"/>
                </a:lnTo>
                <a:lnTo>
                  <a:pt x="1502997" y="1647353"/>
                </a:lnTo>
                <a:cubicBezTo>
                  <a:pt x="1505207" y="1636297"/>
                  <a:pt x="1507033" y="1625958"/>
                  <a:pt x="1508475" y="1616336"/>
                </a:cubicBezTo>
                <a:cubicBezTo>
                  <a:pt x="1509917" y="1606713"/>
                  <a:pt x="1511231" y="1597807"/>
                  <a:pt x="1512417" y="1589618"/>
                </a:cubicBezTo>
                <a:lnTo>
                  <a:pt x="1542726" y="1589618"/>
                </a:lnTo>
                <a:lnTo>
                  <a:pt x="1537811" y="1628476"/>
                </a:lnTo>
                <a:lnTo>
                  <a:pt x="1538630" y="1628476"/>
                </a:lnTo>
                <a:cubicBezTo>
                  <a:pt x="1547572" y="1614494"/>
                  <a:pt x="1558358" y="1603788"/>
                  <a:pt x="1570986" y="1596359"/>
                </a:cubicBezTo>
                <a:cubicBezTo>
                  <a:pt x="1583615" y="1588928"/>
                  <a:pt x="1597267" y="1585180"/>
                  <a:pt x="1611944" y="1585112"/>
                </a:cubicBezTo>
                <a:close/>
                <a:moveTo>
                  <a:pt x="948050" y="1585112"/>
                </a:moveTo>
                <a:cubicBezTo>
                  <a:pt x="957651" y="1585154"/>
                  <a:pt x="967180" y="1585888"/>
                  <a:pt x="976637" y="1587311"/>
                </a:cubicBezTo>
                <a:cubicBezTo>
                  <a:pt x="986094" y="1588735"/>
                  <a:pt x="994300" y="1590596"/>
                  <a:pt x="1001254" y="1592893"/>
                </a:cubicBezTo>
                <a:lnTo>
                  <a:pt x="981185" y="1696080"/>
                </a:lnTo>
                <a:cubicBezTo>
                  <a:pt x="977909" y="1713567"/>
                  <a:pt x="975554" y="1730390"/>
                  <a:pt x="974121" y="1746547"/>
                </a:cubicBezTo>
                <a:cubicBezTo>
                  <a:pt x="972688" y="1762704"/>
                  <a:pt x="972175" y="1776455"/>
                  <a:pt x="972584" y="1787801"/>
                </a:cubicBezTo>
                <a:lnTo>
                  <a:pt x="941098" y="1787801"/>
                </a:lnTo>
                <a:cubicBezTo>
                  <a:pt x="941132" y="1781750"/>
                  <a:pt x="941575" y="1774294"/>
                  <a:pt x="942427" y="1765433"/>
                </a:cubicBezTo>
                <a:cubicBezTo>
                  <a:pt x="943279" y="1756572"/>
                  <a:pt x="944335" y="1746976"/>
                  <a:pt x="945596" y="1736646"/>
                </a:cubicBezTo>
                <a:lnTo>
                  <a:pt x="944778" y="1736646"/>
                </a:lnTo>
                <a:cubicBezTo>
                  <a:pt x="933837" y="1756877"/>
                  <a:pt x="921818" y="1771272"/>
                  <a:pt x="908723" y="1779829"/>
                </a:cubicBezTo>
                <a:cubicBezTo>
                  <a:pt x="895627" y="1788387"/>
                  <a:pt x="881968" y="1792546"/>
                  <a:pt x="867745" y="1792306"/>
                </a:cubicBezTo>
                <a:cubicBezTo>
                  <a:pt x="850146" y="1791933"/>
                  <a:pt x="836314" y="1785729"/>
                  <a:pt x="826247" y="1773694"/>
                </a:cubicBezTo>
                <a:cubicBezTo>
                  <a:pt x="816179" y="1761659"/>
                  <a:pt x="811048" y="1746032"/>
                  <a:pt x="810853" y="1726812"/>
                </a:cubicBezTo>
                <a:cubicBezTo>
                  <a:pt x="810946" y="1703394"/>
                  <a:pt x="816399" y="1680951"/>
                  <a:pt x="827211" y="1659483"/>
                </a:cubicBezTo>
                <a:cubicBezTo>
                  <a:pt x="838023" y="1638016"/>
                  <a:pt x="853639" y="1620373"/>
                  <a:pt x="874057" y="1606553"/>
                </a:cubicBezTo>
                <a:cubicBezTo>
                  <a:pt x="894475" y="1592734"/>
                  <a:pt x="919140" y="1585587"/>
                  <a:pt x="948050" y="1585112"/>
                </a:cubicBezTo>
                <a:close/>
                <a:moveTo>
                  <a:pt x="233675" y="1585112"/>
                </a:moveTo>
                <a:cubicBezTo>
                  <a:pt x="243276" y="1585154"/>
                  <a:pt x="252805" y="1585888"/>
                  <a:pt x="262262" y="1587311"/>
                </a:cubicBezTo>
                <a:cubicBezTo>
                  <a:pt x="271719" y="1588735"/>
                  <a:pt x="279925" y="1590596"/>
                  <a:pt x="286880" y="1592893"/>
                </a:cubicBezTo>
                <a:lnTo>
                  <a:pt x="266810" y="1696080"/>
                </a:lnTo>
                <a:cubicBezTo>
                  <a:pt x="263534" y="1713567"/>
                  <a:pt x="261179" y="1730390"/>
                  <a:pt x="259746" y="1746547"/>
                </a:cubicBezTo>
                <a:cubicBezTo>
                  <a:pt x="258312" y="1762704"/>
                  <a:pt x="257800" y="1776455"/>
                  <a:pt x="258209" y="1787801"/>
                </a:cubicBezTo>
                <a:lnTo>
                  <a:pt x="226723" y="1787801"/>
                </a:lnTo>
                <a:cubicBezTo>
                  <a:pt x="226757" y="1781750"/>
                  <a:pt x="227200" y="1774294"/>
                  <a:pt x="228052" y="1765433"/>
                </a:cubicBezTo>
                <a:cubicBezTo>
                  <a:pt x="228904" y="1756572"/>
                  <a:pt x="229960" y="1746976"/>
                  <a:pt x="231221" y="1736646"/>
                </a:cubicBezTo>
                <a:lnTo>
                  <a:pt x="230403" y="1736646"/>
                </a:lnTo>
                <a:cubicBezTo>
                  <a:pt x="219462" y="1756877"/>
                  <a:pt x="207444" y="1771272"/>
                  <a:pt x="194348" y="1779829"/>
                </a:cubicBezTo>
                <a:cubicBezTo>
                  <a:pt x="181253" y="1788387"/>
                  <a:pt x="167593" y="1792546"/>
                  <a:pt x="153370" y="1792306"/>
                </a:cubicBezTo>
                <a:cubicBezTo>
                  <a:pt x="135771" y="1791933"/>
                  <a:pt x="121939" y="1785729"/>
                  <a:pt x="111871" y="1773694"/>
                </a:cubicBezTo>
                <a:cubicBezTo>
                  <a:pt x="101804" y="1761659"/>
                  <a:pt x="96673" y="1746032"/>
                  <a:pt x="96478" y="1726812"/>
                </a:cubicBezTo>
                <a:cubicBezTo>
                  <a:pt x="96571" y="1703394"/>
                  <a:pt x="102024" y="1680951"/>
                  <a:pt x="112836" y="1659483"/>
                </a:cubicBezTo>
                <a:cubicBezTo>
                  <a:pt x="123649" y="1638016"/>
                  <a:pt x="139264" y="1620373"/>
                  <a:pt x="159682" y="1606553"/>
                </a:cubicBezTo>
                <a:cubicBezTo>
                  <a:pt x="180100" y="1592734"/>
                  <a:pt x="204765" y="1585587"/>
                  <a:pt x="233675" y="1585112"/>
                </a:cubicBezTo>
                <a:close/>
                <a:moveTo>
                  <a:pt x="7294923" y="1556442"/>
                </a:moveTo>
                <a:cubicBezTo>
                  <a:pt x="7296132" y="1559983"/>
                  <a:pt x="7296984" y="1563755"/>
                  <a:pt x="7297477" y="1567756"/>
                </a:cubicBezTo>
                <a:cubicBezTo>
                  <a:pt x="7297972" y="1571758"/>
                  <a:pt x="7298210" y="1575632"/>
                  <a:pt x="7298193" y="1579378"/>
                </a:cubicBezTo>
                <a:cubicBezTo>
                  <a:pt x="7298084" y="1592836"/>
                  <a:pt x="7294317" y="1603270"/>
                  <a:pt x="7286892" y="1610681"/>
                </a:cubicBezTo>
                <a:cubicBezTo>
                  <a:pt x="7279468" y="1618092"/>
                  <a:pt x="7269041" y="1621566"/>
                  <a:pt x="7255614" y="1621104"/>
                </a:cubicBezTo>
                <a:cubicBezTo>
                  <a:pt x="7259491" y="1627506"/>
                  <a:pt x="7262371" y="1634676"/>
                  <a:pt x="7264254" y="1642614"/>
                </a:cubicBezTo>
                <a:cubicBezTo>
                  <a:pt x="7266137" y="1650553"/>
                  <a:pt x="7267074" y="1658953"/>
                  <a:pt x="7267065" y="1667814"/>
                </a:cubicBezTo>
                <a:cubicBezTo>
                  <a:pt x="7266940" y="1688569"/>
                  <a:pt x="7262372" y="1708372"/>
                  <a:pt x="7253363" y="1727221"/>
                </a:cubicBezTo>
                <a:cubicBezTo>
                  <a:pt x="7244355" y="1746071"/>
                  <a:pt x="7231658" y="1761529"/>
                  <a:pt x="7215274" y="1773596"/>
                </a:cubicBezTo>
                <a:cubicBezTo>
                  <a:pt x="7198889" y="1785663"/>
                  <a:pt x="7179570" y="1791900"/>
                  <a:pt x="7157318" y="1792306"/>
                </a:cubicBezTo>
                <a:cubicBezTo>
                  <a:pt x="7132408" y="1791702"/>
                  <a:pt x="7113317" y="1783706"/>
                  <a:pt x="7100042" y="1768317"/>
                </a:cubicBezTo>
                <a:cubicBezTo>
                  <a:pt x="7086767" y="1752927"/>
                  <a:pt x="7080066" y="1733766"/>
                  <a:pt x="7079941" y="1710833"/>
                </a:cubicBezTo>
                <a:cubicBezTo>
                  <a:pt x="7080104" y="1688773"/>
                  <a:pt x="7084823" y="1668257"/>
                  <a:pt x="7094097" y="1649286"/>
                </a:cubicBezTo>
                <a:cubicBezTo>
                  <a:pt x="7103372" y="1630315"/>
                  <a:pt x="7116221" y="1614963"/>
                  <a:pt x="7132643" y="1603230"/>
                </a:cubicBezTo>
                <a:cubicBezTo>
                  <a:pt x="7149066" y="1591497"/>
                  <a:pt x="7168081" y="1585458"/>
                  <a:pt x="7189689" y="1585112"/>
                </a:cubicBezTo>
                <a:cubicBezTo>
                  <a:pt x="7196023" y="1585120"/>
                  <a:pt x="7201998" y="1585717"/>
                  <a:pt x="7207616" y="1586902"/>
                </a:cubicBezTo>
                <a:cubicBezTo>
                  <a:pt x="7213233" y="1588088"/>
                  <a:pt x="7218593" y="1589812"/>
                  <a:pt x="7223699" y="1592075"/>
                </a:cubicBezTo>
                <a:cubicBezTo>
                  <a:pt x="7227940" y="1594080"/>
                  <a:pt x="7232359" y="1596111"/>
                  <a:pt x="7236953" y="1598167"/>
                </a:cubicBezTo>
                <a:cubicBezTo>
                  <a:pt x="7241547" y="1600224"/>
                  <a:pt x="7246677" y="1601333"/>
                  <a:pt x="7252342" y="1601495"/>
                </a:cubicBezTo>
                <a:cubicBezTo>
                  <a:pt x="7258513" y="1601487"/>
                  <a:pt x="7263260" y="1599763"/>
                  <a:pt x="7266583" y="1596324"/>
                </a:cubicBezTo>
                <a:cubicBezTo>
                  <a:pt x="7269906" y="1592885"/>
                  <a:pt x="7271585" y="1587783"/>
                  <a:pt x="7271622" y="1581016"/>
                </a:cubicBezTo>
                <a:cubicBezTo>
                  <a:pt x="7271622" y="1578107"/>
                  <a:pt x="7271311" y="1574916"/>
                  <a:pt x="7270690" y="1571443"/>
                </a:cubicBezTo>
                <a:cubicBezTo>
                  <a:pt x="7270069" y="1567970"/>
                  <a:pt x="7269137" y="1564471"/>
                  <a:pt x="7267893" y="1560947"/>
                </a:cubicBezTo>
                <a:close/>
                <a:moveTo>
                  <a:pt x="11055041" y="1545350"/>
                </a:moveTo>
                <a:cubicBezTo>
                  <a:pt x="11055892" y="1548061"/>
                  <a:pt x="11056641" y="1551130"/>
                  <a:pt x="11057288" y="1554557"/>
                </a:cubicBezTo>
                <a:cubicBezTo>
                  <a:pt x="11057936" y="1557984"/>
                  <a:pt x="11058277" y="1561463"/>
                  <a:pt x="11058310" y="1564992"/>
                </a:cubicBezTo>
                <a:cubicBezTo>
                  <a:pt x="11058345" y="1578532"/>
                  <a:pt x="11054392" y="1589400"/>
                  <a:pt x="11046450" y="1597595"/>
                </a:cubicBezTo>
                <a:cubicBezTo>
                  <a:pt x="11038507" y="1605791"/>
                  <a:pt x="11026366" y="1610092"/>
                  <a:pt x="11010025" y="1610501"/>
                </a:cubicBezTo>
                <a:lnTo>
                  <a:pt x="10987081" y="1730065"/>
                </a:lnTo>
                <a:cubicBezTo>
                  <a:pt x="10985042" y="1741121"/>
                  <a:pt x="10983284" y="1751460"/>
                  <a:pt x="10981807" y="1761083"/>
                </a:cubicBezTo>
                <a:cubicBezTo>
                  <a:pt x="10980330" y="1770705"/>
                  <a:pt x="10979084" y="1779611"/>
                  <a:pt x="10978069" y="1787801"/>
                </a:cubicBezTo>
                <a:lnTo>
                  <a:pt x="10947341" y="1787801"/>
                </a:lnTo>
                <a:lnTo>
                  <a:pt x="10952667" y="1750581"/>
                </a:lnTo>
                <a:lnTo>
                  <a:pt x="10951847" y="1750581"/>
                </a:lnTo>
                <a:cubicBezTo>
                  <a:pt x="10942861" y="1763598"/>
                  <a:pt x="10932259" y="1773775"/>
                  <a:pt x="10920044" y="1781111"/>
                </a:cubicBezTo>
                <a:cubicBezTo>
                  <a:pt x="10907830" y="1788447"/>
                  <a:pt x="10895079" y="1792179"/>
                  <a:pt x="10881789" y="1792306"/>
                </a:cubicBezTo>
                <a:cubicBezTo>
                  <a:pt x="10868516" y="1792733"/>
                  <a:pt x="10856681" y="1788813"/>
                  <a:pt x="10846284" y="1780545"/>
                </a:cubicBezTo>
                <a:cubicBezTo>
                  <a:pt x="10835886" y="1772278"/>
                  <a:pt x="10830398" y="1757102"/>
                  <a:pt x="10829819" y="1735017"/>
                </a:cubicBezTo>
                <a:cubicBezTo>
                  <a:pt x="10829819" y="1730332"/>
                  <a:pt x="10830126" y="1725264"/>
                  <a:pt x="10830739" y="1719811"/>
                </a:cubicBezTo>
                <a:cubicBezTo>
                  <a:pt x="10831352" y="1714359"/>
                  <a:pt x="10832272" y="1708369"/>
                  <a:pt x="10833500" y="1701841"/>
                </a:cubicBezTo>
                <a:lnTo>
                  <a:pt x="10854766" y="1589618"/>
                </a:lnTo>
                <a:lnTo>
                  <a:pt x="10888753" y="1589618"/>
                </a:lnTo>
                <a:lnTo>
                  <a:pt x="10867859" y="1700203"/>
                </a:lnTo>
                <a:cubicBezTo>
                  <a:pt x="10866630" y="1705715"/>
                  <a:pt x="10865708" y="1710869"/>
                  <a:pt x="10865093" y="1715664"/>
                </a:cubicBezTo>
                <a:cubicBezTo>
                  <a:pt x="10864479" y="1720460"/>
                  <a:pt x="10864172" y="1724999"/>
                  <a:pt x="10864172" y="1729283"/>
                </a:cubicBezTo>
                <a:cubicBezTo>
                  <a:pt x="10864044" y="1739676"/>
                  <a:pt x="10866450" y="1747969"/>
                  <a:pt x="10871393" y="1754164"/>
                </a:cubicBezTo>
                <a:cubicBezTo>
                  <a:pt x="10876334" y="1760359"/>
                  <a:pt x="10884579" y="1763533"/>
                  <a:pt x="10896129" y="1763687"/>
                </a:cubicBezTo>
                <a:cubicBezTo>
                  <a:pt x="10909051" y="1763405"/>
                  <a:pt x="10921820" y="1756801"/>
                  <a:pt x="10934435" y="1743874"/>
                </a:cubicBezTo>
                <a:cubicBezTo>
                  <a:pt x="10947051" y="1730946"/>
                  <a:pt x="10955723" y="1713386"/>
                  <a:pt x="10960451" y="1691192"/>
                </a:cubicBezTo>
                <a:lnTo>
                  <a:pt x="10979707" y="1589618"/>
                </a:lnTo>
                <a:lnTo>
                  <a:pt x="11007567" y="1589618"/>
                </a:lnTo>
                <a:cubicBezTo>
                  <a:pt x="11015940" y="1589592"/>
                  <a:pt x="11022137" y="1587694"/>
                  <a:pt x="11026157" y="1583923"/>
                </a:cubicBezTo>
                <a:cubicBezTo>
                  <a:pt x="11030177" y="1580152"/>
                  <a:pt x="11032175" y="1574662"/>
                  <a:pt x="11032149" y="1567453"/>
                </a:cubicBezTo>
                <a:cubicBezTo>
                  <a:pt x="11032124" y="1564364"/>
                  <a:pt x="11031764" y="1561328"/>
                  <a:pt x="11031073" y="1558343"/>
                </a:cubicBezTo>
                <a:cubicBezTo>
                  <a:pt x="11030382" y="1555359"/>
                  <a:pt x="11029511" y="1552528"/>
                  <a:pt x="11028461" y="1549851"/>
                </a:cubicBezTo>
                <a:close/>
                <a:moveTo>
                  <a:pt x="10785400" y="1536373"/>
                </a:moveTo>
                <a:lnTo>
                  <a:pt x="10775160" y="1589618"/>
                </a:lnTo>
                <a:lnTo>
                  <a:pt x="10822671" y="1589618"/>
                </a:lnTo>
                <a:lnTo>
                  <a:pt x="10817347" y="1616189"/>
                </a:lnTo>
                <a:lnTo>
                  <a:pt x="10769836" y="1616189"/>
                </a:lnTo>
                <a:lnTo>
                  <a:pt x="10751406" y="1712472"/>
                </a:lnTo>
                <a:cubicBezTo>
                  <a:pt x="10750356" y="1717978"/>
                  <a:pt x="10749485" y="1723355"/>
                  <a:pt x="10748794" y="1728605"/>
                </a:cubicBezTo>
                <a:cubicBezTo>
                  <a:pt x="10748103" y="1733854"/>
                  <a:pt x="10747745" y="1739129"/>
                  <a:pt x="10747719" y="1744430"/>
                </a:cubicBezTo>
                <a:cubicBezTo>
                  <a:pt x="10747685" y="1750414"/>
                  <a:pt x="10749187" y="1755040"/>
                  <a:pt x="10752225" y="1758309"/>
                </a:cubicBezTo>
                <a:cubicBezTo>
                  <a:pt x="10755262" y="1761579"/>
                  <a:pt x="10760040" y="1763235"/>
                  <a:pt x="10766560" y="1763277"/>
                </a:cubicBezTo>
                <a:cubicBezTo>
                  <a:pt x="10769453" y="1763277"/>
                  <a:pt x="10772269" y="1763175"/>
                  <a:pt x="10775007" y="1762970"/>
                </a:cubicBezTo>
                <a:cubicBezTo>
                  <a:pt x="10777746" y="1762765"/>
                  <a:pt x="10780255" y="1762458"/>
                  <a:pt x="10782533" y="1762048"/>
                </a:cubicBezTo>
                <a:lnTo>
                  <a:pt x="10780895" y="1788626"/>
                </a:lnTo>
                <a:cubicBezTo>
                  <a:pt x="10777730" y="1789853"/>
                  <a:pt x="10773821" y="1790773"/>
                  <a:pt x="10769171" y="1791386"/>
                </a:cubicBezTo>
                <a:cubicBezTo>
                  <a:pt x="10764520" y="1791999"/>
                  <a:pt x="10759690" y="1792306"/>
                  <a:pt x="10754682" y="1792306"/>
                </a:cubicBezTo>
                <a:cubicBezTo>
                  <a:pt x="10739699" y="1791957"/>
                  <a:pt x="10728960" y="1788055"/>
                  <a:pt x="10722466" y="1780600"/>
                </a:cubicBezTo>
                <a:cubicBezTo>
                  <a:pt x="10715973" y="1773145"/>
                  <a:pt x="10712802" y="1764229"/>
                  <a:pt x="10712957" y="1753854"/>
                </a:cubicBezTo>
                <a:cubicBezTo>
                  <a:pt x="10712948" y="1748177"/>
                  <a:pt x="10713272" y="1742322"/>
                  <a:pt x="10713928" y="1736287"/>
                </a:cubicBezTo>
                <a:cubicBezTo>
                  <a:pt x="10714584" y="1730252"/>
                  <a:pt x="10715623" y="1723680"/>
                  <a:pt x="10717046" y="1716569"/>
                </a:cubicBezTo>
                <a:lnTo>
                  <a:pt x="10736677" y="1616189"/>
                </a:lnTo>
                <a:lnTo>
                  <a:pt x="10708041" y="1616189"/>
                </a:lnTo>
                <a:lnTo>
                  <a:pt x="10713365" y="1589618"/>
                </a:lnTo>
                <a:lnTo>
                  <a:pt x="10741584" y="1589618"/>
                </a:lnTo>
                <a:lnTo>
                  <a:pt x="10750177" y="1544974"/>
                </a:lnTo>
                <a:close/>
                <a:moveTo>
                  <a:pt x="9775749" y="1536373"/>
                </a:moveTo>
                <a:lnTo>
                  <a:pt x="9765510" y="1589618"/>
                </a:lnTo>
                <a:lnTo>
                  <a:pt x="9813021" y="1589618"/>
                </a:lnTo>
                <a:lnTo>
                  <a:pt x="9807696" y="1616189"/>
                </a:lnTo>
                <a:lnTo>
                  <a:pt x="9760186" y="1616189"/>
                </a:lnTo>
                <a:lnTo>
                  <a:pt x="9741755" y="1712472"/>
                </a:lnTo>
                <a:cubicBezTo>
                  <a:pt x="9740706" y="1717978"/>
                  <a:pt x="9739835" y="1723355"/>
                  <a:pt x="9739144" y="1728605"/>
                </a:cubicBezTo>
                <a:cubicBezTo>
                  <a:pt x="9738453" y="1733854"/>
                  <a:pt x="9738095" y="1739129"/>
                  <a:pt x="9738069" y="1744430"/>
                </a:cubicBezTo>
                <a:cubicBezTo>
                  <a:pt x="9738035" y="1750414"/>
                  <a:pt x="9739537" y="1755040"/>
                  <a:pt x="9742575" y="1758309"/>
                </a:cubicBezTo>
                <a:cubicBezTo>
                  <a:pt x="9745613" y="1761579"/>
                  <a:pt x="9750390" y="1763235"/>
                  <a:pt x="9756910" y="1763277"/>
                </a:cubicBezTo>
                <a:cubicBezTo>
                  <a:pt x="9759801" y="1763277"/>
                  <a:pt x="9762617" y="1763175"/>
                  <a:pt x="9765357" y="1762970"/>
                </a:cubicBezTo>
                <a:cubicBezTo>
                  <a:pt x="9768096" y="1762765"/>
                  <a:pt x="9770604" y="1762458"/>
                  <a:pt x="9772883" y="1762048"/>
                </a:cubicBezTo>
                <a:lnTo>
                  <a:pt x="9771245" y="1788626"/>
                </a:lnTo>
                <a:cubicBezTo>
                  <a:pt x="9768079" y="1789853"/>
                  <a:pt x="9764171" y="1790773"/>
                  <a:pt x="9759520" y="1791386"/>
                </a:cubicBezTo>
                <a:cubicBezTo>
                  <a:pt x="9754870" y="1791999"/>
                  <a:pt x="9750041" y="1792306"/>
                  <a:pt x="9745031" y="1792306"/>
                </a:cubicBezTo>
                <a:cubicBezTo>
                  <a:pt x="9730049" y="1791957"/>
                  <a:pt x="9719311" y="1788055"/>
                  <a:pt x="9712816" y="1780600"/>
                </a:cubicBezTo>
                <a:cubicBezTo>
                  <a:pt x="9706323" y="1773145"/>
                  <a:pt x="9703152" y="1764229"/>
                  <a:pt x="9703306" y="1753854"/>
                </a:cubicBezTo>
                <a:cubicBezTo>
                  <a:pt x="9703299" y="1748177"/>
                  <a:pt x="9703622" y="1742322"/>
                  <a:pt x="9704278" y="1736287"/>
                </a:cubicBezTo>
                <a:cubicBezTo>
                  <a:pt x="9704935" y="1730252"/>
                  <a:pt x="9705973" y="1723680"/>
                  <a:pt x="9707396" y="1716569"/>
                </a:cubicBezTo>
                <a:lnTo>
                  <a:pt x="9727028" y="1616189"/>
                </a:lnTo>
                <a:lnTo>
                  <a:pt x="9698391" y="1616189"/>
                </a:lnTo>
                <a:lnTo>
                  <a:pt x="9703716" y="1589618"/>
                </a:lnTo>
                <a:lnTo>
                  <a:pt x="9731936" y="1589618"/>
                </a:lnTo>
                <a:lnTo>
                  <a:pt x="9740527" y="1544974"/>
                </a:lnTo>
                <a:close/>
                <a:moveTo>
                  <a:pt x="5032301" y="1536373"/>
                </a:moveTo>
                <a:lnTo>
                  <a:pt x="5022061" y="1589618"/>
                </a:lnTo>
                <a:lnTo>
                  <a:pt x="5069572" y="1589618"/>
                </a:lnTo>
                <a:lnTo>
                  <a:pt x="5064247" y="1616189"/>
                </a:lnTo>
                <a:lnTo>
                  <a:pt x="5016736" y="1616189"/>
                </a:lnTo>
                <a:lnTo>
                  <a:pt x="4998306" y="1712472"/>
                </a:lnTo>
                <a:cubicBezTo>
                  <a:pt x="4997256" y="1717978"/>
                  <a:pt x="4996386" y="1723355"/>
                  <a:pt x="4995695" y="1728605"/>
                </a:cubicBezTo>
                <a:cubicBezTo>
                  <a:pt x="4995003" y="1733854"/>
                  <a:pt x="4994645" y="1739129"/>
                  <a:pt x="4994619" y="1744430"/>
                </a:cubicBezTo>
                <a:cubicBezTo>
                  <a:pt x="4994585" y="1750414"/>
                  <a:pt x="4996087" y="1755040"/>
                  <a:pt x="4999125" y="1758309"/>
                </a:cubicBezTo>
                <a:cubicBezTo>
                  <a:pt x="5002162" y="1761579"/>
                  <a:pt x="5006941" y="1763235"/>
                  <a:pt x="5013460" y="1763277"/>
                </a:cubicBezTo>
                <a:cubicBezTo>
                  <a:pt x="5016353" y="1763277"/>
                  <a:pt x="5019168" y="1763175"/>
                  <a:pt x="5021908" y="1762970"/>
                </a:cubicBezTo>
                <a:cubicBezTo>
                  <a:pt x="5024646" y="1762765"/>
                  <a:pt x="5027155" y="1762458"/>
                  <a:pt x="5029434" y="1762048"/>
                </a:cubicBezTo>
                <a:lnTo>
                  <a:pt x="5027795" y="1788626"/>
                </a:lnTo>
                <a:cubicBezTo>
                  <a:pt x="5024629" y="1789853"/>
                  <a:pt x="5020722" y="1790773"/>
                  <a:pt x="5016071" y="1791386"/>
                </a:cubicBezTo>
                <a:cubicBezTo>
                  <a:pt x="5011421" y="1791999"/>
                  <a:pt x="5006591" y="1792306"/>
                  <a:pt x="5001582" y="1792306"/>
                </a:cubicBezTo>
                <a:cubicBezTo>
                  <a:pt x="4986599" y="1791957"/>
                  <a:pt x="4975860" y="1788055"/>
                  <a:pt x="4969367" y="1780600"/>
                </a:cubicBezTo>
                <a:cubicBezTo>
                  <a:pt x="4962873" y="1773145"/>
                  <a:pt x="4959703" y="1764229"/>
                  <a:pt x="4959857" y="1753854"/>
                </a:cubicBezTo>
                <a:cubicBezTo>
                  <a:pt x="4959848" y="1748177"/>
                  <a:pt x="4960172" y="1742322"/>
                  <a:pt x="4960828" y="1736287"/>
                </a:cubicBezTo>
                <a:cubicBezTo>
                  <a:pt x="4961484" y="1730252"/>
                  <a:pt x="4962524" y="1723680"/>
                  <a:pt x="4963947" y="1716569"/>
                </a:cubicBezTo>
                <a:lnTo>
                  <a:pt x="4983577" y="1616189"/>
                </a:lnTo>
                <a:lnTo>
                  <a:pt x="4954942" y="1616189"/>
                </a:lnTo>
                <a:lnTo>
                  <a:pt x="4960266" y="1589618"/>
                </a:lnTo>
                <a:lnTo>
                  <a:pt x="4988485" y="1589618"/>
                </a:lnTo>
                <a:lnTo>
                  <a:pt x="4997077" y="1544974"/>
                </a:lnTo>
                <a:close/>
                <a:moveTo>
                  <a:pt x="4051226" y="1536373"/>
                </a:moveTo>
                <a:lnTo>
                  <a:pt x="4040987" y="1589618"/>
                </a:lnTo>
                <a:lnTo>
                  <a:pt x="4088497" y="1589618"/>
                </a:lnTo>
                <a:lnTo>
                  <a:pt x="4083172" y="1616189"/>
                </a:lnTo>
                <a:lnTo>
                  <a:pt x="4035662" y="1616189"/>
                </a:lnTo>
                <a:lnTo>
                  <a:pt x="4017232" y="1712472"/>
                </a:lnTo>
                <a:cubicBezTo>
                  <a:pt x="4016182" y="1717978"/>
                  <a:pt x="4015311" y="1723355"/>
                  <a:pt x="4014620" y="1728605"/>
                </a:cubicBezTo>
                <a:cubicBezTo>
                  <a:pt x="4013929" y="1733854"/>
                  <a:pt x="4013571" y="1739129"/>
                  <a:pt x="4013545" y="1744430"/>
                </a:cubicBezTo>
                <a:cubicBezTo>
                  <a:pt x="4013510" y="1750414"/>
                  <a:pt x="4015012" y="1755040"/>
                  <a:pt x="4018050" y="1758309"/>
                </a:cubicBezTo>
                <a:cubicBezTo>
                  <a:pt x="4021088" y="1761579"/>
                  <a:pt x="4025866" y="1763235"/>
                  <a:pt x="4032385" y="1763277"/>
                </a:cubicBezTo>
                <a:cubicBezTo>
                  <a:pt x="4035278" y="1763277"/>
                  <a:pt x="4038094" y="1763175"/>
                  <a:pt x="4040833" y="1762970"/>
                </a:cubicBezTo>
                <a:cubicBezTo>
                  <a:pt x="4043572" y="1762765"/>
                  <a:pt x="4046080" y="1762458"/>
                  <a:pt x="4048359" y="1762048"/>
                </a:cubicBezTo>
                <a:lnTo>
                  <a:pt x="4046720" y="1788626"/>
                </a:lnTo>
                <a:cubicBezTo>
                  <a:pt x="4043555" y="1789853"/>
                  <a:pt x="4039647" y="1790773"/>
                  <a:pt x="4034996" y="1791386"/>
                </a:cubicBezTo>
                <a:cubicBezTo>
                  <a:pt x="4030346" y="1791999"/>
                  <a:pt x="4025516" y="1792306"/>
                  <a:pt x="4020508" y="1792306"/>
                </a:cubicBezTo>
                <a:cubicBezTo>
                  <a:pt x="4005524" y="1791957"/>
                  <a:pt x="3994786" y="1788055"/>
                  <a:pt x="3988292" y="1780600"/>
                </a:cubicBezTo>
                <a:cubicBezTo>
                  <a:pt x="3981799" y="1773145"/>
                  <a:pt x="3978629" y="1764229"/>
                  <a:pt x="3978782" y="1753854"/>
                </a:cubicBezTo>
                <a:cubicBezTo>
                  <a:pt x="3978774" y="1748177"/>
                  <a:pt x="3979097" y="1742322"/>
                  <a:pt x="3979754" y="1736287"/>
                </a:cubicBezTo>
                <a:cubicBezTo>
                  <a:pt x="3980409" y="1730252"/>
                  <a:pt x="3981449" y="1723680"/>
                  <a:pt x="3982872" y="1716569"/>
                </a:cubicBezTo>
                <a:lnTo>
                  <a:pt x="4002503" y="1616189"/>
                </a:lnTo>
                <a:lnTo>
                  <a:pt x="3973867" y="1616189"/>
                </a:lnTo>
                <a:lnTo>
                  <a:pt x="3979191" y="1589618"/>
                </a:lnTo>
                <a:lnTo>
                  <a:pt x="4007410" y="1589618"/>
                </a:lnTo>
                <a:lnTo>
                  <a:pt x="4016002" y="1544974"/>
                </a:lnTo>
                <a:close/>
                <a:moveTo>
                  <a:pt x="6443795" y="1520399"/>
                </a:moveTo>
                <a:lnTo>
                  <a:pt x="6463813" y="1520399"/>
                </a:lnTo>
                <a:cubicBezTo>
                  <a:pt x="6463455" y="1528340"/>
                  <a:pt x="6465404" y="1534856"/>
                  <a:pt x="6469660" y="1539946"/>
                </a:cubicBezTo>
                <a:cubicBezTo>
                  <a:pt x="6473916" y="1545037"/>
                  <a:pt x="6480172" y="1547668"/>
                  <a:pt x="6488429" y="1547841"/>
                </a:cubicBezTo>
                <a:cubicBezTo>
                  <a:pt x="6498388" y="1547515"/>
                  <a:pt x="6506094" y="1544575"/>
                  <a:pt x="6511549" y="1539023"/>
                </a:cubicBezTo>
                <a:cubicBezTo>
                  <a:pt x="6517003" y="1533470"/>
                  <a:pt x="6520616" y="1527262"/>
                  <a:pt x="6522388" y="1520399"/>
                </a:cubicBezTo>
                <a:lnTo>
                  <a:pt x="6543680" y="1520399"/>
                </a:lnTo>
                <a:cubicBezTo>
                  <a:pt x="6540958" y="1535345"/>
                  <a:pt x="6534528" y="1547213"/>
                  <a:pt x="6524390" y="1556005"/>
                </a:cubicBezTo>
                <a:cubicBezTo>
                  <a:pt x="6514251" y="1564797"/>
                  <a:pt x="6501991" y="1569294"/>
                  <a:pt x="6487608" y="1569497"/>
                </a:cubicBezTo>
                <a:cubicBezTo>
                  <a:pt x="6469626" y="1568961"/>
                  <a:pt x="6457357" y="1563798"/>
                  <a:pt x="6450798" y="1554007"/>
                </a:cubicBezTo>
                <a:cubicBezTo>
                  <a:pt x="6444241" y="1544217"/>
                  <a:pt x="6441906" y="1533014"/>
                  <a:pt x="6443795" y="1520399"/>
                </a:cubicBezTo>
                <a:close/>
                <a:moveTo>
                  <a:pt x="969768" y="1513027"/>
                </a:moveTo>
                <a:lnTo>
                  <a:pt x="988967" y="1513027"/>
                </a:lnTo>
                <a:cubicBezTo>
                  <a:pt x="987419" y="1525765"/>
                  <a:pt x="984184" y="1535481"/>
                  <a:pt x="979261" y="1542177"/>
                </a:cubicBezTo>
                <a:cubicBezTo>
                  <a:pt x="974338" y="1548872"/>
                  <a:pt x="967213" y="1552245"/>
                  <a:pt x="957885" y="1552295"/>
                </a:cubicBezTo>
                <a:cubicBezTo>
                  <a:pt x="952968" y="1552236"/>
                  <a:pt x="948462" y="1551435"/>
                  <a:pt x="944365" y="1549893"/>
                </a:cubicBezTo>
                <a:cubicBezTo>
                  <a:pt x="940269" y="1548351"/>
                  <a:pt x="936584" y="1546424"/>
                  <a:pt x="933312" y="1544112"/>
                </a:cubicBezTo>
                <a:cubicBezTo>
                  <a:pt x="930469" y="1542190"/>
                  <a:pt x="927651" y="1540498"/>
                  <a:pt x="924860" y="1539037"/>
                </a:cubicBezTo>
                <a:cubicBezTo>
                  <a:pt x="922068" y="1537577"/>
                  <a:pt x="919148" y="1536808"/>
                  <a:pt x="916100" y="1536731"/>
                </a:cubicBezTo>
                <a:cubicBezTo>
                  <a:pt x="912685" y="1536808"/>
                  <a:pt x="910090" y="1538499"/>
                  <a:pt x="908314" y="1541805"/>
                </a:cubicBezTo>
                <a:cubicBezTo>
                  <a:pt x="906538" y="1545111"/>
                  <a:pt x="905173" y="1549570"/>
                  <a:pt x="904216" y="1555182"/>
                </a:cubicBezTo>
                <a:lnTo>
                  <a:pt x="884546" y="1555182"/>
                </a:lnTo>
                <a:cubicBezTo>
                  <a:pt x="886015" y="1543080"/>
                  <a:pt x="889430" y="1533289"/>
                  <a:pt x="894791" y="1525808"/>
                </a:cubicBezTo>
                <a:cubicBezTo>
                  <a:pt x="900152" y="1518326"/>
                  <a:pt x="907256" y="1514476"/>
                  <a:pt x="916100" y="1514256"/>
                </a:cubicBezTo>
                <a:cubicBezTo>
                  <a:pt x="921266" y="1514323"/>
                  <a:pt x="925688" y="1515210"/>
                  <a:pt x="929366" y="1516914"/>
                </a:cubicBezTo>
                <a:cubicBezTo>
                  <a:pt x="933044" y="1518619"/>
                  <a:pt x="936951" y="1520737"/>
                  <a:pt x="941086" y="1523266"/>
                </a:cubicBezTo>
                <a:cubicBezTo>
                  <a:pt x="944125" y="1525169"/>
                  <a:pt x="946959" y="1526790"/>
                  <a:pt x="949588" y="1528130"/>
                </a:cubicBezTo>
                <a:cubicBezTo>
                  <a:pt x="952217" y="1529470"/>
                  <a:pt x="954847" y="1530169"/>
                  <a:pt x="957476" y="1530229"/>
                </a:cubicBezTo>
                <a:cubicBezTo>
                  <a:pt x="960882" y="1530357"/>
                  <a:pt x="963494" y="1529180"/>
                  <a:pt x="965312" y="1526697"/>
                </a:cubicBezTo>
                <a:cubicBezTo>
                  <a:pt x="967130" y="1524214"/>
                  <a:pt x="968616" y="1519657"/>
                  <a:pt x="969768" y="1513027"/>
                </a:cubicBezTo>
                <a:close/>
                <a:moveTo>
                  <a:pt x="7362882" y="1511389"/>
                </a:moveTo>
                <a:cubicBezTo>
                  <a:pt x="7369086" y="1511508"/>
                  <a:pt x="7373961" y="1513519"/>
                  <a:pt x="7377507" y="1517423"/>
                </a:cubicBezTo>
                <a:cubicBezTo>
                  <a:pt x="7381052" y="1521326"/>
                  <a:pt x="7382859" y="1526406"/>
                  <a:pt x="7382928" y="1532662"/>
                </a:cubicBezTo>
                <a:cubicBezTo>
                  <a:pt x="7382612" y="1539523"/>
                  <a:pt x="7380379" y="1545029"/>
                  <a:pt x="7376228" y="1549179"/>
                </a:cubicBezTo>
                <a:cubicBezTo>
                  <a:pt x="7372078" y="1553330"/>
                  <a:pt x="7366674" y="1555461"/>
                  <a:pt x="7360019" y="1555571"/>
                </a:cubicBezTo>
                <a:cubicBezTo>
                  <a:pt x="7354011" y="1555452"/>
                  <a:pt x="7349255" y="1553441"/>
                  <a:pt x="7345752" y="1549537"/>
                </a:cubicBezTo>
                <a:cubicBezTo>
                  <a:pt x="7342249" y="1545634"/>
                  <a:pt x="7340460" y="1540554"/>
                  <a:pt x="7340382" y="1534298"/>
                </a:cubicBezTo>
                <a:cubicBezTo>
                  <a:pt x="7340553" y="1527616"/>
                  <a:pt x="7342769" y="1522162"/>
                  <a:pt x="7347030" y="1517934"/>
                </a:cubicBezTo>
                <a:cubicBezTo>
                  <a:pt x="7351292" y="1513707"/>
                  <a:pt x="7356575" y="1511525"/>
                  <a:pt x="7362882" y="1511389"/>
                </a:cubicBezTo>
                <a:close/>
                <a:moveTo>
                  <a:pt x="5857932" y="1511389"/>
                </a:moveTo>
                <a:cubicBezTo>
                  <a:pt x="5864136" y="1511508"/>
                  <a:pt x="5869012" y="1513519"/>
                  <a:pt x="5872557" y="1517423"/>
                </a:cubicBezTo>
                <a:cubicBezTo>
                  <a:pt x="5876103" y="1521326"/>
                  <a:pt x="5877909" y="1526406"/>
                  <a:pt x="5877978" y="1532662"/>
                </a:cubicBezTo>
                <a:cubicBezTo>
                  <a:pt x="5877662" y="1539523"/>
                  <a:pt x="5875429" y="1545029"/>
                  <a:pt x="5871278" y="1549179"/>
                </a:cubicBezTo>
                <a:cubicBezTo>
                  <a:pt x="5867128" y="1553330"/>
                  <a:pt x="5861725" y="1555461"/>
                  <a:pt x="5855068" y="1555571"/>
                </a:cubicBezTo>
                <a:cubicBezTo>
                  <a:pt x="5849061" y="1555452"/>
                  <a:pt x="5844305" y="1553441"/>
                  <a:pt x="5840802" y="1549537"/>
                </a:cubicBezTo>
                <a:cubicBezTo>
                  <a:pt x="5837299" y="1545634"/>
                  <a:pt x="5835509" y="1540554"/>
                  <a:pt x="5835433" y="1534298"/>
                </a:cubicBezTo>
                <a:cubicBezTo>
                  <a:pt x="5835603" y="1527616"/>
                  <a:pt x="5837819" y="1522162"/>
                  <a:pt x="5842080" y="1517934"/>
                </a:cubicBezTo>
                <a:cubicBezTo>
                  <a:pt x="5846342" y="1513707"/>
                  <a:pt x="5851626" y="1511525"/>
                  <a:pt x="5857932" y="1511389"/>
                </a:cubicBezTo>
                <a:close/>
                <a:moveTo>
                  <a:pt x="4581583" y="1511389"/>
                </a:moveTo>
                <a:cubicBezTo>
                  <a:pt x="4587787" y="1511508"/>
                  <a:pt x="4592662" y="1513519"/>
                  <a:pt x="4596207" y="1517423"/>
                </a:cubicBezTo>
                <a:cubicBezTo>
                  <a:pt x="4599753" y="1521326"/>
                  <a:pt x="4601559" y="1526406"/>
                  <a:pt x="4601628" y="1532662"/>
                </a:cubicBezTo>
                <a:cubicBezTo>
                  <a:pt x="4601312" y="1539523"/>
                  <a:pt x="4599080" y="1545029"/>
                  <a:pt x="4594929" y="1549179"/>
                </a:cubicBezTo>
                <a:cubicBezTo>
                  <a:pt x="4590779" y="1553330"/>
                  <a:pt x="4585375" y="1555461"/>
                  <a:pt x="4578719" y="1555571"/>
                </a:cubicBezTo>
                <a:cubicBezTo>
                  <a:pt x="4572711" y="1555452"/>
                  <a:pt x="4567955" y="1553441"/>
                  <a:pt x="4564453" y="1549537"/>
                </a:cubicBezTo>
                <a:cubicBezTo>
                  <a:pt x="4560950" y="1545634"/>
                  <a:pt x="4559160" y="1540554"/>
                  <a:pt x="4559083" y="1534298"/>
                </a:cubicBezTo>
                <a:cubicBezTo>
                  <a:pt x="4559254" y="1527616"/>
                  <a:pt x="4561470" y="1522162"/>
                  <a:pt x="4565731" y="1517934"/>
                </a:cubicBezTo>
                <a:cubicBezTo>
                  <a:pt x="4569992" y="1513707"/>
                  <a:pt x="4575276" y="1511525"/>
                  <a:pt x="4581583" y="1511389"/>
                </a:cubicBezTo>
                <a:close/>
                <a:moveTo>
                  <a:pt x="1381183" y="1511389"/>
                </a:moveTo>
                <a:cubicBezTo>
                  <a:pt x="1387388" y="1511508"/>
                  <a:pt x="1392263" y="1513519"/>
                  <a:pt x="1395808" y="1517423"/>
                </a:cubicBezTo>
                <a:cubicBezTo>
                  <a:pt x="1399353" y="1521326"/>
                  <a:pt x="1401160" y="1526406"/>
                  <a:pt x="1401228" y="1532662"/>
                </a:cubicBezTo>
                <a:cubicBezTo>
                  <a:pt x="1400913" y="1539523"/>
                  <a:pt x="1398680" y="1545029"/>
                  <a:pt x="1394530" y="1549179"/>
                </a:cubicBezTo>
                <a:cubicBezTo>
                  <a:pt x="1390379" y="1553330"/>
                  <a:pt x="1384976" y="1555461"/>
                  <a:pt x="1378320" y="1555571"/>
                </a:cubicBezTo>
                <a:cubicBezTo>
                  <a:pt x="1372311" y="1555452"/>
                  <a:pt x="1367556" y="1553441"/>
                  <a:pt x="1364053" y="1549537"/>
                </a:cubicBezTo>
                <a:cubicBezTo>
                  <a:pt x="1360550" y="1545634"/>
                  <a:pt x="1358760" y="1540554"/>
                  <a:pt x="1358683" y="1534298"/>
                </a:cubicBezTo>
                <a:cubicBezTo>
                  <a:pt x="1358854" y="1527616"/>
                  <a:pt x="1361070" y="1522162"/>
                  <a:pt x="1365331" y="1517934"/>
                </a:cubicBezTo>
                <a:cubicBezTo>
                  <a:pt x="1369593" y="1513707"/>
                  <a:pt x="1374877" y="1511525"/>
                  <a:pt x="1381183" y="1511389"/>
                </a:cubicBezTo>
                <a:close/>
                <a:moveTo>
                  <a:pt x="1996849" y="1508112"/>
                </a:moveTo>
                <a:lnTo>
                  <a:pt x="2017276" y="1508112"/>
                </a:lnTo>
                <a:cubicBezTo>
                  <a:pt x="2016860" y="1516082"/>
                  <a:pt x="2018518" y="1522669"/>
                  <a:pt x="2022253" y="1527874"/>
                </a:cubicBezTo>
                <a:cubicBezTo>
                  <a:pt x="2025988" y="1533079"/>
                  <a:pt x="2031852" y="1535775"/>
                  <a:pt x="2039843" y="1535963"/>
                </a:cubicBezTo>
                <a:cubicBezTo>
                  <a:pt x="2049574" y="1535647"/>
                  <a:pt x="2057025" y="1532695"/>
                  <a:pt x="2062199" y="1527106"/>
                </a:cubicBezTo>
                <a:cubicBezTo>
                  <a:pt x="2067372" y="1521517"/>
                  <a:pt x="2070832" y="1515186"/>
                  <a:pt x="2072577" y="1508112"/>
                </a:cubicBezTo>
                <a:lnTo>
                  <a:pt x="2093868" y="1508112"/>
                </a:lnTo>
                <a:cubicBezTo>
                  <a:pt x="2091214" y="1523254"/>
                  <a:pt x="2085057" y="1535242"/>
                  <a:pt x="2075396" y="1544076"/>
                </a:cubicBezTo>
                <a:cubicBezTo>
                  <a:pt x="2065736" y="1552911"/>
                  <a:pt x="2053748" y="1557425"/>
                  <a:pt x="2039434" y="1557619"/>
                </a:cubicBezTo>
                <a:cubicBezTo>
                  <a:pt x="2021479" y="1557118"/>
                  <a:pt x="2009363" y="1551990"/>
                  <a:pt x="2003086" y="1542235"/>
                </a:cubicBezTo>
                <a:cubicBezTo>
                  <a:pt x="1996810" y="1532480"/>
                  <a:pt x="1994730" y="1521105"/>
                  <a:pt x="1996849" y="1508112"/>
                </a:cubicBezTo>
                <a:close/>
                <a:moveTo>
                  <a:pt x="3457686" y="1507293"/>
                </a:moveTo>
                <a:cubicBezTo>
                  <a:pt x="3473155" y="1507497"/>
                  <a:pt x="3486040" y="1509031"/>
                  <a:pt x="3496339" y="1511893"/>
                </a:cubicBezTo>
                <a:cubicBezTo>
                  <a:pt x="3506638" y="1514755"/>
                  <a:pt x="3513687" y="1517719"/>
                  <a:pt x="3517484" y="1520786"/>
                </a:cubicBezTo>
                <a:lnTo>
                  <a:pt x="3506425" y="1548201"/>
                </a:lnTo>
                <a:cubicBezTo>
                  <a:pt x="3501211" y="1545035"/>
                  <a:pt x="3493924" y="1542355"/>
                  <a:pt x="3484564" y="1540162"/>
                </a:cubicBezTo>
                <a:cubicBezTo>
                  <a:pt x="3475204" y="1537969"/>
                  <a:pt x="3464333" y="1536825"/>
                  <a:pt x="3451951" y="1536731"/>
                </a:cubicBezTo>
                <a:cubicBezTo>
                  <a:pt x="3437446" y="1536774"/>
                  <a:pt x="3423350" y="1539454"/>
                  <a:pt x="3409663" y="1544771"/>
                </a:cubicBezTo>
                <a:cubicBezTo>
                  <a:pt x="3395976" y="1550088"/>
                  <a:pt x="3383723" y="1557786"/>
                  <a:pt x="3372904" y="1567865"/>
                </a:cubicBezTo>
                <a:cubicBezTo>
                  <a:pt x="3359857" y="1580198"/>
                  <a:pt x="3349601" y="1595475"/>
                  <a:pt x="3342135" y="1613697"/>
                </a:cubicBezTo>
                <a:cubicBezTo>
                  <a:pt x="3334667" y="1631919"/>
                  <a:pt x="3330862" y="1651600"/>
                  <a:pt x="3330717" y="1672741"/>
                </a:cubicBezTo>
                <a:cubicBezTo>
                  <a:pt x="3330376" y="1698183"/>
                  <a:pt x="3336691" y="1719400"/>
                  <a:pt x="3349660" y="1736393"/>
                </a:cubicBezTo>
                <a:cubicBezTo>
                  <a:pt x="3362630" y="1753386"/>
                  <a:pt x="3384303" y="1762210"/>
                  <a:pt x="3414680" y="1762868"/>
                </a:cubicBezTo>
                <a:cubicBezTo>
                  <a:pt x="3425329" y="1762859"/>
                  <a:pt x="3435875" y="1761852"/>
                  <a:pt x="3446319" y="1759846"/>
                </a:cubicBezTo>
                <a:cubicBezTo>
                  <a:pt x="3456763" y="1757841"/>
                  <a:pt x="3465877" y="1754888"/>
                  <a:pt x="3473659" y="1750987"/>
                </a:cubicBezTo>
                <a:lnTo>
                  <a:pt x="3478164" y="1778813"/>
                </a:lnTo>
                <a:cubicBezTo>
                  <a:pt x="3470314" y="1782399"/>
                  <a:pt x="3460314" y="1785448"/>
                  <a:pt x="3448163" y="1787961"/>
                </a:cubicBezTo>
                <a:cubicBezTo>
                  <a:pt x="3436012" y="1790474"/>
                  <a:pt x="3422121" y="1791786"/>
                  <a:pt x="3406489" y="1791896"/>
                </a:cubicBezTo>
                <a:cubicBezTo>
                  <a:pt x="3371370" y="1791540"/>
                  <a:pt x="3344040" y="1781308"/>
                  <a:pt x="3324497" y="1761200"/>
                </a:cubicBezTo>
                <a:cubicBezTo>
                  <a:pt x="3304955" y="1741092"/>
                  <a:pt x="3295031" y="1713244"/>
                  <a:pt x="3294726" y="1677657"/>
                </a:cubicBezTo>
                <a:cubicBezTo>
                  <a:pt x="3294802" y="1651318"/>
                  <a:pt x="3299865" y="1626567"/>
                  <a:pt x="3309914" y="1603404"/>
                </a:cubicBezTo>
                <a:cubicBezTo>
                  <a:pt x="3319963" y="1580241"/>
                  <a:pt x="3334543" y="1560611"/>
                  <a:pt x="3353653" y="1544514"/>
                </a:cubicBezTo>
                <a:cubicBezTo>
                  <a:pt x="3367818" y="1532403"/>
                  <a:pt x="3383621" y="1523182"/>
                  <a:pt x="3401062" y="1516852"/>
                </a:cubicBezTo>
                <a:cubicBezTo>
                  <a:pt x="3418503" y="1510521"/>
                  <a:pt x="3437377" y="1507335"/>
                  <a:pt x="3457686" y="1507293"/>
                </a:cubicBezTo>
                <a:close/>
                <a:moveTo>
                  <a:pt x="10897358" y="1506883"/>
                </a:moveTo>
                <a:lnTo>
                  <a:pt x="10935869" y="1506883"/>
                </a:lnTo>
                <a:lnTo>
                  <a:pt x="10963319" y="1565401"/>
                </a:lnTo>
                <a:lnTo>
                  <a:pt x="10938738" y="1565401"/>
                </a:lnTo>
                <a:close/>
                <a:moveTo>
                  <a:pt x="9149277" y="1506883"/>
                </a:moveTo>
                <a:lnTo>
                  <a:pt x="9187798" y="1506883"/>
                </a:lnTo>
                <a:lnTo>
                  <a:pt x="9214810" y="1565401"/>
                </a:lnTo>
                <a:lnTo>
                  <a:pt x="9190256" y="1565401"/>
                </a:lnTo>
                <a:close/>
                <a:moveTo>
                  <a:pt x="8446966" y="1506883"/>
                </a:moveTo>
                <a:lnTo>
                  <a:pt x="8487903" y="1506883"/>
                </a:lnTo>
                <a:lnTo>
                  <a:pt x="8433472" y="1565401"/>
                </a:lnTo>
                <a:lnTo>
                  <a:pt x="8406847" y="1565401"/>
                </a:lnTo>
                <a:close/>
                <a:moveTo>
                  <a:pt x="4455992" y="1506883"/>
                </a:moveTo>
                <a:lnTo>
                  <a:pt x="4496929" y="1506883"/>
                </a:lnTo>
                <a:lnTo>
                  <a:pt x="4442498" y="1565401"/>
                </a:lnTo>
                <a:lnTo>
                  <a:pt x="4415873" y="1565401"/>
                </a:lnTo>
                <a:close/>
                <a:moveTo>
                  <a:pt x="3665417" y="1506883"/>
                </a:moveTo>
                <a:lnTo>
                  <a:pt x="3706355" y="1506883"/>
                </a:lnTo>
                <a:lnTo>
                  <a:pt x="3651923" y="1565401"/>
                </a:lnTo>
                <a:lnTo>
                  <a:pt x="3625298" y="1565401"/>
                </a:lnTo>
                <a:close/>
                <a:moveTo>
                  <a:pt x="218527" y="1506883"/>
                </a:moveTo>
                <a:lnTo>
                  <a:pt x="243080" y="1506883"/>
                </a:lnTo>
                <a:lnTo>
                  <a:pt x="271316" y="1565401"/>
                </a:lnTo>
                <a:lnTo>
                  <a:pt x="245942" y="1565401"/>
                </a:lnTo>
                <a:lnTo>
                  <a:pt x="228359" y="1527753"/>
                </a:lnTo>
                <a:lnTo>
                  <a:pt x="227541" y="1527753"/>
                </a:lnTo>
                <a:lnTo>
                  <a:pt x="198857" y="1565401"/>
                </a:lnTo>
                <a:lnTo>
                  <a:pt x="171401" y="1565401"/>
                </a:lnTo>
                <a:close/>
                <a:moveTo>
                  <a:pt x="10360694" y="1504016"/>
                </a:moveTo>
                <a:lnTo>
                  <a:pt x="10386918" y="1504016"/>
                </a:lnTo>
                <a:lnTo>
                  <a:pt x="10412716" y="1562566"/>
                </a:lnTo>
                <a:lnTo>
                  <a:pt x="10386918" y="1562566"/>
                </a:lnTo>
                <a:lnTo>
                  <a:pt x="10371757" y="1524036"/>
                </a:lnTo>
                <a:lnTo>
                  <a:pt x="10370937" y="1524036"/>
                </a:lnTo>
                <a:lnTo>
                  <a:pt x="10344713" y="1562566"/>
                </a:lnTo>
                <a:lnTo>
                  <a:pt x="10317260" y="1562566"/>
                </a:lnTo>
                <a:close/>
                <a:moveTo>
                  <a:pt x="2702503" y="1504016"/>
                </a:moveTo>
                <a:lnTo>
                  <a:pt x="2728696" y="1504016"/>
                </a:lnTo>
                <a:lnTo>
                  <a:pt x="2754474" y="1562566"/>
                </a:lnTo>
                <a:lnTo>
                  <a:pt x="2728696" y="1562566"/>
                </a:lnTo>
                <a:lnTo>
                  <a:pt x="2713567" y="1524036"/>
                </a:lnTo>
                <a:lnTo>
                  <a:pt x="2712338" y="1524036"/>
                </a:lnTo>
                <a:lnTo>
                  <a:pt x="2686521" y="1562566"/>
                </a:lnTo>
                <a:lnTo>
                  <a:pt x="2658655" y="1562566"/>
                </a:lnTo>
                <a:close/>
                <a:moveTo>
                  <a:pt x="9866041" y="1497054"/>
                </a:moveTo>
                <a:lnTo>
                  <a:pt x="9900036" y="1497054"/>
                </a:lnTo>
                <a:lnTo>
                  <a:pt x="9875462" y="1624790"/>
                </a:lnTo>
                <a:lnTo>
                  <a:pt x="9876280" y="1624790"/>
                </a:lnTo>
                <a:cubicBezTo>
                  <a:pt x="9884711" y="1612574"/>
                  <a:pt x="9894881" y="1602944"/>
                  <a:pt x="9906794" y="1595898"/>
                </a:cubicBezTo>
                <a:cubicBezTo>
                  <a:pt x="9918706" y="1588852"/>
                  <a:pt x="9932152" y="1585256"/>
                  <a:pt x="9947136" y="1585112"/>
                </a:cubicBezTo>
                <a:cubicBezTo>
                  <a:pt x="9959033" y="1584873"/>
                  <a:pt x="9970030" y="1588827"/>
                  <a:pt x="9980129" y="1596974"/>
                </a:cubicBezTo>
                <a:cubicBezTo>
                  <a:pt x="9990228" y="1605121"/>
                  <a:pt x="9995596" y="1618899"/>
                  <a:pt x="9996235" y="1638306"/>
                </a:cubicBezTo>
                <a:cubicBezTo>
                  <a:pt x="9996226" y="1643724"/>
                  <a:pt x="9995936" y="1649373"/>
                  <a:pt x="9995366" y="1655252"/>
                </a:cubicBezTo>
                <a:cubicBezTo>
                  <a:pt x="9994795" y="1661131"/>
                  <a:pt x="9993994" y="1666677"/>
                  <a:pt x="9992963" y="1671891"/>
                </a:cubicBezTo>
                <a:lnTo>
                  <a:pt x="9970879" y="1787801"/>
                </a:lnTo>
                <a:lnTo>
                  <a:pt x="9936898" y="1787801"/>
                </a:lnTo>
                <a:lnTo>
                  <a:pt x="9959015" y="1673529"/>
                </a:lnTo>
                <a:cubicBezTo>
                  <a:pt x="9959654" y="1669852"/>
                  <a:pt x="9960218" y="1665739"/>
                  <a:pt x="9960704" y="1661191"/>
                </a:cubicBezTo>
                <a:cubicBezTo>
                  <a:pt x="9961190" y="1656643"/>
                  <a:pt x="9961446" y="1651608"/>
                  <a:pt x="9961472" y="1646088"/>
                </a:cubicBezTo>
                <a:cubicBezTo>
                  <a:pt x="9961574" y="1636659"/>
                  <a:pt x="9959219" y="1628894"/>
                  <a:pt x="9954407" y="1622793"/>
                </a:cubicBezTo>
                <a:cubicBezTo>
                  <a:pt x="9949594" y="1616692"/>
                  <a:pt x="9941710" y="1613535"/>
                  <a:pt x="9930754" y="1613322"/>
                </a:cubicBezTo>
                <a:cubicBezTo>
                  <a:pt x="9916982" y="1613671"/>
                  <a:pt x="9903466" y="1620651"/>
                  <a:pt x="9890206" y="1634261"/>
                </a:cubicBezTo>
                <a:cubicBezTo>
                  <a:pt x="9876947" y="1647871"/>
                  <a:pt x="9867935" y="1666012"/>
                  <a:pt x="9863174" y="1688683"/>
                </a:cubicBezTo>
                <a:lnTo>
                  <a:pt x="9844743" y="1787801"/>
                </a:lnTo>
                <a:lnTo>
                  <a:pt x="9810748" y="1787801"/>
                </a:lnTo>
                <a:close/>
                <a:moveTo>
                  <a:pt x="9028219" y="1497054"/>
                </a:moveTo>
                <a:lnTo>
                  <a:pt x="9062194" y="1497054"/>
                </a:lnTo>
                <a:lnTo>
                  <a:pt x="9006524" y="1787801"/>
                </a:lnTo>
                <a:lnTo>
                  <a:pt x="8972958" y="1787801"/>
                </a:lnTo>
                <a:close/>
                <a:moveTo>
                  <a:pt x="8732566" y="1497054"/>
                </a:moveTo>
                <a:lnTo>
                  <a:pt x="8766561" y="1497054"/>
                </a:lnTo>
                <a:lnTo>
                  <a:pt x="8741987" y="1624790"/>
                </a:lnTo>
                <a:lnTo>
                  <a:pt x="8742806" y="1624790"/>
                </a:lnTo>
                <a:cubicBezTo>
                  <a:pt x="8751236" y="1612574"/>
                  <a:pt x="8761407" y="1602944"/>
                  <a:pt x="8773319" y="1595898"/>
                </a:cubicBezTo>
                <a:cubicBezTo>
                  <a:pt x="8785230" y="1588852"/>
                  <a:pt x="8798678" y="1585256"/>
                  <a:pt x="8813662" y="1585112"/>
                </a:cubicBezTo>
                <a:cubicBezTo>
                  <a:pt x="8825558" y="1584873"/>
                  <a:pt x="8836555" y="1588827"/>
                  <a:pt x="8846654" y="1596974"/>
                </a:cubicBezTo>
                <a:cubicBezTo>
                  <a:pt x="8856752" y="1605121"/>
                  <a:pt x="8862121" y="1618899"/>
                  <a:pt x="8862760" y="1638306"/>
                </a:cubicBezTo>
                <a:cubicBezTo>
                  <a:pt x="8862751" y="1643724"/>
                  <a:pt x="8862461" y="1649373"/>
                  <a:pt x="8861891" y="1655252"/>
                </a:cubicBezTo>
                <a:cubicBezTo>
                  <a:pt x="8861320" y="1661131"/>
                  <a:pt x="8860519" y="1666677"/>
                  <a:pt x="8859488" y="1671891"/>
                </a:cubicBezTo>
                <a:lnTo>
                  <a:pt x="8837404" y="1787801"/>
                </a:lnTo>
                <a:lnTo>
                  <a:pt x="8803423" y="1787801"/>
                </a:lnTo>
                <a:lnTo>
                  <a:pt x="8825540" y="1673529"/>
                </a:lnTo>
                <a:cubicBezTo>
                  <a:pt x="8826180" y="1669852"/>
                  <a:pt x="8826743" y="1665739"/>
                  <a:pt x="8827229" y="1661191"/>
                </a:cubicBezTo>
                <a:cubicBezTo>
                  <a:pt x="8827716" y="1656643"/>
                  <a:pt x="8827972" y="1651608"/>
                  <a:pt x="8827997" y="1646088"/>
                </a:cubicBezTo>
                <a:cubicBezTo>
                  <a:pt x="8828100" y="1636659"/>
                  <a:pt x="8825744" y="1628894"/>
                  <a:pt x="8820932" y="1622793"/>
                </a:cubicBezTo>
                <a:cubicBezTo>
                  <a:pt x="8816119" y="1616692"/>
                  <a:pt x="8808235" y="1613535"/>
                  <a:pt x="8797279" y="1613322"/>
                </a:cubicBezTo>
                <a:cubicBezTo>
                  <a:pt x="8783507" y="1613671"/>
                  <a:pt x="8769991" y="1620651"/>
                  <a:pt x="8756731" y="1634261"/>
                </a:cubicBezTo>
                <a:cubicBezTo>
                  <a:pt x="8743471" y="1647871"/>
                  <a:pt x="8734460" y="1666012"/>
                  <a:pt x="8729699" y="1688683"/>
                </a:cubicBezTo>
                <a:lnTo>
                  <a:pt x="8711268" y="1787801"/>
                </a:lnTo>
                <a:lnTo>
                  <a:pt x="8677274" y="1787801"/>
                </a:lnTo>
                <a:close/>
                <a:moveTo>
                  <a:pt x="7513367" y="1497054"/>
                </a:moveTo>
                <a:lnTo>
                  <a:pt x="7547361" y="1497054"/>
                </a:lnTo>
                <a:lnTo>
                  <a:pt x="7522787" y="1624790"/>
                </a:lnTo>
                <a:lnTo>
                  <a:pt x="7523606" y="1624790"/>
                </a:lnTo>
                <a:cubicBezTo>
                  <a:pt x="7532036" y="1612574"/>
                  <a:pt x="7542207" y="1602944"/>
                  <a:pt x="7554119" y="1595898"/>
                </a:cubicBezTo>
                <a:cubicBezTo>
                  <a:pt x="7566030" y="1588852"/>
                  <a:pt x="7579478" y="1585256"/>
                  <a:pt x="7594462" y="1585112"/>
                </a:cubicBezTo>
                <a:cubicBezTo>
                  <a:pt x="7606359" y="1584873"/>
                  <a:pt x="7617356" y="1588827"/>
                  <a:pt x="7627454" y="1596974"/>
                </a:cubicBezTo>
                <a:cubicBezTo>
                  <a:pt x="7637553" y="1605121"/>
                  <a:pt x="7642922" y="1618899"/>
                  <a:pt x="7643560" y="1638306"/>
                </a:cubicBezTo>
                <a:cubicBezTo>
                  <a:pt x="7643551" y="1643724"/>
                  <a:pt x="7643262" y="1649373"/>
                  <a:pt x="7642691" y="1655252"/>
                </a:cubicBezTo>
                <a:cubicBezTo>
                  <a:pt x="7642120" y="1661131"/>
                  <a:pt x="7641319" y="1666677"/>
                  <a:pt x="7640289" y="1671891"/>
                </a:cubicBezTo>
                <a:lnTo>
                  <a:pt x="7618204" y="1787801"/>
                </a:lnTo>
                <a:lnTo>
                  <a:pt x="7584223" y="1787801"/>
                </a:lnTo>
                <a:lnTo>
                  <a:pt x="7606340" y="1673529"/>
                </a:lnTo>
                <a:cubicBezTo>
                  <a:pt x="7606980" y="1669852"/>
                  <a:pt x="7607543" y="1665739"/>
                  <a:pt x="7608029" y="1661191"/>
                </a:cubicBezTo>
                <a:cubicBezTo>
                  <a:pt x="7608516" y="1656643"/>
                  <a:pt x="7608772" y="1651608"/>
                  <a:pt x="7608797" y="1646088"/>
                </a:cubicBezTo>
                <a:cubicBezTo>
                  <a:pt x="7608900" y="1636659"/>
                  <a:pt x="7606545" y="1628894"/>
                  <a:pt x="7601732" y="1622793"/>
                </a:cubicBezTo>
                <a:cubicBezTo>
                  <a:pt x="7596920" y="1616692"/>
                  <a:pt x="7589035" y="1613535"/>
                  <a:pt x="7578080" y="1613322"/>
                </a:cubicBezTo>
                <a:cubicBezTo>
                  <a:pt x="7564307" y="1613671"/>
                  <a:pt x="7550792" y="1620651"/>
                  <a:pt x="7537531" y="1634261"/>
                </a:cubicBezTo>
                <a:cubicBezTo>
                  <a:pt x="7524271" y="1647871"/>
                  <a:pt x="7515261" y="1666012"/>
                  <a:pt x="7510499" y="1688683"/>
                </a:cubicBezTo>
                <a:lnTo>
                  <a:pt x="7492069" y="1787801"/>
                </a:lnTo>
                <a:lnTo>
                  <a:pt x="7458074" y="1787801"/>
                </a:lnTo>
                <a:close/>
                <a:moveTo>
                  <a:pt x="6198916" y="1497054"/>
                </a:moveTo>
                <a:lnTo>
                  <a:pt x="6232911" y="1497054"/>
                </a:lnTo>
                <a:lnTo>
                  <a:pt x="6208336" y="1624790"/>
                </a:lnTo>
                <a:lnTo>
                  <a:pt x="6209156" y="1624790"/>
                </a:lnTo>
                <a:cubicBezTo>
                  <a:pt x="6217586" y="1612574"/>
                  <a:pt x="6227757" y="1602944"/>
                  <a:pt x="6239669" y="1595898"/>
                </a:cubicBezTo>
                <a:cubicBezTo>
                  <a:pt x="6251581" y="1588852"/>
                  <a:pt x="6265029" y="1585256"/>
                  <a:pt x="6280012" y="1585112"/>
                </a:cubicBezTo>
                <a:cubicBezTo>
                  <a:pt x="6291908" y="1584873"/>
                  <a:pt x="6302905" y="1588827"/>
                  <a:pt x="6313004" y="1596974"/>
                </a:cubicBezTo>
                <a:cubicBezTo>
                  <a:pt x="6323103" y="1605121"/>
                  <a:pt x="6328472" y="1618899"/>
                  <a:pt x="6329110" y="1638306"/>
                </a:cubicBezTo>
                <a:cubicBezTo>
                  <a:pt x="6329102" y="1643724"/>
                  <a:pt x="6328812" y="1649373"/>
                  <a:pt x="6328241" y="1655252"/>
                </a:cubicBezTo>
                <a:cubicBezTo>
                  <a:pt x="6327670" y="1661131"/>
                  <a:pt x="6326869" y="1666677"/>
                  <a:pt x="6325838" y="1671891"/>
                </a:cubicBezTo>
                <a:lnTo>
                  <a:pt x="6303753" y="1787801"/>
                </a:lnTo>
                <a:lnTo>
                  <a:pt x="6269773" y="1787801"/>
                </a:lnTo>
                <a:lnTo>
                  <a:pt x="6291890" y="1673529"/>
                </a:lnTo>
                <a:cubicBezTo>
                  <a:pt x="6292530" y="1669852"/>
                  <a:pt x="6293093" y="1665739"/>
                  <a:pt x="6293579" y="1661191"/>
                </a:cubicBezTo>
                <a:cubicBezTo>
                  <a:pt x="6294065" y="1656643"/>
                  <a:pt x="6294322" y="1651608"/>
                  <a:pt x="6294347" y="1646088"/>
                </a:cubicBezTo>
                <a:cubicBezTo>
                  <a:pt x="6294450" y="1636659"/>
                  <a:pt x="6292095" y="1628894"/>
                  <a:pt x="6287282" y="1622793"/>
                </a:cubicBezTo>
                <a:cubicBezTo>
                  <a:pt x="6282470" y="1616692"/>
                  <a:pt x="6274585" y="1613535"/>
                  <a:pt x="6263629" y="1613322"/>
                </a:cubicBezTo>
                <a:cubicBezTo>
                  <a:pt x="6249857" y="1613671"/>
                  <a:pt x="6236341" y="1620651"/>
                  <a:pt x="6223081" y="1634261"/>
                </a:cubicBezTo>
                <a:cubicBezTo>
                  <a:pt x="6209821" y="1647871"/>
                  <a:pt x="6200811" y="1666012"/>
                  <a:pt x="6196049" y="1688683"/>
                </a:cubicBezTo>
                <a:lnTo>
                  <a:pt x="6177619" y="1787801"/>
                </a:lnTo>
                <a:lnTo>
                  <a:pt x="6143624" y="1787801"/>
                </a:lnTo>
                <a:close/>
                <a:moveTo>
                  <a:pt x="6008401" y="1497054"/>
                </a:moveTo>
                <a:lnTo>
                  <a:pt x="6042387" y="1497054"/>
                </a:lnTo>
                <a:lnTo>
                  <a:pt x="6007582" y="1679291"/>
                </a:lnTo>
                <a:lnTo>
                  <a:pt x="6008401" y="1679291"/>
                </a:lnTo>
                <a:cubicBezTo>
                  <a:pt x="6011549" y="1675768"/>
                  <a:pt x="6014774" y="1672271"/>
                  <a:pt x="6018075" y="1668799"/>
                </a:cubicBezTo>
                <a:cubicBezTo>
                  <a:pt x="6021376" y="1665327"/>
                  <a:pt x="6024294" y="1662136"/>
                  <a:pt x="6026827" y="1659227"/>
                </a:cubicBezTo>
                <a:lnTo>
                  <a:pt x="6096845" y="1589618"/>
                </a:lnTo>
                <a:lnTo>
                  <a:pt x="6138610" y="1589618"/>
                </a:lnTo>
                <a:lnTo>
                  <a:pt x="6052214" y="1671102"/>
                </a:lnTo>
                <a:lnTo>
                  <a:pt x="6111586" y="1787801"/>
                </a:lnTo>
                <a:lnTo>
                  <a:pt x="6073915" y="1787801"/>
                </a:lnTo>
                <a:lnTo>
                  <a:pt x="6026418" y="1689938"/>
                </a:lnTo>
                <a:lnTo>
                  <a:pt x="6001440" y="1712458"/>
                </a:lnTo>
                <a:lnTo>
                  <a:pt x="5987109" y="1787801"/>
                </a:lnTo>
                <a:lnTo>
                  <a:pt x="5953533" y="1787801"/>
                </a:lnTo>
                <a:close/>
                <a:moveTo>
                  <a:pt x="5749009" y="1497054"/>
                </a:moveTo>
                <a:lnTo>
                  <a:pt x="5783004" y="1497054"/>
                </a:lnTo>
                <a:lnTo>
                  <a:pt x="5774812" y="1539649"/>
                </a:lnTo>
                <a:lnTo>
                  <a:pt x="5807578" y="1539649"/>
                </a:lnTo>
                <a:lnTo>
                  <a:pt x="5803483" y="1561306"/>
                </a:lnTo>
                <a:lnTo>
                  <a:pt x="5770717" y="1561306"/>
                </a:lnTo>
                <a:lnTo>
                  <a:pt x="5739589" y="1725136"/>
                </a:lnTo>
                <a:cubicBezTo>
                  <a:pt x="5737515" y="1735503"/>
                  <a:pt x="5735723" y="1746101"/>
                  <a:pt x="5734213" y="1756929"/>
                </a:cubicBezTo>
                <a:cubicBezTo>
                  <a:pt x="5732703" y="1767757"/>
                  <a:pt x="5731628" y="1778048"/>
                  <a:pt x="5730988" y="1787801"/>
                </a:cubicBezTo>
                <a:lnTo>
                  <a:pt x="5699860" y="1787801"/>
                </a:lnTo>
                <a:lnTo>
                  <a:pt x="5705185" y="1748527"/>
                </a:lnTo>
                <a:lnTo>
                  <a:pt x="5704365" y="1748527"/>
                </a:lnTo>
                <a:cubicBezTo>
                  <a:pt x="5695278" y="1762708"/>
                  <a:pt x="5684680" y="1773535"/>
                  <a:pt x="5672572" y="1781008"/>
                </a:cubicBezTo>
                <a:cubicBezTo>
                  <a:pt x="5660464" y="1788481"/>
                  <a:pt x="5647306" y="1792247"/>
                  <a:pt x="5633099" y="1792306"/>
                </a:cubicBezTo>
                <a:cubicBezTo>
                  <a:pt x="5613792" y="1791839"/>
                  <a:pt x="5599093" y="1784901"/>
                  <a:pt x="5589001" y="1771492"/>
                </a:cubicBezTo>
                <a:cubicBezTo>
                  <a:pt x="5578909" y="1758083"/>
                  <a:pt x="5573829" y="1741005"/>
                  <a:pt x="5573762" y="1720257"/>
                </a:cubicBezTo>
                <a:cubicBezTo>
                  <a:pt x="5573976" y="1696403"/>
                  <a:pt x="5579367" y="1674284"/>
                  <a:pt x="5589935" y="1653899"/>
                </a:cubicBezTo>
                <a:cubicBezTo>
                  <a:pt x="5600502" y="1633514"/>
                  <a:pt x="5614960" y="1617044"/>
                  <a:pt x="5633310" y="1604490"/>
                </a:cubicBezTo>
                <a:cubicBezTo>
                  <a:pt x="5651659" y="1591935"/>
                  <a:pt x="5672614" y="1585476"/>
                  <a:pt x="5696174" y="1585112"/>
                </a:cubicBezTo>
                <a:cubicBezTo>
                  <a:pt x="5702659" y="1585146"/>
                  <a:pt x="5709041" y="1585793"/>
                  <a:pt x="5715322" y="1587054"/>
                </a:cubicBezTo>
                <a:cubicBezTo>
                  <a:pt x="5721602" y="1588314"/>
                  <a:pt x="5726960" y="1589984"/>
                  <a:pt x="5731398" y="1592062"/>
                </a:cubicBezTo>
                <a:lnTo>
                  <a:pt x="5737131" y="1561306"/>
                </a:lnTo>
                <a:lnTo>
                  <a:pt x="5657264" y="1561306"/>
                </a:lnTo>
                <a:lnTo>
                  <a:pt x="5661360" y="1539649"/>
                </a:lnTo>
                <a:lnTo>
                  <a:pt x="5741227" y="1539649"/>
                </a:lnTo>
                <a:close/>
                <a:moveTo>
                  <a:pt x="4141517" y="1497054"/>
                </a:moveTo>
                <a:lnTo>
                  <a:pt x="4175512" y="1497054"/>
                </a:lnTo>
                <a:lnTo>
                  <a:pt x="4150937" y="1624790"/>
                </a:lnTo>
                <a:lnTo>
                  <a:pt x="4151756" y="1624790"/>
                </a:lnTo>
                <a:cubicBezTo>
                  <a:pt x="4160186" y="1612574"/>
                  <a:pt x="4170358" y="1602944"/>
                  <a:pt x="4182269" y="1595898"/>
                </a:cubicBezTo>
                <a:cubicBezTo>
                  <a:pt x="4194181" y="1588852"/>
                  <a:pt x="4207630" y="1585256"/>
                  <a:pt x="4222613" y="1585112"/>
                </a:cubicBezTo>
                <a:cubicBezTo>
                  <a:pt x="4234509" y="1584873"/>
                  <a:pt x="4245506" y="1588827"/>
                  <a:pt x="4255605" y="1596974"/>
                </a:cubicBezTo>
                <a:cubicBezTo>
                  <a:pt x="4265703" y="1605121"/>
                  <a:pt x="4271072" y="1618899"/>
                  <a:pt x="4271710" y="1638306"/>
                </a:cubicBezTo>
                <a:cubicBezTo>
                  <a:pt x="4271702" y="1643724"/>
                  <a:pt x="4271412" y="1649373"/>
                  <a:pt x="4270842" y="1655252"/>
                </a:cubicBezTo>
                <a:cubicBezTo>
                  <a:pt x="4270270" y="1661131"/>
                  <a:pt x="4269470" y="1666677"/>
                  <a:pt x="4268439" y="1671891"/>
                </a:cubicBezTo>
                <a:lnTo>
                  <a:pt x="4246354" y="1787801"/>
                </a:lnTo>
                <a:lnTo>
                  <a:pt x="4212373" y="1787801"/>
                </a:lnTo>
                <a:lnTo>
                  <a:pt x="4234490" y="1673529"/>
                </a:lnTo>
                <a:cubicBezTo>
                  <a:pt x="4235130" y="1669852"/>
                  <a:pt x="4235693" y="1665739"/>
                  <a:pt x="4236180" y="1661191"/>
                </a:cubicBezTo>
                <a:cubicBezTo>
                  <a:pt x="4236666" y="1656643"/>
                  <a:pt x="4236922" y="1651608"/>
                  <a:pt x="4236948" y="1646088"/>
                </a:cubicBezTo>
                <a:cubicBezTo>
                  <a:pt x="4237050" y="1636659"/>
                  <a:pt x="4234695" y="1628894"/>
                  <a:pt x="4229883" y="1622793"/>
                </a:cubicBezTo>
                <a:cubicBezTo>
                  <a:pt x="4225070" y="1616692"/>
                  <a:pt x="4217186" y="1613535"/>
                  <a:pt x="4206230" y="1613322"/>
                </a:cubicBezTo>
                <a:cubicBezTo>
                  <a:pt x="4192457" y="1613671"/>
                  <a:pt x="4178941" y="1620651"/>
                  <a:pt x="4165681" y="1634261"/>
                </a:cubicBezTo>
                <a:cubicBezTo>
                  <a:pt x="4152422" y="1647871"/>
                  <a:pt x="4143411" y="1666012"/>
                  <a:pt x="4138650" y="1688683"/>
                </a:cubicBezTo>
                <a:lnTo>
                  <a:pt x="4120219" y="1787801"/>
                </a:lnTo>
                <a:lnTo>
                  <a:pt x="4086224" y="1787801"/>
                </a:lnTo>
                <a:close/>
                <a:moveTo>
                  <a:pt x="1148983" y="1497054"/>
                </a:moveTo>
                <a:lnTo>
                  <a:pt x="1182993" y="1497054"/>
                </a:lnTo>
                <a:lnTo>
                  <a:pt x="1156768" y="1625613"/>
                </a:lnTo>
                <a:lnTo>
                  <a:pt x="1157588" y="1625613"/>
                </a:lnTo>
                <a:cubicBezTo>
                  <a:pt x="1166534" y="1612288"/>
                  <a:pt x="1177017" y="1602213"/>
                  <a:pt x="1189036" y="1595387"/>
                </a:cubicBezTo>
                <a:cubicBezTo>
                  <a:pt x="1201056" y="1588562"/>
                  <a:pt x="1213793" y="1585137"/>
                  <a:pt x="1227246" y="1585112"/>
                </a:cubicBezTo>
                <a:cubicBezTo>
                  <a:pt x="1241647" y="1585339"/>
                  <a:pt x="1253240" y="1588885"/>
                  <a:pt x="1262028" y="1595749"/>
                </a:cubicBezTo>
                <a:cubicBezTo>
                  <a:pt x="1270815" y="1602613"/>
                  <a:pt x="1277191" y="1611435"/>
                  <a:pt x="1281156" y="1622215"/>
                </a:cubicBezTo>
                <a:cubicBezTo>
                  <a:pt x="1285121" y="1632994"/>
                  <a:pt x="1287071" y="1644370"/>
                  <a:pt x="1287005" y="1656342"/>
                </a:cubicBezTo>
                <a:cubicBezTo>
                  <a:pt x="1286955" y="1677110"/>
                  <a:pt x="1282190" y="1697843"/>
                  <a:pt x="1272710" y="1718541"/>
                </a:cubicBezTo>
                <a:cubicBezTo>
                  <a:pt x="1263231" y="1739240"/>
                  <a:pt x="1249335" y="1756570"/>
                  <a:pt x="1231023" y="1770531"/>
                </a:cubicBezTo>
                <a:cubicBezTo>
                  <a:pt x="1212711" y="1784492"/>
                  <a:pt x="1190281" y="1791750"/>
                  <a:pt x="1163734" y="1792306"/>
                </a:cubicBezTo>
                <a:cubicBezTo>
                  <a:pt x="1145962" y="1792477"/>
                  <a:pt x="1131446" y="1788558"/>
                  <a:pt x="1120186" y="1780546"/>
                </a:cubicBezTo>
                <a:cubicBezTo>
                  <a:pt x="1108925" y="1772535"/>
                  <a:pt x="1103112" y="1759404"/>
                  <a:pt x="1102747" y="1741152"/>
                </a:cubicBezTo>
                <a:cubicBezTo>
                  <a:pt x="1102781" y="1736338"/>
                  <a:pt x="1103122" y="1731216"/>
                  <a:pt x="1103769" y="1725788"/>
                </a:cubicBezTo>
                <a:cubicBezTo>
                  <a:pt x="1104417" y="1720359"/>
                  <a:pt x="1105167" y="1715238"/>
                  <a:pt x="1106019" y="1710424"/>
                </a:cubicBezTo>
                <a:close/>
                <a:moveTo>
                  <a:pt x="767435" y="1497054"/>
                </a:moveTo>
                <a:lnTo>
                  <a:pt x="801429" y="1497054"/>
                </a:lnTo>
                <a:lnTo>
                  <a:pt x="793238" y="1539649"/>
                </a:lnTo>
                <a:lnTo>
                  <a:pt x="826004" y="1539649"/>
                </a:lnTo>
                <a:lnTo>
                  <a:pt x="821908" y="1561306"/>
                </a:lnTo>
                <a:lnTo>
                  <a:pt x="789142" y="1561306"/>
                </a:lnTo>
                <a:lnTo>
                  <a:pt x="758015" y="1725136"/>
                </a:lnTo>
                <a:cubicBezTo>
                  <a:pt x="755941" y="1735503"/>
                  <a:pt x="754149" y="1746101"/>
                  <a:pt x="752639" y="1756929"/>
                </a:cubicBezTo>
                <a:cubicBezTo>
                  <a:pt x="751129" y="1767757"/>
                  <a:pt x="750053" y="1778048"/>
                  <a:pt x="749413" y="1787801"/>
                </a:cubicBezTo>
                <a:lnTo>
                  <a:pt x="718286" y="1787801"/>
                </a:lnTo>
                <a:lnTo>
                  <a:pt x="723610" y="1748527"/>
                </a:lnTo>
                <a:lnTo>
                  <a:pt x="722791" y="1748527"/>
                </a:lnTo>
                <a:cubicBezTo>
                  <a:pt x="713704" y="1762708"/>
                  <a:pt x="703106" y="1773535"/>
                  <a:pt x="690998" y="1781008"/>
                </a:cubicBezTo>
                <a:cubicBezTo>
                  <a:pt x="678890" y="1788481"/>
                  <a:pt x="665732" y="1792247"/>
                  <a:pt x="651525" y="1792306"/>
                </a:cubicBezTo>
                <a:cubicBezTo>
                  <a:pt x="632218" y="1791839"/>
                  <a:pt x="617518" y="1784901"/>
                  <a:pt x="607427" y="1771492"/>
                </a:cubicBezTo>
                <a:cubicBezTo>
                  <a:pt x="597335" y="1758083"/>
                  <a:pt x="592255" y="1741005"/>
                  <a:pt x="592188" y="1720257"/>
                </a:cubicBezTo>
                <a:cubicBezTo>
                  <a:pt x="592402" y="1696403"/>
                  <a:pt x="597793" y="1674284"/>
                  <a:pt x="608360" y="1653899"/>
                </a:cubicBezTo>
                <a:cubicBezTo>
                  <a:pt x="618928" y="1633514"/>
                  <a:pt x="633386" y="1617044"/>
                  <a:pt x="651736" y="1604490"/>
                </a:cubicBezTo>
                <a:cubicBezTo>
                  <a:pt x="670085" y="1591935"/>
                  <a:pt x="691039" y="1585476"/>
                  <a:pt x="714599" y="1585112"/>
                </a:cubicBezTo>
                <a:cubicBezTo>
                  <a:pt x="721085" y="1585146"/>
                  <a:pt x="727467" y="1585793"/>
                  <a:pt x="733747" y="1587054"/>
                </a:cubicBezTo>
                <a:cubicBezTo>
                  <a:pt x="740027" y="1588314"/>
                  <a:pt x="745386" y="1589984"/>
                  <a:pt x="749823" y="1592062"/>
                </a:cubicBezTo>
                <a:lnTo>
                  <a:pt x="755557" y="1561306"/>
                </a:lnTo>
                <a:lnTo>
                  <a:pt x="675690" y="1561306"/>
                </a:lnTo>
                <a:lnTo>
                  <a:pt x="679786" y="1539649"/>
                </a:lnTo>
                <a:lnTo>
                  <a:pt x="759653" y="1539649"/>
                </a:lnTo>
                <a:close/>
                <a:moveTo>
                  <a:pt x="55670" y="1497054"/>
                </a:moveTo>
                <a:lnTo>
                  <a:pt x="89645" y="1497054"/>
                </a:lnTo>
                <a:lnTo>
                  <a:pt x="33975" y="1787801"/>
                </a:lnTo>
                <a:lnTo>
                  <a:pt x="409" y="1787801"/>
                </a:lnTo>
                <a:close/>
                <a:moveTo>
                  <a:pt x="5409550" y="1492139"/>
                </a:moveTo>
                <a:cubicBezTo>
                  <a:pt x="5418879" y="1492334"/>
                  <a:pt x="5426292" y="1495007"/>
                  <a:pt x="5431786" y="1500159"/>
                </a:cubicBezTo>
                <a:cubicBezTo>
                  <a:pt x="5437279" y="1505311"/>
                  <a:pt x="5440090" y="1511769"/>
                  <a:pt x="5440218" y="1519534"/>
                </a:cubicBezTo>
                <a:cubicBezTo>
                  <a:pt x="5439991" y="1527817"/>
                  <a:pt x="5437765" y="1534613"/>
                  <a:pt x="5433540" y="1539921"/>
                </a:cubicBezTo>
                <a:cubicBezTo>
                  <a:pt x="5429315" y="1545229"/>
                  <a:pt x="5424453" y="1550173"/>
                  <a:pt x="5418954" y="1554752"/>
                </a:cubicBezTo>
                <a:cubicBezTo>
                  <a:pt x="5413455" y="1559331"/>
                  <a:pt x="5408681" y="1564670"/>
                  <a:pt x="5404633" y="1570767"/>
                </a:cubicBezTo>
                <a:lnTo>
                  <a:pt x="5385782" y="1565029"/>
                </a:lnTo>
                <a:cubicBezTo>
                  <a:pt x="5388314" y="1559293"/>
                  <a:pt x="5391719" y="1554461"/>
                  <a:pt x="5395996" y="1550532"/>
                </a:cubicBezTo>
                <a:cubicBezTo>
                  <a:pt x="5400274" y="1546603"/>
                  <a:pt x="5404164" y="1542742"/>
                  <a:pt x="5407667" y="1538950"/>
                </a:cubicBezTo>
                <a:cubicBezTo>
                  <a:pt x="5411171" y="1535157"/>
                  <a:pt x="5413027" y="1530598"/>
                  <a:pt x="5413237" y="1525272"/>
                </a:cubicBezTo>
                <a:cubicBezTo>
                  <a:pt x="5413177" y="1521515"/>
                  <a:pt x="5412068" y="1518475"/>
                  <a:pt x="5409908" y="1516153"/>
                </a:cubicBezTo>
                <a:cubicBezTo>
                  <a:pt x="5407748" y="1513830"/>
                  <a:pt x="5404897" y="1512635"/>
                  <a:pt x="5401354" y="1512566"/>
                </a:cubicBezTo>
                <a:cubicBezTo>
                  <a:pt x="5396641" y="1512737"/>
                  <a:pt x="5392441" y="1514342"/>
                  <a:pt x="5388753" y="1517382"/>
                </a:cubicBezTo>
                <a:cubicBezTo>
                  <a:pt x="5385065" y="1520422"/>
                  <a:pt x="5381889" y="1523872"/>
                  <a:pt x="5379225" y="1527731"/>
                </a:cubicBezTo>
                <a:lnTo>
                  <a:pt x="5366112" y="1519124"/>
                </a:lnTo>
                <a:cubicBezTo>
                  <a:pt x="5370560" y="1511556"/>
                  <a:pt x="5376314" y="1505217"/>
                  <a:pt x="5383375" y="1500108"/>
                </a:cubicBezTo>
                <a:cubicBezTo>
                  <a:pt x="5390435" y="1494999"/>
                  <a:pt x="5399160" y="1492343"/>
                  <a:pt x="5409550" y="1492139"/>
                </a:cubicBezTo>
                <a:close/>
                <a:moveTo>
                  <a:pt x="10444214" y="1471660"/>
                </a:moveTo>
                <a:lnTo>
                  <a:pt x="10477799" y="1471660"/>
                </a:lnTo>
                <a:lnTo>
                  <a:pt x="10428257" y="1524853"/>
                </a:lnTo>
                <a:lnTo>
                  <a:pt x="10407399" y="1524853"/>
                </a:lnTo>
                <a:close/>
                <a:moveTo>
                  <a:pt x="2785602" y="1471660"/>
                </a:moveTo>
                <a:lnTo>
                  <a:pt x="2819596" y="1471660"/>
                </a:lnTo>
                <a:lnTo>
                  <a:pt x="2770038" y="1524853"/>
                </a:lnTo>
                <a:lnTo>
                  <a:pt x="2749149" y="1524853"/>
                </a:lnTo>
                <a:close/>
                <a:moveTo>
                  <a:pt x="6509711" y="1471250"/>
                </a:moveTo>
                <a:lnTo>
                  <a:pt x="6544499" y="1471250"/>
                </a:lnTo>
                <a:lnTo>
                  <a:pt x="6499079" y="1525263"/>
                </a:lnTo>
                <a:lnTo>
                  <a:pt x="6476941" y="1525263"/>
                </a:lnTo>
                <a:close/>
                <a:moveTo>
                  <a:pt x="4551675" y="1334843"/>
                </a:moveTo>
                <a:cubicBezTo>
                  <a:pt x="4557342" y="1334996"/>
                  <a:pt x="4562064" y="1337042"/>
                  <a:pt x="4565839" y="1340979"/>
                </a:cubicBezTo>
                <a:cubicBezTo>
                  <a:pt x="4569614" y="1344916"/>
                  <a:pt x="4571575" y="1349825"/>
                  <a:pt x="4571719" y="1355706"/>
                </a:cubicBezTo>
                <a:cubicBezTo>
                  <a:pt x="4571609" y="1361603"/>
                  <a:pt x="4569683" y="1366581"/>
                  <a:pt x="4565942" y="1370637"/>
                </a:cubicBezTo>
                <a:cubicBezTo>
                  <a:pt x="4562200" y="1374694"/>
                  <a:pt x="4557308" y="1376807"/>
                  <a:pt x="4551266" y="1376978"/>
                </a:cubicBezTo>
                <a:cubicBezTo>
                  <a:pt x="4545206" y="1376807"/>
                  <a:pt x="4540247" y="1374694"/>
                  <a:pt x="4536386" y="1370637"/>
                </a:cubicBezTo>
                <a:cubicBezTo>
                  <a:pt x="4532526" y="1366581"/>
                  <a:pt x="4530532" y="1361603"/>
                  <a:pt x="4530404" y="1355706"/>
                </a:cubicBezTo>
                <a:cubicBezTo>
                  <a:pt x="4530548" y="1349825"/>
                  <a:pt x="4532611" y="1344916"/>
                  <a:pt x="4536591" y="1340979"/>
                </a:cubicBezTo>
                <a:cubicBezTo>
                  <a:pt x="4540570" y="1337042"/>
                  <a:pt x="4545599" y="1334996"/>
                  <a:pt x="4551675" y="1334843"/>
                </a:cubicBezTo>
                <a:close/>
                <a:moveTo>
                  <a:pt x="3932245" y="1334843"/>
                </a:moveTo>
                <a:cubicBezTo>
                  <a:pt x="3938091" y="1334996"/>
                  <a:pt x="3942864" y="1337042"/>
                  <a:pt x="3946562" y="1340979"/>
                </a:cubicBezTo>
                <a:cubicBezTo>
                  <a:pt x="3950261" y="1344916"/>
                  <a:pt x="3952170" y="1349825"/>
                  <a:pt x="3952289" y="1355706"/>
                </a:cubicBezTo>
                <a:cubicBezTo>
                  <a:pt x="3952196" y="1361603"/>
                  <a:pt x="3950338" y="1366581"/>
                  <a:pt x="3946717" y="1370637"/>
                </a:cubicBezTo>
                <a:cubicBezTo>
                  <a:pt x="3943094" y="1374694"/>
                  <a:pt x="3938270" y="1376807"/>
                  <a:pt x="3932245" y="1376978"/>
                </a:cubicBezTo>
                <a:cubicBezTo>
                  <a:pt x="3926007" y="1376807"/>
                  <a:pt x="3920996" y="1374694"/>
                  <a:pt x="3917212" y="1370637"/>
                </a:cubicBezTo>
                <a:cubicBezTo>
                  <a:pt x="3913428" y="1366581"/>
                  <a:pt x="3911485" y="1361603"/>
                  <a:pt x="3911383" y="1355706"/>
                </a:cubicBezTo>
                <a:cubicBezTo>
                  <a:pt x="3911511" y="1349825"/>
                  <a:pt x="3913505" y="1344916"/>
                  <a:pt x="3917366" y="1340979"/>
                </a:cubicBezTo>
                <a:cubicBezTo>
                  <a:pt x="3921226" y="1337042"/>
                  <a:pt x="3926187" y="1334996"/>
                  <a:pt x="3932245" y="1334843"/>
                </a:cubicBezTo>
                <a:close/>
                <a:moveTo>
                  <a:pt x="1632634" y="1254976"/>
                </a:moveTo>
                <a:cubicBezTo>
                  <a:pt x="1639675" y="1255104"/>
                  <a:pt x="1645232" y="1257405"/>
                  <a:pt x="1649306" y="1261880"/>
                </a:cubicBezTo>
                <a:cubicBezTo>
                  <a:pt x="1653381" y="1266356"/>
                  <a:pt x="1655461" y="1272237"/>
                  <a:pt x="1655546" y="1279526"/>
                </a:cubicBezTo>
                <a:cubicBezTo>
                  <a:pt x="1655426" y="1287095"/>
                  <a:pt x="1653006" y="1293437"/>
                  <a:pt x="1648283" y="1298552"/>
                </a:cubicBezTo>
                <a:cubicBezTo>
                  <a:pt x="1643561" y="1303667"/>
                  <a:pt x="1637254" y="1306326"/>
                  <a:pt x="1629361" y="1306531"/>
                </a:cubicBezTo>
                <a:cubicBezTo>
                  <a:pt x="1622516" y="1306369"/>
                  <a:pt x="1617078" y="1304033"/>
                  <a:pt x="1613046" y="1299524"/>
                </a:cubicBezTo>
                <a:cubicBezTo>
                  <a:pt x="1609014" y="1295015"/>
                  <a:pt x="1606951" y="1289303"/>
                  <a:pt x="1606858" y="1282390"/>
                </a:cubicBezTo>
                <a:cubicBezTo>
                  <a:pt x="1606985" y="1274624"/>
                  <a:pt x="1609389" y="1268163"/>
                  <a:pt x="1614069" y="1263006"/>
                </a:cubicBezTo>
                <a:cubicBezTo>
                  <a:pt x="1618748" y="1257848"/>
                  <a:pt x="1624937" y="1255172"/>
                  <a:pt x="1632634" y="1254976"/>
                </a:cubicBezTo>
                <a:close/>
                <a:moveTo>
                  <a:pt x="8531756" y="1126727"/>
                </a:moveTo>
                <a:cubicBezTo>
                  <a:pt x="8515126" y="1127061"/>
                  <a:pt x="8500558" y="1132130"/>
                  <a:pt x="8488053" y="1141932"/>
                </a:cubicBezTo>
                <a:cubicBezTo>
                  <a:pt x="8475548" y="1151735"/>
                  <a:pt x="8465775" y="1164269"/>
                  <a:pt x="8458731" y="1179535"/>
                </a:cubicBezTo>
                <a:cubicBezTo>
                  <a:pt x="8451688" y="1194801"/>
                  <a:pt x="8448041" y="1210795"/>
                  <a:pt x="8447793" y="1227517"/>
                </a:cubicBezTo>
                <a:cubicBezTo>
                  <a:pt x="8447486" y="1238998"/>
                  <a:pt x="8450046" y="1249634"/>
                  <a:pt x="8455473" y="1259424"/>
                </a:cubicBezTo>
                <a:cubicBezTo>
                  <a:pt x="8460900" y="1269215"/>
                  <a:pt x="8471036" y="1274422"/>
                  <a:pt x="8485884" y="1275045"/>
                </a:cubicBezTo>
                <a:cubicBezTo>
                  <a:pt x="8495717" y="1274830"/>
                  <a:pt x="8505177" y="1271163"/>
                  <a:pt x="8514266" y="1264043"/>
                </a:cubicBezTo>
                <a:cubicBezTo>
                  <a:pt x="8523355" y="1256924"/>
                  <a:pt x="8531239" y="1247642"/>
                  <a:pt x="8537915" y="1236197"/>
                </a:cubicBezTo>
                <a:cubicBezTo>
                  <a:pt x="8544592" y="1224753"/>
                  <a:pt x="8549229" y="1212436"/>
                  <a:pt x="8551825" y="1199247"/>
                </a:cubicBezTo>
                <a:lnTo>
                  <a:pt x="8564522" y="1133282"/>
                </a:lnTo>
                <a:cubicBezTo>
                  <a:pt x="8561365" y="1131754"/>
                  <a:pt x="8556928" y="1130303"/>
                  <a:pt x="8551211" y="1128929"/>
                </a:cubicBezTo>
                <a:cubicBezTo>
                  <a:pt x="8545495" y="1127555"/>
                  <a:pt x="8539009" y="1126821"/>
                  <a:pt x="8531756" y="1126727"/>
                </a:cubicBezTo>
                <a:close/>
                <a:moveTo>
                  <a:pt x="3416833" y="1126727"/>
                </a:moveTo>
                <a:cubicBezTo>
                  <a:pt x="3400202" y="1127061"/>
                  <a:pt x="3385634" y="1132130"/>
                  <a:pt x="3373130" y="1141932"/>
                </a:cubicBezTo>
                <a:cubicBezTo>
                  <a:pt x="3360625" y="1151735"/>
                  <a:pt x="3350851" y="1164269"/>
                  <a:pt x="3343807" y="1179535"/>
                </a:cubicBezTo>
                <a:cubicBezTo>
                  <a:pt x="3336764" y="1194801"/>
                  <a:pt x="3333118" y="1210795"/>
                  <a:pt x="3332870" y="1227517"/>
                </a:cubicBezTo>
                <a:cubicBezTo>
                  <a:pt x="3332563" y="1238998"/>
                  <a:pt x="3335123" y="1249634"/>
                  <a:pt x="3340550" y="1259424"/>
                </a:cubicBezTo>
                <a:cubicBezTo>
                  <a:pt x="3345977" y="1269215"/>
                  <a:pt x="3356113" y="1274422"/>
                  <a:pt x="3370961" y="1275045"/>
                </a:cubicBezTo>
                <a:cubicBezTo>
                  <a:pt x="3380793" y="1274830"/>
                  <a:pt x="3390254" y="1271163"/>
                  <a:pt x="3399342" y="1264043"/>
                </a:cubicBezTo>
                <a:cubicBezTo>
                  <a:pt x="3408432" y="1256924"/>
                  <a:pt x="3416315" y="1247642"/>
                  <a:pt x="3422992" y="1236197"/>
                </a:cubicBezTo>
                <a:cubicBezTo>
                  <a:pt x="3429669" y="1224753"/>
                  <a:pt x="3434306" y="1212436"/>
                  <a:pt x="3436902" y="1199247"/>
                </a:cubicBezTo>
                <a:lnTo>
                  <a:pt x="3449599" y="1133282"/>
                </a:lnTo>
                <a:cubicBezTo>
                  <a:pt x="3446442" y="1131754"/>
                  <a:pt x="3442005" y="1130303"/>
                  <a:pt x="3436288" y="1128929"/>
                </a:cubicBezTo>
                <a:cubicBezTo>
                  <a:pt x="3430571" y="1127555"/>
                  <a:pt x="3424086" y="1126821"/>
                  <a:pt x="3416833" y="1126727"/>
                </a:cubicBezTo>
                <a:close/>
                <a:moveTo>
                  <a:pt x="1083208" y="1126727"/>
                </a:moveTo>
                <a:cubicBezTo>
                  <a:pt x="1067209" y="1127023"/>
                  <a:pt x="1052879" y="1132031"/>
                  <a:pt x="1040217" y="1141750"/>
                </a:cubicBezTo>
                <a:cubicBezTo>
                  <a:pt x="1027556" y="1151470"/>
                  <a:pt x="1017534" y="1164125"/>
                  <a:pt x="1010152" y="1179717"/>
                </a:cubicBezTo>
                <a:cubicBezTo>
                  <a:pt x="1002769" y="1195309"/>
                  <a:pt x="998997" y="1212062"/>
                  <a:pt x="998836" y="1229975"/>
                </a:cubicBezTo>
                <a:cubicBezTo>
                  <a:pt x="998571" y="1242403"/>
                  <a:pt x="1001148" y="1253500"/>
                  <a:pt x="1006566" y="1263264"/>
                </a:cubicBezTo>
                <a:cubicBezTo>
                  <a:pt x="1011984" y="1273029"/>
                  <a:pt x="1021831" y="1278185"/>
                  <a:pt x="1036107" y="1278731"/>
                </a:cubicBezTo>
                <a:cubicBezTo>
                  <a:pt x="1049802" y="1278415"/>
                  <a:pt x="1063062" y="1271570"/>
                  <a:pt x="1075887" y="1258194"/>
                </a:cubicBezTo>
                <a:cubicBezTo>
                  <a:pt x="1088712" y="1244819"/>
                  <a:pt x="1097568" y="1226808"/>
                  <a:pt x="1102458" y="1204163"/>
                </a:cubicBezTo>
                <a:lnTo>
                  <a:pt x="1115974" y="1134922"/>
                </a:lnTo>
                <a:cubicBezTo>
                  <a:pt x="1112458" y="1132609"/>
                  <a:pt x="1107919" y="1130680"/>
                  <a:pt x="1102355" y="1129135"/>
                </a:cubicBezTo>
                <a:cubicBezTo>
                  <a:pt x="1096792" y="1127590"/>
                  <a:pt x="1090409" y="1126787"/>
                  <a:pt x="1083208" y="1126727"/>
                </a:cubicBezTo>
                <a:close/>
                <a:moveTo>
                  <a:pt x="10569232" y="1126318"/>
                </a:moveTo>
                <a:cubicBezTo>
                  <a:pt x="10551960" y="1126642"/>
                  <a:pt x="10536327" y="1131958"/>
                  <a:pt x="10522334" y="1142266"/>
                </a:cubicBezTo>
                <a:cubicBezTo>
                  <a:pt x="10508341" y="1152575"/>
                  <a:pt x="10497170" y="1165934"/>
                  <a:pt x="10488822" y="1182342"/>
                </a:cubicBezTo>
                <a:cubicBezTo>
                  <a:pt x="10480474" y="1198751"/>
                  <a:pt x="10476133" y="1216267"/>
                  <a:pt x="10475800" y="1234892"/>
                </a:cubicBezTo>
                <a:cubicBezTo>
                  <a:pt x="10475577" y="1246398"/>
                  <a:pt x="10477968" y="1256470"/>
                  <a:pt x="10482971" y="1265108"/>
                </a:cubicBezTo>
                <a:cubicBezTo>
                  <a:pt x="10487973" y="1273746"/>
                  <a:pt x="10496921" y="1278287"/>
                  <a:pt x="10509813" y="1278731"/>
                </a:cubicBezTo>
                <a:cubicBezTo>
                  <a:pt x="10524557" y="1278296"/>
                  <a:pt x="10538813" y="1269947"/>
                  <a:pt x="10552582" y="1253685"/>
                </a:cubicBezTo>
                <a:cubicBezTo>
                  <a:pt x="10566350" y="1237422"/>
                  <a:pt x="10575991" y="1215855"/>
                  <a:pt x="10581504" y="1188983"/>
                </a:cubicBezTo>
                <a:lnTo>
                  <a:pt x="10592954" y="1129186"/>
                </a:lnTo>
                <a:cubicBezTo>
                  <a:pt x="10590533" y="1128529"/>
                  <a:pt x="10587399" y="1127897"/>
                  <a:pt x="10583548" y="1127291"/>
                </a:cubicBezTo>
                <a:cubicBezTo>
                  <a:pt x="10579697" y="1126685"/>
                  <a:pt x="10574925" y="1126361"/>
                  <a:pt x="10569232" y="1126318"/>
                </a:cubicBezTo>
                <a:close/>
                <a:moveTo>
                  <a:pt x="10129225" y="1126318"/>
                </a:moveTo>
                <a:cubicBezTo>
                  <a:pt x="10114927" y="1126680"/>
                  <a:pt x="10102458" y="1131738"/>
                  <a:pt x="10091817" y="1141492"/>
                </a:cubicBezTo>
                <a:cubicBezTo>
                  <a:pt x="10081176" y="1151247"/>
                  <a:pt x="10072925" y="1163528"/>
                  <a:pt x="10067065" y="1178336"/>
                </a:cubicBezTo>
                <a:cubicBezTo>
                  <a:pt x="10061204" y="1193144"/>
                  <a:pt x="10058295" y="1208308"/>
                  <a:pt x="10058338" y="1223829"/>
                </a:cubicBezTo>
                <a:cubicBezTo>
                  <a:pt x="10058466" y="1240312"/>
                  <a:pt x="10062614" y="1253644"/>
                  <a:pt x="10070784" y="1263827"/>
                </a:cubicBezTo>
                <a:cubicBezTo>
                  <a:pt x="10078954" y="1274010"/>
                  <a:pt x="10090375" y="1279251"/>
                  <a:pt x="10105050" y="1279550"/>
                </a:cubicBezTo>
                <a:cubicBezTo>
                  <a:pt x="10118562" y="1279199"/>
                  <a:pt x="10130602" y="1274166"/>
                  <a:pt x="10141169" y="1264451"/>
                </a:cubicBezTo>
                <a:cubicBezTo>
                  <a:pt x="10151737" y="1254737"/>
                  <a:pt x="10160073" y="1242451"/>
                  <a:pt x="10166179" y="1227593"/>
                </a:cubicBezTo>
                <a:cubicBezTo>
                  <a:pt x="10172284" y="1212734"/>
                  <a:pt x="10175400" y="1197413"/>
                  <a:pt x="10175528" y="1181629"/>
                </a:cubicBezTo>
                <a:cubicBezTo>
                  <a:pt x="10175616" y="1173723"/>
                  <a:pt x="10174255" y="1165544"/>
                  <a:pt x="10171445" y="1157092"/>
                </a:cubicBezTo>
                <a:cubicBezTo>
                  <a:pt x="10168636" y="1148640"/>
                  <a:pt x="10163844" y="1141462"/>
                  <a:pt x="10157074" y="1135559"/>
                </a:cubicBezTo>
                <a:cubicBezTo>
                  <a:pt x="10150303" y="1129656"/>
                  <a:pt x="10141020" y="1126576"/>
                  <a:pt x="10129225" y="1126318"/>
                </a:cubicBezTo>
                <a:close/>
                <a:moveTo>
                  <a:pt x="9940582" y="1126318"/>
                </a:moveTo>
                <a:cubicBezTo>
                  <a:pt x="9923310" y="1126642"/>
                  <a:pt x="9907677" y="1131958"/>
                  <a:pt x="9893684" y="1142266"/>
                </a:cubicBezTo>
                <a:cubicBezTo>
                  <a:pt x="9879689" y="1152575"/>
                  <a:pt x="9868519" y="1165934"/>
                  <a:pt x="9860172" y="1182342"/>
                </a:cubicBezTo>
                <a:cubicBezTo>
                  <a:pt x="9851825" y="1198751"/>
                  <a:pt x="9847483" y="1216267"/>
                  <a:pt x="9847150" y="1234892"/>
                </a:cubicBezTo>
                <a:cubicBezTo>
                  <a:pt x="9846927" y="1246398"/>
                  <a:pt x="9849318" y="1256470"/>
                  <a:pt x="9854321" y="1265108"/>
                </a:cubicBezTo>
                <a:cubicBezTo>
                  <a:pt x="9859324" y="1273746"/>
                  <a:pt x="9868270" y="1278287"/>
                  <a:pt x="9881163" y="1278731"/>
                </a:cubicBezTo>
                <a:cubicBezTo>
                  <a:pt x="9895907" y="1278296"/>
                  <a:pt x="9910163" y="1269947"/>
                  <a:pt x="9923931" y="1253685"/>
                </a:cubicBezTo>
                <a:cubicBezTo>
                  <a:pt x="9937699" y="1237422"/>
                  <a:pt x="9947340" y="1215855"/>
                  <a:pt x="9952855" y="1188983"/>
                </a:cubicBezTo>
                <a:lnTo>
                  <a:pt x="9964303" y="1129186"/>
                </a:lnTo>
                <a:cubicBezTo>
                  <a:pt x="9961884" y="1128529"/>
                  <a:pt x="9958749" y="1127897"/>
                  <a:pt x="9954898" y="1127291"/>
                </a:cubicBezTo>
                <a:cubicBezTo>
                  <a:pt x="9951047" y="1126685"/>
                  <a:pt x="9946275" y="1126361"/>
                  <a:pt x="9940582" y="1126318"/>
                </a:cubicBezTo>
                <a:close/>
                <a:moveTo>
                  <a:pt x="9291026" y="1126318"/>
                </a:moveTo>
                <a:cubicBezTo>
                  <a:pt x="9276727" y="1126680"/>
                  <a:pt x="9264258" y="1131738"/>
                  <a:pt x="9253617" y="1141492"/>
                </a:cubicBezTo>
                <a:cubicBezTo>
                  <a:pt x="9242976" y="1151247"/>
                  <a:pt x="9234725" y="1163528"/>
                  <a:pt x="9228865" y="1178336"/>
                </a:cubicBezTo>
                <a:cubicBezTo>
                  <a:pt x="9223004" y="1193144"/>
                  <a:pt x="9220095" y="1208308"/>
                  <a:pt x="9220138" y="1223829"/>
                </a:cubicBezTo>
                <a:cubicBezTo>
                  <a:pt x="9220266" y="1240312"/>
                  <a:pt x="9224415" y="1253644"/>
                  <a:pt x="9232584" y="1263827"/>
                </a:cubicBezTo>
                <a:cubicBezTo>
                  <a:pt x="9240753" y="1274010"/>
                  <a:pt x="9252175" y="1279251"/>
                  <a:pt x="9266849" y="1279550"/>
                </a:cubicBezTo>
                <a:cubicBezTo>
                  <a:pt x="9280361" y="1279199"/>
                  <a:pt x="9292401" y="1274166"/>
                  <a:pt x="9302969" y="1264451"/>
                </a:cubicBezTo>
                <a:cubicBezTo>
                  <a:pt x="9313536" y="1254737"/>
                  <a:pt x="9321873" y="1242451"/>
                  <a:pt x="9327979" y="1227593"/>
                </a:cubicBezTo>
                <a:cubicBezTo>
                  <a:pt x="9334085" y="1212734"/>
                  <a:pt x="9337202" y="1197413"/>
                  <a:pt x="9337328" y="1181629"/>
                </a:cubicBezTo>
                <a:cubicBezTo>
                  <a:pt x="9337416" y="1173723"/>
                  <a:pt x="9336055" y="1165544"/>
                  <a:pt x="9333245" y="1157092"/>
                </a:cubicBezTo>
                <a:cubicBezTo>
                  <a:pt x="9330435" y="1148640"/>
                  <a:pt x="9325645" y="1141462"/>
                  <a:pt x="9318874" y="1135559"/>
                </a:cubicBezTo>
                <a:cubicBezTo>
                  <a:pt x="9312103" y="1129656"/>
                  <a:pt x="9302820" y="1126576"/>
                  <a:pt x="9291026" y="1126318"/>
                </a:cubicBezTo>
                <a:close/>
                <a:moveTo>
                  <a:pt x="6900251" y="1126318"/>
                </a:moveTo>
                <a:cubicBezTo>
                  <a:pt x="6885952" y="1126680"/>
                  <a:pt x="6873482" y="1131738"/>
                  <a:pt x="6862841" y="1141492"/>
                </a:cubicBezTo>
                <a:cubicBezTo>
                  <a:pt x="6852201" y="1151247"/>
                  <a:pt x="6843951" y="1163528"/>
                  <a:pt x="6838089" y="1178336"/>
                </a:cubicBezTo>
                <a:cubicBezTo>
                  <a:pt x="6832229" y="1193144"/>
                  <a:pt x="6829320" y="1208308"/>
                  <a:pt x="6829362" y="1223829"/>
                </a:cubicBezTo>
                <a:cubicBezTo>
                  <a:pt x="6829491" y="1240312"/>
                  <a:pt x="6833640" y="1253644"/>
                  <a:pt x="6841809" y="1263827"/>
                </a:cubicBezTo>
                <a:cubicBezTo>
                  <a:pt x="6849979" y="1274010"/>
                  <a:pt x="6861401" y="1279251"/>
                  <a:pt x="6876075" y="1279550"/>
                </a:cubicBezTo>
                <a:cubicBezTo>
                  <a:pt x="6889587" y="1279199"/>
                  <a:pt x="6901627" y="1274166"/>
                  <a:pt x="6912195" y="1264451"/>
                </a:cubicBezTo>
                <a:cubicBezTo>
                  <a:pt x="6922762" y="1254737"/>
                  <a:pt x="6931099" y="1242451"/>
                  <a:pt x="6937204" y="1227593"/>
                </a:cubicBezTo>
                <a:cubicBezTo>
                  <a:pt x="6943310" y="1212734"/>
                  <a:pt x="6946426" y="1197413"/>
                  <a:pt x="6946552" y="1181629"/>
                </a:cubicBezTo>
                <a:cubicBezTo>
                  <a:pt x="6946641" y="1173723"/>
                  <a:pt x="6945280" y="1165544"/>
                  <a:pt x="6942470" y="1157092"/>
                </a:cubicBezTo>
                <a:cubicBezTo>
                  <a:pt x="6939661" y="1148640"/>
                  <a:pt x="6934870" y="1141462"/>
                  <a:pt x="6928099" y="1135559"/>
                </a:cubicBezTo>
                <a:cubicBezTo>
                  <a:pt x="6921328" y="1129656"/>
                  <a:pt x="6912045" y="1126576"/>
                  <a:pt x="6900251" y="1126318"/>
                </a:cubicBezTo>
                <a:close/>
                <a:moveTo>
                  <a:pt x="4606582" y="1126318"/>
                </a:moveTo>
                <a:cubicBezTo>
                  <a:pt x="4589310" y="1126642"/>
                  <a:pt x="4573677" y="1131958"/>
                  <a:pt x="4559683" y="1142266"/>
                </a:cubicBezTo>
                <a:cubicBezTo>
                  <a:pt x="4545690" y="1152575"/>
                  <a:pt x="4534519" y="1165934"/>
                  <a:pt x="4526173" y="1182342"/>
                </a:cubicBezTo>
                <a:cubicBezTo>
                  <a:pt x="4517825" y="1198751"/>
                  <a:pt x="4513484" y="1216267"/>
                  <a:pt x="4513151" y="1234892"/>
                </a:cubicBezTo>
                <a:cubicBezTo>
                  <a:pt x="4512929" y="1246398"/>
                  <a:pt x="4515322" y="1256470"/>
                  <a:pt x="4520330" y="1265108"/>
                </a:cubicBezTo>
                <a:cubicBezTo>
                  <a:pt x="4525338" y="1273746"/>
                  <a:pt x="4534287" y="1278287"/>
                  <a:pt x="4547175" y="1278731"/>
                </a:cubicBezTo>
                <a:cubicBezTo>
                  <a:pt x="4561902" y="1278296"/>
                  <a:pt x="4576151" y="1269947"/>
                  <a:pt x="4589923" y="1253685"/>
                </a:cubicBezTo>
                <a:cubicBezTo>
                  <a:pt x="4603695" y="1237422"/>
                  <a:pt x="4613339" y="1215855"/>
                  <a:pt x="4618854" y="1188983"/>
                </a:cubicBezTo>
                <a:lnTo>
                  <a:pt x="4630304" y="1129186"/>
                </a:lnTo>
                <a:cubicBezTo>
                  <a:pt x="4627885" y="1128529"/>
                  <a:pt x="4624750" y="1127897"/>
                  <a:pt x="4620898" y="1127291"/>
                </a:cubicBezTo>
                <a:cubicBezTo>
                  <a:pt x="4617047" y="1126685"/>
                  <a:pt x="4612275" y="1126361"/>
                  <a:pt x="4606582" y="1126318"/>
                </a:cubicBezTo>
                <a:close/>
                <a:moveTo>
                  <a:pt x="1310934" y="1126318"/>
                </a:moveTo>
                <a:cubicBezTo>
                  <a:pt x="1293662" y="1126642"/>
                  <a:pt x="1278029" y="1131958"/>
                  <a:pt x="1264035" y="1142266"/>
                </a:cubicBezTo>
                <a:cubicBezTo>
                  <a:pt x="1250041" y="1152575"/>
                  <a:pt x="1238871" y="1165934"/>
                  <a:pt x="1230523" y="1182342"/>
                </a:cubicBezTo>
                <a:cubicBezTo>
                  <a:pt x="1222176" y="1198751"/>
                  <a:pt x="1217835" y="1216267"/>
                  <a:pt x="1217501" y="1234892"/>
                </a:cubicBezTo>
                <a:cubicBezTo>
                  <a:pt x="1217279" y="1246398"/>
                  <a:pt x="1219669" y="1256470"/>
                  <a:pt x="1224672" y="1265108"/>
                </a:cubicBezTo>
                <a:cubicBezTo>
                  <a:pt x="1229675" y="1273746"/>
                  <a:pt x="1238622" y="1278287"/>
                  <a:pt x="1251514" y="1278731"/>
                </a:cubicBezTo>
                <a:cubicBezTo>
                  <a:pt x="1266258" y="1278296"/>
                  <a:pt x="1280514" y="1269947"/>
                  <a:pt x="1294283" y="1253685"/>
                </a:cubicBezTo>
                <a:cubicBezTo>
                  <a:pt x="1308051" y="1237422"/>
                  <a:pt x="1317691" y="1215855"/>
                  <a:pt x="1323205" y="1188983"/>
                </a:cubicBezTo>
                <a:lnTo>
                  <a:pt x="1334655" y="1129186"/>
                </a:lnTo>
                <a:cubicBezTo>
                  <a:pt x="1332235" y="1128529"/>
                  <a:pt x="1329100" y="1127897"/>
                  <a:pt x="1325249" y="1127291"/>
                </a:cubicBezTo>
                <a:cubicBezTo>
                  <a:pt x="1321398" y="1126685"/>
                  <a:pt x="1316626" y="1126361"/>
                  <a:pt x="1310934" y="1126318"/>
                </a:cubicBezTo>
                <a:close/>
                <a:moveTo>
                  <a:pt x="5867868" y="1125908"/>
                </a:moveTo>
                <a:cubicBezTo>
                  <a:pt x="5851519" y="1126574"/>
                  <a:pt x="5837705" y="1133133"/>
                  <a:pt x="5826428" y="1145584"/>
                </a:cubicBezTo>
                <a:cubicBezTo>
                  <a:pt x="5815150" y="1158035"/>
                  <a:pt x="5807381" y="1172382"/>
                  <a:pt x="5803120" y="1188625"/>
                </a:cubicBezTo>
                <a:cubicBezTo>
                  <a:pt x="5830389" y="1189171"/>
                  <a:pt x="5852894" y="1186848"/>
                  <a:pt x="5870634" y="1181656"/>
                </a:cubicBezTo>
                <a:cubicBezTo>
                  <a:pt x="5888375" y="1176464"/>
                  <a:pt x="5897561" y="1166353"/>
                  <a:pt x="5898193" y="1151322"/>
                </a:cubicBezTo>
                <a:cubicBezTo>
                  <a:pt x="5898057" y="1143090"/>
                  <a:pt x="5895256" y="1136805"/>
                  <a:pt x="5889792" y="1132467"/>
                </a:cubicBezTo>
                <a:cubicBezTo>
                  <a:pt x="5884328" y="1128129"/>
                  <a:pt x="5877020" y="1125942"/>
                  <a:pt x="5867868" y="1125908"/>
                </a:cubicBezTo>
                <a:close/>
                <a:moveTo>
                  <a:pt x="3972393" y="1125908"/>
                </a:moveTo>
                <a:cubicBezTo>
                  <a:pt x="3956044" y="1126574"/>
                  <a:pt x="3942231" y="1133133"/>
                  <a:pt x="3930954" y="1145584"/>
                </a:cubicBezTo>
                <a:cubicBezTo>
                  <a:pt x="3919675" y="1158035"/>
                  <a:pt x="3911906" y="1172382"/>
                  <a:pt x="3907646" y="1188625"/>
                </a:cubicBezTo>
                <a:cubicBezTo>
                  <a:pt x="3934914" y="1189171"/>
                  <a:pt x="3957419" y="1186848"/>
                  <a:pt x="3975160" y="1181656"/>
                </a:cubicBezTo>
                <a:cubicBezTo>
                  <a:pt x="3992900" y="1176464"/>
                  <a:pt x="4002087" y="1166353"/>
                  <a:pt x="4002718" y="1151322"/>
                </a:cubicBezTo>
                <a:cubicBezTo>
                  <a:pt x="4002582" y="1143090"/>
                  <a:pt x="3999782" y="1136805"/>
                  <a:pt x="3994317" y="1132467"/>
                </a:cubicBezTo>
                <a:cubicBezTo>
                  <a:pt x="3988853" y="1128129"/>
                  <a:pt x="3981545" y="1125942"/>
                  <a:pt x="3972393" y="1125908"/>
                </a:cubicBezTo>
                <a:close/>
                <a:moveTo>
                  <a:pt x="2267419" y="1125908"/>
                </a:moveTo>
                <a:cubicBezTo>
                  <a:pt x="2251069" y="1126574"/>
                  <a:pt x="2237257" y="1133133"/>
                  <a:pt x="2225979" y="1145584"/>
                </a:cubicBezTo>
                <a:cubicBezTo>
                  <a:pt x="2214701" y="1158035"/>
                  <a:pt x="2206932" y="1172382"/>
                  <a:pt x="2202671" y="1188625"/>
                </a:cubicBezTo>
                <a:cubicBezTo>
                  <a:pt x="2229940" y="1189171"/>
                  <a:pt x="2252445" y="1186848"/>
                  <a:pt x="2270186" y="1181656"/>
                </a:cubicBezTo>
                <a:cubicBezTo>
                  <a:pt x="2287927" y="1176464"/>
                  <a:pt x="2297112" y="1166353"/>
                  <a:pt x="2297744" y="1151322"/>
                </a:cubicBezTo>
                <a:cubicBezTo>
                  <a:pt x="2297608" y="1143090"/>
                  <a:pt x="2294807" y="1136805"/>
                  <a:pt x="2289343" y="1132467"/>
                </a:cubicBezTo>
                <a:cubicBezTo>
                  <a:pt x="2283879" y="1128129"/>
                  <a:pt x="2276571" y="1125942"/>
                  <a:pt x="2267419" y="1125908"/>
                </a:cubicBezTo>
                <a:close/>
                <a:moveTo>
                  <a:pt x="591019" y="1125908"/>
                </a:moveTo>
                <a:cubicBezTo>
                  <a:pt x="574670" y="1126574"/>
                  <a:pt x="560856" y="1133133"/>
                  <a:pt x="549578" y="1145584"/>
                </a:cubicBezTo>
                <a:cubicBezTo>
                  <a:pt x="538300" y="1158035"/>
                  <a:pt x="530531" y="1172382"/>
                  <a:pt x="526271" y="1188625"/>
                </a:cubicBezTo>
                <a:cubicBezTo>
                  <a:pt x="553540" y="1189171"/>
                  <a:pt x="576044" y="1186848"/>
                  <a:pt x="593785" y="1181656"/>
                </a:cubicBezTo>
                <a:cubicBezTo>
                  <a:pt x="611526" y="1176464"/>
                  <a:pt x="620712" y="1166353"/>
                  <a:pt x="621344" y="1151322"/>
                </a:cubicBezTo>
                <a:cubicBezTo>
                  <a:pt x="621207" y="1143090"/>
                  <a:pt x="618407" y="1136805"/>
                  <a:pt x="612943" y="1132467"/>
                </a:cubicBezTo>
                <a:cubicBezTo>
                  <a:pt x="607479" y="1128129"/>
                  <a:pt x="600171" y="1125942"/>
                  <a:pt x="591019" y="1125908"/>
                </a:cubicBezTo>
                <a:close/>
                <a:moveTo>
                  <a:pt x="9639193" y="1103842"/>
                </a:moveTo>
                <a:lnTo>
                  <a:pt x="9673997" y="1103842"/>
                </a:lnTo>
                <a:lnTo>
                  <a:pt x="9691195" y="1216885"/>
                </a:lnTo>
                <a:cubicBezTo>
                  <a:pt x="9692653" y="1228080"/>
                  <a:pt x="9693933" y="1237637"/>
                  <a:pt x="9695033" y="1245555"/>
                </a:cubicBezTo>
                <a:cubicBezTo>
                  <a:pt x="9696134" y="1253474"/>
                  <a:pt x="9696902" y="1260164"/>
                  <a:pt x="9697337" y="1265625"/>
                </a:cubicBezTo>
                <a:lnTo>
                  <a:pt x="9698566" y="1265625"/>
                </a:lnTo>
                <a:cubicBezTo>
                  <a:pt x="9700510" y="1260446"/>
                  <a:pt x="9703069" y="1254216"/>
                  <a:pt x="9706242" y="1246934"/>
                </a:cubicBezTo>
                <a:cubicBezTo>
                  <a:pt x="9709416" y="1239652"/>
                  <a:pt x="9713817" y="1230445"/>
                  <a:pt x="9719447" y="1219313"/>
                </a:cubicBezTo>
                <a:lnTo>
                  <a:pt x="9780047" y="1103842"/>
                </a:lnTo>
                <a:lnTo>
                  <a:pt x="9817307" y="1103842"/>
                </a:lnTo>
                <a:lnTo>
                  <a:pt x="9707164" y="1302026"/>
                </a:lnTo>
                <a:lnTo>
                  <a:pt x="9673588" y="1302026"/>
                </a:lnTo>
                <a:close/>
                <a:moveTo>
                  <a:pt x="8997390" y="1103842"/>
                </a:moveTo>
                <a:lnTo>
                  <a:pt x="9031371" y="1103842"/>
                </a:lnTo>
                <a:lnTo>
                  <a:pt x="9010483" y="1214428"/>
                </a:lnTo>
                <a:cubicBezTo>
                  <a:pt x="9009254" y="1219940"/>
                  <a:pt x="9008333" y="1225094"/>
                  <a:pt x="9007718" y="1229889"/>
                </a:cubicBezTo>
                <a:cubicBezTo>
                  <a:pt x="9007104" y="1234685"/>
                  <a:pt x="9006797" y="1239224"/>
                  <a:pt x="9006797" y="1243508"/>
                </a:cubicBezTo>
                <a:cubicBezTo>
                  <a:pt x="9006669" y="1253901"/>
                  <a:pt x="9009075" y="1262194"/>
                  <a:pt x="9014015" y="1268389"/>
                </a:cubicBezTo>
                <a:cubicBezTo>
                  <a:pt x="9018956" y="1274584"/>
                  <a:pt x="9027198" y="1277758"/>
                  <a:pt x="9038744" y="1277912"/>
                </a:cubicBezTo>
                <a:cubicBezTo>
                  <a:pt x="9051662" y="1277630"/>
                  <a:pt x="9064428" y="1271026"/>
                  <a:pt x="9077039" y="1258099"/>
                </a:cubicBezTo>
                <a:cubicBezTo>
                  <a:pt x="9089650" y="1245171"/>
                  <a:pt x="9098320" y="1227611"/>
                  <a:pt x="9103047" y="1205417"/>
                </a:cubicBezTo>
                <a:lnTo>
                  <a:pt x="9122297" y="1103842"/>
                </a:lnTo>
                <a:lnTo>
                  <a:pt x="9156292" y="1103842"/>
                </a:lnTo>
                <a:lnTo>
                  <a:pt x="9129669" y="1244290"/>
                </a:lnTo>
                <a:cubicBezTo>
                  <a:pt x="9125641" y="1266402"/>
                  <a:pt x="9122639" y="1285647"/>
                  <a:pt x="9120658" y="1302026"/>
                </a:cubicBezTo>
                <a:lnTo>
                  <a:pt x="9089941" y="1302026"/>
                </a:lnTo>
                <a:lnTo>
                  <a:pt x="9095265" y="1264806"/>
                </a:lnTo>
                <a:lnTo>
                  <a:pt x="9094445" y="1264806"/>
                </a:lnTo>
                <a:cubicBezTo>
                  <a:pt x="9085461" y="1277823"/>
                  <a:pt x="9074863" y="1288000"/>
                  <a:pt x="9062653" y="1295336"/>
                </a:cubicBezTo>
                <a:cubicBezTo>
                  <a:pt x="9050442" y="1302672"/>
                  <a:pt x="9037694" y="1306404"/>
                  <a:pt x="9024408" y="1306531"/>
                </a:cubicBezTo>
                <a:cubicBezTo>
                  <a:pt x="9011139" y="1306958"/>
                  <a:pt x="8999305" y="1303038"/>
                  <a:pt x="8988907" y="1294770"/>
                </a:cubicBezTo>
                <a:cubicBezTo>
                  <a:pt x="8978511" y="1286503"/>
                  <a:pt x="8973023" y="1271327"/>
                  <a:pt x="8972444" y="1249242"/>
                </a:cubicBezTo>
                <a:cubicBezTo>
                  <a:pt x="8972444" y="1244557"/>
                  <a:pt x="8972751" y="1239489"/>
                  <a:pt x="8973363" y="1234036"/>
                </a:cubicBezTo>
                <a:cubicBezTo>
                  <a:pt x="8973977" y="1228584"/>
                  <a:pt x="8974898" y="1222594"/>
                  <a:pt x="8976124" y="1216066"/>
                </a:cubicBezTo>
                <a:close/>
                <a:moveTo>
                  <a:pt x="8006790" y="1103842"/>
                </a:moveTo>
                <a:lnTo>
                  <a:pt x="8040772" y="1103842"/>
                </a:lnTo>
                <a:lnTo>
                  <a:pt x="8019883" y="1214428"/>
                </a:lnTo>
                <a:cubicBezTo>
                  <a:pt x="8018654" y="1219940"/>
                  <a:pt x="8017734" y="1225094"/>
                  <a:pt x="8017119" y="1229889"/>
                </a:cubicBezTo>
                <a:cubicBezTo>
                  <a:pt x="8016504" y="1234685"/>
                  <a:pt x="8016198" y="1239224"/>
                  <a:pt x="8016198" y="1243508"/>
                </a:cubicBezTo>
                <a:cubicBezTo>
                  <a:pt x="8016070" y="1253901"/>
                  <a:pt x="8018476" y="1262194"/>
                  <a:pt x="8023416" y="1268389"/>
                </a:cubicBezTo>
                <a:cubicBezTo>
                  <a:pt x="8028356" y="1274584"/>
                  <a:pt x="8036599" y="1277758"/>
                  <a:pt x="8048144" y="1277912"/>
                </a:cubicBezTo>
                <a:cubicBezTo>
                  <a:pt x="8061062" y="1277630"/>
                  <a:pt x="8073828" y="1271026"/>
                  <a:pt x="8086440" y="1258099"/>
                </a:cubicBezTo>
                <a:cubicBezTo>
                  <a:pt x="8099050" y="1245171"/>
                  <a:pt x="8107720" y="1227611"/>
                  <a:pt x="8112448" y="1205417"/>
                </a:cubicBezTo>
                <a:lnTo>
                  <a:pt x="8131698" y="1103842"/>
                </a:lnTo>
                <a:lnTo>
                  <a:pt x="8165692" y="1103842"/>
                </a:lnTo>
                <a:lnTo>
                  <a:pt x="8139070" y="1244290"/>
                </a:lnTo>
                <a:cubicBezTo>
                  <a:pt x="8135042" y="1266402"/>
                  <a:pt x="8132038" y="1285647"/>
                  <a:pt x="8130059" y="1302026"/>
                </a:cubicBezTo>
                <a:lnTo>
                  <a:pt x="8099341" y="1302026"/>
                </a:lnTo>
                <a:lnTo>
                  <a:pt x="8104665" y="1264806"/>
                </a:lnTo>
                <a:lnTo>
                  <a:pt x="8103846" y="1264806"/>
                </a:lnTo>
                <a:cubicBezTo>
                  <a:pt x="8094861" y="1277823"/>
                  <a:pt x="8084264" y="1288000"/>
                  <a:pt x="8072053" y="1295336"/>
                </a:cubicBezTo>
                <a:cubicBezTo>
                  <a:pt x="8059842" y="1302672"/>
                  <a:pt x="8047094" y="1306404"/>
                  <a:pt x="8033809" y="1306531"/>
                </a:cubicBezTo>
                <a:cubicBezTo>
                  <a:pt x="8020538" y="1306958"/>
                  <a:pt x="8008705" y="1303038"/>
                  <a:pt x="7998308" y="1294770"/>
                </a:cubicBezTo>
                <a:cubicBezTo>
                  <a:pt x="7987910" y="1286503"/>
                  <a:pt x="7982422" y="1271327"/>
                  <a:pt x="7981844" y="1249242"/>
                </a:cubicBezTo>
                <a:cubicBezTo>
                  <a:pt x="7981844" y="1244557"/>
                  <a:pt x="7982150" y="1239489"/>
                  <a:pt x="7982764" y="1234036"/>
                </a:cubicBezTo>
                <a:cubicBezTo>
                  <a:pt x="7983378" y="1228584"/>
                  <a:pt x="7984298" y="1222594"/>
                  <a:pt x="7985525" y="1216066"/>
                </a:cubicBezTo>
                <a:close/>
                <a:moveTo>
                  <a:pt x="6606616" y="1103842"/>
                </a:moveTo>
                <a:lnTo>
                  <a:pt x="6640597" y="1103842"/>
                </a:lnTo>
                <a:lnTo>
                  <a:pt x="6619708" y="1214428"/>
                </a:lnTo>
                <a:cubicBezTo>
                  <a:pt x="6618479" y="1219940"/>
                  <a:pt x="6617558" y="1225094"/>
                  <a:pt x="6616943" y="1229889"/>
                </a:cubicBezTo>
                <a:cubicBezTo>
                  <a:pt x="6616330" y="1234685"/>
                  <a:pt x="6616022" y="1239224"/>
                  <a:pt x="6616022" y="1243508"/>
                </a:cubicBezTo>
                <a:cubicBezTo>
                  <a:pt x="6615894" y="1253901"/>
                  <a:pt x="6618300" y="1262194"/>
                  <a:pt x="6623241" y="1268389"/>
                </a:cubicBezTo>
                <a:cubicBezTo>
                  <a:pt x="6628181" y="1274584"/>
                  <a:pt x="6636424" y="1277758"/>
                  <a:pt x="6647969" y="1277912"/>
                </a:cubicBezTo>
                <a:cubicBezTo>
                  <a:pt x="6660888" y="1277630"/>
                  <a:pt x="6673653" y="1271026"/>
                  <a:pt x="6686264" y="1258099"/>
                </a:cubicBezTo>
                <a:cubicBezTo>
                  <a:pt x="6698876" y="1245171"/>
                  <a:pt x="6707545" y="1227611"/>
                  <a:pt x="6712272" y="1205417"/>
                </a:cubicBezTo>
                <a:lnTo>
                  <a:pt x="6731523" y="1103842"/>
                </a:lnTo>
                <a:lnTo>
                  <a:pt x="6765517" y="1103842"/>
                </a:lnTo>
                <a:lnTo>
                  <a:pt x="6738895" y="1244290"/>
                </a:lnTo>
                <a:cubicBezTo>
                  <a:pt x="6734867" y="1266402"/>
                  <a:pt x="6731864" y="1285647"/>
                  <a:pt x="6729884" y="1302026"/>
                </a:cubicBezTo>
                <a:lnTo>
                  <a:pt x="6699166" y="1302026"/>
                </a:lnTo>
                <a:lnTo>
                  <a:pt x="6704490" y="1264806"/>
                </a:lnTo>
                <a:lnTo>
                  <a:pt x="6703671" y="1264806"/>
                </a:lnTo>
                <a:cubicBezTo>
                  <a:pt x="6694686" y="1277823"/>
                  <a:pt x="6684088" y="1288000"/>
                  <a:pt x="6671878" y="1295336"/>
                </a:cubicBezTo>
                <a:cubicBezTo>
                  <a:pt x="6659668" y="1302672"/>
                  <a:pt x="6646920" y="1306404"/>
                  <a:pt x="6633634" y="1306531"/>
                </a:cubicBezTo>
                <a:cubicBezTo>
                  <a:pt x="6620364" y="1306958"/>
                  <a:pt x="6608530" y="1303038"/>
                  <a:pt x="6598133" y="1294770"/>
                </a:cubicBezTo>
                <a:cubicBezTo>
                  <a:pt x="6587736" y="1286503"/>
                  <a:pt x="6582248" y="1271327"/>
                  <a:pt x="6581669" y="1249242"/>
                </a:cubicBezTo>
                <a:cubicBezTo>
                  <a:pt x="6581669" y="1244557"/>
                  <a:pt x="6581976" y="1239489"/>
                  <a:pt x="6582589" y="1234036"/>
                </a:cubicBezTo>
                <a:cubicBezTo>
                  <a:pt x="6583202" y="1228584"/>
                  <a:pt x="6584123" y="1222594"/>
                  <a:pt x="6585349" y="1216066"/>
                </a:cubicBezTo>
                <a:close/>
                <a:moveTo>
                  <a:pt x="5589832" y="1103842"/>
                </a:moveTo>
                <a:lnTo>
                  <a:pt x="5625046" y="1103842"/>
                </a:lnTo>
                <a:lnTo>
                  <a:pt x="5644701" y="1210742"/>
                </a:lnTo>
                <a:cubicBezTo>
                  <a:pt x="5646920" y="1221843"/>
                  <a:pt x="5648728" y="1231485"/>
                  <a:pt x="5650127" y="1239668"/>
                </a:cubicBezTo>
                <a:cubicBezTo>
                  <a:pt x="5651526" y="1247851"/>
                  <a:pt x="5652720" y="1255547"/>
                  <a:pt x="5653710" y="1262758"/>
                </a:cubicBezTo>
                <a:lnTo>
                  <a:pt x="5654528" y="1262758"/>
                </a:lnTo>
                <a:cubicBezTo>
                  <a:pt x="5657104" y="1256546"/>
                  <a:pt x="5660039" y="1249617"/>
                  <a:pt x="5663332" y="1241972"/>
                </a:cubicBezTo>
                <a:cubicBezTo>
                  <a:pt x="5666625" y="1234326"/>
                  <a:pt x="5670788" y="1225145"/>
                  <a:pt x="5675821" y="1214428"/>
                </a:cubicBezTo>
                <a:lnTo>
                  <a:pt x="5726186" y="1103842"/>
                </a:lnTo>
                <a:lnTo>
                  <a:pt x="5762220" y="1103842"/>
                </a:lnTo>
                <a:lnTo>
                  <a:pt x="5688105" y="1254566"/>
                </a:lnTo>
                <a:cubicBezTo>
                  <a:pt x="5677630" y="1276077"/>
                  <a:pt x="5666949" y="1295515"/>
                  <a:pt x="5656064" y="1312879"/>
                </a:cubicBezTo>
                <a:cubicBezTo>
                  <a:pt x="5645179" y="1330244"/>
                  <a:pt x="5633065" y="1345483"/>
                  <a:pt x="5619723" y="1358598"/>
                </a:cubicBezTo>
                <a:cubicBezTo>
                  <a:pt x="5608360" y="1369733"/>
                  <a:pt x="5597407" y="1377976"/>
                  <a:pt x="5586863" y="1383326"/>
                </a:cubicBezTo>
                <a:cubicBezTo>
                  <a:pt x="5576319" y="1388676"/>
                  <a:pt x="5568027" y="1391902"/>
                  <a:pt x="5561987" y="1393002"/>
                </a:cubicBezTo>
                <a:lnTo>
                  <a:pt x="5553798" y="1363923"/>
                </a:lnTo>
                <a:cubicBezTo>
                  <a:pt x="5558234" y="1362353"/>
                  <a:pt x="5563693" y="1360066"/>
                  <a:pt x="5570177" y="1357062"/>
                </a:cubicBezTo>
                <a:cubicBezTo>
                  <a:pt x="5576660" y="1354059"/>
                  <a:pt x="5583348" y="1349929"/>
                  <a:pt x="5590240" y="1344673"/>
                </a:cubicBezTo>
                <a:cubicBezTo>
                  <a:pt x="5596895" y="1339502"/>
                  <a:pt x="5603549" y="1333051"/>
                  <a:pt x="5610203" y="1325320"/>
                </a:cubicBezTo>
                <a:cubicBezTo>
                  <a:pt x="5616857" y="1317589"/>
                  <a:pt x="5622897" y="1308886"/>
                  <a:pt x="5628322" y="1299210"/>
                </a:cubicBezTo>
                <a:cubicBezTo>
                  <a:pt x="5629115" y="1297606"/>
                  <a:pt x="5629576" y="1296104"/>
                  <a:pt x="5629704" y="1294704"/>
                </a:cubicBezTo>
                <a:cubicBezTo>
                  <a:pt x="5629832" y="1293305"/>
                  <a:pt x="5629780" y="1291803"/>
                  <a:pt x="5629550" y="1290199"/>
                </a:cubicBezTo>
                <a:close/>
                <a:moveTo>
                  <a:pt x="5396941" y="1103842"/>
                </a:moveTo>
                <a:lnTo>
                  <a:pt x="5430922" y="1103842"/>
                </a:lnTo>
                <a:lnTo>
                  <a:pt x="5410033" y="1214428"/>
                </a:lnTo>
                <a:cubicBezTo>
                  <a:pt x="5408804" y="1219940"/>
                  <a:pt x="5407883" y="1225094"/>
                  <a:pt x="5407268" y="1229889"/>
                </a:cubicBezTo>
                <a:cubicBezTo>
                  <a:pt x="5406655" y="1234685"/>
                  <a:pt x="5406347" y="1239224"/>
                  <a:pt x="5406347" y="1243508"/>
                </a:cubicBezTo>
                <a:cubicBezTo>
                  <a:pt x="5406219" y="1253901"/>
                  <a:pt x="5408625" y="1262194"/>
                  <a:pt x="5413566" y="1268389"/>
                </a:cubicBezTo>
                <a:cubicBezTo>
                  <a:pt x="5418506" y="1274584"/>
                  <a:pt x="5426749" y="1277758"/>
                  <a:pt x="5438294" y="1277912"/>
                </a:cubicBezTo>
                <a:cubicBezTo>
                  <a:pt x="5451212" y="1277630"/>
                  <a:pt x="5463978" y="1271026"/>
                  <a:pt x="5476589" y="1258099"/>
                </a:cubicBezTo>
                <a:cubicBezTo>
                  <a:pt x="5489201" y="1245171"/>
                  <a:pt x="5497870" y="1227611"/>
                  <a:pt x="5502598" y="1205417"/>
                </a:cubicBezTo>
                <a:lnTo>
                  <a:pt x="5521848" y="1103842"/>
                </a:lnTo>
                <a:lnTo>
                  <a:pt x="5555842" y="1103842"/>
                </a:lnTo>
                <a:lnTo>
                  <a:pt x="5529220" y="1244290"/>
                </a:lnTo>
                <a:cubicBezTo>
                  <a:pt x="5525192" y="1266402"/>
                  <a:pt x="5522188" y="1285647"/>
                  <a:pt x="5520209" y="1302026"/>
                </a:cubicBezTo>
                <a:lnTo>
                  <a:pt x="5489491" y="1302026"/>
                </a:lnTo>
                <a:lnTo>
                  <a:pt x="5494815" y="1264806"/>
                </a:lnTo>
                <a:lnTo>
                  <a:pt x="5493996" y="1264806"/>
                </a:lnTo>
                <a:cubicBezTo>
                  <a:pt x="5485011" y="1277823"/>
                  <a:pt x="5474413" y="1288000"/>
                  <a:pt x="5462203" y="1295336"/>
                </a:cubicBezTo>
                <a:cubicBezTo>
                  <a:pt x="5449993" y="1302672"/>
                  <a:pt x="5437245" y="1306404"/>
                  <a:pt x="5423959" y="1306531"/>
                </a:cubicBezTo>
                <a:cubicBezTo>
                  <a:pt x="5410689" y="1306958"/>
                  <a:pt x="5398855" y="1303038"/>
                  <a:pt x="5388458" y="1294770"/>
                </a:cubicBezTo>
                <a:cubicBezTo>
                  <a:pt x="5378061" y="1286503"/>
                  <a:pt x="5372573" y="1271327"/>
                  <a:pt x="5371994" y="1249242"/>
                </a:cubicBezTo>
                <a:cubicBezTo>
                  <a:pt x="5371994" y="1244557"/>
                  <a:pt x="5372301" y="1239489"/>
                  <a:pt x="5372914" y="1234036"/>
                </a:cubicBezTo>
                <a:cubicBezTo>
                  <a:pt x="5373528" y="1228584"/>
                  <a:pt x="5374448" y="1222594"/>
                  <a:pt x="5375674" y="1216066"/>
                </a:cubicBezTo>
                <a:close/>
                <a:moveTo>
                  <a:pt x="4295669" y="1103842"/>
                </a:moveTo>
                <a:lnTo>
                  <a:pt x="4330473" y="1103842"/>
                </a:lnTo>
                <a:lnTo>
                  <a:pt x="4347670" y="1216885"/>
                </a:lnTo>
                <a:cubicBezTo>
                  <a:pt x="4349129" y="1228080"/>
                  <a:pt x="4350408" y="1237637"/>
                  <a:pt x="4351509" y="1245555"/>
                </a:cubicBezTo>
                <a:cubicBezTo>
                  <a:pt x="4352610" y="1253474"/>
                  <a:pt x="4353377" y="1260164"/>
                  <a:pt x="4353812" y="1265625"/>
                </a:cubicBezTo>
                <a:lnTo>
                  <a:pt x="4355041" y="1265625"/>
                </a:lnTo>
                <a:cubicBezTo>
                  <a:pt x="4356985" y="1260446"/>
                  <a:pt x="4359545" y="1254216"/>
                  <a:pt x="4362718" y="1246934"/>
                </a:cubicBezTo>
                <a:cubicBezTo>
                  <a:pt x="4365891" y="1239652"/>
                  <a:pt x="4370293" y="1230445"/>
                  <a:pt x="4375923" y="1219313"/>
                </a:cubicBezTo>
                <a:lnTo>
                  <a:pt x="4436522" y="1103842"/>
                </a:lnTo>
                <a:lnTo>
                  <a:pt x="4473784" y="1103842"/>
                </a:lnTo>
                <a:lnTo>
                  <a:pt x="4363639" y="1302026"/>
                </a:lnTo>
                <a:lnTo>
                  <a:pt x="4330064" y="1302026"/>
                </a:lnTo>
                <a:close/>
                <a:moveTo>
                  <a:pt x="3809990" y="1103842"/>
                </a:moveTo>
                <a:lnTo>
                  <a:pt x="3843951" y="1103842"/>
                </a:lnTo>
                <a:lnTo>
                  <a:pt x="3805895" y="1302026"/>
                </a:lnTo>
                <a:lnTo>
                  <a:pt x="3771900" y="1302026"/>
                </a:lnTo>
                <a:close/>
                <a:moveTo>
                  <a:pt x="3590820" y="1103842"/>
                </a:moveTo>
                <a:lnTo>
                  <a:pt x="3625624" y="1103842"/>
                </a:lnTo>
                <a:lnTo>
                  <a:pt x="3642821" y="1216885"/>
                </a:lnTo>
                <a:cubicBezTo>
                  <a:pt x="3644280" y="1228080"/>
                  <a:pt x="3645560" y="1237637"/>
                  <a:pt x="3646660" y="1245555"/>
                </a:cubicBezTo>
                <a:cubicBezTo>
                  <a:pt x="3647760" y="1253474"/>
                  <a:pt x="3648528" y="1260164"/>
                  <a:pt x="3648963" y="1265625"/>
                </a:cubicBezTo>
                <a:lnTo>
                  <a:pt x="3650191" y="1265625"/>
                </a:lnTo>
                <a:cubicBezTo>
                  <a:pt x="3652136" y="1260446"/>
                  <a:pt x="3654696" y="1254216"/>
                  <a:pt x="3657869" y="1246934"/>
                </a:cubicBezTo>
                <a:cubicBezTo>
                  <a:pt x="3661042" y="1239652"/>
                  <a:pt x="3665443" y="1230445"/>
                  <a:pt x="3671074" y="1219313"/>
                </a:cubicBezTo>
                <a:lnTo>
                  <a:pt x="3731673" y="1103842"/>
                </a:lnTo>
                <a:lnTo>
                  <a:pt x="3768934" y="1103842"/>
                </a:lnTo>
                <a:lnTo>
                  <a:pt x="3658790" y="1302026"/>
                </a:lnTo>
                <a:lnTo>
                  <a:pt x="3625214" y="1302026"/>
                </a:lnTo>
                <a:close/>
                <a:moveTo>
                  <a:pt x="1425017" y="1103842"/>
                </a:moveTo>
                <a:lnTo>
                  <a:pt x="1458998" y="1103842"/>
                </a:lnTo>
                <a:lnTo>
                  <a:pt x="1438109" y="1214428"/>
                </a:lnTo>
                <a:cubicBezTo>
                  <a:pt x="1436880" y="1219940"/>
                  <a:pt x="1435959" y="1225094"/>
                  <a:pt x="1435344" y="1229889"/>
                </a:cubicBezTo>
                <a:cubicBezTo>
                  <a:pt x="1434730" y="1234685"/>
                  <a:pt x="1434423" y="1239224"/>
                  <a:pt x="1434423" y="1243508"/>
                </a:cubicBezTo>
                <a:cubicBezTo>
                  <a:pt x="1434295" y="1253901"/>
                  <a:pt x="1436701" y="1262194"/>
                  <a:pt x="1441642" y="1268389"/>
                </a:cubicBezTo>
                <a:cubicBezTo>
                  <a:pt x="1446582" y="1274584"/>
                  <a:pt x="1454825" y="1277758"/>
                  <a:pt x="1466370" y="1277912"/>
                </a:cubicBezTo>
                <a:cubicBezTo>
                  <a:pt x="1479289" y="1277630"/>
                  <a:pt x="1492054" y="1271026"/>
                  <a:pt x="1504665" y="1258099"/>
                </a:cubicBezTo>
                <a:cubicBezTo>
                  <a:pt x="1517277" y="1245171"/>
                  <a:pt x="1525946" y="1227611"/>
                  <a:pt x="1530673" y="1205417"/>
                </a:cubicBezTo>
                <a:lnTo>
                  <a:pt x="1549923" y="1103842"/>
                </a:lnTo>
                <a:lnTo>
                  <a:pt x="1583918" y="1103842"/>
                </a:lnTo>
                <a:lnTo>
                  <a:pt x="1557296" y="1244290"/>
                </a:lnTo>
                <a:cubicBezTo>
                  <a:pt x="1553268" y="1266402"/>
                  <a:pt x="1550264" y="1285647"/>
                  <a:pt x="1548285" y="1302026"/>
                </a:cubicBezTo>
                <a:lnTo>
                  <a:pt x="1517567" y="1302026"/>
                </a:lnTo>
                <a:lnTo>
                  <a:pt x="1522891" y="1264806"/>
                </a:lnTo>
                <a:lnTo>
                  <a:pt x="1522072" y="1264806"/>
                </a:lnTo>
                <a:cubicBezTo>
                  <a:pt x="1513087" y="1277823"/>
                  <a:pt x="1502490" y="1288000"/>
                  <a:pt x="1490279" y="1295336"/>
                </a:cubicBezTo>
                <a:cubicBezTo>
                  <a:pt x="1478068" y="1302672"/>
                  <a:pt x="1465321" y="1306404"/>
                  <a:pt x="1452035" y="1306531"/>
                </a:cubicBezTo>
                <a:cubicBezTo>
                  <a:pt x="1438765" y="1306958"/>
                  <a:pt x="1426931" y="1303038"/>
                  <a:pt x="1416534" y="1294770"/>
                </a:cubicBezTo>
                <a:cubicBezTo>
                  <a:pt x="1406137" y="1286503"/>
                  <a:pt x="1400649" y="1271327"/>
                  <a:pt x="1400070" y="1249242"/>
                </a:cubicBezTo>
                <a:cubicBezTo>
                  <a:pt x="1400070" y="1244557"/>
                  <a:pt x="1400377" y="1239489"/>
                  <a:pt x="1400990" y="1234036"/>
                </a:cubicBezTo>
                <a:cubicBezTo>
                  <a:pt x="1401604" y="1228584"/>
                  <a:pt x="1402524" y="1222594"/>
                  <a:pt x="1403751" y="1216066"/>
                </a:cubicBezTo>
                <a:close/>
                <a:moveTo>
                  <a:pt x="428615" y="1103842"/>
                </a:moveTo>
                <a:lnTo>
                  <a:pt x="462576" y="1103842"/>
                </a:lnTo>
                <a:lnTo>
                  <a:pt x="424519" y="1302026"/>
                </a:lnTo>
                <a:lnTo>
                  <a:pt x="390525" y="1302026"/>
                </a:lnTo>
                <a:close/>
                <a:moveTo>
                  <a:pt x="9515698" y="1099747"/>
                </a:moveTo>
                <a:cubicBezTo>
                  <a:pt x="9525102" y="1099900"/>
                  <a:pt x="9533532" y="1100922"/>
                  <a:pt x="9540990" y="1102815"/>
                </a:cubicBezTo>
                <a:cubicBezTo>
                  <a:pt x="9548447" y="1104707"/>
                  <a:pt x="9553806" y="1106552"/>
                  <a:pt x="9557065" y="1108348"/>
                </a:cubicBezTo>
                <a:lnTo>
                  <a:pt x="9547236" y="1135332"/>
                </a:lnTo>
                <a:cubicBezTo>
                  <a:pt x="9543354" y="1133411"/>
                  <a:pt x="9538626" y="1131721"/>
                  <a:pt x="9533054" y="1130261"/>
                </a:cubicBezTo>
                <a:cubicBezTo>
                  <a:pt x="9527482" y="1128801"/>
                  <a:pt x="9521014" y="1128033"/>
                  <a:pt x="9513651" y="1127956"/>
                </a:cubicBezTo>
                <a:cubicBezTo>
                  <a:pt x="9496367" y="1128295"/>
                  <a:pt x="9481466" y="1133262"/>
                  <a:pt x="9468946" y="1142858"/>
                </a:cubicBezTo>
                <a:cubicBezTo>
                  <a:pt x="9456426" y="1152453"/>
                  <a:pt x="9446774" y="1164644"/>
                  <a:pt x="9439988" y="1179429"/>
                </a:cubicBezTo>
                <a:cubicBezTo>
                  <a:pt x="9433202" y="1194214"/>
                  <a:pt x="9429769" y="1209560"/>
                  <a:pt x="9429688" y="1225469"/>
                </a:cubicBezTo>
                <a:cubicBezTo>
                  <a:pt x="9429713" y="1241652"/>
                  <a:pt x="9433860" y="1254456"/>
                  <a:pt x="9442128" y="1263879"/>
                </a:cubicBezTo>
                <a:cubicBezTo>
                  <a:pt x="9450397" y="1273302"/>
                  <a:pt x="9462633" y="1278117"/>
                  <a:pt x="9478837" y="1278321"/>
                </a:cubicBezTo>
                <a:cubicBezTo>
                  <a:pt x="9488888" y="1278168"/>
                  <a:pt x="9497763" y="1276939"/>
                  <a:pt x="9505459" y="1274634"/>
                </a:cubicBezTo>
                <a:cubicBezTo>
                  <a:pt x="9513155" y="1272329"/>
                  <a:pt x="9519572" y="1269871"/>
                  <a:pt x="9524709" y="1267259"/>
                </a:cubicBezTo>
                <a:lnTo>
                  <a:pt x="9527986" y="1294265"/>
                </a:lnTo>
                <a:cubicBezTo>
                  <a:pt x="9522780" y="1296906"/>
                  <a:pt x="9515272" y="1299495"/>
                  <a:pt x="9505459" y="1302033"/>
                </a:cubicBezTo>
                <a:cubicBezTo>
                  <a:pt x="9495646" y="1304571"/>
                  <a:pt x="9484042" y="1305934"/>
                  <a:pt x="9470645" y="1306121"/>
                </a:cubicBezTo>
                <a:cubicBezTo>
                  <a:pt x="9445081" y="1305569"/>
                  <a:pt x="9425995" y="1298085"/>
                  <a:pt x="9413387" y="1283669"/>
                </a:cubicBezTo>
                <a:cubicBezTo>
                  <a:pt x="9400779" y="1269252"/>
                  <a:pt x="9394489" y="1251218"/>
                  <a:pt x="9394516" y="1229566"/>
                </a:cubicBezTo>
                <a:cubicBezTo>
                  <a:pt x="9394692" y="1206681"/>
                  <a:pt x="9399886" y="1185447"/>
                  <a:pt x="9410096" y="1165863"/>
                </a:cubicBezTo>
                <a:cubicBezTo>
                  <a:pt x="9420308" y="1146280"/>
                  <a:pt x="9434478" y="1130453"/>
                  <a:pt x="9452607" y="1118381"/>
                </a:cubicBezTo>
                <a:cubicBezTo>
                  <a:pt x="9470736" y="1106309"/>
                  <a:pt x="9491767" y="1100098"/>
                  <a:pt x="9515698" y="1099747"/>
                </a:cubicBezTo>
                <a:close/>
                <a:moveTo>
                  <a:pt x="7124924" y="1099747"/>
                </a:moveTo>
                <a:cubicBezTo>
                  <a:pt x="7134327" y="1099900"/>
                  <a:pt x="7142757" y="1100922"/>
                  <a:pt x="7150215" y="1102815"/>
                </a:cubicBezTo>
                <a:cubicBezTo>
                  <a:pt x="7157673" y="1104707"/>
                  <a:pt x="7163031" y="1106552"/>
                  <a:pt x="7166291" y="1108348"/>
                </a:cubicBezTo>
                <a:lnTo>
                  <a:pt x="7156461" y="1135332"/>
                </a:lnTo>
                <a:cubicBezTo>
                  <a:pt x="7152579" y="1133411"/>
                  <a:pt x="7147851" y="1131721"/>
                  <a:pt x="7142279" y="1130261"/>
                </a:cubicBezTo>
                <a:cubicBezTo>
                  <a:pt x="7136708" y="1128801"/>
                  <a:pt x="7130239" y="1128033"/>
                  <a:pt x="7122876" y="1127956"/>
                </a:cubicBezTo>
                <a:cubicBezTo>
                  <a:pt x="7105593" y="1128295"/>
                  <a:pt x="7090691" y="1133262"/>
                  <a:pt x="7078172" y="1142858"/>
                </a:cubicBezTo>
                <a:cubicBezTo>
                  <a:pt x="7065652" y="1152453"/>
                  <a:pt x="7055999" y="1164644"/>
                  <a:pt x="7049213" y="1179429"/>
                </a:cubicBezTo>
                <a:cubicBezTo>
                  <a:pt x="7042427" y="1194214"/>
                  <a:pt x="7038994" y="1209560"/>
                  <a:pt x="7038913" y="1225469"/>
                </a:cubicBezTo>
                <a:cubicBezTo>
                  <a:pt x="7038939" y="1241652"/>
                  <a:pt x="7043085" y="1254456"/>
                  <a:pt x="7051354" y="1263879"/>
                </a:cubicBezTo>
                <a:cubicBezTo>
                  <a:pt x="7059622" y="1273302"/>
                  <a:pt x="7071858" y="1278117"/>
                  <a:pt x="7088062" y="1278321"/>
                </a:cubicBezTo>
                <a:cubicBezTo>
                  <a:pt x="7098113" y="1278168"/>
                  <a:pt x="7106988" y="1276939"/>
                  <a:pt x="7114685" y="1274634"/>
                </a:cubicBezTo>
                <a:cubicBezTo>
                  <a:pt x="7122381" y="1272329"/>
                  <a:pt x="7128798" y="1269871"/>
                  <a:pt x="7133935" y="1267259"/>
                </a:cubicBezTo>
                <a:lnTo>
                  <a:pt x="7137211" y="1294265"/>
                </a:lnTo>
                <a:cubicBezTo>
                  <a:pt x="7132006" y="1296906"/>
                  <a:pt x="7124497" y="1299495"/>
                  <a:pt x="7114685" y="1302033"/>
                </a:cubicBezTo>
                <a:cubicBezTo>
                  <a:pt x="7104871" y="1304571"/>
                  <a:pt x="7093267" y="1305934"/>
                  <a:pt x="7079870" y="1306121"/>
                </a:cubicBezTo>
                <a:cubicBezTo>
                  <a:pt x="7054306" y="1305569"/>
                  <a:pt x="7035220" y="1298085"/>
                  <a:pt x="7022612" y="1283669"/>
                </a:cubicBezTo>
                <a:cubicBezTo>
                  <a:pt x="7010004" y="1269252"/>
                  <a:pt x="7003713" y="1251218"/>
                  <a:pt x="7003741" y="1229566"/>
                </a:cubicBezTo>
                <a:cubicBezTo>
                  <a:pt x="7003917" y="1206681"/>
                  <a:pt x="7009111" y="1185447"/>
                  <a:pt x="7019321" y="1165863"/>
                </a:cubicBezTo>
                <a:cubicBezTo>
                  <a:pt x="7029533" y="1146280"/>
                  <a:pt x="7043702" y="1130453"/>
                  <a:pt x="7061833" y="1118381"/>
                </a:cubicBezTo>
                <a:cubicBezTo>
                  <a:pt x="7079962" y="1106309"/>
                  <a:pt x="7100992" y="1100098"/>
                  <a:pt x="7124924" y="1099747"/>
                </a:cubicBezTo>
                <a:close/>
                <a:moveTo>
                  <a:pt x="5096099" y="1099747"/>
                </a:moveTo>
                <a:cubicBezTo>
                  <a:pt x="5105502" y="1099900"/>
                  <a:pt x="5113932" y="1100922"/>
                  <a:pt x="5121390" y="1102815"/>
                </a:cubicBezTo>
                <a:cubicBezTo>
                  <a:pt x="5128848" y="1104707"/>
                  <a:pt x="5134206" y="1106552"/>
                  <a:pt x="5137466" y="1108348"/>
                </a:cubicBezTo>
                <a:lnTo>
                  <a:pt x="5127636" y="1135332"/>
                </a:lnTo>
                <a:cubicBezTo>
                  <a:pt x="5123754" y="1133411"/>
                  <a:pt x="5119026" y="1131721"/>
                  <a:pt x="5113454" y="1130261"/>
                </a:cubicBezTo>
                <a:cubicBezTo>
                  <a:pt x="5107883" y="1128801"/>
                  <a:pt x="5101414" y="1128033"/>
                  <a:pt x="5094051" y="1127956"/>
                </a:cubicBezTo>
                <a:cubicBezTo>
                  <a:pt x="5076768" y="1128295"/>
                  <a:pt x="5061866" y="1133262"/>
                  <a:pt x="5049347" y="1142858"/>
                </a:cubicBezTo>
                <a:cubicBezTo>
                  <a:pt x="5036827" y="1152453"/>
                  <a:pt x="5027174" y="1164644"/>
                  <a:pt x="5020388" y="1179429"/>
                </a:cubicBezTo>
                <a:cubicBezTo>
                  <a:pt x="5013602" y="1194214"/>
                  <a:pt x="5010169" y="1209560"/>
                  <a:pt x="5010088" y="1225469"/>
                </a:cubicBezTo>
                <a:cubicBezTo>
                  <a:pt x="5010114" y="1241652"/>
                  <a:pt x="5014260" y="1254456"/>
                  <a:pt x="5022529" y="1263879"/>
                </a:cubicBezTo>
                <a:cubicBezTo>
                  <a:pt x="5030797" y="1273302"/>
                  <a:pt x="5043033" y="1278117"/>
                  <a:pt x="5059237" y="1278321"/>
                </a:cubicBezTo>
                <a:cubicBezTo>
                  <a:pt x="5069288" y="1278168"/>
                  <a:pt x="5078163" y="1276939"/>
                  <a:pt x="5085860" y="1274634"/>
                </a:cubicBezTo>
                <a:cubicBezTo>
                  <a:pt x="5093556" y="1272329"/>
                  <a:pt x="5099973" y="1269871"/>
                  <a:pt x="5105110" y="1267259"/>
                </a:cubicBezTo>
                <a:lnTo>
                  <a:pt x="5108386" y="1294265"/>
                </a:lnTo>
                <a:cubicBezTo>
                  <a:pt x="5103181" y="1296906"/>
                  <a:pt x="5095672" y="1299495"/>
                  <a:pt x="5085860" y="1302033"/>
                </a:cubicBezTo>
                <a:cubicBezTo>
                  <a:pt x="5076046" y="1304571"/>
                  <a:pt x="5064442" y="1305934"/>
                  <a:pt x="5051045" y="1306121"/>
                </a:cubicBezTo>
                <a:cubicBezTo>
                  <a:pt x="5025481" y="1305569"/>
                  <a:pt x="5006395" y="1298085"/>
                  <a:pt x="4993787" y="1283669"/>
                </a:cubicBezTo>
                <a:cubicBezTo>
                  <a:pt x="4981179" y="1269252"/>
                  <a:pt x="4974890" y="1251218"/>
                  <a:pt x="4974916" y="1229566"/>
                </a:cubicBezTo>
                <a:cubicBezTo>
                  <a:pt x="4975093" y="1206681"/>
                  <a:pt x="4980286" y="1185447"/>
                  <a:pt x="4990496" y="1165863"/>
                </a:cubicBezTo>
                <a:cubicBezTo>
                  <a:pt x="5000707" y="1146280"/>
                  <a:pt x="5014878" y="1130453"/>
                  <a:pt x="5033007" y="1118381"/>
                </a:cubicBezTo>
                <a:cubicBezTo>
                  <a:pt x="5051136" y="1106309"/>
                  <a:pt x="5072167" y="1100098"/>
                  <a:pt x="5096099" y="1099747"/>
                </a:cubicBezTo>
                <a:close/>
                <a:moveTo>
                  <a:pt x="4172174" y="1099747"/>
                </a:moveTo>
                <a:cubicBezTo>
                  <a:pt x="4181578" y="1099900"/>
                  <a:pt x="4190008" y="1100922"/>
                  <a:pt x="4197466" y="1102815"/>
                </a:cubicBezTo>
                <a:cubicBezTo>
                  <a:pt x="4204924" y="1104707"/>
                  <a:pt x="4210282" y="1106552"/>
                  <a:pt x="4213541" y="1108348"/>
                </a:cubicBezTo>
                <a:lnTo>
                  <a:pt x="4203711" y="1135332"/>
                </a:lnTo>
                <a:cubicBezTo>
                  <a:pt x="4199829" y="1133411"/>
                  <a:pt x="4195102" y="1131721"/>
                  <a:pt x="4189530" y="1130261"/>
                </a:cubicBezTo>
                <a:cubicBezTo>
                  <a:pt x="4183958" y="1128801"/>
                  <a:pt x="4177490" y="1128033"/>
                  <a:pt x="4170126" y="1127956"/>
                </a:cubicBezTo>
                <a:cubicBezTo>
                  <a:pt x="4152843" y="1128295"/>
                  <a:pt x="4137942" y="1133262"/>
                  <a:pt x="4125422" y="1142858"/>
                </a:cubicBezTo>
                <a:cubicBezTo>
                  <a:pt x="4112902" y="1152453"/>
                  <a:pt x="4103249" y="1164644"/>
                  <a:pt x="4096463" y="1179429"/>
                </a:cubicBezTo>
                <a:cubicBezTo>
                  <a:pt x="4089678" y="1194214"/>
                  <a:pt x="4086245" y="1209560"/>
                  <a:pt x="4086163" y="1225469"/>
                </a:cubicBezTo>
                <a:cubicBezTo>
                  <a:pt x="4086189" y="1241652"/>
                  <a:pt x="4090336" y="1254456"/>
                  <a:pt x="4098604" y="1263879"/>
                </a:cubicBezTo>
                <a:cubicBezTo>
                  <a:pt x="4106873" y="1273302"/>
                  <a:pt x="4119109" y="1278117"/>
                  <a:pt x="4135312" y="1278321"/>
                </a:cubicBezTo>
                <a:cubicBezTo>
                  <a:pt x="4145364" y="1278168"/>
                  <a:pt x="4154238" y="1276939"/>
                  <a:pt x="4161935" y="1274634"/>
                </a:cubicBezTo>
                <a:cubicBezTo>
                  <a:pt x="4169631" y="1272329"/>
                  <a:pt x="4176048" y="1269871"/>
                  <a:pt x="4181185" y="1267259"/>
                </a:cubicBezTo>
                <a:lnTo>
                  <a:pt x="4184461" y="1294265"/>
                </a:lnTo>
                <a:cubicBezTo>
                  <a:pt x="4179256" y="1296906"/>
                  <a:pt x="4171748" y="1299495"/>
                  <a:pt x="4161935" y="1302033"/>
                </a:cubicBezTo>
                <a:cubicBezTo>
                  <a:pt x="4152123" y="1304571"/>
                  <a:pt x="4140518" y="1305934"/>
                  <a:pt x="4127121" y="1306121"/>
                </a:cubicBezTo>
                <a:cubicBezTo>
                  <a:pt x="4101557" y="1305569"/>
                  <a:pt x="4082470" y="1298085"/>
                  <a:pt x="4069863" y="1283669"/>
                </a:cubicBezTo>
                <a:cubicBezTo>
                  <a:pt x="4057255" y="1269252"/>
                  <a:pt x="4050964" y="1251218"/>
                  <a:pt x="4050991" y="1229566"/>
                </a:cubicBezTo>
                <a:cubicBezTo>
                  <a:pt x="4051167" y="1206681"/>
                  <a:pt x="4056361" y="1185447"/>
                  <a:pt x="4066572" y="1165863"/>
                </a:cubicBezTo>
                <a:cubicBezTo>
                  <a:pt x="4076783" y="1146280"/>
                  <a:pt x="4090953" y="1130453"/>
                  <a:pt x="4109083" y="1118381"/>
                </a:cubicBezTo>
                <a:cubicBezTo>
                  <a:pt x="4127212" y="1106309"/>
                  <a:pt x="4148243" y="1100098"/>
                  <a:pt x="4172174" y="1099747"/>
                </a:cubicBezTo>
                <a:close/>
                <a:moveTo>
                  <a:pt x="124050" y="1099747"/>
                </a:moveTo>
                <a:cubicBezTo>
                  <a:pt x="133453" y="1099900"/>
                  <a:pt x="141883" y="1100922"/>
                  <a:pt x="149341" y="1102815"/>
                </a:cubicBezTo>
                <a:cubicBezTo>
                  <a:pt x="156799" y="1104707"/>
                  <a:pt x="162157" y="1106552"/>
                  <a:pt x="165417" y="1108348"/>
                </a:cubicBezTo>
                <a:lnTo>
                  <a:pt x="155587" y="1135332"/>
                </a:lnTo>
                <a:cubicBezTo>
                  <a:pt x="151705" y="1133411"/>
                  <a:pt x="146978" y="1131721"/>
                  <a:pt x="141405" y="1130261"/>
                </a:cubicBezTo>
                <a:cubicBezTo>
                  <a:pt x="135833" y="1128801"/>
                  <a:pt x="129366" y="1128033"/>
                  <a:pt x="122002" y="1127956"/>
                </a:cubicBezTo>
                <a:cubicBezTo>
                  <a:pt x="104719" y="1128295"/>
                  <a:pt x="89817" y="1133262"/>
                  <a:pt x="77297" y="1142858"/>
                </a:cubicBezTo>
                <a:cubicBezTo>
                  <a:pt x="64778" y="1152453"/>
                  <a:pt x="55125" y="1164644"/>
                  <a:pt x="48339" y="1179429"/>
                </a:cubicBezTo>
                <a:cubicBezTo>
                  <a:pt x="41553" y="1194214"/>
                  <a:pt x="38120" y="1209560"/>
                  <a:pt x="38039" y="1225469"/>
                </a:cubicBezTo>
                <a:cubicBezTo>
                  <a:pt x="38064" y="1241652"/>
                  <a:pt x="42211" y="1254456"/>
                  <a:pt x="50480" y="1263879"/>
                </a:cubicBezTo>
                <a:cubicBezTo>
                  <a:pt x="58748" y="1273302"/>
                  <a:pt x="70984" y="1278117"/>
                  <a:pt x="87188" y="1278321"/>
                </a:cubicBezTo>
                <a:cubicBezTo>
                  <a:pt x="97239" y="1278168"/>
                  <a:pt x="106114" y="1276939"/>
                  <a:pt x="113810" y="1274634"/>
                </a:cubicBezTo>
                <a:cubicBezTo>
                  <a:pt x="121507" y="1272329"/>
                  <a:pt x="127924" y="1269871"/>
                  <a:pt x="133060" y="1267259"/>
                </a:cubicBezTo>
                <a:lnTo>
                  <a:pt x="136337" y="1294265"/>
                </a:lnTo>
                <a:cubicBezTo>
                  <a:pt x="131132" y="1296906"/>
                  <a:pt x="123623" y="1299495"/>
                  <a:pt x="113810" y="1302033"/>
                </a:cubicBezTo>
                <a:cubicBezTo>
                  <a:pt x="103998" y="1304571"/>
                  <a:pt x="92393" y="1305934"/>
                  <a:pt x="78996" y="1306121"/>
                </a:cubicBezTo>
                <a:cubicBezTo>
                  <a:pt x="53432" y="1305569"/>
                  <a:pt x="34346" y="1298085"/>
                  <a:pt x="21738" y="1283669"/>
                </a:cubicBezTo>
                <a:cubicBezTo>
                  <a:pt x="9130" y="1269252"/>
                  <a:pt x="2840" y="1251218"/>
                  <a:pt x="2867" y="1229566"/>
                </a:cubicBezTo>
                <a:cubicBezTo>
                  <a:pt x="3043" y="1206681"/>
                  <a:pt x="8237" y="1185447"/>
                  <a:pt x="18448" y="1165863"/>
                </a:cubicBezTo>
                <a:cubicBezTo>
                  <a:pt x="28658" y="1146280"/>
                  <a:pt x="42829" y="1130453"/>
                  <a:pt x="60958" y="1118381"/>
                </a:cubicBezTo>
                <a:cubicBezTo>
                  <a:pt x="79088" y="1106309"/>
                  <a:pt x="100118" y="1100098"/>
                  <a:pt x="124050" y="1099747"/>
                </a:cubicBezTo>
                <a:close/>
                <a:moveTo>
                  <a:pt x="10577824" y="1099337"/>
                </a:moveTo>
                <a:cubicBezTo>
                  <a:pt x="10587425" y="1099379"/>
                  <a:pt x="10596954" y="1100112"/>
                  <a:pt x="10606411" y="1101536"/>
                </a:cubicBezTo>
                <a:cubicBezTo>
                  <a:pt x="10615868" y="1102960"/>
                  <a:pt x="10624074" y="1104821"/>
                  <a:pt x="10631028" y="1107118"/>
                </a:cubicBezTo>
                <a:lnTo>
                  <a:pt x="10610960" y="1210305"/>
                </a:lnTo>
                <a:cubicBezTo>
                  <a:pt x="10607683" y="1227792"/>
                  <a:pt x="10605328" y="1244615"/>
                  <a:pt x="10603894" y="1260772"/>
                </a:cubicBezTo>
                <a:cubicBezTo>
                  <a:pt x="10602462" y="1276929"/>
                  <a:pt x="10601949" y="1290680"/>
                  <a:pt x="10602358" y="1302026"/>
                </a:cubicBezTo>
                <a:lnTo>
                  <a:pt x="10570873" y="1302026"/>
                </a:lnTo>
                <a:cubicBezTo>
                  <a:pt x="10570907" y="1295975"/>
                  <a:pt x="10571350" y="1288519"/>
                  <a:pt x="10572201" y="1279658"/>
                </a:cubicBezTo>
                <a:cubicBezTo>
                  <a:pt x="10573053" y="1270797"/>
                  <a:pt x="10574109" y="1261201"/>
                  <a:pt x="10575370" y="1250871"/>
                </a:cubicBezTo>
                <a:lnTo>
                  <a:pt x="10574552" y="1250871"/>
                </a:lnTo>
                <a:cubicBezTo>
                  <a:pt x="10563612" y="1271102"/>
                  <a:pt x="10551593" y="1285497"/>
                  <a:pt x="10538497" y="1294054"/>
                </a:cubicBezTo>
                <a:cubicBezTo>
                  <a:pt x="10525401" y="1302612"/>
                  <a:pt x="10511742" y="1306771"/>
                  <a:pt x="10497518" y="1306531"/>
                </a:cubicBezTo>
                <a:cubicBezTo>
                  <a:pt x="10479920" y="1306158"/>
                  <a:pt x="10466087" y="1299954"/>
                  <a:pt x="10456020" y="1287919"/>
                </a:cubicBezTo>
                <a:cubicBezTo>
                  <a:pt x="10445954" y="1275884"/>
                  <a:pt x="10440821" y="1260257"/>
                  <a:pt x="10440627" y="1241037"/>
                </a:cubicBezTo>
                <a:cubicBezTo>
                  <a:pt x="10440720" y="1217619"/>
                  <a:pt x="10446173" y="1195176"/>
                  <a:pt x="10456986" y="1173708"/>
                </a:cubicBezTo>
                <a:cubicBezTo>
                  <a:pt x="10467798" y="1152241"/>
                  <a:pt x="10483413" y="1134598"/>
                  <a:pt x="10503830" y="1120778"/>
                </a:cubicBezTo>
                <a:cubicBezTo>
                  <a:pt x="10524249" y="1106959"/>
                  <a:pt x="10548914" y="1099812"/>
                  <a:pt x="10577824" y="1099337"/>
                </a:cubicBezTo>
                <a:close/>
                <a:moveTo>
                  <a:pt x="10132913" y="1099337"/>
                </a:moveTo>
                <a:cubicBezTo>
                  <a:pt x="10150760" y="1099577"/>
                  <a:pt x="10165396" y="1103598"/>
                  <a:pt x="10176821" y="1111400"/>
                </a:cubicBezTo>
                <a:cubicBezTo>
                  <a:pt x="10188246" y="1119203"/>
                  <a:pt x="10196690" y="1129350"/>
                  <a:pt x="10202153" y="1141842"/>
                </a:cubicBezTo>
                <a:cubicBezTo>
                  <a:pt x="10207616" y="1154333"/>
                  <a:pt x="10210329" y="1167732"/>
                  <a:pt x="10210290" y="1182039"/>
                </a:cubicBezTo>
                <a:cubicBezTo>
                  <a:pt x="10210165" y="1202794"/>
                  <a:pt x="10205597" y="1222597"/>
                  <a:pt x="10196589" y="1241446"/>
                </a:cubicBezTo>
                <a:cubicBezTo>
                  <a:pt x="10187579" y="1260296"/>
                  <a:pt x="10174883" y="1275754"/>
                  <a:pt x="10158498" y="1287821"/>
                </a:cubicBezTo>
                <a:cubicBezTo>
                  <a:pt x="10142114" y="1299888"/>
                  <a:pt x="10122795" y="1306125"/>
                  <a:pt x="10100542" y="1306531"/>
                </a:cubicBezTo>
                <a:cubicBezTo>
                  <a:pt x="10075633" y="1305927"/>
                  <a:pt x="10056541" y="1297931"/>
                  <a:pt x="10043267" y="1282542"/>
                </a:cubicBezTo>
                <a:cubicBezTo>
                  <a:pt x="10029992" y="1267152"/>
                  <a:pt x="10023291" y="1247991"/>
                  <a:pt x="10023166" y="1225058"/>
                </a:cubicBezTo>
                <a:cubicBezTo>
                  <a:pt x="10023329" y="1202998"/>
                  <a:pt x="10028048" y="1182482"/>
                  <a:pt x="10037323" y="1163511"/>
                </a:cubicBezTo>
                <a:cubicBezTo>
                  <a:pt x="10046598" y="1144540"/>
                  <a:pt x="10059446" y="1129188"/>
                  <a:pt x="10075868" y="1117455"/>
                </a:cubicBezTo>
                <a:cubicBezTo>
                  <a:pt x="10092292" y="1105722"/>
                  <a:pt x="10111307" y="1099683"/>
                  <a:pt x="10132913" y="1099337"/>
                </a:cubicBezTo>
                <a:close/>
                <a:moveTo>
                  <a:pt x="9949174" y="1099337"/>
                </a:moveTo>
                <a:cubicBezTo>
                  <a:pt x="9958775" y="1099379"/>
                  <a:pt x="9968305" y="1100112"/>
                  <a:pt x="9977761" y="1101536"/>
                </a:cubicBezTo>
                <a:cubicBezTo>
                  <a:pt x="9987219" y="1102960"/>
                  <a:pt x="9995423" y="1104821"/>
                  <a:pt x="10002378" y="1107118"/>
                </a:cubicBezTo>
                <a:lnTo>
                  <a:pt x="9982309" y="1210305"/>
                </a:lnTo>
                <a:cubicBezTo>
                  <a:pt x="9979032" y="1227792"/>
                  <a:pt x="9976678" y="1244615"/>
                  <a:pt x="9975245" y="1260772"/>
                </a:cubicBezTo>
                <a:cubicBezTo>
                  <a:pt x="9973812" y="1276929"/>
                  <a:pt x="9973299" y="1290680"/>
                  <a:pt x="9973708" y="1302026"/>
                </a:cubicBezTo>
                <a:lnTo>
                  <a:pt x="9942222" y="1302026"/>
                </a:lnTo>
                <a:cubicBezTo>
                  <a:pt x="9942257" y="1295975"/>
                  <a:pt x="9942698" y="1288519"/>
                  <a:pt x="9943551" y="1279658"/>
                </a:cubicBezTo>
                <a:cubicBezTo>
                  <a:pt x="9944403" y="1270797"/>
                  <a:pt x="9945460" y="1261201"/>
                  <a:pt x="9946720" y="1250871"/>
                </a:cubicBezTo>
                <a:lnTo>
                  <a:pt x="9945903" y="1250871"/>
                </a:lnTo>
                <a:cubicBezTo>
                  <a:pt x="9934960" y="1271102"/>
                  <a:pt x="9922943" y="1285497"/>
                  <a:pt x="9909847" y="1294054"/>
                </a:cubicBezTo>
                <a:cubicBezTo>
                  <a:pt x="9896751" y="1302612"/>
                  <a:pt x="9883092" y="1306771"/>
                  <a:pt x="9868869" y="1306531"/>
                </a:cubicBezTo>
                <a:cubicBezTo>
                  <a:pt x="9851270" y="1306158"/>
                  <a:pt x="9837437" y="1299954"/>
                  <a:pt x="9827370" y="1287919"/>
                </a:cubicBezTo>
                <a:cubicBezTo>
                  <a:pt x="9817304" y="1275884"/>
                  <a:pt x="9812173" y="1260257"/>
                  <a:pt x="9811977" y="1241037"/>
                </a:cubicBezTo>
                <a:cubicBezTo>
                  <a:pt x="9812070" y="1217619"/>
                  <a:pt x="9817522" y="1195176"/>
                  <a:pt x="9828336" y="1173708"/>
                </a:cubicBezTo>
                <a:cubicBezTo>
                  <a:pt x="9839148" y="1152241"/>
                  <a:pt x="9854763" y="1134598"/>
                  <a:pt x="9875182" y="1120778"/>
                </a:cubicBezTo>
                <a:cubicBezTo>
                  <a:pt x="9895599" y="1106959"/>
                  <a:pt x="9920264" y="1099812"/>
                  <a:pt x="9949174" y="1099337"/>
                </a:cubicBezTo>
                <a:close/>
                <a:moveTo>
                  <a:pt x="9294713" y="1099337"/>
                </a:moveTo>
                <a:cubicBezTo>
                  <a:pt x="9312561" y="1099577"/>
                  <a:pt x="9327196" y="1103598"/>
                  <a:pt x="9338621" y="1111400"/>
                </a:cubicBezTo>
                <a:cubicBezTo>
                  <a:pt x="9350046" y="1119203"/>
                  <a:pt x="9358490" y="1129350"/>
                  <a:pt x="9363953" y="1141842"/>
                </a:cubicBezTo>
                <a:cubicBezTo>
                  <a:pt x="9369416" y="1154333"/>
                  <a:pt x="9372129" y="1167732"/>
                  <a:pt x="9372090" y="1182039"/>
                </a:cubicBezTo>
                <a:cubicBezTo>
                  <a:pt x="9371965" y="1202794"/>
                  <a:pt x="9367397" y="1222597"/>
                  <a:pt x="9358388" y="1241446"/>
                </a:cubicBezTo>
                <a:cubicBezTo>
                  <a:pt x="9349379" y="1260296"/>
                  <a:pt x="9336683" y="1275754"/>
                  <a:pt x="9320299" y="1287821"/>
                </a:cubicBezTo>
                <a:cubicBezTo>
                  <a:pt x="9303913" y="1299888"/>
                  <a:pt x="9284595" y="1306125"/>
                  <a:pt x="9262343" y="1306531"/>
                </a:cubicBezTo>
                <a:cubicBezTo>
                  <a:pt x="9237433" y="1305927"/>
                  <a:pt x="9218341" y="1297931"/>
                  <a:pt x="9205067" y="1282542"/>
                </a:cubicBezTo>
                <a:cubicBezTo>
                  <a:pt x="9191792" y="1267152"/>
                  <a:pt x="9185092" y="1247991"/>
                  <a:pt x="9184966" y="1225058"/>
                </a:cubicBezTo>
                <a:cubicBezTo>
                  <a:pt x="9185129" y="1202998"/>
                  <a:pt x="9189848" y="1182482"/>
                  <a:pt x="9199123" y="1163511"/>
                </a:cubicBezTo>
                <a:cubicBezTo>
                  <a:pt x="9208397" y="1144540"/>
                  <a:pt x="9221246" y="1129188"/>
                  <a:pt x="9237668" y="1117455"/>
                </a:cubicBezTo>
                <a:cubicBezTo>
                  <a:pt x="9254091" y="1105722"/>
                  <a:pt x="9273106" y="1099683"/>
                  <a:pt x="9294713" y="1099337"/>
                </a:cubicBezTo>
                <a:close/>
                <a:moveTo>
                  <a:pt x="8538309" y="1099337"/>
                </a:moveTo>
                <a:cubicBezTo>
                  <a:pt x="8550016" y="1099456"/>
                  <a:pt x="8561519" y="1100853"/>
                  <a:pt x="8572816" y="1103527"/>
                </a:cubicBezTo>
                <a:cubicBezTo>
                  <a:pt x="8584114" y="1106202"/>
                  <a:pt x="8593773" y="1109438"/>
                  <a:pt x="8601794" y="1113237"/>
                </a:cubicBezTo>
                <a:lnTo>
                  <a:pt x="8571485" y="1277089"/>
                </a:lnTo>
                <a:cubicBezTo>
                  <a:pt x="8567535" y="1297937"/>
                  <a:pt x="8562432" y="1315697"/>
                  <a:pt x="8556177" y="1330369"/>
                </a:cubicBezTo>
                <a:cubicBezTo>
                  <a:pt x="8549923" y="1345041"/>
                  <a:pt x="8541646" y="1356769"/>
                  <a:pt x="8531347" y="1365551"/>
                </a:cubicBezTo>
                <a:cubicBezTo>
                  <a:pt x="8521295" y="1373983"/>
                  <a:pt x="8510168" y="1379808"/>
                  <a:pt x="8497966" y="1383028"/>
                </a:cubicBezTo>
                <a:cubicBezTo>
                  <a:pt x="8485765" y="1386247"/>
                  <a:pt x="8473819" y="1387780"/>
                  <a:pt x="8462128" y="1387627"/>
                </a:cubicBezTo>
                <a:cubicBezTo>
                  <a:pt x="8449884" y="1387559"/>
                  <a:pt x="8438562" y="1386264"/>
                  <a:pt x="8428163" y="1383743"/>
                </a:cubicBezTo>
                <a:cubicBezTo>
                  <a:pt x="8417765" y="1381222"/>
                  <a:pt x="8409308" y="1377883"/>
                  <a:pt x="8402791" y="1373727"/>
                </a:cubicBezTo>
                <a:lnTo>
                  <a:pt x="8412621" y="1347118"/>
                </a:lnTo>
                <a:cubicBezTo>
                  <a:pt x="8418687" y="1350893"/>
                  <a:pt x="8426289" y="1354002"/>
                  <a:pt x="8435425" y="1356445"/>
                </a:cubicBezTo>
                <a:cubicBezTo>
                  <a:pt x="8444561" y="1358887"/>
                  <a:pt x="8454418" y="1360151"/>
                  <a:pt x="8464996" y="1360236"/>
                </a:cubicBezTo>
                <a:cubicBezTo>
                  <a:pt x="8481737" y="1360637"/>
                  <a:pt x="8496277" y="1355531"/>
                  <a:pt x="8508615" y="1344919"/>
                </a:cubicBezTo>
                <a:cubicBezTo>
                  <a:pt x="8520954" y="1334308"/>
                  <a:pt x="8530169" y="1315785"/>
                  <a:pt x="8536262" y="1289353"/>
                </a:cubicBezTo>
                <a:lnTo>
                  <a:pt x="8542815" y="1259885"/>
                </a:lnTo>
                <a:lnTo>
                  <a:pt x="8541586" y="1259885"/>
                </a:lnTo>
                <a:cubicBezTo>
                  <a:pt x="8532908" y="1273997"/>
                  <a:pt x="8522720" y="1284550"/>
                  <a:pt x="8511021" y="1291546"/>
                </a:cubicBezTo>
                <a:cubicBezTo>
                  <a:pt x="8499323" y="1298542"/>
                  <a:pt x="8486575" y="1302035"/>
                  <a:pt x="8472777" y="1302026"/>
                </a:cubicBezTo>
                <a:cubicBezTo>
                  <a:pt x="8452899" y="1301362"/>
                  <a:pt x="8437910" y="1294305"/>
                  <a:pt x="8427809" y="1280853"/>
                </a:cubicBezTo>
                <a:cubicBezTo>
                  <a:pt x="8417709" y="1267401"/>
                  <a:pt x="8412646" y="1251535"/>
                  <a:pt x="8412621" y="1233254"/>
                </a:cubicBezTo>
                <a:cubicBezTo>
                  <a:pt x="8412626" y="1210447"/>
                  <a:pt x="8417754" y="1188919"/>
                  <a:pt x="8428005" y="1168671"/>
                </a:cubicBezTo>
                <a:cubicBezTo>
                  <a:pt x="8438256" y="1148422"/>
                  <a:pt x="8452786" y="1131907"/>
                  <a:pt x="8471593" y="1119124"/>
                </a:cubicBezTo>
                <a:cubicBezTo>
                  <a:pt x="8490399" y="1106342"/>
                  <a:pt x="8512639" y="1099746"/>
                  <a:pt x="8538309" y="1099337"/>
                </a:cubicBezTo>
                <a:close/>
                <a:moveTo>
                  <a:pt x="8327068" y="1099337"/>
                </a:moveTo>
                <a:cubicBezTo>
                  <a:pt x="8339553" y="1099030"/>
                  <a:pt x="8350908" y="1103018"/>
                  <a:pt x="8361134" y="1111302"/>
                </a:cubicBezTo>
                <a:cubicBezTo>
                  <a:pt x="8371361" y="1119586"/>
                  <a:pt x="8376782" y="1134011"/>
                  <a:pt x="8377394" y="1154579"/>
                </a:cubicBezTo>
                <a:cubicBezTo>
                  <a:pt x="8377369" y="1159007"/>
                  <a:pt x="8377011" y="1164076"/>
                  <a:pt x="8376321" y="1169784"/>
                </a:cubicBezTo>
                <a:cubicBezTo>
                  <a:pt x="8375631" y="1175493"/>
                  <a:pt x="8374761" y="1181073"/>
                  <a:pt x="8373714" y="1186525"/>
                </a:cubicBezTo>
                <a:lnTo>
                  <a:pt x="8351629" y="1302026"/>
                </a:lnTo>
                <a:lnTo>
                  <a:pt x="8317648" y="1302026"/>
                </a:lnTo>
                <a:lnTo>
                  <a:pt x="8339355" y="1187754"/>
                </a:lnTo>
                <a:cubicBezTo>
                  <a:pt x="8340191" y="1183803"/>
                  <a:pt x="8340874" y="1179622"/>
                  <a:pt x="8341403" y="1175211"/>
                </a:cubicBezTo>
                <a:cubicBezTo>
                  <a:pt x="8341932" y="1170799"/>
                  <a:pt x="8342205" y="1166516"/>
                  <a:pt x="8342222" y="1162360"/>
                </a:cubicBezTo>
                <a:cubicBezTo>
                  <a:pt x="8342384" y="1152130"/>
                  <a:pt x="8340114" y="1143819"/>
                  <a:pt x="8335413" y="1137428"/>
                </a:cubicBezTo>
                <a:cubicBezTo>
                  <a:pt x="8330712" y="1131037"/>
                  <a:pt x="8322605" y="1127743"/>
                  <a:pt x="8311094" y="1127547"/>
                </a:cubicBezTo>
                <a:cubicBezTo>
                  <a:pt x="8302820" y="1127602"/>
                  <a:pt x="8294066" y="1130722"/>
                  <a:pt x="8284836" y="1136906"/>
                </a:cubicBezTo>
                <a:cubicBezTo>
                  <a:pt x="8275606" y="1143090"/>
                  <a:pt x="8267217" y="1152005"/>
                  <a:pt x="8259670" y="1163650"/>
                </a:cubicBezTo>
                <a:cubicBezTo>
                  <a:pt x="8252123" y="1175295"/>
                  <a:pt x="8246738" y="1189337"/>
                  <a:pt x="8243514" y="1205775"/>
                </a:cubicBezTo>
                <a:lnTo>
                  <a:pt x="8225494" y="1302026"/>
                </a:lnTo>
                <a:lnTo>
                  <a:pt x="8191498" y="1302026"/>
                </a:lnTo>
                <a:lnTo>
                  <a:pt x="8218121" y="1161578"/>
                </a:lnTo>
                <a:cubicBezTo>
                  <a:pt x="8220332" y="1150522"/>
                  <a:pt x="8222157" y="1140183"/>
                  <a:pt x="8223598" y="1130561"/>
                </a:cubicBezTo>
                <a:cubicBezTo>
                  <a:pt x="8225041" y="1120938"/>
                  <a:pt x="8226355" y="1112032"/>
                  <a:pt x="8227541" y="1103842"/>
                </a:cubicBezTo>
                <a:lnTo>
                  <a:pt x="8257850" y="1103842"/>
                </a:lnTo>
                <a:lnTo>
                  <a:pt x="8252934" y="1142701"/>
                </a:lnTo>
                <a:lnTo>
                  <a:pt x="8253754" y="1142701"/>
                </a:lnTo>
                <a:cubicBezTo>
                  <a:pt x="8262696" y="1128719"/>
                  <a:pt x="8273482" y="1118013"/>
                  <a:pt x="8286111" y="1110584"/>
                </a:cubicBezTo>
                <a:cubicBezTo>
                  <a:pt x="8298739" y="1103154"/>
                  <a:pt x="8312391" y="1099405"/>
                  <a:pt x="8327068" y="1099337"/>
                </a:cubicBezTo>
                <a:close/>
                <a:moveTo>
                  <a:pt x="7959848" y="1099337"/>
                </a:moveTo>
                <a:cubicBezTo>
                  <a:pt x="7961341" y="1099346"/>
                  <a:pt x="7962961" y="1099431"/>
                  <a:pt x="7964711" y="1099593"/>
                </a:cubicBezTo>
                <a:cubicBezTo>
                  <a:pt x="7966460" y="1099755"/>
                  <a:pt x="7967979" y="1099942"/>
                  <a:pt x="7969267" y="1100155"/>
                </a:cubicBezTo>
                <a:lnTo>
                  <a:pt x="7962714" y="1133690"/>
                </a:lnTo>
                <a:cubicBezTo>
                  <a:pt x="7961674" y="1133477"/>
                  <a:pt x="7960376" y="1133289"/>
                  <a:pt x="7958823" y="1133127"/>
                </a:cubicBezTo>
                <a:cubicBezTo>
                  <a:pt x="7957270" y="1132965"/>
                  <a:pt x="7955563" y="1132880"/>
                  <a:pt x="7953704" y="1132871"/>
                </a:cubicBezTo>
                <a:cubicBezTo>
                  <a:pt x="7938660" y="1133392"/>
                  <a:pt x="7925334" y="1141259"/>
                  <a:pt x="7913725" y="1156473"/>
                </a:cubicBezTo>
                <a:cubicBezTo>
                  <a:pt x="7902116" y="1171687"/>
                  <a:pt x="7894016" y="1191125"/>
                  <a:pt x="7889424" y="1214786"/>
                </a:cubicBezTo>
                <a:lnTo>
                  <a:pt x="7873069" y="1302026"/>
                </a:lnTo>
                <a:lnTo>
                  <a:pt x="7839074" y="1302026"/>
                </a:lnTo>
                <a:lnTo>
                  <a:pt x="7863239" y="1174271"/>
                </a:lnTo>
                <a:cubicBezTo>
                  <a:pt x="7865688" y="1161202"/>
                  <a:pt x="7867753" y="1148543"/>
                  <a:pt x="7869434" y="1136293"/>
                </a:cubicBezTo>
                <a:cubicBezTo>
                  <a:pt x="7871114" y="1124043"/>
                  <a:pt x="7872463" y="1113226"/>
                  <a:pt x="7873478" y="1103842"/>
                </a:cubicBezTo>
                <a:lnTo>
                  <a:pt x="7903326" y="1103842"/>
                </a:lnTo>
                <a:cubicBezTo>
                  <a:pt x="7902516" y="1110779"/>
                  <a:pt x="7901682" y="1117789"/>
                  <a:pt x="7900821" y="1124874"/>
                </a:cubicBezTo>
                <a:cubicBezTo>
                  <a:pt x="7899961" y="1131959"/>
                  <a:pt x="7899024" y="1139266"/>
                  <a:pt x="7898010" y="1146797"/>
                </a:cubicBezTo>
                <a:lnTo>
                  <a:pt x="7899237" y="1146797"/>
                </a:lnTo>
                <a:cubicBezTo>
                  <a:pt x="7905651" y="1133002"/>
                  <a:pt x="7914011" y="1121715"/>
                  <a:pt x="7924317" y="1112937"/>
                </a:cubicBezTo>
                <a:cubicBezTo>
                  <a:pt x="7934624" y="1104160"/>
                  <a:pt x="7946468" y="1099626"/>
                  <a:pt x="7959848" y="1099337"/>
                </a:cubicBezTo>
                <a:close/>
                <a:moveTo>
                  <a:pt x="6903939" y="1099337"/>
                </a:moveTo>
                <a:cubicBezTo>
                  <a:pt x="6921786" y="1099577"/>
                  <a:pt x="6936422" y="1103598"/>
                  <a:pt x="6947847" y="1111400"/>
                </a:cubicBezTo>
                <a:cubicBezTo>
                  <a:pt x="6959271" y="1119203"/>
                  <a:pt x="6967715" y="1129350"/>
                  <a:pt x="6973179" y="1141842"/>
                </a:cubicBezTo>
                <a:cubicBezTo>
                  <a:pt x="6978642" y="1154333"/>
                  <a:pt x="6981353" y="1167732"/>
                  <a:pt x="6981315" y="1182039"/>
                </a:cubicBezTo>
                <a:cubicBezTo>
                  <a:pt x="6981189" y="1202794"/>
                  <a:pt x="6976623" y="1222597"/>
                  <a:pt x="6967613" y="1241446"/>
                </a:cubicBezTo>
                <a:cubicBezTo>
                  <a:pt x="6958605" y="1260296"/>
                  <a:pt x="6945908" y="1275754"/>
                  <a:pt x="6929524" y="1287821"/>
                </a:cubicBezTo>
                <a:cubicBezTo>
                  <a:pt x="6913139" y="1299888"/>
                  <a:pt x="6893820" y="1306125"/>
                  <a:pt x="6871568" y="1306531"/>
                </a:cubicBezTo>
                <a:cubicBezTo>
                  <a:pt x="6846658" y="1305927"/>
                  <a:pt x="6827567" y="1297931"/>
                  <a:pt x="6814292" y="1282542"/>
                </a:cubicBezTo>
                <a:cubicBezTo>
                  <a:pt x="6801017" y="1267152"/>
                  <a:pt x="6794317" y="1247991"/>
                  <a:pt x="6794190" y="1225058"/>
                </a:cubicBezTo>
                <a:cubicBezTo>
                  <a:pt x="6794354" y="1202998"/>
                  <a:pt x="6799073" y="1182482"/>
                  <a:pt x="6808348" y="1163511"/>
                </a:cubicBezTo>
                <a:cubicBezTo>
                  <a:pt x="6817622" y="1144540"/>
                  <a:pt x="6830471" y="1129188"/>
                  <a:pt x="6846893" y="1117455"/>
                </a:cubicBezTo>
                <a:cubicBezTo>
                  <a:pt x="6863316" y="1105722"/>
                  <a:pt x="6882331" y="1099683"/>
                  <a:pt x="6903939" y="1099337"/>
                </a:cubicBezTo>
                <a:close/>
                <a:moveTo>
                  <a:pt x="6079168" y="1099337"/>
                </a:moveTo>
                <a:cubicBezTo>
                  <a:pt x="6091652" y="1099030"/>
                  <a:pt x="6103008" y="1103018"/>
                  <a:pt x="6113235" y="1111302"/>
                </a:cubicBezTo>
                <a:cubicBezTo>
                  <a:pt x="6123462" y="1119586"/>
                  <a:pt x="6128881" y="1134011"/>
                  <a:pt x="6129495" y="1154579"/>
                </a:cubicBezTo>
                <a:cubicBezTo>
                  <a:pt x="6129469" y="1159007"/>
                  <a:pt x="6129111" y="1164076"/>
                  <a:pt x="6128421" y="1169784"/>
                </a:cubicBezTo>
                <a:cubicBezTo>
                  <a:pt x="6127731" y="1175493"/>
                  <a:pt x="6126862" y="1181073"/>
                  <a:pt x="6125814" y="1186525"/>
                </a:cubicBezTo>
                <a:lnTo>
                  <a:pt x="6103729" y="1302026"/>
                </a:lnTo>
                <a:lnTo>
                  <a:pt x="6069748" y="1302026"/>
                </a:lnTo>
                <a:lnTo>
                  <a:pt x="6091455" y="1187754"/>
                </a:lnTo>
                <a:cubicBezTo>
                  <a:pt x="6092292" y="1183803"/>
                  <a:pt x="6092974" y="1179622"/>
                  <a:pt x="6093503" y="1175211"/>
                </a:cubicBezTo>
                <a:cubicBezTo>
                  <a:pt x="6094032" y="1170799"/>
                  <a:pt x="6094305" y="1166516"/>
                  <a:pt x="6094322" y="1162360"/>
                </a:cubicBezTo>
                <a:cubicBezTo>
                  <a:pt x="6094484" y="1152130"/>
                  <a:pt x="6092215" y="1143819"/>
                  <a:pt x="6087513" y="1137428"/>
                </a:cubicBezTo>
                <a:cubicBezTo>
                  <a:pt x="6082812" y="1131037"/>
                  <a:pt x="6074706" y="1127743"/>
                  <a:pt x="6063195" y="1127547"/>
                </a:cubicBezTo>
                <a:cubicBezTo>
                  <a:pt x="6054920" y="1127602"/>
                  <a:pt x="6046167" y="1130722"/>
                  <a:pt x="6036936" y="1136906"/>
                </a:cubicBezTo>
                <a:cubicBezTo>
                  <a:pt x="6027706" y="1143090"/>
                  <a:pt x="6019317" y="1152005"/>
                  <a:pt x="6011770" y="1163650"/>
                </a:cubicBezTo>
                <a:cubicBezTo>
                  <a:pt x="6004223" y="1175295"/>
                  <a:pt x="5998838" y="1189337"/>
                  <a:pt x="5995615" y="1205775"/>
                </a:cubicBezTo>
                <a:lnTo>
                  <a:pt x="5977594" y="1302026"/>
                </a:lnTo>
                <a:lnTo>
                  <a:pt x="5943599" y="1302026"/>
                </a:lnTo>
                <a:lnTo>
                  <a:pt x="5970221" y="1161578"/>
                </a:lnTo>
                <a:cubicBezTo>
                  <a:pt x="5972431" y="1150522"/>
                  <a:pt x="5974257" y="1140183"/>
                  <a:pt x="5975699" y="1130561"/>
                </a:cubicBezTo>
                <a:cubicBezTo>
                  <a:pt x="5977141" y="1120938"/>
                  <a:pt x="5978456" y="1112032"/>
                  <a:pt x="5979641" y="1103842"/>
                </a:cubicBezTo>
                <a:lnTo>
                  <a:pt x="6009950" y="1103842"/>
                </a:lnTo>
                <a:lnTo>
                  <a:pt x="6005035" y="1142701"/>
                </a:lnTo>
                <a:lnTo>
                  <a:pt x="6005854" y="1142701"/>
                </a:lnTo>
                <a:cubicBezTo>
                  <a:pt x="6014796" y="1128719"/>
                  <a:pt x="6025582" y="1118013"/>
                  <a:pt x="6038211" y="1110584"/>
                </a:cubicBezTo>
                <a:cubicBezTo>
                  <a:pt x="6050839" y="1103154"/>
                  <a:pt x="6064492" y="1099405"/>
                  <a:pt x="6079168" y="1099337"/>
                </a:cubicBezTo>
                <a:close/>
                <a:moveTo>
                  <a:pt x="5872785" y="1099337"/>
                </a:moveTo>
                <a:cubicBezTo>
                  <a:pt x="5891690" y="1099685"/>
                  <a:pt x="5906087" y="1104610"/>
                  <a:pt x="5915975" y="1114113"/>
                </a:cubicBezTo>
                <a:cubicBezTo>
                  <a:pt x="5925864" y="1123615"/>
                  <a:pt x="5930841" y="1135609"/>
                  <a:pt x="5930908" y="1150093"/>
                </a:cubicBezTo>
                <a:cubicBezTo>
                  <a:pt x="5930638" y="1167291"/>
                  <a:pt x="5924674" y="1180680"/>
                  <a:pt x="5913016" y="1190259"/>
                </a:cubicBezTo>
                <a:cubicBezTo>
                  <a:pt x="5901359" y="1199838"/>
                  <a:pt x="5885626" y="1206459"/>
                  <a:pt x="5865819" y="1210121"/>
                </a:cubicBezTo>
                <a:cubicBezTo>
                  <a:pt x="5846011" y="1213783"/>
                  <a:pt x="5823748" y="1215338"/>
                  <a:pt x="5799031" y="1214786"/>
                </a:cubicBezTo>
                <a:cubicBezTo>
                  <a:pt x="5798204" y="1219457"/>
                  <a:pt x="5798118" y="1225486"/>
                  <a:pt x="5798774" y="1232873"/>
                </a:cubicBezTo>
                <a:cubicBezTo>
                  <a:pt x="5799431" y="1240260"/>
                  <a:pt x="5800879" y="1246801"/>
                  <a:pt x="5803120" y="1252497"/>
                </a:cubicBezTo>
                <a:cubicBezTo>
                  <a:pt x="5807090" y="1261319"/>
                  <a:pt x="5812879" y="1267962"/>
                  <a:pt x="5820486" y="1272428"/>
                </a:cubicBezTo>
                <a:cubicBezTo>
                  <a:pt x="5828092" y="1276895"/>
                  <a:pt x="5837056" y="1279132"/>
                  <a:pt x="5847378" y="1279141"/>
                </a:cubicBezTo>
                <a:cubicBezTo>
                  <a:pt x="5859048" y="1278970"/>
                  <a:pt x="5869311" y="1277467"/>
                  <a:pt x="5878164" y="1274632"/>
                </a:cubicBezTo>
                <a:cubicBezTo>
                  <a:pt x="5887016" y="1271797"/>
                  <a:pt x="5894511" y="1268654"/>
                  <a:pt x="5900646" y="1265204"/>
                </a:cubicBezTo>
                <a:lnTo>
                  <a:pt x="5905554" y="1290587"/>
                </a:lnTo>
                <a:cubicBezTo>
                  <a:pt x="5898040" y="1294990"/>
                  <a:pt x="5888602" y="1298652"/>
                  <a:pt x="5877240" y="1301573"/>
                </a:cubicBezTo>
                <a:cubicBezTo>
                  <a:pt x="5865878" y="1304495"/>
                  <a:pt x="5853466" y="1306011"/>
                  <a:pt x="5840002" y="1306121"/>
                </a:cubicBezTo>
                <a:cubicBezTo>
                  <a:pt x="5813927" y="1305552"/>
                  <a:pt x="5794819" y="1297793"/>
                  <a:pt x="5782678" y="1282845"/>
                </a:cubicBezTo>
                <a:cubicBezTo>
                  <a:pt x="5770536" y="1267896"/>
                  <a:pt x="5764534" y="1249172"/>
                  <a:pt x="5764672" y="1226673"/>
                </a:cubicBezTo>
                <a:cubicBezTo>
                  <a:pt x="5764822" y="1206284"/>
                  <a:pt x="5769430" y="1186424"/>
                  <a:pt x="5778495" y="1167094"/>
                </a:cubicBezTo>
                <a:cubicBezTo>
                  <a:pt x="5787559" y="1147764"/>
                  <a:pt x="5800176" y="1131755"/>
                  <a:pt x="5816343" y="1119067"/>
                </a:cubicBezTo>
                <a:cubicBezTo>
                  <a:pt x="5832511" y="1106379"/>
                  <a:pt x="5851325" y="1099802"/>
                  <a:pt x="5872785" y="1099337"/>
                </a:cubicBezTo>
                <a:close/>
                <a:moveTo>
                  <a:pt x="4821868" y="1099337"/>
                </a:moveTo>
                <a:cubicBezTo>
                  <a:pt x="4834353" y="1099030"/>
                  <a:pt x="4845709" y="1103018"/>
                  <a:pt x="4855935" y="1111302"/>
                </a:cubicBezTo>
                <a:cubicBezTo>
                  <a:pt x="4866162" y="1119586"/>
                  <a:pt x="4871581" y="1134011"/>
                  <a:pt x="4872195" y="1154579"/>
                </a:cubicBezTo>
                <a:cubicBezTo>
                  <a:pt x="4872169" y="1159007"/>
                  <a:pt x="4871812" y="1164076"/>
                  <a:pt x="4871121" y="1169784"/>
                </a:cubicBezTo>
                <a:cubicBezTo>
                  <a:pt x="4870431" y="1175493"/>
                  <a:pt x="4869562" y="1181073"/>
                  <a:pt x="4868514" y="1186525"/>
                </a:cubicBezTo>
                <a:lnTo>
                  <a:pt x="4846429" y="1302026"/>
                </a:lnTo>
                <a:lnTo>
                  <a:pt x="4812448" y="1302026"/>
                </a:lnTo>
                <a:lnTo>
                  <a:pt x="4834156" y="1187754"/>
                </a:lnTo>
                <a:cubicBezTo>
                  <a:pt x="4834992" y="1183803"/>
                  <a:pt x="4835674" y="1179622"/>
                  <a:pt x="4836203" y="1175211"/>
                </a:cubicBezTo>
                <a:cubicBezTo>
                  <a:pt x="4836732" y="1170799"/>
                  <a:pt x="4837005" y="1166516"/>
                  <a:pt x="4837022" y="1162360"/>
                </a:cubicBezTo>
                <a:cubicBezTo>
                  <a:pt x="4837185" y="1152130"/>
                  <a:pt x="4834915" y="1143819"/>
                  <a:pt x="4830213" y="1137428"/>
                </a:cubicBezTo>
                <a:cubicBezTo>
                  <a:pt x="4825512" y="1131037"/>
                  <a:pt x="4817406" y="1127743"/>
                  <a:pt x="4805895" y="1127547"/>
                </a:cubicBezTo>
                <a:cubicBezTo>
                  <a:pt x="4797620" y="1127602"/>
                  <a:pt x="4788867" y="1130722"/>
                  <a:pt x="4779636" y="1136906"/>
                </a:cubicBezTo>
                <a:cubicBezTo>
                  <a:pt x="4770406" y="1143090"/>
                  <a:pt x="4762017" y="1152005"/>
                  <a:pt x="4754471" y="1163650"/>
                </a:cubicBezTo>
                <a:cubicBezTo>
                  <a:pt x="4746924" y="1175295"/>
                  <a:pt x="4741538" y="1189337"/>
                  <a:pt x="4738315" y="1205775"/>
                </a:cubicBezTo>
                <a:lnTo>
                  <a:pt x="4720294" y="1302026"/>
                </a:lnTo>
                <a:lnTo>
                  <a:pt x="4686299" y="1302026"/>
                </a:lnTo>
                <a:lnTo>
                  <a:pt x="4712921" y="1161578"/>
                </a:lnTo>
                <a:cubicBezTo>
                  <a:pt x="4715132" y="1150522"/>
                  <a:pt x="4716958" y="1140183"/>
                  <a:pt x="4718400" y="1130561"/>
                </a:cubicBezTo>
                <a:cubicBezTo>
                  <a:pt x="4719841" y="1120938"/>
                  <a:pt x="4721156" y="1112032"/>
                  <a:pt x="4722342" y="1103842"/>
                </a:cubicBezTo>
                <a:lnTo>
                  <a:pt x="4752650" y="1103842"/>
                </a:lnTo>
                <a:lnTo>
                  <a:pt x="4747735" y="1142701"/>
                </a:lnTo>
                <a:lnTo>
                  <a:pt x="4748554" y="1142701"/>
                </a:lnTo>
                <a:cubicBezTo>
                  <a:pt x="4757496" y="1128719"/>
                  <a:pt x="4768283" y="1118013"/>
                  <a:pt x="4780911" y="1110584"/>
                </a:cubicBezTo>
                <a:cubicBezTo>
                  <a:pt x="4793540" y="1103154"/>
                  <a:pt x="4807192" y="1099405"/>
                  <a:pt x="4821868" y="1099337"/>
                </a:cubicBezTo>
                <a:close/>
                <a:moveTo>
                  <a:pt x="4615174" y="1099337"/>
                </a:moveTo>
                <a:cubicBezTo>
                  <a:pt x="4624776" y="1099379"/>
                  <a:pt x="4634305" y="1100112"/>
                  <a:pt x="4643762" y="1101536"/>
                </a:cubicBezTo>
                <a:cubicBezTo>
                  <a:pt x="4653219" y="1102960"/>
                  <a:pt x="4661424" y="1104821"/>
                  <a:pt x="4668379" y="1107118"/>
                </a:cubicBezTo>
                <a:lnTo>
                  <a:pt x="4648310" y="1210305"/>
                </a:lnTo>
                <a:cubicBezTo>
                  <a:pt x="4645033" y="1227792"/>
                  <a:pt x="4642679" y="1244615"/>
                  <a:pt x="4641245" y="1260772"/>
                </a:cubicBezTo>
                <a:cubicBezTo>
                  <a:pt x="4639812" y="1276929"/>
                  <a:pt x="4639300" y="1290680"/>
                  <a:pt x="4639709" y="1302026"/>
                </a:cubicBezTo>
                <a:lnTo>
                  <a:pt x="4608223" y="1302026"/>
                </a:lnTo>
                <a:cubicBezTo>
                  <a:pt x="4608257" y="1295975"/>
                  <a:pt x="4608700" y="1288519"/>
                  <a:pt x="4609552" y="1279658"/>
                </a:cubicBezTo>
                <a:cubicBezTo>
                  <a:pt x="4610404" y="1270797"/>
                  <a:pt x="4611460" y="1261201"/>
                  <a:pt x="4612721" y="1250871"/>
                </a:cubicBezTo>
                <a:lnTo>
                  <a:pt x="4611903" y="1250871"/>
                </a:lnTo>
                <a:cubicBezTo>
                  <a:pt x="4600953" y="1271102"/>
                  <a:pt x="4588932" y="1285497"/>
                  <a:pt x="4575840" y="1294054"/>
                </a:cubicBezTo>
                <a:cubicBezTo>
                  <a:pt x="4562748" y="1302612"/>
                  <a:pt x="4549103" y="1306771"/>
                  <a:pt x="4534903" y="1306531"/>
                </a:cubicBezTo>
                <a:cubicBezTo>
                  <a:pt x="4517289" y="1306158"/>
                  <a:pt x="4503446" y="1299954"/>
                  <a:pt x="4493375" y="1287919"/>
                </a:cubicBezTo>
                <a:cubicBezTo>
                  <a:pt x="4483305" y="1275884"/>
                  <a:pt x="4478172" y="1260257"/>
                  <a:pt x="4477978" y="1241037"/>
                </a:cubicBezTo>
                <a:cubicBezTo>
                  <a:pt x="4478071" y="1217619"/>
                  <a:pt x="4483527" y="1195176"/>
                  <a:pt x="4494344" y="1173708"/>
                </a:cubicBezTo>
                <a:cubicBezTo>
                  <a:pt x="4505162" y="1152241"/>
                  <a:pt x="4520780" y="1134598"/>
                  <a:pt x="4541199" y="1120778"/>
                </a:cubicBezTo>
                <a:cubicBezTo>
                  <a:pt x="4561618" y="1106959"/>
                  <a:pt x="4586276" y="1099812"/>
                  <a:pt x="4615174" y="1099337"/>
                </a:cubicBezTo>
                <a:close/>
                <a:moveTo>
                  <a:pt x="3977311" y="1099337"/>
                </a:moveTo>
                <a:cubicBezTo>
                  <a:pt x="3996216" y="1099685"/>
                  <a:pt x="4010612" y="1104610"/>
                  <a:pt x="4020501" y="1114113"/>
                </a:cubicBezTo>
                <a:cubicBezTo>
                  <a:pt x="4030389" y="1123615"/>
                  <a:pt x="4035367" y="1135609"/>
                  <a:pt x="4035433" y="1150093"/>
                </a:cubicBezTo>
                <a:cubicBezTo>
                  <a:pt x="4035164" y="1167291"/>
                  <a:pt x="4029200" y="1180680"/>
                  <a:pt x="4017542" y="1190259"/>
                </a:cubicBezTo>
                <a:cubicBezTo>
                  <a:pt x="4005884" y="1199838"/>
                  <a:pt x="3990151" y="1206459"/>
                  <a:pt x="3970344" y="1210121"/>
                </a:cubicBezTo>
                <a:cubicBezTo>
                  <a:pt x="3950537" y="1213783"/>
                  <a:pt x="3928274" y="1215338"/>
                  <a:pt x="3903556" y="1214786"/>
                </a:cubicBezTo>
                <a:cubicBezTo>
                  <a:pt x="3902729" y="1219457"/>
                  <a:pt x="3902644" y="1225486"/>
                  <a:pt x="3903301" y="1232873"/>
                </a:cubicBezTo>
                <a:cubicBezTo>
                  <a:pt x="3903956" y="1240260"/>
                  <a:pt x="3905405" y="1246801"/>
                  <a:pt x="3907646" y="1252497"/>
                </a:cubicBezTo>
                <a:cubicBezTo>
                  <a:pt x="3911616" y="1261319"/>
                  <a:pt x="3917404" y="1267962"/>
                  <a:pt x="3925011" y="1272428"/>
                </a:cubicBezTo>
                <a:cubicBezTo>
                  <a:pt x="3932618" y="1276895"/>
                  <a:pt x="3941582" y="1279132"/>
                  <a:pt x="3951903" y="1279141"/>
                </a:cubicBezTo>
                <a:cubicBezTo>
                  <a:pt x="3963575" y="1278970"/>
                  <a:pt x="3973836" y="1277467"/>
                  <a:pt x="3982689" y="1274632"/>
                </a:cubicBezTo>
                <a:cubicBezTo>
                  <a:pt x="3991542" y="1271797"/>
                  <a:pt x="3999037" y="1268654"/>
                  <a:pt x="4005172" y="1265204"/>
                </a:cubicBezTo>
                <a:lnTo>
                  <a:pt x="4010079" y="1290587"/>
                </a:lnTo>
                <a:cubicBezTo>
                  <a:pt x="4002565" y="1294990"/>
                  <a:pt x="3993127" y="1298652"/>
                  <a:pt x="3981765" y="1301573"/>
                </a:cubicBezTo>
                <a:cubicBezTo>
                  <a:pt x="3970404" y="1304495"/>
                  <a:pt x="3957991" y="1306011"/>
                  <a:pt x="3944527" y="1306121"/>
                </a:cubicBezTo>
                <a:cubicBezTo>
                  <a:pt x="3918453" y="1305552"/>
                  <a:pt x="3899345" y="1297793"/>
                  <a:pt x="3887203" y="1282845"/>
                </a:cubicBezTo>
                <a:cubicBezTo>
                  <a:pt x="3875061" y="1267896"/>
                  <a:pt x="3869059" y="1249172"/>
                  <a:pt x="3869197" y="1226673"/>
                </a:cubicBezTo>
                <a:cubicBezTo>
                  <a:pt x="3869347" y="1206284"/>
                  <a:pt x="3873956" y="1186424"/>
                  <a:pt x="3883020" y="1167094"/>
                </a:cubicBezTo>
                <a:cubicBezTo>
                  <a:pt x="3892085" y="1147764"/>
                  <a:pt x="3904701" y="1131755"/>
                  <a:pt x="3920869" y="1119067"/>
                </a:cubicBezTo>
                <a:cubicBezTo>
                  <a:pt x="3937037" y="1106379"/>
                  <a:pt x="3955851" y="1099802"/>
                  <a:pt x="3977311" y="1099337"/>
                </a:cubicBezTo>
                <a:close/>
                <a:moveTo>
                  <a:pt x="3423387" y="1099337"/>
                </a:moveTo>
                <a:cubicBezTo>
                  <a:pt x="3435093" y="1099456"/>
                  <a:pt x="3446595" y="1100853"/>
                  <a:pt x="3457893" y="1103527"/>
                </a:cubicBezTo>
                <a:cubicBezTo>
                  <a:pt x="3469191" y="1106202"/>
                  <a:pt x="3478849" y="1109438"/>
                  <a:pt x="3486871" y="1113237"/>
                </a:cubicBezTo>
                <a:lnTo>
                  <a:pt x="3456562" y="1277089"/>
                </a:lnTo>
                <a:cubicBezTo>
                  <a:pt x="3452611" y="1297937"/>
                  <a:pt x="3447508" y="1315697"/>
                  <a:pt x="3441254" y="1330369"/>
                </a:cubicBezTo>
                <a:cubicBezTo>
                  <a:pt x="3435000" y="1345041"/>
                  <a:pt x="3426722" y="1356769"/>
                  <a:pt x="3416424" y="1365551"/>
                </a:cubicBezTo>
                <a:cubicBezTo>
                  <a:pt x="3406372" y="1373983"/>
                  <a:pt x="3395245" y="1379808"/>
                  <a:pt x="3383043" y="1383028"/>
                </a:cubicBezTo>
                <a:cubicBezTo>
                  <a:pt x="3370841" y="1386247"/>
                  <a:pt x="3358896" y="1387780"/>
                  <a:pt x="3347205" y="1387627"/>
                </a:cubicBezTo>
                <a:cubicBezTo>
                  <a:pt x="3334960" y="1387559"/>
                  <a:pt x="3323638" y="1386264"/>
                  <a:pt x="3313240" y="1383743"/>
                </a:cubicBezTo>
                <a:cubicBezTo>
                  <a:pt x="3302842" y="1381222"/>
                  <a:pt x="3294384" y="1377883"/>
                  <a:pt x="3287868" y="1373727"/>
                </a:cubicBezTo>
                <a:lnTo>
                  <a:pt x="3297698" y="1347118"/>
                </a:lnTo>
                <a:cubicBezTo>
                  <a:pt x="3303764" y="1350893"/>
                  <a:pt x="3311365" y="1354002"/>
                  <a:pt x="3320502" y="1356445"/>
                </a:cubicBezTo>
                <a:cubicBezTo>
                  <a:pt x="3329638" y="1358887"/>
                  <a:pt x="3339495" y="1360151"/>
                  <a:pt x="3350073" y="1360236"/>
                </a:cubicBezTo>
                <a:cubicBezTo>
                  <a:pt x="3366814" y="1360637"/>
                  <a:pt x="3381354" y="1355531"/>
                  <a:pt x="3393692" y="1344919"/>
                </a:cubicBezTo>
                <a:cubicBezTo>
                  <a:pt x="3406031" y="1334308"/>
                  <a:pt x="3415246" y="1315785"/>
                  <a:pt x="3421339" y="1289353"/>
                </a:cubicBezTo>
                <a:lnTo>
                  <a:pt x="3427892" y="1259885"/>
                </a:lnTo>
                <a:lnTo>
                  <a:pt x="3426663" y="1259885"/>
                </a:lnTo>
                <a:cubicBezTo>
                  <a:pt x="3417985" y="1273997"/>
                  <a:pt x="3407796" y="1284550"/>
                  <a:pt x="3396098" y="1291546"/>
                </a:cubicBezTo>
                <a:cubicBezTo>
                  <a:pt x="3384400" y="1298542"/>
                  <a:pt x="3371652" y="1302035"/>
                  <a:pt x="3357855" y="1302026"/>
                </a:cubicBezTo>
                <a:cubicBezTo>
                  <a:pt x="3337976" y="1301362"/>
                  <a:pt x="3322987" y="1294305"/>
                  <a:pt x="3312886" y="1280853"/>
                </a:cubicBezTo>
                <a:cubicBezTo>
                  <a:pt x="3302785" y="1267401"/>
                  <a:pt x="3297723" y="1251535"/>
                  <a:pt x="3297698" y="1233254"/>
                </a:cubicBezTo>
                <a:cubicBezTo>
                  <a:pt x="3297702" y="1210447"/>
                  <a:pt x="3302831" y="1188919"/>
                  <a:pt x="3313082" y="1168671"/>
                </a:cubicBezTo>
                <a:cubicBezTo>
                  <a:pt x="3323333" y="1148422"/>
                  <a:pt x="3337862" y="1131907"/>
                  <a:pt x="3356669" y="1119124"/>
                </a:cubicBezTo>
                <a:cubicBezTo>
                  <a:pt x="3375476" y="1106342"/>
                  <a:pt x="3397715" y="1099746"/>
                  <a:pt x="3423387" y="1099337"/>
                </a:cubicBezTo>
                <a:close/>
                <a:moveTo>
                  <a:pt x="3212144" y="1099337"/>
                </a:moveTo>
                <a:cubicBezTo>
                  <a:pt x="3224628" y="1099030"/>
                  <a:pt x="3235984" y="1103018"/>
                  <a:pt x="3246211" y="1111302"/>
                </a:cubicBezTo>
                <a:cubicBezTo>
                  <a:pt x="3256438" y="1119586"/>
                  <a:pt x="3261858" y="1134011"/>
                  <a:pt x="3262471" y="1154579"/>
                </a:cubicBezTo>
                <a:cubicBezTo>
                  <a:pt x="3262445" y="1159007"/>
                  <a:pt x="3262088" y="1164076"/>
                  <a:pt x="3261397" y="1169784"/>
                </a:cubicBezTo>
                <a:cubicBezTo>
                  <a:pt x="3260707" y="1175493"/>
                  <a:pt x="3259838" y="1181073"/>
                  <a:pt x="3258790" y="1186525"/>
                </a:cubicBezTo>
                <a:lnTo>
                  <a:pt x="3236705" y="1302026"/>
                </a:lnTo>
                <a:lnTo>
                  <a:pt x="3202724" y="1302026"/>
                </a:lnTo>
                <a:lnTo>
                  <a:pt x="3224431" y="1187754"/>
                </a:lnTo>
                <a:cubicBezTo>
                  <a:pt x="3225268" y="1183803"/>
                  <a:pt x="3225950" y="1179622"/>
                  <a:pt x="3226480" y="1175211"/>
                </a:cubicBezTo>
                <a:cubicBezTo>
                  <a:pt x="3227008" y="1170799"/>
                  <a:pt x="3227282" y="1166516"/>
                  <a:pt x="3227299" y="1162360"/>
                </a:cubicBezTo>
                <a:cubicBezTo>
                  <a:pt x="3227461" y="1152130"/>
                  <a:pt x="3225191" y="1143819"/>
                  <a:pt x="3220490" y="1137428"/>
                </a:cubicBezTo>
                <a:cubicBezTo>
                  <a:pt x="3215788" y="1131037"/>
                  <a:pt x="3207681" y="1127743"/>
                  <a:pt x="3196171" y="1127547"/>
                </a:cubicBezTo>
                <a:cubicBezTo>
                  <a:pt x="3187896" y="1127602"/>
                  <a:pt x="3179143" y="1130722"/>
                  <a:pt x="3169912" y="1136906"/>
                </a:cubicBezTo>
                <a:cubicBezTo>
                  <a:pt x="3160682" y="1143090"/>
                  <a:pt x="3152293" y="1152005"/>
                  <a:pt x="3144747" y="1163650"/>
                </a:cubicBezTo>
                <a:cubicBezTo>
                  <a:pt x="3137200" y="1175295"/>
                  <a:pt x="3131815" y="1189337"/>
                  <a:pt x="3128591" y="1205775"/>
                </a:cubicBezTo>
                <a:lnTo>
                  <a:pt x="3110570" y="1302026"/>
                </a:lnTo>
                <a:lnTo>
                  <a:pt x="3076575" y="1302026"/>
                </a:lnTo>
                <a:lnTo>
                  <a:pt x="3103197" y="1161578"/>
                </a:lnTo>
                <a:cubicBezTo>
                  <a:pt x="3105407" y="1150522"/>
                  <a:pt x="3107234" y="1140183"/>
                  <a:pt x="3108675" y="1130561"/>
                </a:cubicBezTo>
                <a:cubicBezTo>
                  <a:pt x="3110117" y="1120938"/>
                  <a:pt x="3111432" y="1112032"/>
                  <a:pt x="3112618" y="1103842"/>
                </a:cubicBezTo>
                <a:lnTo>
                  <a:pt x="3142926" y="1103842"/>
                </a:lnTo>
                <a:lnTo>
                  <a:pt x="3138011" y="1142701"/>
                </a:lnTo>
                <a:lnTo>
                  <a:pt x="3138830" y="1142701"/>
                </a:lnTo>
                <a:cubicBezTo>
                  <a:pt x="3147773" y="1128719"/>
                  <a:pt x="3158558" y="1118013"/>
                  <a:pt x="3171187" y="1110584"/>
                </a:cubicBezTo>
                <a:cubicBezTo>
                  <a:pt x="3183816" y="1103154"/>
                  <a:pt x="3197468" y="1099405"/>
                  <a:pt x="3212144" y="1099337"/>
                </a:cubicBezTo>
                <a:close/>
                <a:moveTo>
                  <a:pt x="2554919" y="1099337"/>
                </a:moveTo>
                <a:cubicBezTo>
                  <a:pt x="2567404" y="1099030"/>
                  <a:pt x="2578760" y="1103018"/>
                  <a:pt x="2588986" y="1111302"/>
                </a:cubicBezTo>
                <a:cubicBezTo>
                  <a:pt x="2599213" y="1119586"/>
                  <a:pt x="2604633" y="1134011"/>
                  <a:pt x="2605245" y="1154579"/>
                </a:cubicBezTo>
                <a:cubicBezTo>
                  <a:pt x="2605220" y="1159007"/>
                  <a:pt x="2604862" y="1164076"/>
                  <a:pt x="2604172" y="1169784"/>
                </a:cubicBezTo>
                <a:cubicBezTo>
                  <a:pt x="2603482" y="1175493"/>
                  <a:pt x="2602613" y="1181073"/>
                  <a:pt x="2601565" y="1186525"/>
                </a:cubicBezTo>
                <a:lnTo>
                  <a:pt x="2579480" y="1302026"/>
                </a:lnTo>
                <a:lnTo>
                  <a:pt x="2545499" y="1302026"/>
                </a:lnTo>
                <a:lnTo>
                  <a:pt x="2567206" y="1187754"/>
                </a:lnTo>
                <a:cubicBezTo>
                  <a:pt x="2568043" y="1183803"/>
                  <a:pt x="2568726" y="1179622"/>
                  <a:pt x="2569254" y="1175211"/>
                </a:cubicBezTo>
                <a:cubicBezTo>
                  <a:pt x="2569783" y="1170799"/>
                  <a:pt x="2570056" y="1166516"/>
                  <a:pt x="2570073" y="1162360"/>
                </a:cubicBezTo>
                <a:cubicBezTo>
                  <a:pt x="2570236" y="1152130"/>
                  <a:pt x="2567966" y="1143819"/>
                  <a:pt x="2563264" y="1137428"/>
                </a:cubicBezTo>
                <a:cubicBezTo>
                  <a:pt x="2558563" y="1131037"/>
                  <a:pt x="2550457" y="1127743"/>
                  <a:pt x="2538946" y="1127547"/>
                </a:cubicBezTo>
                <a:cubicBezTo>
                  <a:pt x="2530671" y="1127602"/>
                  <a:pt x="2521918" y="1130722"/>
                  <a:pt x="2512688" y="1136906"/>
                </a:cubicBezTo>
                <a:cubicBezTo>
                  <a:pt x="2503457" y="1143090"/>
                  <a:pt x="2495068" y="1152005"/>
                  <a:pt x="2487521" y="1163650"/>
                </a:cubicBezTo>
                <a:cubicBezTo>
                  <a:pt x="2479974" y="1175295"/>
                  <a:pt x="2474590" y="1189337"/>
                  <a:pt x="2471366" y="1205775"/>
                </a:cubicBezTo>
                <a:lnTo>
                  <a:pt x="2453344" y="1302026"/>
                </a:lnTo>
                <a:lnTo>
                  <a:pt x="2419350" y="1302026"/>
                </a:lnTo>
                <a:lnTo>
                  <a:pt x="2445972" y="1161578"/>
                </a:lnTo>
                <a:cubicBezTo>
                  <a:pt x="2448182" y="1150522"/>
                  <a:pt x="2450008" y="1140183"/>
                  <a:pt x="2451451" y="1130561"/>
                </a:cubicBezTo>
                <a:cubicBezTo>
                  <a:pt x="2452892" y="1120938"/>
                  <a:pt x="2454207" y="1112032"/>
                  <a:pt x="2455393" y="1103842"/>
                </a:cubicBezTo>
                <a:lnTo>
                  <a:pt x="2485701" y="1103842"/>
                </a:lnTo>
                <a:lnTo>
                  <a:pt x="2480786" y="1142701"/>
                </a:lnTo>
                <a:lnTo>
                  <a:pt x="2481605" y="1142701"/>
                </a:lnTo>
                <a:cubicBezTo>
                  <a:pt x="2490548" y="1128719"/>
                  <a:pt x="2501333" y="1118013"/>
                  <a:pt x="2513962" y="1110584"/>
                </a:cubicBezTo>
                <a:cubicBezTo>
                  <a:pt x="2526591" y="1103154"/>
                  <a:pt x="2540243" y="1099405"/>
                  <a:pt x="2554919" y="1099337"/>
                </a:cubicBezTo>
                <a:close/>
                <a:moveTo>
                  <a:pt x="2272337" y="1099337"/>
                </a:moveTo>
                <a:cubicBezTo>
                  <a:pt x="2291241" y="1099685"/>
                  <a:pt x="2305638" y="1104610"/>
                  <a:pt x="2315526" y="1114113"/>
                </a:cubicBezTo>
                <a:cubicBezTo>
                  <a:pt x="2325414" y="1123615"/>
                  <a:pt x="2330392" y="1135609"/>
                  <a:pt x="2330459" y="1150093"/>
                </a:cubicBezTo>
                <a:cubicBezTo>
                  <a:pt x="2330190" y="1167291"/>
                  <a:pt x="2324225" y="1180680"/>
                  <a:pt x="2312568" y="1190259"/>
                </a:cubicBezTo>
                <a:cubicBezTo>
                  <a:pt x="2300909" y="1199838"/>
                  <a:pt x="2285177" y="1206459"/>
                  <a:pt x="2265370" y="1210121"/>
                </a:cubicBezTo>
                <a:cubicBezTo>
                  <a:pt x="2245562" y="1213783"/>
                  <a:pt x="2223299" y="1215338"/>
                  <a:pt x="2198582" y="1214786"/>
                </a:cubicBezTo>
                <a:cubicBezTo>
                  <a:pt x="2197755" y="1219457"/>
                  <a:pt x="2197669" y="1225486"/>
                  <a:pt x="2198326" y="1232873"/>
                </a:cubicBezTo>
                <a:cubicBezTo>
                  <a:pt x="2198982" y="1240260"/>
                  <a:pt x="2200431" y="1246801"/>
                  <a:pt x="2202671" y="1252497"/>
                </a:cubicBezTo>
                <a:cubicBezTo>
                  <a:pt x="2206641" y="1261319"/>
                  <a:pt x="2212430" y="1267962"/>
                  <a:pt x="2220036" y="1272428"/>
                </a:cubicBezTo>
                <a:cubicBezTo>
                  <a:pt x="2227643" y="1276895"/>
                  <a:pt x="2236608" y="1279132"/>
                  <a:pt x="2246929" y="1279141"/>
                </a:cubicBezTo>
                <a:cubicBezTo>
                  <a:pt x="2258600" y="1278970"/>
                  <a:pt x="2268862" y="1277467"/>
                  <a:pt x="2277715" y="1274632"/>
                </a:cubicBezTo>
                <a:cubicBezTo>
                  <a:pt x="2286567" y="1271797"/>
                  <a:pt x="2294062" y="1268654"/>
                  <a:pt x="2300198" y="1265204"/>
                </a:cubicBezTo>
                <a:lnTo>
                  <a:pt x="2305105" y="1290587"/>
                </a:lnTo>
                <a:cubicBezTo>
                  <a:pt x="2297590" y="1294990"/>
                  <a:pt x="2288153" y="1298652"/>
                  <a:pt x="2276791" y="1301573"/>
                </a:cubicBezTo>
                <a:cubicBezTo>
                  <a:pt x="2265430" y="1304495"/>
                  <a:pt x="2253016" y="1306011"/>
                  <a:pt x="2239553" y="1306121"/>
                </a:cubicBezTo>
                <a:cubicBezTo>
                  <a:pt x="2213478" y="1305552"/>
                  <a:pt x="2194371" y="1297793"/>
                  <a:pt x="2182229" y="1282845"/>
                </a:cubicBezTo>
                <a:cubicBezTo>
                  <a:pt x="2170087" y="1267896"/>
                  <a:pt x="2164085" y="1249172"/>
                  <a:pt x="2164223" y="1226673"/>
                </a:cubicBezTo>
                <a:cubicBezTo>
                  <a:pt x="2164373" y="1206284"/>
                  <a:pt x="2168981" y="1186424"/>
                  <a:pt x="2178046" y="1167094"/>
                </a:cubicBezTo>
                <a:cubicBezTo>
                  <a:pt x="2187111" y="1147764"/>
                  <a:pt x="2199727" y="1131755"/>
                  <a:pt x="2215895" y="1119067"/>
                </a:cubicBezTo>
                <a:cubicBezTo>
                  <a:pt x="2232062" y="1106379"/>
                  <a:pt x="2250876" y="1099802"/>
                  <a:pt x="2272337" y="1099337"/>
                </a:cubicBezTo>
                <a:close/>
                <a:moveTo>
                  <a:pt x="1319525" y="1099337"/>
                </a:moveTo>
                <a:cubicBezTo>
                  <a:pt x="1329126" y="1099379"/>
                  <a:pt x="1338655" y="1100112"/>
                  <a:pt x="1348112" y="1101536"/>
                </a:cubicBezTo>
                <a:cubicBezTo>
                  <a:pt x="1357569" y="1102960"/>
                  <a:pt x="1365775" y="1104821"/>
                  <a:pt x="1372730" y="1107118"/>
                </a:cubicBezTo>
                <a:lnTo>
                  <a:pt x="1352660" y="1210305"/>
                </a:lnTo>
                <a:cubicBezTo>
                  <a:pt x="1349384" y="1227792"/>
                  <a:pt x="1347029" y="1244615"/>
                  <a:pt x="1345596" y="1260772"/>
                </a:cubicBezTo>
                <a:cubicBezTo>
                  <a:pt x="1344163" y="1276929"/>
                  <a:pt x="1343651" y="1290680"/>
                  <a:pt x="1344060" y="1302026"/>
                </a:cubicBezTo>
                <a:lnTo>
                  <a:pt x="1312573" y="1302026"/>
                </a:lnTo>
                <a:cubicBezTo>
                  <a:pt x="1312608" y="1295975"/>
                  <a:pt x="1313050" y="1288519"/>
                  <a:pt x="1313902" y="1279658"/>
                </a:cubicBezTo>
                <a:cubicBezTo>
                  <a:pt x="1314754" y="1270797"/>
                  <a:pt x="1315811" y="1261201"/>
                  <a:pt x="1317071" y="1250871"/>
                </a:cubicBezTo>
                <a:lnTo>
                  <a:pt x="1316253" y="1250871"/>
                </a:lnTo>
                <a:cubicBezTo>
                  <a:pt x="1305312" y="1271102"/>
                  <a:pt x="1293294" y="1285497"/>
                  <a:pt x="1280198" y="1294054"/>
                </a:cubicBezTo>
                <a:cubicBezTo>
                  <a:pt x="1267103" y="1302612"/>
                  <a:pt x="1253443" y="1306771"/>
                  <a:pt x="1239220" y="1306531"/>
                </a:cubicBezTo>
                <a:cubicBezTo>
                  <a:pt x="1221622" y="1306158"/>
                  <a:pt x="1207789" y="1299954"/>
                  <a:pt x="1197722" y="1287919"/>
                </a:cubicBezTo>
                <a:cubicBezTo>
                  <a:pt x="1187655" y="1275884"/>
                  <a:pt x="1182524" y="1260257"/>
                  <a:pt x="1182328" y="1241037"/>
                </a:cubicBezTo>
                <a:cubicBezTo>
                  <a:pt x="1182421" y="1217619"/>
                  <a:pt x="1187874" y="1195176"/>
                  <a:pt x="1198687" y="1173708"/>
                </a:cubicBezTo>
                <a:cubicBezTo>
                  <a:pt x="1209499" y="1152241"/>
                  <a:pt x="1225114" y="1134598"/>
                  <a:pt x="1245532" y="1120778"/>
                </a:cubicBezTo>
                <a:cubicBezTo>
                  <a:pt x="1265951" y="1106959"/>
                  <a:pt x="1290614" y="1099812"/>
                  <a:pt x="1319525" y="1099337"/>
                </a:cubicBezTo>
                <a:close/>
                <a:moveTo>
                  <a:pt x="802319" y="1099337"/>
                </a:moveTo>
                <a:cubicBezTo>
                  <a:pt x="814803" y="1099030"/>
                  <a:pt x="826159" y="1103018"/>
                  <a:pt x="836386" y="1111302"/>
                </a:cubicBezTo>
                <a:cubicBezTo>
                  <a:pt x="846612" y="1119586"/>
                  <a:pt x="852033" y="1134011"/>
                  <a:pt x="852646" y="1154579"/>
                </a:cubicBezTo>
                <a:cubicBezTo>
                  <a:pt x="852620" y="1159007"/>
                  <a:pt x="852262" y="1164076"/>
                  <a:pt x="851572" y="1169784"/>
                </a:cubicBezTo>
                <a:cubicBezTo>
                  <a:pt x="850882" y="1175493"/>
                  <a:pt x="850013" y="1181073"/>
                  <a:pt x="848965" y="1186525"/>
                </a:cubicBezTo>
                <a:lnTo>
                  <a:pt x="826880" y="1302026"/>
                </a:lnTo>
                <a:lnTo>
                  <a:pt x="792899" y="1302026"/>
                </a:lnTo>
                <a:lnTo>
                  <a:pt x="814606" y="1187754"/>
                </a:lnTo>
                <a:cubicBezTo>
                  <a:pt x="815442" y="1183803"/>
                  <a:pt x="816125" y="1179622"/>
                  <a:pt x="816654" y="1175211"/>
                </a:cubicBezTo>
                <a:cubicBezTo>
                  <a:pt x="817183" y="1170799"/>
                  <a:pt x="817456" y="1166516"/>
                  <a:pt x="817473" y="1162360"/>
                </a:cubicBezTo>
                <a:cubicBezTo>
                  <a:pt x="817635" y="1152130"/>
                  <a:pt x="815366" y="1143819"/>
                  <a:pt x="810664" y="1137428"/>
                </a:cubicBezTo>
                <a:cubicBezTo>
                  <a:pt x="805963" y="1131037"/>
                  <a:pt x="797856" y="1127743"/>
                  <a:pt x="786345" y="1127547"/>
                </a:cubicBezTo>
                <a:cubicBezTo>
                  <a:pt x="778071" y="1127602"/>
                  <a:pt x="769318" y="1130722"/>
                  <a:pt x="760087" y="1136906"/>
                </a:cubicBezTo>
                <a:cubicBezTo>
                  <a:pt x="750857" y="1143090"/>
                  <a:pt x="742468" y="1152005"/>
                  <a:pt x="734921" y="1163650"/>
                </a:cubicBezTo>
                <a:cubicBezTo>
                  <a:pt x="727374" y="1175295"/>
                  <a:pt x="721989" y="1189337"/>
                  <a:pt x="718766" y="1205775"/>
                </a:cubicBezTo>
                <a:lnTo>
                  <a:pt x="700744" y="1302026"/>
                </a:lnTo>
                <a:lnTo>
                  <a:pt x="666750" y="1302026"/>
                </a:lnTo>
                <a:lnTo>
                  <a:pt x="693372" y="1161578"/>
                </a:lnTo>
                <a:cubicBezTo>
                  <a:pt x="695582" y="1150522"/>
                  <a:pt x="697408" y="1140183"/>
                  <a:pt x="698850" y="1130561"/>
                </a:cubicBezTo>
                <a:cubicBezTo>
                  <a:pt x="700292" y="1120938"/>
                  <a:pt x="701606" y="1112032"/>
                  <a:pt x="702792" y="1103842"/>
                </a:cubicBezTo>
                <a:lnTo>
                  <a:pt x="733101" y="1103842"/>
                </a:lnTo>
                <a:lnTo>
                  <a:pt x="728186" y="1142701"/>
                </a:lnTo>
                <a:lnTo>
                  <a:pt x="729005" y="1142701"/>
                </a:lnTo>
                <a:cubicBezTo>
                  <a:pt x="737948" y="1128719"/>
                  <a:pt x="748733" y="1118013"/>
                  <a:pt x="761361" y="1110584"/>
                </a:cubicBezTo>
                <a:cubicBezTo>
                  <a:pt x="773990" y="1103154"/>
                  <a:pt x="787643" y="1099405"/>
                  <a:pt x="802319" y="1099337"/>
                </a:cubicBezTo>
                <a:close/>
                <a:moveTo>
                  <a:pt x="595936" y="1099337"/>
                </a:moveTo>
                <a:cubicBezTo>
                  <a:pt x="614841" y="1099685"/>
                  <a:pt x="629238" y="1104610"/>
                  <a:pt x="639126" y="1114113"/>
                </a:cubicBezTo>
                <a:cubicBezTo>
                  <a:pt x="649014" y="1123615"/>
                  <a:pt x="653991" y="1135609"/>
                  <a:pt x="654059" y="1150093"/>
                </a:cubicBezTo>
                <a:cubicBezTo>
                  <a:pt x="653789" y="1167291"/>
                  <a:pt x="647825" y="1180680"/>
                  <a:pt x="636167" y="1190259"/>
                </a:cubicBezTo>
                <a:cubicBezTo>
                  <a:pt x="624509" y="1199838"/>
                  <a:pt x="608777" y="1206459"/>
                  <a:pt x="588970" y="1210121"/>
                </a:cubicBezTo>
                <a:cubicBezTo>
                  <a:pt x="569162" y="1213783"/>
                  <a:pt x="546900" y="1215338"/>
                  <a:pt x="522181" y="1214786"/>
                </a:cubicBezTo>
                <a:cubicBezTo>
                  <a:pt x="521355" y="1219457"/>
                  <a:pt x="521269" y="1225486"/>
                  <a:pt x="521926" y="1232873"/>
                </a:cubicBezTo>
                <a:cubicBezTo>
                  <a:pt x="522582" y="1240260"/>
                  <a:pt x="524030" y="1246801"/>
                  <a:pt x="526271" y="1252497"/>
                </a:cubicBezTo>
                <a:cubicBezTo>
                  <a:pt x="530241" y="1261319"/>
                  <a:pt x="536030" y="1267962"/>
                  <a:pt x="543636" y="1272428"/>
                </a:cubicBezTo>
                <a:cubicBezTo>
                  <a:pt x="551243" y="1276895"/>
                  <a:pt x="560208" y="1279132"/>
                  <a:pt x="570529" y="1279141"/>
                </a:cubicBezTo>
                <a:cubicBezTo>
                  <a:pt x="582200" y="1278970"/>
                  <a:pt x="592461" y="1277467"/>
                  <a:pt x="601314" y="1274632"/>
                </a:cubicBezTo>
                <a:cubicBezTo>
                  <a:pt x="610167" y="1271797"/>
                  <a:pt x="617662" y="1268654"/>
                  <a:pt x="623797" y="1265204"/>
                </a:cubicBezTo>
                <a:lnTo>
                  <a:pt x="628705" y="1290587"/>
                </a:lnTo>
                <a:cubicBezTo>
                  <a:pt x="621190" y="1294990"/>
                  <a:pt x="611753" y="1298652"/>
                  <a:pt x="600391" y="1301573"/>
                </a:cubicBezTo>
                <a:cubicBezTo>
                  <a:pt x="589029" y="1304495"/>
                  <a:pt x="576617" y="1306011"/>
                  <a:pt x="563153" y="1306121"/>
                </a:cubicBezTo>
                <a:cubicBezTo>
                  <a:pt x="537078" y="1305552"/>
                  <a:pt x="517970" y="1297793"/>
                  <a:pt x="505829" y="1282845"/>
                </a:cubicBezTo>
                <a:cubicBezTo>
                  <a:pt x="493687" y="1267896"/>
                  <a:pt x="487685" y="1249172"/>
                  <a:pt x="487823" y="1226673"/>
                </a:cubicBezTo>
                <a:cubicBezTo>
                  <a:pt x="487974" y="1206284"/>
                  <a:pt x="492581" y="1186424"/>
                  <a:pt x="501646" y="1167094"/>
                </a:cubicBezTo>
                <a:cubicBezTo>
                  <a:pt x="510710" y="1147764"/>
                  <a:pt x="523327" y="1131755"/>
                  <a:pt x="539494" y="1119067"/>
                </a:cubicBezTo>
                <a:cubicBezTo>
                  <a:pt x="555662" y="1106379"/>
                  <a:pt x="574476" y="1099802"/>
                  <a:pt x="595936" y="1099337"/>
                </a:cubicBezTo>
                <a:close/>
                <a:moveTo>
                  <a:pt x="3092141" y="1059608"/>
                </a:moveTo>
                <a:cubicBezTo>
                  <a:pt x="3092993" y="1062322"/>
                  <a:pt x="3093743" y="1065394"/>
                  <a:pt x="3094390" y="1068824"/>
                </a:cubicBezTo>
                <a:cubicBezTo>
                  <a:pt x="3095037" y="1072254"/>
                  <a:pt x="3095378" y="1075735"/>
                  <a:pt x="3095412" y="1079268"/>
                </a:cubicBezTo>
                <a:cubicBezTo>
                  <a:pt x="3095447" y="1092784"/>
                  <a:pt x="3091494" y="1103637"/>
                  <a:pt x="3083551" y="1111826"/>
                </a:cubicBezTo>
                <a:cubicBezTo>
                  <a:pt x="3075609" y="1120017"/>
                  <a:pt x="3063468" y="1124316"/>
                  <a:pt x="3047126" y="1124726"/>
                </a:cubicBezTo>
                <a:lnTo>
                  <a:pt x="3024183" y="1244290"/>
                </a:lnTo>
                <a:cubicBezTo>
                  <a:pt x="3022143" y="1255346"/>
                  <a:pt x="3020385" y="1265685"/>
                  <a:pt x="3018908" y="1275308"/>
                </a:cubicBezTo>
                <a:cubicBezTo>
                  <a:pt x="3017432" y="1284930"/>
                  <a:pt x="3016186" y="1293836"/>
                  <a:pt x="3015170" y="1302026"/>
                </a:cubicBezTo>
                <a:lnTo>
                  <a:pt x="2984443" y="1302026"/>
                </a:lnTo>
                <a:lnTo>
                  <a:pt x="2989768" y="1264806"/>
                </a:lnTo>
                <a:lnTo>
                  <a:pt x="2988949" y="1264806"/>
                </a:lnTo>
                <a:cubicBezTo>
                  <a:pt x="2979961" y="1277823"/>
                  <a:pt x="2969360" y="1288000"/>
                  <a:pt x="2957146" y="1295336"/>
                </a:cubicBezTo>
                <a:cubicBezTo>
                  <a:pt x="2944932" y="1302672"/>
                  <a:pt x="2932180" y="1306404"/>
                  <a:pt x="2918891" y="1306531"/>
                </a:cubicBezTo>
                <a:cubicBezTo>
                  <a:pt x="2905618" y="1306958"/>
                  <a:pt x="2893783" y="1303038"/>
                  <a:pt x="2883385" y="1294770"/>
                </a:cubicBezTo>
                <a:cubicBezTo>
                  <a:pt x="2872987" y="1286503"/>
                  <a:pt x="2867499" y="1271327"/>
                  <a:pt x="2866920" y="1249242"/>
                </a:cubicBezTo>
                <a:cubicBezTo>
                  <a:pt x="2866920" y="1244557"/>
                  <a:pt x="2867226" y="1239489"/>
                  <a:pt x="2867840" y="1234036"/>
                </a:cubicBezTo>
                <a:cubicBezTo>
                  <a:pt x="2868454" y="1228584"/>
                  <a:pt x="2869374" y="1222594"/>
                  <a:pt x="2870601" y="1216066"/>
                </a:cubicBezTo>
                <a:lnTo>
                  <a:pt x="2891867" y="1103842"/>
                </a:lnTo>
                <a:lnTo>
                  <a:pt x="2925855" y="1103842"/>
                </a:lnTo>
                <a:lnTo>
                  <a:pt x="2904960" y="1214428"/>
                </a:lnTo>
                <a:cubicBezTo>
                  <a:pt x="2903731" y="1219940"/>
                  <a:pt x="2902810" y="1225094"/>
                  <a:pt x="2902195" y="1229889"/>
                </a:cubicBezTo>
                <a:cubicBezTo>
                  <a:pt x="2901581" y="1234685"/>
                  <a:pt x="2901273" y="1239224"/>
                  <a:pt x="2901273" y="1243508"/>
                </a:cubicBezTo>
                <a:cubicBezTo>
                  <a:pt x="2901145" y="1253901"/>
                  <a:pt x="2903553" y="1262194"/>
                  <a:pt x="2908494" y="1268389"/>
                </a:cubicBezTo>
                <a:cubicBezTo>
                  <a:pt x="2913437" y="1274584"/>
                  <a:pt x="2921682" y="1277758"/>
                  <a:pt x="2933230" y="1277912"/>
                </a:cubicBezTo>
                <a:cubicBezTo>
                  <a:pt x="2946152" y="1277630"/>
                  <a:pt x="2958921" y="1271026"/>
                  <a:pt x="2971537" y="1258099"/>
                </a:cubicBezTo>
                <a:cubicBezTo>
                  <a:pt x="2984152" y="1245171"/>
                  <a:pt x="2992824" y="1227611"/>
                  <a:pt x="2997553" y="1205417"/>
                </a:cubicBezTo>
                <a:lnTo>
                  <a:pt x="3016809" y="1103842"/>
                </a:lnTo>
                <a:lnTo>
                  <a:pt x="3044668" y="1103842"/>
                </a:lnTo>
                <a:cubicBezTo>
                  <a:pt x="3053042" y="1103817"/>
                  <a:pt x="3059238" y="1101923"/>
                  <a:pt x="3063259" y="1098160"/>
                </a:cubicBezTo>
                <a:cubicBezTo>
                  <a:pt x="3067279" y="1094397"/>
                  <a:pt x="3069275" y="1088919"/>
                  <a:pt x="3069250" y="1081725"/>
                </a:cubicBezTo>
                <a:cubicBezTo>
                  <a:pt x="3069225" y="1078637"/>
                  <a:pt x="3068866" y="1075599"/>
                  <a:pt x="3068175" y="1072612"/>
                </a:cubicBezTo>
                <a:cubicBezTo>
                  <a:pt x="3067483" y="1069626"/>
                  <a:pt x="3066613" y="1066793"/>
                  <a:pt x="3065563" y="1064114"/>
                </a:cubicBezTo>
                <a:close/>
                <a:moveTo>
                  <a:pt x="11083616" y="1059575"/>
                </a:moveTo>
                <a:cubicBezTo>
                  <a:pt x="11084467" y="1062286"/>
                  <a:pt x="11085216" y="1065355"/>
                  <a:pt x="11085863" y="1068782"/>
                </a:cubicBezTo>
                <a:cubicBezTo>
                  <a:pt x="11086511" y="1072209"/>
                  <a:pt x="11086852" y="1075688"/>
                  <a:pt x="11086885" y="1079217"/>
                </a:cubicBezTo>
                <a:cubicBezTo>
                  <a:pt x="11086920" y="1092757"/>
                  <a:pt x="11082967" y="1103625"/>
                  <a:pt x="11075025" y="1111820"/>
                </a:cubicBezTo>
                <a:cubicBezTo>
                  <a:pt x="11067082" y="1120016"/>
                  <a:pt x="11054941" y="1124317"/>
                  <a:pt x="11038600" y="1124726"/>
                </a:cubicBezTo>
                <a:lnTo>
                  <a:pt x="11015656" y="1244290"/>
                </a:lnTo>
                <a:cubicBezTo>
                  <a:pt x="11013617" y="1255346"/>
                  <a:pt x="11011859" y="1265685"/>
                  <a:pt x="11010382" y="1275308"/>
                </a:cubicBezTo>
                <a:cubicBezTo>
                  <a:pt x="11008905" y="1284930"/>
                  <a:pt x="11007659" y="1293836"/>
                  <a:pt x="11006644" y="1302026"/>
                </a:cubicBezTo>
                <a:lnTo>
                  <a:pt x="10975916" y="1302026"/>
                </a:lnTo>
                <a:lnTo>
                  <a:pt x="10981242" y="1264806"/>
                </a:lnTo>
                <a:lnTo>
                  <a:pt x="10980422" y="1264806"/>
                </a:lnTo>
                <a:cubicBezTo>
                  <a:pt x="10971436" y="1277823"/>
                  <a:pt x="10960834" y="1288000"/>
                  <a:pt x="10948619" y="1295336"/>
                </a:cubicBezTo>
                <a:cubicBezTo>
                  <a:pt x="10936405" y="1302672"/>
                  <a:pt x="10923654" y="1306404"/>
                  <a:pt x="10910364" y="1306531"/>
                </a:cubicBezTo>
                <a:cubicBezTo>
                  <a:pt x="10897091" y="1306958"/>
                  <a:pt x="10885256" y="1303038"/>
                  <a:pt x="10874859" y="1294770"/>
                </a:cubicBezTo>
                <a:cubicBezTo>
                  <a:pt x="10864461" y="1286503"/>
                  <a:pt x="10858973" y="1271327"/>
                  <a:pt x="10858394" y="1249242"/>
                </a:cubicBezTo>
                <a:cubicBezTo>
                  <a:pt x="10858394" y="1244557"/>
                  <a:pt x="10858701" y="1239489"/>
                  <a:pt x="10859314" y="1234036"/>
                </a:cubicBezTo>
                <a:cubicBezTo>
                  <a:pt x="10859927" y="1228584"/>
                  <a:pt x="10860848" y="1222594"/>
                  <a:pt x="10862075" y="1216066"/>
                </a:cubicBezTo>
                <a:lnTo>
                  <a:pt x="10883341" y="1103842"/>
                </a:lnTo>
                <a:lnTo>
                  <a:pt x="10917328" y="1103842"/>
                </a:lnTo>
                <a:lnTo>
                  <a:pt x="10896434" y="1214428"/>
                </a:lnTo>
                <a:cubicBezTo>
                  <a:pt x="10895204" y="1219940"/>
                  <a:pt x="10894283" y="1225094"/>
                  <a:pt x="10893668" y="1229889"/>
                </a:cubicBezTo>
                <a:cubicBezTo>
                  <a:pt x="10893054" y="1234685"/>
                  <a:pt x="10892747" y="1239224"/>
                  <a:pt x="10892747" y="1243508"/>
                </a:cubicBezTo>
                <a:cubicBezTo>
                  <a:pt x="10892618" y="1253901"/>
                  <a:pt x="10895025" y="1262194"/>
                  <a:pt x="10899968" y="1268389"/>
                </a:cubicBezTo>
                <a:cubicBezTo>
                  <a:pt x="10904909" y="1274584"/>
                  <a:pt x="10913154" y="1277758"/>
                  <a:pt x="10924704" y="1277912"/>
                </a:cubicBezTo>
                <a:cubicBezTo>
                  <a:pt x="10937626" y="1277630"/>
                  <a:pt x="10950395" y="1271026"/>
                  <a:pt x="10963010" y="1258099"/>
                </a:cubicBezTo>
                <a:cubicBezTo>
                  <a:pt x="10975625" y="1245171"/>
                  <a:pt x="10984298" y="1227611"/>
                  <a:pt x="10989026" y="1205417"/>
                </a:cubicBezTo>
                <a:lnTo>
                  <a:pt x="11008282" y="1103842"/>
                </a:lnTo>
                <a:lnTo>
                  <a:pt x="11036142" y="1103842"/>
                </a:lnTo>
                <a:cubicBezTo>
                  <a:pt x="11044515" y="1103817"/>
                  <a:pt x="11050712" y="1101919"/>
                  <a:pt x="11054732" y="1098148"/>
                </a:cubicBezTo>
                <a:cubicBezTo>
                  <a:pt x="11058752" y="1094377"/>
                  <a:pt x="11060750" y="1088887"/>
                  <a:pt x="11060724" y="1081679"/>
                </a:cubicBezTo>
                <a:cubicBezTo>
                  <a:pt x="11060699" y="1078589"/>
                  <a:pt x="11060339" y="1075553"/>
                  <a:pt x="11059649" y="1072568"/>
                </a:cubicBezTo>
                <a:cubicBezTo>
                  <a:pt x="11058957" y="1069584"/>
                  <a:pt x="11058087" y="1066753"/>
                  <a:pt x="11057036" y="1064076"/>
                </a:cubicBezTo>
                <a:close/>
                <a:moveTo>
                  <a:pt x="7606991" y="1059575"/>
                </a:moveTo>
                <a:cubicBezTo>
                  <a:pt x="7607842" y="1062286"/>
                  <a:pt x="7608591" y="1065355"/>
                  <a:pt x="7609238" y="1068782"/>
                </a:cubicBezTo>
                <a:cubicBezTo>
                  <a:pt x="7609886" y="1072209"/>
                  <a:pt x="7610226" y="1075688"/>
                  <a:pt x="7610261" y="1079217"/>
                </a:cubicBezTo>
                <a:cubicBezTo>
                  <a:pt x="7610296" y="1092757"/>
                  <a:pt x="7606342" y="1103625"/>
                  <a:pt x="7598400" y="1111820"/>
                </a:cubicBezTo>
                <a:cubicBezTo>
                  <a:pt x="7590458" y="1120016"/>
                  <a:pt x="7578316" y="1124317"/>
                  <a:pt x="7561975" y="1124726"/>
                </a:cubicBezTo>
                <a:lnTo>
                  <a:pt x="7539032" y="1244290"/>
                </a:lnTo>
                <a:cubicBezTo>
                  <a:pt x="7536993" y="1255346"/>
                  <a:pt x="7535234" y="1265685"/>
                  <a:pt x="7533757" y="1275308"/>
                </a:cubicBezTo>
                <a:cubicBezTo>
                  <a:pt x="7532281" y="1284930"/>
                  <a:pt x="7531034" y="1293836"/>
                  <a:pt x="7530019" y="1302026"/>
                </a:cubicBezTo>
                <a:lnTo>
                  <a:pt x="7499291" y="1302026"/>
                </a:lnTo>
                <a:lnTo>
                  <a:pt x="7504617" y="1264806"/>
                </a:lnTo>
                <a:lnTo>
                  <a:pt x="7503797" y="1264806"/>
                </a:lnTo>
                <a:cubicBezTo>
                  <a:pt x="7494810" y="1277823"/>
                  <a:pt x="7484209" y="1288000"/>
                  <a:pt x="7471995" y="1295336"/>
                </a:cubicBezTo>
                <a:cubicBezTo>
                  <a:pt x="7459781" y="1302672"/>
                  <a:pt x="7447029" y="1306404"/>
                  <a:pt x="7433740" y="1306531"/>
                </a:cubicBezTo>
                <a:cubicBezTo>
                  <a:pt x="7420466" y="1306958"/>
                  <a:pt x="7408631" y="1303038"/>
                  <a:pt x="7398234" y="1294770"/>
                </a:cubicBezTo>
                <a:cubicBezTo>
                  <a:pt x="7387836" y="1286503"/>
                  <a:pt x="7382347" y="1271327"/>
                  <a:pt x="7381769" y="1249242"/>
                </a:cubicBezTo>
                <a:cubicBezTo>
                  <a:pt x="7381769" y="1244557"/>
                  <a:pt x="7382075" y="1239489"/>
                  <a:pt x="7382689" y="1234036"/>
                </a:cubicBezTo>
                <a:cubicBezTo>
                  <a:pt x="7383302" y="1228584"/>
                  <a:pt x="7384222" y="1222594"/>
                  <a:pt x="7385449" y="1216066"/>
                </a:cubicBezTo>
                <a:lnTo>
                  <a:pt x="7406716" y="1103842"/>
                </a:lnTo>
                <a:lnTo>
                  <a:pt x="7440704" y="1103842"/>
                </a:lnTo>
                <a:lnTo>
                  <a:pt x="7419809" y="1214428"/>
                </a:lnTo>
                <a:cubicBezTo>
                  <a:pt x="7418581" y="1219940"/>
                  <a:pt x="7417659" y="1225094"/>
                  <a:pt x="7417043" y="1229889"/>
                </a:cubicBezTo>
                <a:cubicBezTo>
                  <a:pt x="7416429" y="1234685"/>
                  <a:pt x="7416122" y="1239224"/>
                  <a:pt x="7416122" y="1243508"/>
                </a:cubicBezTo>
                <a:cubicBezTo>
                  <a:pt x="7415994" y="1253901"/>
                  <a:pt x="7418401" y="1262194"/>
                  <a:pt x="7423343" y="1268389"/>
                </a:cubicBezTo>
                <a:cubicBezTo>
                  <a:pt x="7428285" y="1274584"/>
                  <a:pt x="7436531" y="1277758"/>
                  <a:pt x="7448079" y="1277912"/>
                </a:cubicBezTo>
                <a:cubicBezTo>
                  <a:pt x="7461001" y="1277630"/>
                  <a:pt x="7473771" y="1271026"/>
                  <a:pt x="7486386" y="1258099"/>
                </a:cubicBezTo>
                <a:cubicBezTo>
                  <a:pt x="7499001" y="1245171"/>
                  <a:pt x="7507673" y="1227611"/>
                  <a:pt x="7512402" y="1205417"/>
                </a:cubicBezTo>
                <a:lnTo>
                  <a:pt x="7531657" y="1103842"/>
                </a:lnTo>
                <a:lnTo>
                  <a:pt x="7559517" y="1103842"/>
                </a:lnTo>
                <a:cubicBezTo>
                  <a:pt x="7567891" y="1103817"/>
                  <a:pt x="7574087" y="1101919"/>
                  <a:pt x="7578107" y="1098148"/>
                </a:cubicBezTo>
                <a:cubicBezTo>
                  <a:pt x="7582127" y="1094377"/>
                  <a:pt x="7584125" y="1088887"/>
                  <a:pt x="7584099" y="1081679"/>
                </a:cubicBezTo>
                <a:cubicBezTo>
                  <a:pt x="7584073" y="1078589"/>
                  <a:pt x="7583715" y="1075553"/>
                  <a:pt x="7583024" y="1072568"/>
                </a:cubicBezTo>
                <a:cubicBezTo>
                  <a:pt x="7582332" y="1069584"/>
                  <a:pt x="7581461" y="1066753"/>
                  <a:pt x="7580412" y="1064076"/>
                </a:cubicBezTo>
                <a:close/>
                <a:moveTo>
                  <a:pt x="10813975" y="1050598"/>
                </a:moveTo>
                <a:lnTo>
                  <a:pt x="10803735" y="1103842"/>
                </a:lnTo>
                <a:lnTo>
                  <a:pt x="10851246" y="1103842"/>
                </a:lnTo>
                <a:lnTo>
                  <a:pt x="10845922" y="1130414"/>
                </a:lnTo>
                <a:lnTo>
                  <a:pt x="10798411" y="1130414"/>
                </a:lnTo>
                <a:lnTo>
                  <a:pt x="10779981" y="1226697"/>
                </a:lnTo>
                <a:cubicBezTo>
                  <a:pt x="10778931" y="1232203"/>
                  <a:pt x="10778060" y="1237580"/>
                  <a:pt x="10777369" y="1242830"/>
                </a:cubicBezTo>
                <a:cubicBezTo>
                  <a:pt x="10776679" y="1248079"/>
                  <a:pt x="10776320" y="1253354"/>
                  <a:pt x="10776294" y="1258655"/>
                </a:cubicBezTo>
                <a:cubicBezTo>
                  <a:pt x="10776260" y="1264639"/>
                  <a:pt x="10777761" y="1269265"/>
                  <a:pt x="10780800" y="1272534"/>
                </a:cubicBezTo>
                <a:cubicBezTo>
                  <a:pt x="10783837" y="1275804"/>
                  <a:pt x="10788615" y="1277460"/>
                  <a:pt x="10795135" y="1277502"/>
                </a:cubicBezTo>
                <a:cubicBezTo>
                  <a:pt x="10798028" y="1277502"/>
                  <a:pt x="10800844" y="1277400"/>
                  <a:pt x="10803582" y="1277195"/>
                </a:cubicBezTo>
                <a:cubicBezTo>
                  <a:pt x="10806321" y="1276990"/>
                  <a:pt x="10808830" y="1276683"/>
                  <a:pt x="10811108" y="1276273"/>
                </a:cubicBezTo>
                <a:lnTo>
                  <a:pt x="10809470" y="1302851"/>
                </a:lnTo>
                <a:cubicBezTo>
                  <a:pt x="10806304" y="1304078"/>
                  <a:pt x="10802396" y="1304998"/>
                  <a:pt x="10797746" y="1305611"/>
                </a:cubicBezTo>
                <a:cubicBezTo>
                  <a:pt x="10793095" y="1306224"/>
                  <a:pt x="10788265" y="1306531"/>
                  <a:pt x="10783257" y="1306531"/>
                </a:cubicBezTo>
                <a:cubicBezTo>
                  <a:pt x="10768274" y="1306182"/>
                  <a:pt x="10757535" y="1302280"/>
                  <a:pt x="10751041" y="1294825"/>
                </a:cubicBezTo>
                <a:cubicBezTo>
                  <a:pt x="10744548" y="1287370"/>
                  <a:pt x="10741377" y="1278454"/>
                  <a:pt x="10741532" y="1268079"/>
                </a:cubicBezTo>
                <a:cubicBezTo>
                  <a:pt x="10741523" y="1262402"/>
                  <a:pt x="10741847" y="1256547"/>
                  <a:pt x="10742503" y="1250512"/>
                </a:cubicBezTo>
                <a:cubicBezTo>
                  <a:pt x="10743159" y="1244477"/>
                  <a:pt x="10744198" y="1237905"/>
                  <a:pt x="10745621" y="1230794"/>
                </a:cubicBezTo>
                <a:lnTo>
                  <a:pt x="10765252" y="1130414"/>
                </a:lnTo>
                <a:lnTo>
                  <a:pt x="10736616" y="1130414"/>
                </a:lnTo>
                <a:lnTo>
                  <a:pt x="10741940" y="1103842"/>
                </a:lnTo>
                <a:lnTo>
                  <a:pt x="10770159" y="1103842"/>
                </a:lnTo>
                <a:lnTo>
                  <a:pt x="10778752" y="1059199"/>
                </a:lnTo>
                <a:close/>
                <a:moveTo>
                  <a:pt x="10404400" y="1050598"/>
                </a:moveTo>
                <a:lnTo>
                  <a:pt x="10394160" y="1103842"/>
                </a:lnTo>
                <a:lnTo>
                  <a:pt x="10441671" y="1103842"/>
                </a:lnTo>
                <a:lnTo>
                  <a:pt x="10436347" y="1130414"/>
                </a:lnTo>
                <a:lnTo>
                  <a:pt x="10388836" y="1130414"/>
                </a:lnTo>
                <a:lnTo>
                  <a:pt x="10370406" y="1226697"/>
                </a:lnTo>
                <a:cubicBezTo>
                  <a:pt x="10369356" y="1232203"/>
                  <a:pt x="10368485" y="1237580"/>
                  <a:pt x="10367794" y="1242830"/>
                </a:cubicBezTo>
                <a:cubicBezTo>
                  <a:pt x="10367104" y="1248079"/>
                  <a:pt x="10366745" y="1253354"/>
                  <a:pt x="10366719" y="1258655"/>
                </a:cubicBezTo>
                <a:cubicBezTo>
                  <a:pt x="10366685" y="1264639"/>
                  <a:pt x="10368186" y="1269265"/>
                  <a:pt x="10371225" y="1272534"/>
                </a:cubicBezTo>
                <a:cubicBezTo>
                  <a:pt x="10374262" y="1275804"/>
                  <a:pt x="10379040" y="1277460"/>
                  <a:pt x="10385560" y="1277502"/>
                </a:cubicBezTo>
                <a:cubicBezTo>
                  <a:pt x="10388453" y="1277502"/>
                  <a:pt x="10391269" y="1277400"/>
                  <a:pt x="10394007" y="1277195"/>
                </a:cubicBezTo>
                <a:cubicBezTo>
                  <a:pt x="10396746" y="1276990"/>
                  <a:pt x="10399255" y="1276683"/>
                  <a:pt x="10401533" y="1276273"/>
                </a:cubicBezTo>
                <a:lnTo>
                  <a:pt x="10399895" y="1302851"/>
                </a:lnTo>
                <a:cubicBezTo>
                  <a:pt x="10396729" y="1304078"/>
                  <a:pt x="10392821" y="1304998"/>
                  <a:pt x="10388171" y="1305611"/>
                </a:cubicBezTo>
                <a:cubicBezTo>
                  <a:pt x="10383520" y="1306224"/>
                  <a:pt x="10378690" y="1306531"/>
                  <a:pt x="10373682" y="1306531"/>
                </a:cubicBezTo>
                <a:cubicBezTo>
                  <a:pt x="10358699" y="1306182"/>
                  <a:pt x="10347960" y="1302280"/>
                  <a:pt x="10341466" y="1294825"/>
                </a:cubicBezTo>
                <a:cubicBezTo>
                  <a:pt x="10334973" y="1287370"/>
                  <a:pt x="10331802" y="1278454"/>
                  <a:pt x="10331957" y="1268079"/>
                </a:cubicBezTo>
                <a:cubicBezTo>
                  <a:pt x="10331948" y="1262402"/>
                  <a:pt x="10332272" y="1256547"/>
                  <a:pt x="10332928" y="1250512"/>
                </a:cubicBezTo>
                <a:cubicBezTo>
                  <a:pt x="10333584" y="1244477"/>
                  <a:pt x="10334623" y="1237905"/>
                  <a:pt x="10336046" y="1230794"/>
                </a:cubicBezTo>
                <a:lnTo>
                  <a:pt x="10355677" y="1130414"/>
                </a:lnTo>
                <a:lnTo>
                  <a:pt x="10327041" y="1130414"/>
                </a:lnTo>
                <a:lnTo>
                  <a:pt x="10332365" y="1103842"/>
                </a:lnTo>
                <a:lnTo>
                  <a:pt x="10360584" y="1103842"/>
                </a:lnTo>
                <a:lnTo>
                  <a:pt x="10369177" y="1059199"/>
                </a:lnTo>
                <a:close/>
                <a:moveTo>
                  <a:pt x="7337350" y="1050598"/>
                </a:moveTo>
                <a:lnTo>
                  <a:pt x="7327111" y="1103842"/>
                </a:lnTo>
                <a:lnTo>
                  <a:pt x="7374622" y="1103842"/>
                </a:lnTo>
                <a:lnTo>
                  <a:pt x="7369297" y="1130414"/>
                </a:lnTo>
                <a:lnTo>
                  <a:pt x="7321786" y="1130414"/>
                </a:lnTo>
                <a:lnTo>
                  <a:pt x="7303355" y="1226697"/>
                </a:lnTo>
                <a:cubicBezTo>
                  <a:pt x="7302306" y="1232203"/>
                  <a:pt x="7301435" y="1237580"/>
                  <a:pt x="7300744" y="1242830"/>
                </a:cubicBezTo>
                <a:cubicBezTo>
                  <a:pt x="7300053" y="1248079"/>
                  <a:pt x="7299695" y="1253354"/>
                  <a:pt x="7299669" y="1258655"/>
                </a:cubicBezTo>
                <a:cubicBezTo>
                  <a:pt x="7299635" y="1264639"/>
                  <a:pt x="7301137" y="1269265"/>
                  <a:pt x="7304175" y="1272534"/>
                </a:cubicBezTo>
                <a:cubicBezTo>
                  <a:pt x="7307213" y="1275804"/>
                  <a:pt x="7311991" y="1277460"/>
                  <a:pt x="7318509" y="1277502"/>
                </a:cubicBezTo>
                <a:cubicBezTo>
                  <a:pt x="7321402" y="1277502"/>
                  <a:pt x="7324218" y="1277400"/>
                  <a:pt x="7326957" y="1277195"/>
                </a:cubicBezTo>
                <a:cubicBezTo>
                  <a:pt x="7329696" y="1276990"/>
                  <a:pt x="7332205" y="1276683"/>
                  <a:pt x="7334483" y="1276273"/>
                </a:cubicBezTo>
                <a:lnTo>
                  <a:pt x="7332845" y="1302851"/>
                </a:lnTo>
                <a:cubicBezTo>
                  <a:pt x="7329680" y="1304078"/>
                  <a:pt x="7325772" y="1304998"/>
                  <a:pt x="7321121" y="1305611"/>
                </a:cubicBezTo>
                <a:cubicBezTo>
                  <a:pt x="7316471" y="1306224"/>
                  <a:pt x="7311641" y="1306531"/>
                  <a:pt x="7306632" y="1306531"/>
                </a:cubicBezTo>
                <a:cubicBezTo>
                  <a:pt x="7291649" y="1306182"/>
                  <a:pt x="7280910" y="1302280"/>
                  <a:pt x="7274416" y="1294825"/>
                </a:cubicBezTo>
                <a:cubicBezTo>
                  <a:pt x="7267923" y="1287370"/>
                  <a:pt x="7264753" y="1278454"/>
                  <a:pt x="7264906" y="1268079"/>
                </a:cubicBezTo>
                <a:cubicBezTo>
                  <a:pt x="7264899" y="1262402"/>
                  <a:pt x="7265222" y="1256547"/>
                  <a:pt x="7265878" y="1250512"/>
                </a:cubicBezTo>
                <a:cubicBezTo>
                  <a:pt x="7266535" y="1244477"/>
                  <a:pt x="7267574" y="1237905"/>
                  <a:pt x="7268997" y="1230794"/>
                </a:cubicBezTo>
                <a:lnTo>
                  <a:pt x="7288627" y="1130414"/>
                </a:lnTo>
                <a:lnTo>
                  <a:pt x="7259991" y="1130414"/>
                </a:lnTo>
                <a:lnTo>
                  <a:pt x="7265316" y="1103842"/>
                </a:lnTo>
                <a:lnTo>
                  <a:pt x="7293535" y="1103842"/>
                </a:lnTo>
                <a:lnTo>
                  <a:pt x="7302127" y="1059199"/>
                </a:lnTo>
                <a:close/>
                <a:moveTo>
                  <a:pt x="6318176" y="1050598"/>
                </a:moveTo>
                <a:lnTo>
                  <a:pt x="6307936" y="1103842"/>
                </a:lnTo>
                <a:lnTo>
                  <a:pt x="6355447" y="1103842"/>
                </a:lnTo>
                <a:lnTo>
                  <a:pt x="6350123" y="1130414"/>
                </a:lnTo>
                <a:lnTo>
                  <a:pt x="6302611" y="1130414"/>
                </a:lnTo>
                <a:lnTo>
                  <a:pt x="6284181" y="1226697"/>
                </a:lnTo>
                <a:cubicBezTo>
                  <a:pt x="6283131" y="1232203"/>
                  <a:pt x="6282261" y="1237580"/>
                  <a:pt x="6281570" y="1242830"/>
                </a:cubicBezTo>
                <a:cubicBezTo>
                  <a:pt x="6280878" y="1248079"/>
                  <a:pt x="6280520" y="1253354"/>
                  <a:pt x="6280495" y="1258655"/>
                </a:cubicBezTo>
                <a:cubicBezTo>
                  <a:pt x="6280460" y="1264639"/>
                  <a:pt x="6281962" y="1269265"/>
                  <a:pt x="6285000" y="1272534"/>
                </a:cubicBezTo>
                <a:cubicBezTo>
                  <a:pt x="6288037" y="1275804"/>
                  <a:pt x="6292816" y="1277460"/>
                  <a:pt x="6299335" y="1277502"/>
                </a:cubicBezTo>
                <a:cubicBezTo>
                  <a:pt x="6302228" y="1277502"/>
                  <a:pt x="6305043" y="1277400"/>
                  <a:pt x="6307783" y="1277195"/>
                </a:cubicBezTo>
                <a:cubicBezTo>
                  <a:pt x="6310521" y="1276990"/>
                  <a:pt x="6313030" y="1276683"/>
                  <a:pt x="6315308" y="1276273"/>
                </a:cubicBezTo>
                <a:lnTo>
                  <a:pt x="6313670" y="1302851"/>
                </a:lnTo>
                <a:cubicBezTo>
                  <a:pt x="6310505" y="1304078"/>
                  <a:pt x="6306596" y="1304998"/>
                  <a:pt x="6301946" y="1305611"/>
                </a:cubicBezTo>
                <a:cubicBezTo>
                  <a:pt x="6297296" y="1306224"/>
                  <a:pt x="6292466" y="1306531"/>
                  <a:pt x="6287457" y="1306531"/>
                </a:cubicBezTo>
                <a:cubicBezTo>
                  <a:pt x="6272474" y="1306182"/>
                  <a:pt x="6261735" y="1302280"/>
                  <a:pt x="6255242" y="1294825"/>
                </a:cubicBezTo>
                <a:cubicBezTo>
                  <a:pt x="6248748" y="1287370"/>
                  <a:pt x="6245578" y="1278454"/>
                  <a:pt x="6245732" y="1268079"/>
                </a:cubicBezTo>
                <a:cubicBezTo>
                  <a:pt x="6245723" y="1262402"/>
                  <a:pt x="6246047" y="1256547"/>
                  <a:pt x="6246703" y="1250512"/>
                </a:cubicBezTo>
                <a:cubicBezTo>
                  <a:pt x="6247359" y="1244477"/>
                  <a:pt x="6248399" y="1237905"/>
                  <a:pt x="6249822" y="1230794"/>
                </a:cubicBezTo>
                <a:lnTo>
                  <a:pt x="6269452" y="1130414"/>
                </a:lnTo>
                <a:lnTo>
                  <a:pt x="6240817" y="1130414"/>
                </a:lnTo>
                <a:lnTo>
                  <a:pt x="6246141" y="1103842"/>
                </a:lnTo>
                <a:lnTo>
                  <a:pt x="6274360" y="1103842"/>
                </a:lnTo>
                <a:lnTo>
                  <a:pt x="6282952" y="1059199"/>
                </a:lnTo>
                <a:close/>
                <a:moveTo>
                  <a:pt x="8835863" y="1050137"/>
                </a:moveTo>
                <a:cubicBezTo>
                  <a:pt x="8823546" y="1050214"/>
                  <a:pt x="8812126" y="1052620"/>
                  <a:pt x="8801603" y="1057357"/>
                </a:cubicBezTo>
                <a:cubicBezTo>
                  <a:pt x="8791079" y="1062093"/>
                  <a:pt x="8781604" y="1068699"/>
                  <a:pt x="8773180" y="1077174"/>
                </a:cubicBezTo>
                <a:cubicBezTo>
                  <a:pt x="8764141" y="1086402"/>
                  <a:pt x="8756453" y="1097534"/>
                  <a:pt x="8750115" y="1110570"/>
                </a:cubicBezTo>
                <a:cubicBezTo>
                  <a:pt x="8743778" y="1123606"/>
                  <a:pt x="8738943" y="1137256"/>
                  <a:pt x="8735609" y="1151521"/>
                </a:cubicBezTo>
                <a:cubicBezTo>
                  <a:pt x="8732277" y="1165786"/>
                  <a:pt x="8730597" y="1179376"/>
                  <a:pt x="8730572" y="1192291"/>
                </a:cubicBezTo>
                <a:cubicBezTo>
                  <a:pt x="8730481" y="1207153"/>
                  <a:pt x="8732802" y="1221082"/>
                  <a:pt x="8737536" y="1234077"/>
                </a:cubicBezTo>
                <a:cubicBezTo>
                  <a:pt x="8742270" y="1247073"/>
                  <a:pt x="8749964" y="1257633"/>
                  <a:pt x="8760616" y="1265758"/>
                </a:cubicBezTo>
                <a:cubicBezTo>
                  <a:pt x="8771268" y="1273883"/>
                  <a:pt x="8785425" y="1278071"/>
                  <a:pt x="8803088" y="1278321"/>
                </a:cubicBezTo>
                <a:cubicBezTo>
                  <a:pt x="8815814" y="1278219"/>
                  <a:pt x="8827541" y="1275761"/>
                  <a:pt x="8838270" y="1270947"/>
                </a:cubicBezTo>
                <a:cubicBezTo>
                  <a:pt x="8848999" y="1266134"/>
                  <a:pt x="8858576" y="1259579"/>
                  <a:pt x="8866999" y="1251283"/>
                </a:cubicBezTo>
                <a:cubicBezTo>
                  <a:pt x="8876028" y="1242046"/>
                  <a:pt x="8883646" y="1230843"/>
                  <a:pt x="8889852" y="1217675"/>
                </a:cubicBezTo>
                <a:cubicBezTo>
                  <a:pt x="8896058" y="1204508"/>
                  <a:pt x="8900761" y="1190726"/>
                  <a:pt x="8903963" y="1176329"/>
                </a:cubicBezTo>
                <a:cubicBezTo>
                  <a:pt x="8907164" y="1161933"/>
                  <a:pt x="8908773" y="1148272"/>
                  <a:pt x="8908788" y="1135347"/>
                </a:cubicBezTo>
                <a:cubicBezTo>
                  <a:pt x="8909011" y="1122946"/>
                  <a:pt x="8907199" y="1110241"/>
                  <a:pt x="8903356" y="1097233"/>
                </a:cubicBezTo>
                <a:cubicBezTo>
                  <a:pt x="8899512" y="1084225"/>
                  <a:pt x="8892300" y="1073220"/>
                  <a:pt x="8881718" y="1064217"/>
                </a:cubicBezTo>
                <a:cubicBezTo>
                  <a:pt x="8871137" y="1055215"/>
                  <a:pt x="8855852" y="1050521"/>
                  <a:pt x="8835863" y="1050137"/>
                </a:cubicBezTo>
                <a:close/>
                <a:moveTo>
                  <a:pt x="7688510" y="1026023"/>
                </a:moveTo>
                <a:lnTo>
                  <a:pt x="7884238" y="1026023"/>
                </a:lnTo>
                <a:lnTo>
                  <a:pt x="7878504" y="1055461"/>
                </a:lnTo>
                <a:lnTo>
                  <a:pt x="7797429" y="1055461"/>
                </a:lnTo>
                <a:lnTo>
                  <a:pt x="7750750" y="1302026"/>
                </a:lnTo>
                <a:lnTo>
                  <a:pt x="7716764" y="1302026"/>
                </a:lnTo>
                <a:lnTo>
                  <a:pt x="7763443" y="1055461"/>
                </a:lnTo>
                <a:lnTo>
                  <a:pt x="7682778" y="1055461"/>
                </a:lnTo>
                <a:close/>
                <a:moveTo>
                  <a:pt x="1773486" y="1026023"/>
                </a:moveTo>
                <a:lnTo>
                  <a:pt x="1969214" y="1026023"/>
                </a:lnTo>
                <a:lnTo>
                  <a:pt x="1963480" y="1055461"/>
                </a:lnTo>
                <a:lnTo>
                  <a:pt x="1882405" y="1055461"/>
                </a:lnTo>
                <a:lnTo>
                  <a:pt x="1835726" y="1302026"/>
                </a:lnTo>
                <a:lnTo>
                  <a:pt x="1801740" y="1302026"/>
                </a:lnTo>
                <a:lnTo>
                  <a:pt x="1848419" y="1055461"/>
                </a:lnTo>
                <a:lnTo>
                  <a:pt x="1767754" y="1055461"/>
                </a:lnTo>
                <a:close/>
                <a:moveTo>
                  <a:pt x="3838633" y="1025614"/>
                </a:moveTo>
                <a:cubicBezTo>
                  <a:pt x="3844837" y="1025733"/>
                  <a:pt x="3849713" y="1027744"/>
                  <a:pt x="3853257" y="1031648"/>
                </a:cubicBezTo>
                <a:cubicBezTo>
                  <a:pt x="3856803" y="1035551"/>
                  <a:pt x="3858609" y="1040631"/>
                  <a:pt x="3858679" y="1046887"/>
                </a:cubicBezTo>
                <a:cubicBezTo>
                  <a:pt x="3858362" y="1053748"/>
                  <a:pt x="3856129" y="1059254"/>
                  <a:pt x="3851979" y="1063404"/>
                </a:cubicBezTo>
                <a:cubicBezTo>
                  <a:pt x="3847829" y="1067555"/>
                  <a:pt x="3842425" y="1069686"/>
                  <a:pt x="3835769" y="1069797"/>
                </a:cubicBezTo>
                <a:cubicBezTo>
                  <a:pt x="3829761" y="1069677"/>
                  <a:pt x="3825005" y="1067666"/>
                  <a:pt x="3821502" y="1063762"/>
                </a:cubicBezTo>
                <a:cubicBezTo>
                  <a:pt x="3817999" y="1059859"/>
                  <a:pt x="3816210" y="1054779"/>
                  <a:pt x="3816133" y="1048523"/>
                </a:cubicBezTo>
                <a:cubicBezTo>
                  <a:pt x="3816304" y="1041841"/>
                  <a:pt x="3818520" y="1036387"/>
                  <a:pt x="3822781" y="1032159"/>
                </a:cubicBezTo>
                <a:cubicBezTo>
                  <a:pt x="3827042" y="1027932"/>
                  <a:pt x="3832326" y="1025750"/>
                  <a:pt x="3838633" y="1025614"/>
                </a:cubicBezTo>
                <a:close/>
                <a:moveTo>
                  <a:pt x="457258" y="1025614"/>
                </a:moveTo>
                <a:cubicBezTo>
                  <a:pt x="463462" y="1025733"/>
                  <a:pt x="468338" y="1027744"/>
                  <a:pt x="471883" y="1031648"/>
                </a:cubicBezTo>
                <a:cubicBezTo>
                  <a:pt x="475428" y="1035551"/>
                  <a:pt x="477235" y="1040631"/>
                  <a:pt x="477303" y="1046887"/>
                </a:cubicBezTo>
                <a:cubicBezTo>
                  <a:pt x="476988" y="1053748"/>
                  <a:pt x="474755" y="1059254"/>
                  <a:pt x="470605" y="1063404"/>
                </a:cubicBezTo>
                <a:cubicBezTo>
                  <a:pt x="466454" y="1067555"/>
                  <a:pt x="461051" y="1069686"/>
                  <a:pt x="454395" y="1069797"/>
                </a:cubicBezTo>
                <a:cubicBezTo>
                  <a:pt x="448386" y="1069677"/>
                  <a:pt x="443631" y="1067666"/>
                  <a:pt x="440128" y="1063762"/>
                </a:cubicBezTo>
                <a:cubicBezTo>
                  <a:pt x="436625" y="1059859"/>
                  <a:pt x="434836" y="1054779"/>
                  <a:pt x="434759" y="1048523"/>
                </a:cubicBezTo>
                <a:cubicBezTo>
                  <a:pt x="434929" y="1041841"/>
                  <a:pt x="437145" y="1036387"/>
                  <a:pt x="441406" y="1032159"/>
                </a:cubicBezTo>
                <a:cubicBezTo>
                  <a:pt x="445668" y="1027932"/>
                  <a:pt x="450952" y="1025750"/>
                  <a:pt x="457258" y="1025614"/>
                </a:cubicBezTo>
                <a:close/>
                <a:moveTo>
                  <a:pt x="8840370" y="1021518"/>
                </a:moveTo>
                <a:cubicBezTo>
                  <a:pt x="8865252" y="1021851"/>
                  <a:pt x="8885345" y="1027368"/>
                  <a:pt x="8900650" y="1038070"/>
                </a:cubicBezTo>
                <a:cubicBezTo>
                  <a:pt x="8915953" y="1048771"/>
                  <a:pt x="8927091" y="1062658"/>
                  <a:pt x="8934065" y="1079731"/>
                </a:cubicBezTo>
                <a:cubicBezTo>
                  <a:pt x="8941039" y="1096803"/>
                  <a:pt x="8944474" y="1115063"/>
                  <a:pt x="8944370" y="1134509"/>
                </a:cubicBezTo>
                <a:cubicBezTo>
                  <a:pt x="8944328" y="1157693"/>
                  <a:pt x="8940220" y="1181158"/>
                  <a:pt x="8932047" y="1204905"/>
                </a:cubicBezTo>
                <a:cubicBezTo>
                  <a:pt x="8923873" y="1228652"/>
                  <a:pt x="8911887" y="1248738"/>
                  <a:pt x="8896088" y="1265164"/>
                </a:cubicBezTo>
                <a:cubicBezTo>
                  <a:pt x="8888560" y="1272639"/>
                  <a:pt x="8880161" y="1279192"/>
                  <a:pt x="8870892" y="1284823"/>
                </a:cubicBezTo>
                <a:cubicBezTo>
                  <a:pt x="8861622" y="1290455"/>
                  <a:pt x="8852404" y="1294551"/>
                  <a:pt x="8843238" y="1297111"/>
                </a:cubicBezTo>
                <a:lnTo>
                  <a:pt x="8843238" y="1298339"/>
                </a:lnTo>
                <a:cubicBezTo>
                  <a:pt x="8855409" y="1300840"/>
                  <a:pt x="8867733" y="1303314"/>
                  <a:pt x="8880211" y="1305763"/>
                </a:cubicBezTo>
                <a:cubicBezTo>
                  <a:pt x="8892687" y="1308212"/>
                  <a:pt x="8904804" y="1310379"/>
                  <a:pt x="8916559" y="1312265"/>
                </a:cubicBezTo>
                <a:lnTo>
                  <a:pt x="8903462" y="1340526"/>
                </a:lnTo>
                <a:cubicBezTo>
                  <a:pt x="8891202" y="1337578"/>
                  <a:pt x="8878669" y="1334281"/>
                  <a:pt x="8865862" y="1330635"/>
                </a:cubicBezTo>
                <a:cubicBezTo>
                  <a:pt x="8853055" y="1326989"/>
                  <a:pt x="8841432" y="1323480"/>
                  <a:pt x="8830992" y="1320108"/>
                </a:cubicBezTo>
                <a:cubicBezTo>
                  <a:pt x="8820553" y="1316735"/>
                  <a:pt x="8812753" y="1313984"/>
                  <a:pt x="8807594" y="1311855"/>
                </a:cubicBezTo>
                <a:cubicBezTo>
                  <a:pt x="8801406" y="1309645"/>
                  <a:pt x="8796985" y="1308127"/>
                  <a:pt x="8794331" y="1307299"/>
                </a:cubicBezTo>
                <a:cubicBezTo>
                  <a:pt x="8791676" y="1306471"/>
                  <a:pt x="8789816" y="1306079"/>
                  <a:pt x="8788748" y="1306121"/>
                </a:cubicBezTo>
                <a:cubicBezTo>
                  <a:pt x="8762078" y="1304497"/>
                  <a:pt x="8739948" y="1294042"/>
                  <a:pt x="8722357" y="1274758"/>
                </a:cubicBezTo>
                <a:cubicBezTo>
                  <a:pt x="8704767" y="1255473"/>
                  <a:pt x="8695644" y="1228520"/>
                  <a:pt x="8694990" y="1193898"/>
                </a:cubicBezTo>
                <a:cubicBezTo>
                  <a:pt x="8695075" y="1169793"/>
                  <a:pt x="8699507" y="1145815"/>
                  <a:pt x="8708285" y="1121966"/>
                </a:cubicBezTo>
                <a:cubicBezTo>
                  <a:pt x="8717064" y="1098117"/>
                  <a:pt x="8729682" y="1077724"/>
                  <a:pt x="8746140" y="1060786"/>
                </a:cubicBezTo>
                <a:cubicBezTo>
                  <a:pt x="8758465" y="1048409"/>
                  <a:pt x="8772838" y="1038796"/>
                  <a:pt x="8789261" y="1031946"/>
                </a:cubicBezTo>
                <a:cubicBezTo>
                  <a:pt x="8805683" y="1025096"/>
                  <a:pt x="8822719" y="1021620"/>
                  <a:pt x="8840370" y="1021518"/>
                </a:cubicBezTo>
                <a:close/>
                <a:moveTo>
                  <a:pt x="10925933" y="1021108"/>
                </a:moveTo>
                <a:lnTo>
                  <a:pt x="10964444" y="1021108"/>
                </a:lnTo>
                <a:lnTo>
                  <a:pt x="10991894" y="1079626"/>
                </a:lnTo>
                <a:lnTo>
                  <a:pt x="10967313" y="1079626"/>
                </a:lnTo>
                <a:close/>
                <a:moveTo>
                  <a:pt x="9892227" y="1021108"/>
                </a:moveTo>
                <a:lnTo>
                  <a:pt x="9930748" y="1021108"/>
                </a:lnTo>
                <a:lnTo>
                  <a:pt x="9957761" y="1079626"/>
                </a:lnTo>
                <a:lnTo>
                  <a:pt x="9933206" y="1079626"/>
                </a:lnTo>
                <a:close/>
                <a:moveTo>
                  <a:pt x="7449308" y="1021108"/>
                </a:moveTo>
                <a:lnTo>
                  <a:pt x="7487819" y="1021108"/>
                </a:lnTo>
                <a:lnTo>
                  <a:pt x="7515269" y="1079626"/>
                </a:lnTo>
                <a:lnTo>
                  <a:pt x="7490687" y="1079626"/>
                </a:lnTo>
                <a:close/>
                <a:moveTo>
                  <a:pt x="4600019" y="1021108"/>
                </a:moveTo>
                <a:lnTo>
                  <a:pt x="4624579" y="1021108"/>
                </a:lnTo>
                <a:lnTo>
                  <a:pt x="4652816" y="1079626"/>
                </a:lnTo>
                <a:lnTo>
                  <a:pt x="4627442" y="1079626"/>
                </a:lnTo>
                <a:lnTo>
                  <a:pt x="4609859" y="1041978"/>
                </a:lnTo>
                <a:lnTo>
                  <a:pt x="4609040" y="1041978"/>
                </a:lnTo>
                <a:lnTo>
                  <a:pt x="4580332" y="1079626"/>
                </a:lnTo>
                <a:lnTo>
                  <a:pt x="4552903" y="1079626"/>
                </a:lnTo>
                <a:close/>
                <a:moveTo>
                  <a:pt x="3970344" y="1021108"/>
                </a:moveTo>
                <a:lnTo>
                  <a:pt x="3994522" y="1021108"/>
                </a:lnTo>
                <a:lnTo>
                  <a:pt x="4022756" y="1079626"/>
                </a:lnTo>
                <a:lnTo>
                  <a:pt x="3997391" y="1079626"/>
                </a:lnTo>
                <a:lnTo>
                  <a:pt x="3979769" y="1041978"/>
                </a:lnTo>
                <a:lnTo>
                  <a:pt x="3978950" y="1041978"/>
                </a:lnTo>
                <a:lnTo>
                  <a:pt x="3950264" y="1079626"/>
                </a:lnTo>
                <a:lnTo>
                  <a:pt x="3922808" y="1079626"/>
                </a:lnTo>
                <a:close/>
                <a:moveTo>
                  <a:pt x="9293894" y="1018241"/>
                </a:moveTo>
                <a:lnTo>
                  <a:pt x="9320118" y="1018241"/>
                </a:lnTo>
                <a:lnTo>
                  <a:pt x="9345916" y="1076791"/>
                </a:lnTo>
                <a:lnTo>
                  <a:pt x="9320118" y="1076791"/>
                </a:lnTo>
                <a:lnTo>
                  <a:pt x="9304957" y="1038261"/>
                </a:lnTo>
                <a:lnTo>
                  <a:pt x="9304138" y="1038261"/>
                </a:lnTo>
                <a:lnTo>
                  <a:pt x="9277914" y="1076791"/>
                </a:lnTo>
                <a:lnTo>
                  <a:pt x="9250459" y="1076791"/>
                </a:lnTo>
                <a:close/>
                <a:moveTo>
                  <a:pt x="6903119" y="1018241"/>
                </a:moveTo>
                <a:lnTo>
                  <a:pt x="6929344" y="1018241"/>
                </a:lnTo>
                <a:lnTo>
                  <a:pt x="6955141" y="1076791"/>
                </a:lnTo>
                <a:lnTo>
                  <a:pt x="6929344" y="1076791"/>
                </a:lnTo>
                <a:lnTo>
                  <a:pt x="6914182" y="1038261"/>
                </a:lnTo>
                <a:lnTo>
                  <a:pt x="6913363" y="1038261"/>
                </a:lnTo>
                <a:lnTo>
                  <a:pt x="6887139" y="1076791"/>
                </a:lnTo>
                <a:lnTo>
                  <a:pt x="6859685" y="1076791"/>
                </a:lnTo>
                <a:close/>
                <a:moveTo>
                  <a:pt x="5864589" y="1018241"/>
                </a:moveTo>
                <a:lnTo>
                  <a:pt x="5890816" y="1018241"/>
                </a:lnTo>
                <a:lnTo>
                  <a:pt x="5916595" y="1076759"/>
                </a:lnTo>
                <a:lnTo>
                  <a:pt x="5890816" y="1076759"/>
                </a:lnTo>
                <a:lnTo>
                  <a:pt x="5875654" y="1038293"/>
                </a:lnTo>
                <a:lnTo>
                  <a:pt x="5874425" y="1038293"/>
                </a:lnTo>
                <a:lnTo>
                  <a:pt x="5848608" y="1076759"/>
                </a:lnTo>
                <a:lnTo>
                  <a:pt x="5821151" y="1076759"/>
                </a:lnTo>
                <a:close/>
                <a:moveTo>
                  <a:pt x="2264141" y="1018241"/>
                </a:moveTo>
                <a:lnTo>
                  <a:pt x="2290367" y="1018241"/>
                </a:lnTo>
                <a:lnTo>
                  <a:pt x="2316146" y="1076791"/>
                </a:lnTo>
                <a:lnTo>
                  <a:pt x="2290367" y="1076791"/>
                </a:lnTo>
                <a:lnTo>
                  <a:pt x="2275205" y="1038261"/>
                </a:lnTo>
                <a:lnTo>
                  <a:pt x="2273976" y="1038261"/>
                </a:lnTo>
                <a:lnTo>
                  <a:pt x="2248159" y="1076791"/>
                </a:lnTo>
                <a:lnTo>
                  <a:pt x="2220702" y="1076791"/>
                </a:lnTo>
                <a:close/>
                <a:moveTo>
                  <a:pt x="1302328" y="1018241"/>
                </a:moveTo>
                <a:lnTo>
                  <a:pt x="1328521" y="1018241"/>
                </a:lnTo>
                <a:lnTo>
                  <a:pt x="1354299" y="1076791"/>
                </a:lnTo>
                <a:lnTo>
                  <a:pt x="1328521" y="1076791"/>
                </a:lnTo>
                <a:lnTo>
                  <a:pt x="1313391" y="1038261"/>
                </a:lnTo>
                <a:lnTo>
                  <a:pt x="1312163" y="1038261"/>
                </a:lnTo>
                <a:lnTo>
                  <a:pt x="1286346" y="1076791"/>
                </a:lnTo>
                <a:lnTo>
                  <a:pt x="1258480" y="1076791"/>
                </a:lnTo>
                <a:close/>
                <a:moveTo>
                  <a:pt x="587741" y="1018241"/>
                </a:moveTo>
                <a:lnTo>
                  <a:pt x="613967" y="1018241"/>
                </a:lnTo>
                <a:lnTo>
                  <a:pt x="639746" y="1076791"/>
                </a:lnTo>
                <a:lnTo>
                  <a:pt x="613967" y="1076791"/>
                </a:lnTo>
                <a:lnTo>
                  <a:pt x="598805" y="1038261"/>
                </a:lnTo>
                <a:lnTo>
                  <a:pt x="597575" y="1038261"/>
                </a:lnTo>
                <a:lnTo>
                  <a:pt x="571759" y="1076791"/>
                </a:lnTo>
                <a:lnTo>
                  <a:pt x="544302" y="1076791"/>
                </a:lnTo>
                <a:close/>
                <a:moveTo>
                  <a:pt x="6408467" y="1011279"/>
                </a:moveTo>
                <a:lnTo>
                  <a:pt x="6442461" y="1011279"/>
                </a:lnTo>
                <a:lnTo>
                  <a:pt x="6417886" y="1139015"/>
                </a:lnTo>
                <a:lnTo>
                  <a:pt x="6418706" y="1139015"/>
                </a:lnTo>
                <a:cubicBezTo>
                  <a:pt x="6427136" y="1126799"/>
                  <a:pt x="6437307" y="1117169"/>
                  <a:pt x="6449219" y="1110123"/>
                </a:cubicBezTo>
                <a:cubicBezTo>
                  <a:pt x="6461131" y="1103077"/>
                  <a:pt x="6474579" y="1099482"/>
                  <a:pt x="6489562" y="1099337"/>
                </a:cubicBezTo>
                <a:cubicBezTo>
                  <a:pt x="6501458" y="1099098"/>
                  <a:pt x="6512455" y="1103052"/>
                  <a:pt x="6522554" y="1111199"/>
                </a:cubicBezTo>
                <a:cubicBezTo>
                  <a:pt x="6532653" y="1119346"/>
                  <a:pt x="6538022" y="1133124"/>
                  <a:pt x="6538660" y="1152531"/>
                </a:cubicBezTo>
                <a:cubicBezTo>
                  <a:pt x="6538652" y="1157949"/>
                  <a:pt x="6538362" y="1163598"/>
                  <a:pt x="6537791" y="1169477"/>
                </a:cubicBezTo>
                <a:cubicBezTo>
                  <a:pt x="6537220" y="1175356"/>
                  <a:pt x="6536419" y="1180902"/>
                  <a:pt x="6535388" y="1186116"/>
                </a:cubicBezTo>
                <a:lnTo>
                  <a:pt x="6513303" y="1302026"/>
                </a:lnTo>
                <a:lnTo>
                  <a:pt x="6479323" y="1302026"/>
                </a:lnTo>
                <a:lnTo>
                  <a:pt x="6501440" y="1187754"/>
                </a:lnTo>
                <a:cubicBezTo>
                  <a:pt x="6502080" y="1184077"/>
                  <a:pt x="6502643" y="1179964"/>
                  <a:pt x="6503129" y="1175416"/>
                </a:cubicBezTo>
                <a:cubicBezTo>
                  <a:pt x="6503615" y="1170868"/>
                  <a:pt x="6503872" y="1165833"/>
                  <a:pt x="6503897" y="1160313"/>
                </a:cubicBezTo>
                <a:cubicBezTo>
                  <a:pt x="6504000" y="1150884"/>
                  <a:pt x="6501645" y="1143119"/>
                  <a:pt x="6496832" y="1137018"/>
                </a:cubicBezTo>
                <a:cubicBezTo>
                  <a:pt x="6492020" y="1130917"/>
                  <a:pt x="6484135" y="1127760"/>
                  <a:pt x="6473179" y="1127547"/>
                </a:cubicBezTo>
                <a:cubicBezTo>
                  <a:pt x="6459407" y="1127896"/>
                  <a:pt x="6445891" y="1134876"/>
                  <a:pt x="6432631" y="1148486"/>
                </a:cubicBezTo>
                <a:cubicBezTo>
                  <a:pt x="6419371" y="1162096"/>
                  <a:pt x="6410361" y="1180237"/>
                  <a:pt x="6405599" y="1202908"/>
                </a:cubicBezTo>
                <a:lnTo>
                  <a:pt x="6387169" y="1302026"/>
                </a:lnTo>
                <a:lnTo>
                  <a:pt x="6353174" y="1302026"/>
                </a:lnTo>
                <a:close/>
                <a:moveTo>
                  <a:pt x="5198792" y="1011279"/>
                </a:moveTo>
                <a:lnTo>
                  <a:pt x="5232786" y="1011279"/>
                </a:lnTo>
                <a:lnTo>
                  <a:pt x="5208211" y="1139015"/>
                </a:lnTo>
                <a:lnTo>
                  <a:pt x="5209031" y="1139015"/>
                </a:lnTo>
                <a:cubicBezTo>
                  <a:pt x="5217461" y="1126799"/>
                  <a:pt x="5227632" y="1117169"/>
                  <a:pt x="5239544" y="1110123"/>
                </a:cubicBezTo>
                <a:cubicBezTo>
                  <a:pt x="5251456" y="1103077"/>
                  <a:pt x="5264904" y="1099482"/>
                  <a:pt x="5279887" y="1099337"/>
                </a:cubicBezTo>
                <a:cubicBezTo>
                  <a:pt x="5291783" y="1099098"/>
                  <a:pt x="5302780" y="1103052"/>
                  <a:pt x="5312879" y="1111199"/>
                </a:cubicBezTo>
                <a:cubicBezTo>
                  <a:pt x="5322978" y="1119346"/>
                  <a:pt x="5328347" y="1133124"/>
                  <a:pt x="5328985" y="1152531"/>
                </a:cubicBezTo>
                <a:cubicBezTo>
                  <a:pt x="5328977" y="1157949"/>
                  <a:pt x="5328687" y="1163598"/>
                  <a:pt x="5328116" y="1169477"/>
                </a:cubicBezTo>
                <a:cubicBezTo>
                  <a:pt x="5327545" y="1175356"/>
                  <a:pt x="5326744" y="1180902"/>
                  <a:pt x="5325713" y="1186116"/>
                </a:cubicBezTo>
                <a:lnTo>
                  <a:pt x="5303629" y="1302026"/>
                </a:lnTo>
                <a:lnTo>
                  <a:pt x="5269648" y="1302026"/>
                </a:lnTo>
                <a:lnTo>
                  <a:pt x="5291765" y="1187754"/>
                </a:lnTo>
                <a:cubicBezTo>
                  <a:pt x="5292405" y="1184077"/>
                  <a:pt x="5292968" y="1179964"/>
                  <a:pt x="5293454" y="1175416"/>
                </a:cubicBezTo>
                <a:cubicBezTo>
                  <a:pt x="5293941" y="1170868"/>
                  <a:pt x="5294197" y="1165833"/>
                  <a:pt x="5294222" y="1160313"/>
                </a:cubicBezTo>
                <a:cubicBezTo>
                  <a:pt x="5294325" y="1150884"/>
                  <a:pt x="5291970" y="1143119"/>
                  <a:pt x="5287157" y="1137018"/>
                </a:cubicBezTo>
                <a:cubicBezTo>
                  <a:pt x="5282345" y="1130917"/>
                  <a:pt x="5274460" y="1127760"/>
                  <a:pt x="5263504" y="1127547"/>
                </a:cubicBezTo>
                <a:cubicBezTo>
                  <a:pt x="5249732" y="1127896"/>
                  <a:pt x="5236216" y="1134876"/>
                  <a:pt x="5222957" y="1148486"/>
                </a:cubicBezTo>
                <a:cubicBezTo>
                  <a:pt x="5209696" y="1162096"/>
                  <a:pt x="5200686" y="1180237"/>
                  <a:pt x="5195924" y="1202908"/>
                </a:cubicBezTo>
                <a:lnTo>
                  <a:pt x="5177494" y="1302026"/>
                </a:lnTo>
                <a:lnTo>
                  <a:pt x="5143499" y="1302026"/>
                </a:lnTo>
                <a:close/>
                <a:moveTo>
                  <a:pt x="2693718" y="1011279"/>
                </a:moveTo>
                <a:lnTo>
                  <a:pt x="2727712" y="1011279"/>
                </a:lnTo>
                <a:lnTo>
                  <a:pt x="2703138" y="1139015"/>
                </a:lnTo>
                <a:lnTo>
                  <a:pt x="2703957" y="1139015"/>
                </a:lnTo>
                <a:cubicBezTo>
                  <a:pt x="2712387" y="1126799"/>
                  <a:pt x="2722558" y="1117169"/>
                  <a:pt x="2734470" y="1110123"/>
                </a:cubicBezTo>
                <a:cubicBezTo>
                  <a:pt x="2746382" y="1103077"/>
                  <a:pt x="2759830" y="1099482"/>
                  <a:pt x="2774813" y="1099337"/>
                </a:cubicBezTo>
                <a:cubicBezTo>
                  <a:pt x="2786710" y="1099098"/>
                  <a:pt x="2797707" y="1103052"/>
                  <a:pt x="2807805" y="1111199"/>
                </a:cubicBezTo>
                <a:cubicBezTo>
                  <a:pt x="2817904" y="1119346"/>
                  <a:pt x="2823273" y="1133124"/>
                  <a:pt x="2823911" y="1152531"/>
                </a:cubicBezTo>
                <a:cubicBezTo>
                  <a:pt x="2823903" y="1157949"/>
                  <a:pt x="2823613" y="1163598"/>
                  <a:pt x="2823042" y="1169477"/>
                </a:cubicBezTo>
                <a:cubicBezTo>
                  <a:pt x="2822471" y="1175356"/>
                  <a:pt x="2821671" y="1180902"/>
                  <a:pt x="2820640" y="1186116"/>
                </a:cubicBezTo>
                <a:lnTo>
                  <a:pt x="2798555" y="1302026"/>
                </a:lnTo>
                <a:lnTo>
                  <a:pt x="2764574" y="1302026"/>
                </a:lnTo>
                <a:lnTo>
                  <a:pt x="2786691" y="1187754"/>
                </a:lnTo>
                <a:cubicBezTo>
                  <a:pt x="2787331" y="1184077"/>
                  <a:pt x="2787894" y="1179964"/>
                  <a:pt x="2788380" y="1175416"/>
                </a:cubicBezTo>
                <a:cubicBezTo>
                  <a:pt x="2788867" y="1170868"/>
                  <a:pt x="2789123" y="1165833"/>
                  <a:pt x="2789148" y="1160313"/>
                </a:cubicBezTo>
                <a:cubicBezTo>
                  <a:pt x="2789251" y="1150884"/>
                  <a:pt x="2786896" y="1143119"/>
                  <a:pt x="2782083" y="1137018"/>
                </a:cubicBezTo>
                <a:cubicBezTo>
                  <a:pt x="2777271" y="1130917"/>
                  <a:pt x="2769387" y="1127760"/>
                  <a:pt x="2758430" y="1127547"/>
                </a:cubicBezTo>
                <a:cubicBezTo>
                  <a:pt x="2744658" y="1127896"/>
                  <a:pt x="2731142" y="1134876"/>
                  <a:pt x="2717882" y="1148486"/>
                </a:cubicBezTo>
                <a:cubicBezTo>
                  <a:pt x="2704623" y="1162096"/>
                  <a:pt x="2695612" y="1180237"/>
                  <a:pt x="2690851" y="1202908"/>
                </a:cubicBezTo>
                <a:lnTo>
                  <a:pt x="2672420" y="1302026"/>
                </a:lnTo>
                <a:lnTo>
                  <a:pt x="2638425" y="1302026"/>
                </a:lnTo>
                <a:close/>
                <a:moveTo>
                  <a:pt x="1998393" y="1011279"/>
                </a:moveTo>
                <a:lnTo>
                  <a:pt x="2032387" y="1011279"/>
                </a:lnTo>
                <a:lnTo>
                  <a:pt x="2007813" y="1139015"/>
                </a:lnTo>
                <a:lnTo>
                  <a:pt x="2008632" y="1139015"/>
                </a:lnTo>
                <a:cubicBezTo>
                  <a:pt x="2017062" y="1126799"/>
                  <a:pt x="2027233" y="1117169"/>
                  <a:pt x="2039145" y="1110123"/>
                </a:cubicBezTo>
                <a:cubicBezTo>
                  <a:pt x="2051057" y="1103077"/>
                  <a:pt x="2064504" y="1099482"/>
                  <a:pt x="2079488" y="1099337"/>
                </a:cubicBezTo>
                <a:cubicBezTo>
                  <a:pt x="2091384" y="1099098"/>
                  <a:pt x="2102382" y="1103052"/>
                  <a:pt x="2112480" y="1111199"/>
                </a:cubicBezTo>
                <a:cubicBezTo>
                  <a:pt x="2122579" y="1119346"/>
                  <a:pt x="2127948" y="1133124"/>
                  <a:pt x="2128586" y="1152531"/>
                </a:cubicBezTo>
                <a:cubicBezTo>
                  <a:pt x="2128577" y="1157949"/>
                  <a:pt x="2128288" y="1163598"/>
                  <a:pt x="2127718" y="1169477"/>
                </a:cubicBezTo>
                <a:cubicBezTo>
                  <a:pt x="2127146" y="1175356"/>
                  <a:pt x="2126346" y="1180902"/>
                  <a:pt x="2125314" y="1186116"/>
                </a:cubicBezTo>
                <a:lnTo>
                  <a:pt x="2103230" y="1302026"/>
                </a:lnTo>
                <a:lnTo>
                  <a:pt x="2069249" y="1302026"/>
                </a:lnTo>
                <a:lnTo>
                  <a:pt x="2091366" y="1187754"/>
                </a:lnTo>
                <a:cubicBezTo>
                  <a:pt x="2092006" y="1184077"/>
                  <a:pt x="2092569" y="1179964"/>
                  <a:pt x="2093056" y="1175416"/>
                </a:cubicBezTo>
                <a:cubicBezTo>
                  <a:pt x="2093542" y="1170868"/>
                  <a:pt x="2093798" y="1165833"/>
                  <a:pt x="2093823" y="1160313"/>
                </a:cubicBezTo>
                <a:cubicBezTo>
                  <a:pt x="2093926" y="1150884"/>
                  <a:pt x="2091571" y="1143119"/>
                  <a:pt x="2086758" y="1137018"/>
                </a:cubicBezTo>
                <a:cubicBezTo>
                  <a:pt x="2081946" y="1130917"/>
                  <a:pt x="2074061" y="1127760"/>
                  <a:pt x="2063105" y="1127547"/>
                </a:cubicBezTo>
                <a:cubicBezTo>
                  <a:pt x="2049334" y="1127896"/>
                  <a:pt x="2035817" y="1134876"/>
                  <a:pt x="2022558" y="1148486"/>
                </a:cubicBezTo>
                <a:cubicBezTo>
                  <a:pt x="2009298" y="1162096"/>
                  <a:pt x="2000287" y="1180237"/>
                  <a:pt x="1995525" y="1202908"/>
                </a:cubicBezTo>
                <a:lnTo>
                  <a:pt x="1977095" y="1302026"/>
                </a:lnTo>
                <a:lnTo>
                  <a:pt x="1943100" y="1302026"/>
                </a:lnTo>
                <a:close/>
                <a:moveTo>
                  <a:pt x="1138910" y="1011279"/>
                </a:moveTo>
                <a:lnTo>
                  <a:pt x="1172905" y="1011279"/>
                </a:lnTo>
                <a:lnTo>
                  <a:pt x="1164713" y="1053874"/>
                </a:lnTo>
                <a:lnTo>
                  <a:pt x="1197479" y="1053874"/>
                </a:lnTo>
                <a:lnTo>
                  <a:pt x="1193383" y="1075531"/>
                </a:lnTo>
                <a:lnTo>
                  <a:pt x="1160617" y="1075531"/>
                </a:lnTo>
                <a:lnTo>
                  <a:pt x="1129490" y="1239361"/>
                </a:lnTo>
                <a:cubicBezTo>
                  <a:pt x="1127416" y="1249728"/>
                  <a:pt x="1125624" y="1260326"/>
                  <a:pt x="1124114" y="1271154"/>
                </a:cubicBezTo>
                <a:cubicBezTo>
                  <a:pt x="1122604" y="1281982"/>
                  <a:pt x="1121528" y="1292273"/>
                  <a:pt x="1120889" y="1302026"/>
                </a:cubicBezTo>
                <a:lnTo>
                  <a:pt x="1089761" y="1302026"/>
                </a:lnTo>
                <a:lnTo>
                  <a:pt x="1095085" y="1262752"/>
                </a:lnTo>
                <a:lnTo>
                  <a:pt x="1094266" y="1262752"/>
                </a:lnTo>
                <a:cubicBezTo>
                  <a:pt x="1085179" y="1276933"/>
                  <a:pt x="1074581" y="1287760"/>
                  <a:pt x="1062473" y="1295233"/>
                </a:cubicBezTo>
                <a:cubicBezTo>
                  <a:pt x="1050365" y="1302706"/>
                  <a:pt x="1037207" y="1306472"/>
                  <a:pt x="1023000" y="1306531"/>
                </a:cubicBezTo>
                <a:cubicBezTo>
                  <a:pt x="1003693" y="1306064"/>
                  <a:pt x="988994" y="1299126"/>
                  <a:pt x="978902" y="1285717"/>
                </a:cubicBezTo>
                <a:cubicBezTo>
                  <a:pt x="968810" y="1272308"/>
                  <a:pt x="963730" y="1255230"/>
                  <a:pt x="963663" y="1234482"/>
                </a:cubicBezTo>
                <a:cubicBezTo>
                  <a:pt x="963877" y="1210628"/>
                  <a:pt x="969268" y="1188509"/>
                  <a:pt x="979835" y="1168124"/>
                </a:cubicBezTo>
                <a:cubicBezTo>
                  <a:pt x="990403" y="1147739"/>
                  <a:pt x="1004861" y="1131269"/>
                  <a:pt x="1023211" y="1118715"/>
                </a:cubicBezTo>
                <a:cubicBezTo>
                  <a:pt x="1041560" y="1106160"/>
                  <a:pt x="1062515" y="1099701"/>
                  <a:pt x="1086075" y="1099337"/>
                </a:cubicBezTo>
                <a:cubicBezTo>
                  <a:pt x="1092560" y="1099371"/>
                  <a:pt x="1098942" y="1100018"/>
                  <a:pt x="1105223" y="1101279"/>
                </a:cubicBezTo>
                <a:cubicBezTo>
                  <a:pt x="1111503" y="1102539"/>
                  <a:pt x="1116861" y="1104209"/>
                  <a:pt x="1121298" y="1106287"/>
                </a:cubicBezTo>
                <a:lnTo>
                  <a:pt x="1127032" y="1075531"/>
                </a:lnTo>
                <a:lnTo>
                  <a:pt x="1047165" y="1075531"/>
                </a:lnTo>
                <a:lnTo>
                  <a:pt x="1051261" y="1053874"/>
                </a:lnTo>
                <a:lnTo>
                  <a:pt x="1131128" y="1053874"/>
                </a:lnTo>
                <a:close/>
                <a:moveTo>
                  <a:pt x="226742" y="1011279"/>
                </a:moveTo>
                <a:lnTo>
                  <a:pt x="260737" y="1011279"/>
                </a:lnTo>
                <a:lnTo>
                  <a:pt x="236162" y="1139015"/>
                </a:lnTo>
                <a:lnTo>
                  <a:pt x="236982" y="1139015"/>
                </a:lnTo>
                <a:cubicBezTo>
                  <a:pt x="245412" y="1126799"/>
                  <a:pt x="255583" y="1117169"/>
                  <a:pt x="267495" y="1110123"/>
                </a:cubicBezTo>
                <a:cubicBezTo>
                  <a:pt x="279407" y="1103077"/>
                  <a:pt x="292855" y="1099482"/>
                  <a:pt x="307838" y="1099337"/>
                </a:cubicBezTo>
                <a:cubicBezTo>
                  <a:pt x="319734" y="1099098"/>
                  <a:pt x="330731" y="1103052"/>
                  <a:pt x="340830" y="1111199"/>
                </a:cubicBezTo>
                <a:cubicBezTo>
                  <a:pt x="350929" y="1119346"/>
                  <a:pt x="356297" y="1133124"/>
                  <a:pt x="356936" y="1152531"/>
                </a:cubicBezTo>
                <a:cubicBezTo>
                  <a:pt x="356928" y="1157949"/>
                  <a:pt x="356638" y="1163598"/>
                  <a:pt x="356067" y="1169477"/>
                </a:cubicBezTo>
                <a:cubicBezTo>
                  <a:pt x="355496" y="1175356"/>
                  <a:pt x="354695" y="1180902"/>
                  <a:pt x="353664" y="1186116"/>
                </a:cubicBezTo>
                <a:lnTo>
                  <a:pt x="331580" y="1302026"/>
                </a:lnTo>
                <a:lnTo>
                  <a:pt x="297599" y="1302026"/>
                </a:lnTo>
                <a:lnTo>
                  <a:pt x="319716" y="1187754"/>
                </a:lnTo>
                <a:cubicBezTo>
                  <a:pt x="320356" y="1184077"/>
                  <a:pt x="320919" y="1179964"/>
                  <a:pt x="321405" y="1175416"/>
                </a:cubicBezTo>
                <a:cubicBezTo>
                  <a:pt x="321892" y="1170868"/>
                  <a:pt x="322148" y="1165833"/>
                  <a:pt x="322173" y="1160313"/>
                </a:cubicBezTo>
                <a:cubicBezTo>
                  <a:pt x="322276" y="1150884"/>
                  <a:pt x="319921" y="1143119"/>
                  <a:pt x="315108" y="1137018"/>
                </a:cubicBezTo>
                <a:cubicBezTo>
                  <a:pt x="310296" y="1130917"/>
                  <a:pt x="302411" y="1127760"/>
                  <a:pt x="291455" y="1127547"/>
                </a:cubicBezTo>
                <a:cubicBezTo>
                  <a:pt x="277683" y="1127896"/>
                  <a:pt x="264167" y="1134876"/>
                  <a:pt x="250907" y="1148486"/>
                </a:cubicBezTo>
                <a:cubicBezTo>
                  <a:pt x="237647" y="1162096"/>
                  <a:pt x="228637" y="1180237"/>
                  <a:pt x="223875" y="1202908"/>
                </a:cubicBezTo>
                <a:lnTo>
                  <a:pt x="205444" y="1302026"/>
                </a:lnTo>
                <a:lnTo>
                  <a:pt x="171450" y="1302026"/>
                </a:lnTo>
                <a:close/>
                <a:moveTo>
                  <a:pt x="9377415" y="985885"/>
                </a:moveTo>
                <a:lnTo>
                  <a:pt x="9411000" y="985885"/>
                </a:lnTo>
                <a:lnTo>
                  <a:pt x="9361456" y="1039078"/>
                </a:lnTo>
                <a:lnTo>
                  <a:pt x="9340600" y="1039078"/>
                </a:lnTo>
                <a:close/>
                <a:moveTo>
                  <a:pt x="6986639" y="985885"/>
                </a:moveTo>
                <a:lnTo>
                  <a:pt x="7020225" y="985885"/>
                </a:lnTo>
                <a:lnTo>
                  <a:pt x="6970682" y="1039078"/>
                </a:lnTo>
                <a:lnTo>
                  <a:pt x="6949824" y="1039078"/>
                </a:lnTo>
                <a:close/>
                <a:moveTo>
                  <a:pt x="2347661" y="985885"/>
                </a:moveTo>
                <a:lnTo>
                  <a:pt x="2381246" y="985885"/>
                </a:lnTo>
                <a:lnTo>
                  <a:pt x="2331687" y="1039078"/>
                </a:lnTo>
                <a:lnTo>
                  <a:pt x="2310830" y="1039078"/>
                </a:lnTo>
                <a:close/>
                <a:moveTo>
                  <a:pt x="1385427" y="985885"/>
                </a:moveTo>
                <a:lnTo>
                  <a:pt x="1419421" y="985885"/>
                </a:lnTo>
                <a:lnTo>
                  <a:pt x="1369863" y="1039078"/>
                </a:lnTo>
                <a:lnTo>
                  <a:pt x="1348974" y="1039078"/>
                </a:lnTo>
                <a:close/>
                <a:moveTo>
                  <a:pt x="671261" y="985885"/>
                </a:moveTo>
                <a:lnTo>
                  <a:pt x="704846" y="985885"/>
                </a:lnTo>
                <a:lnTo>
                  <a:pt x="655288" y="1039078"/>
                </a:lnTo>
                <a:lnTo>
                  <a:pt x="634430" y="1039078"/>
                </a:lnTo>
                <a:close/>
                <a:moveTo>
                  <a:pt x="5935845" y="971550"/>
                </a:moveTo>
                <a:cubicBezTo>
                  <a:pt x="5945207" y="971728"/>
                  <a:pt x="5952695" y="974333"/>
                  <a:pt x="5958310" y="979367"/>
                </a:cubicBezTo>
                <a:cubicBezTo>
                  <a:pt x="5963927" y="984400"/>
                  <a:pt x="5966806" y="990793"/>
                  <a:pt x="5966951" y="998545"/>
                </a:cubicBezTo>
                <a:cubicBezTo>
                  <a:pt x="5966741" y="1005506"/>
                  <a:pt x="5964662" y="1011273"/>
                  <a:pt x="5960711" y="1015846"/>
                </a:cubicBezTo>
                <a:cubicBezTo>
                  <a:pt x="5956761" y="1020418"/>
                  <a:pt x="5952194" y="1024691"/>
                  <a:pt x="5947011" y="1028667"/>
                </a:cubicBezTo>
                <a:cubicBezTo>
                  <a:pt x="5941828" y="1032642"/>
                  <a:pt x="5937284" y="1037214"/>
                  <a:pt x="5933376" y="1042385"/>
                </a:cubicBezTo>
                <a:lnTo>
                  <a:pt x="5916595" y="1035019"/>
                </a:lnTo>
                <a:cubicBezTo>
                  <a:pt x="5921411" y="1027688"/>
                  <a:pt x="5926722" y="1021990"/>
                  <a:pt x="5932527" y="1017926"/>
                </a:cubicBezTo>
                <a:cubicBezTo>
                  <a:pt x="5938331" y="1013863"/>
                  <a:pt x="5941495" y="1008770"/>
                  <a:pt x="5942018" y="1002648"/>
                </a:cubicBezTo>
                <a:cubicBezTo>
                  <a:pt x="5941949" y="999476"/>
                  <a:pt x="5940749" y="996792"/>
                  <a:pt x="5938419" y="994595"/>
                </a:cubicBezTo>
                <a:cubicBezTo>
                  <a:pt x="5936088" y="992398"/>
                  <a:pt x="5933039" y="991252"/>
                  <a:pt x="5929273" y="991158"/>
                </a:cubicBezTo>
                <a:cubicBezTo>
                  <a:pt x="5925123" y="991312"/>
                  <a:pt x="5921153" y="992646"/>
                  <a:pt x="5917362" y="995159"/>
                </a:cubicBezTo>
                <a:cubicBezTo>
                  <a:pt x="5913571" y="997672"/>
                  <a:pt x="5910316" y="1000442"/>
                  <a:pt x="5907598" y="1003469"/>
                </a:cubicBezTo>
                <a:lnTo>
                  <a:pt x="5896963" y="992389"/>
                </a:lnTo>
                <a:cubicBezTo>
                  <a:pt x="5900934" y="987050"/>
                  <a:pt x="5906287" y="982300"/>
                  <a:pt x="5913021" y="978138"/>
                </a:cubicBezTo>
                <a:cubicBezTo>
                  <a:pt x="5919754" y="973975"/>
                  <a:pt x="5927362" y="971779"/>
                  <a:pt x="5935845" y="971550"/>
                </a:cubicBezTo>
                <a:close/>
                <a:moveTo>
                  <a:pt x="9370095" y="849068"/>
                </a:moveTo>
                <a:cubicBezTo>
                  <a:pt x="9375763" y="849221"/>
                  <a:pt x="9380484" y="851267"/>
                  <a:pt x="9384259" y="855204"/>
                </a:cubicBezTo>
                <a:cubicBezTo>
                  <a:pt x="9388035" y="859141"/>
                  <a:pt x="9389995" y="864050"/>
                  <a:pt x="9390140" y="869931"/>
                </a:cubicBezTo>
                <a:cubicBezTo>
                  <a:pt x="9390029" y="875828"/>
                  <a:pt x="9388103" y="880805"/>
                  <a:pt x="9384361" y="884862"/>
                </a:cubicBezTo>
                <a:cubicBezTo>
                  <a:pt x="9380620" y="888919"/>
                  <a:pt x="9375728" y="891032"/>
                  <a:pt x="9369687" y="891203"/>
                </a:cubicBezTo>
                <a:cubicBezTo>
                  <a:pt x="9363627" y="891032"/>
                  <a:pt x="9358667" y="888919"/>
                  <a:pt x="9354807" y="884862"/>
                </a:cubicBezTo>
                <a:cubicBezTo>
                  <a:pt x="9350946" y="880805"/>
                  <a:pt x="9348952" y="875828"/>
                  <a:pt x="9348824" y="869931"/>
                </a:cubicBezTo>
                <a:cubicBezTo>
                  <a:pt x="9348969" y="864050"/>
                  <a:pt x="9351032" y="859141"/>
                  <a:pt x="9355012" y="855204"/>
                </a:cubicBezTo>
                <a:cubicBezTo>
                  <a:pt x="9358991" y="851267"/>
                  <a:pt x="9364019" y="849221"/>
                  <a:pt x="9370095" y="849068"/>
                </a:cubicBezTo>
                <a:close/>
                <a:moveTo>
                  <a:pt x="8664426" y="849068"/>
                </a:moveTo>
                <a:cubicBezTo>
                  <a:pt x="8670273" y="849221"/>
                  <a:pt x="8675045" y="851267"/>
                  <a:pt x="8678744" y="855204"/>
                </a:cubicBezTo>
                <a:cubicBezTo>
                  <a:pt x="8682443" y="859141"/>
                  <a:pt x="8684351" y="864050"/>
                  <a:pt x="8684470" y="869931"/>
                </a:cubicBezTo>
                <a:cubicBezTo>
                  <a:pt x="8684377" y="875828"/>
                  <a:pt x="8682519" y="880805"/>
                  <a:pt x="8678898" y="884862"/>
                </a:cubicBezTo>
                <a:cubicBezTo>
                  <a:pt x="8675275" y="888919"/>
                  <a:pt x="8670452" y="891032"/>
                  <a:pt x="8664426" y="891203"/>
                </a:cubicBezTo>
                <a:cubicBezTo>
                  <a:pt x="8658188" y="891032"/>
                  <a:pt x="8653178" y="888919"/>
                  <a:pt x="8649394" y="884862"/>
                </a:cubicBezTo>
                <a:cubicBezTo>
                  <a:pt x="8645610" y="880805"/>
                  <a:pt x="8643667" y="875828"/>
                  <a:pt x="8643564" y="869931"/>
                </a:cubicBezTo>
                <a:cubicBezTo>
                  <a:pt x="8643718" y="864050"/>
                  <a:pt x="8645764" y="859141"/>
                  <a:pt x="8649700" y="855204"/>
                </a:cubicBezTo>
                <a:cubicBezTo>
                  <a:pt x="8653637" y="851267"/>
                  <a:pt x="8658546" y="849221"/>
                  <a:pt x="8664426" y="849068"/>
                </a:cubicBezTo>
                <a:close/>
                <a:moveTo>
                  <a:pt x="8107282" y="849068"/>
                </a:moveTo>
                <a:cubicBezTo>
                  <a:pt x="8113128" y="849221"/>
                  <a:pt x="8117900" y="851267"/>
                  <a:pt x="8121598" y="855204"/>
                </a:cubicBezTo>
                <a:cubicBezTo>
                  <a:pt x="8125297" y="859141"/>
                  <a:pt x="8127206" y="864050"/>
                  <a:pt x="8127325" y="869931"/>
                </a:cubicBezTo>
                <a:cubicBezTo>
                  <a:pt x="8127231" y="875828"/>
                  <a:pt x="8125374" y="880805"/>
                  <a:pt x="8121752" y="884862"/>
                </a:cubicBezTo>
                <a:cubicBezTo>
                  <a:pt x="8118130" y="888919"/>
                  <a:pt x="8113306" y="891032"/>
                  <a:pt x="8107282" y="891203"/>
                </a:cubicBezTo>
                <a:cubicBezTo>
                  <a:pt x="8101222" y="891032"/>
                  <a:pt x="8096262" y="888919"/>
                  <a:pt x="8092402" y="884862"/>
                </a:cubicBezTo>
                <a:cubicBezTo>
                  <a:pt x="8088540" y="880805"/>
                  <a:pt x="8086546" y="875828"/>
                  <a:pt x="8086418" y="869931"/>
                </a:cubicBezTo>
                <a:cubicBezTo>
                  <a:pt x="8086572" y="864050"/>
                  <a:pt x="8088618" y="859141"/>
                  <a:pt x="8092555" y="855204"/>
                </a:cubicBezTo>
                <a:cubicBezTo>
                  <a:pt x="8096492" y="851267"/>
                  <a:pt x="8101401" y="849221"/>
                  <a:pt x="8107282" y="849068"/>
                </a:cubicBezTo>
                <a:close/>
                <a:moveTo>
                  <a:pt x="4979995" y="849068"/>
                </a:moveTo>
                <a:cubicBezTo>
                  <a:pt x="4985841" y="849221"/>
                  <a:pt x="4990614" y="851267"/>
                  <a:pt x="4994312" y="855204"/>
                </a:cubicBezTo>
                <a:cubicBezTo>
                  <a:pt x="4998011" y="859141"/>
                  <a:pt x="4999920" y="864050"/>
                  <a:pt x="5000039" y="869931"/>
                </a:cubicBezTo>
                <a:cubicBezTo>
                  <a:pt x="4999946" y="875828"/>
                  <a:pt x="4998088" y="880805"/>
                  <a:pt x="4994466" y="884862"/>
                </a:cubicBezTo>
                <a:cubicBezTo>
                  <a:pt x="4990844" y="888919"/>
                  <a:pt x="4986020" y="891032"/>
                  <a:pt x="4979995" y="891203"/>
                </a:cubicBezTo>
                <a:cubicBezTo>
                  <a:pt x="4973757" y="891032"/>
                  <a:pt x="4968746" y="888919"/>
                  <a:pt x="4964962" y="884862"/>
                </a:cubicBezTo>
                <a:cubicBezTo>
                  <a:pt x="4961178" y="880805"/>
                  <a:pt x="4959235" y="875828"/>
                  <a:pt x="4959134" y="869931"/>
                </a:cubicBezTo>
                <a:cubicBezTo>
                  <a:pt x="4959261" y="864050"/>
                  <a:pt x="4961255" y="859141"/>
                  <a:pt x="4965115" y="855204"/>
                </a:cubicBezTo>
                <a:cubicBezTo>
                  <a:pt x="4968976" y="851267"/>
                  <a:pt x="4973936" y="849221"/>
                  <a:pt x="4979995" y="849068"/>
                </a:cubicBezTo>
                <a:close/>
                <a:moveTo>
                  <a:pt x="3989700" y="849068"/>
                </a:moveTo>
                <a:cubicBezTo>
                  <a:pt x="3995367" y="849221"/>
                  <a:pt x="4000089" y="851267"/>
                  <a:pt x="4003864" y="855204"/>
                </a:cubicBezTo>
                <a:cubicBezTo>
                  <a:pt x="4007639" y="859141"/>
                  <a:pt x="4009600" y="864050"/>
                  <a:pt x="4009744" y="869931"/>
                </a:cubicBezTo>
                <a:cubicBezTo>
                  <a:pt x="4009634" y="875828"/>
                  <a:pt x="4007708" y="880805"/>
                  <a:pt x="4003966" y="884862"/>
                </a:cubicBezTo>
                <a:cubicBezTo>
                  <a:pt x="4000225" y="888919"/>
                  <a:pt x="3995333" y="891032"/>
                  <a:pt x="3989291" y="891203"/>
                </a:cubicBezTo>
                <a:cubicBezTo>
                  <a:pt x="3983231" y="891032"/>
                  <a:pt x="3978271" y="888919"/>
                  <a:pt x="3974411" y="884862"/>
                </a:cubicBezTo>
                <a:cubicBezTo>
                  <a:pt x="3970550" y="880805"/>
                  <a:pt x="3968556" y="875828"/>
                  <a:pt x="3968429" y="869931"/>
                </a:cubicBezTo>
                <a:cubicBezTo>
                  <a:pt x="3968573" y="864050"/>
                  <a:pt x="3970636" y="859141"/>
                  <a:pt x="3974615" y="855204"/>
                </a:cubicBezTo>
                <a:cubicBezTo>
                  <a:pt x="3978596" y="851267"/>
                  <a:pt x="3983624" y="849221"/>
                  <a:pt x="3989700" y="849068"/>
                </a:cubicBezTo>
                <a:close/>
                <a:moveTo>
                  <a:pt x="3640058" y="849068"/>
                </a:moveTo>
                <a:cubicBezTo>
                  <a:pt x="3645904" y="849221"/>
                  <a:pt x="3650677" y="851267"/>
                  <a:pt x="3654375" y="855204"/>
                </a:cubicBezTo>
                <a:cubicBezTo>
                  <a:pt x="3658073" y="859141"/>
                  <a:pt x="3659983" y="864050"/>
                  <a:pt x="3660102" y="869931"/>
                </a:cubicBezTo>
                <a:cubicBezTo>
                  <a:pt x="3660008" y="875828"/>
                  <a:pt x="3658150" y="880805"/>
                  <a:pt x="3654529" y="884862"/>
                </a:cubicBezTo>
                <a:cubicBezTo>
                  <a:pt x="3650906" y="888919"/>
                  <a:pt x="3646083" y="891032"/>
                  <a:pt x="3640058" y="891203"/>
                </a:cubicBezTo>
                <a:cubicBezTo>
                  <a:pt x="3633998" y="891032"/>
                  <a:pt x="3629038" y="888919"/>
                  <a:pt x="3625178" y="884862"/>
                </a:cubicBezTo>
                <a:cubicBezTo>
                  <a:pt x="3621318" y="880805"/>
                  <a:pt x="3619323" y="875828"/>
                  <a:pt x="3619196" y="869931"/>
                </a:cubicBezTo>
                <a:cubicBezTo>
                  <a:pt x="3619349" y="864050"/>
                  <a:pt x="3621394" y="859141"/>
                  <a:pt x="3625332" y="855204"/>
                </a:cubicBezTo>
                <a:cubicBezTo>
                  <a:pt x="3629269" y="851267"/>
                  <a:pt x="3634178" y="849221"/>
                  <a:pt x="3640058" y="849068"/>
                </a:cubicBezTo>
                <a:close/>
                <a:moveTo>
                  <a:pt x="1280280" y="764695"/>
                </a:moveTo>
                <a:cubicBezTo>
                  <a:pt x="1275234" y="776522"/>
                  <a:pt x="1269408" y="788848"/>
                  <a:pt x="1262800" y="801675"/>
                </a:cubicBezTo>
                <a:cubicBezTo>
                  <a:pt x="1256193" y="814502"/>
                  <a:pt x="1249609" y="826465"/>
                  <a:pt x="1243047" y="837563"/>
                </a:cubicBezTo>
                <a:cubicBezTo>
                  <a:pt x="1236486" y="848662"/>
                  <a:pt x="1230750" y="857531"/>
                  <a:pt x="1225841" y="864172"/>
                </a:cubicBezTo>
                <a:lnTo>
                  <a:pt x="1199645" y="866628"/>
                </a:lnTo>
                <a:cubicBezTo>
                  <a:pt x="1203968" y="858370"/>
                  <a:pt x="1208647" y="848550"/>
                  <a:pt x="1213683" y="837169"/>
                </a:cubicBezTo>
                <a:cubicBezTo>
                  <a:pt x="1218718" y="825787"/>
                  <a:pt x="1223549" y="814088"/>
                  <a:pt x="1228176" y="802069"/>
                </a:cubicBezTo>
                <a:cubicBezTo>
                  <a:pt x="1232802" y="790051"/>
                  <a:pt x="1236663" y="778958"/>
                  <a:pt x="1239758" y="768789"/>
                </a:cubicBezTo>
                <a:close/>
                <a:moveTo>
                  <a:pt x="7995933" y="641772"/>
                </a:moveTo>
                <a:cubicBezTo>
                  <a:pt x="7980738" y="642062"/>
                  <a:pt x="7966670" y="649061"/>
                  <a:pt x="7953729" y="662769"/>
                </a:cubicBezTo>
                <a:cubicBezTo>
                  <a:pt x="7940787" y="676478"/>
                  <a:pt x="7931635" y="695154"/>
                  <a:pt x="7926275" y="718798"/>
                </a:cubicBezTo>
                <a:lnTo>
                  <a:pt x="7921767" y="739693"/>
                </a:lnTo>
                <a:cubicBezTo>
                  <a:pt x="7920923" y="742962"/>
                  <a:pt x="7920257" y="746667"/>
                  <a:pt x="7919770" y="750806"/>
                </a:cubicBezTo>
                <a:cubicBezTo>
                  <a:pt x="7919283" y="754946"/>
                  <a:pt x="7919130" y="759573"/>
                  <a:pt x="7919309" y="764685"/>
                </a:cubicBezTo>
                <a:cubicBezTo>
                  <a:pt x="7919309" y="774160"/>
                  <a:pt x="7921972" y="781432"/>
                  <a:pt x="7927299" y="786503"/>
                </a:cubicBezTo>
                <a:cubicBezTo>
                  <a:pt x="7932626" y="791573"/>
                  <a:pt x="7940616" y="794133"/>
                  <a:pt x="7951270" y="794185"/>
                </a:cubicBezTo>
                <a:cubicBezTo>
                  <a:pt x="7968412" y="793702"/>
                  <a:pt x="7983117" y="787885"/>
                  <a:pt x="7995386" y="776734"/>
                </a:cubicBezTo>
                <a:cubicBezTo>
                  <a:pt x="8007657" y="765583"/>
                  <a:pt x="8017081" y="751997"/>
                  <a:pt x="8023660" y="735975"/>
                </a:cubicBezTo>
                <a:cubicBezTo>
                  <a:pt x="8030240" y="719953"/>
                  <a:pt x="8033562" y="704394"/>
                  <a:pt x="8033631" y="689298"/>
                </a:cubicBezTo>
                <a:cubicBezTo>
                  <a:pt x="8033750" y="676563"/>
                  <a:pt x="8030848" y="665569"/>
                  <a:pt x="8024924" y="656316"/>
                </a:cubicBezTo>
                <a:cubicBezTo>
                  <a:pt x="8018998" y="647064"/>
                  <a:pt x="8009335" y="642215"/>
                  <a:pt x="7995933" y="641772"/>
                </a:cubicBezTo>
                <a:close/>
                <a:moveTo>
                  <a:pt x="4242691" y="641772"/>
                </a:moveTo>
                <a:cubicBezTo>
                  <a:pt x="4228749" y="641899"/>
                  <a:pt x="4214960" y="649326"/>
                  <a:pt x="4201324" y="664053"/>
                </a:cubicBezTo>
                <a:cubicBezTo>
                  <a:pt x="4187689" y="678779"/>
                  <a:pt x="4177996" y="700039"/>
                  <a:pt x="4172244" y="727834"/>
                </a:cubicBezTo>
                <a:lnTo>
                  <a:pt x="4162414" y="783122"/>
                </a:lnTo>
                <a:cubicBezTo>
                  <a:pt x="4166749" y="786631"/>
                  <a:pt x="4172108" y="789345"/>
                  <a:pt x="4178490" y="791266"/>
                </a:cubicBezTo>
                <a:cubicBezTo>
                  <a:pt x="4184873" y="793186"/>
                  <a:pt x="4192075" y="794159"/>
                  <a:pt x="4200095" y="794185"/>
                </a:cubicBezTo>
                <a:cubicBezTo>
                  <a:pt x="4214888" y="793833"/>
                  <a:pt x="4228354" y="788482"/>
                  <a:pt x="4240492" y="778130"/>
                </a:cubicBezTo>
                <a:cubicBezTo>
                  <a:pt x="4252630" y="767778"/>
                  <a:pt x="4262333" y="754536"/>
                  <a:pt x="4269602" y="738403"/>
                </a:cubicBezTo>
                <a:cubicBezTo>
                  <a:pt x="4276870" y="722270"/>
                  <a:pt x="4280597" y="705355"/>
                  <a:pt x="4280782" y="687659"/>
                </a:cubicBezTo>
                <a:cubicBezTo>
                  <a:pt x="4280987" y="676606"/>
                  <a:pt x="4278222" y="666346"/>
                  <a:pt x="4272488" y="656880"/>
                </a:cubicBezTo>
                <a:cubicBezTo>
                  <a:pt x="4266754" y="647414"/>
                  <a:pt x="4256822" y="642378"/>
                  <a:pt x="4242691" y="641772"/>
                </a:cubicBezTo>
                <a:close/>
                <a:moveTo>
                  <a:pt x="3528710" y="641772"/>
                </a:moveTo>
                <a:cubicBezTo>
                  <a:pt x="3513514" y="642062"/>
                  <a:pt x="3499446" y="649061"/>
                  <a:pt x="3486505" y="662769"/>
                </a:cubicBezTo>
                <a:cubicBezTo>
                  <a:pt x="3473563" y="676478"/>
                  <a:pt x="3464413" y="695154"/>
                  <a:pt x="3459052" y="718798"/>
                </a:cubicBezTo>
                <a:lnTo>
                  <a:pt x="3454543" y="739693"/>
                </a:lnTo>
                <a:cubicBezTo>
                  <a:pt x="3453698" y="742962"/>
                  <a:pt x="3453033" y="746667"/>
                  <a:pt x="3452546" y="750806"/>
                </a:cubicBezTo>
                <a:cubicBezTo>
                  <a:pt x="3452060" y="754946"/>
                  <a:pt x="3451906" y="759573"/>
                  <a:pt x="3452086" y="764685"/>
                </a:cubicBezTo>
                <a:cubicBezTo>
                  <a:pt x="3452086" y="774160"/>
                  <a:pt x="3454749" y="781432"/>
                  <a:pt x="3460076" y="786503"/>
                </a:cubicBezTo>
                <a:cubicBezTo>
                  <a:pt x="3465403" y="791573"/>
                  <a:pt x="3473393" y="794133"/>
                  <a:pt x="3484046" y="794185"/>
                </a:cubicBezTo>
                <a:cubicBezTo>
                  <a:pt x="3501188" y="793702"/>
                  <a:pt x="3515894" y="787885"/>
                  <a:pt x="3528164" y="776734"/>
                </a:cubicBezTo>
                <a:cubicBezTo>
                  <a:pt x="3540433" y="765583"/>
                  <a:pt x="3549858" y="751997"/>
                  <a:pt x="3556437" y="735975"/>
                </a:cubicBezTo>
                <a:cubicBezTo>
                  <a:pt x="3563016" y="719953"/>
                  <a:pt x="3566340" y="704394"/>
                  <a:pt x="3566408" y="689298"/>
                </a:cubicBezTo>
                <a:cubicBezTo>
                  <a:pt x="3566528" y="676563"/>
                  <a:pt x="3563624" y="665569"/>
                  <a:pt x="3557700" y="656316"/>
                </a:cubicBezTo>
                <a:cubicBezTo>
                  <a:pt x="3551776" y="647064"/>
                  <a:pt x="3542112" y="642215"/>
                  <a:pt x="3528710" y="641772"/>
                </a:cubicBezTo>
                <a:close/>
                <a:moveTo>
                  <a:pt x="7703081" y="640952"/>
                </a:moveTo>
                <a:cubicBezTo>
                  <a:pt x="7686451" y="641286"/>
                  <a:pt x="7671883" y="646355"/>
                  <a:pt x="7659379" y="656157"/>
                </a:cubicBezTo>
                <a:cubicBezTo>
                  <a:pt x="7646874" y="665960"/>
                  <a:pt x="7637100" y="678494"/>
                  <a:pt x="7630056" y="693760"/>
                </a:cubicBezTo>
                <a:cubicBezTo>
                  <a:pt x="7623013" y="709026"/>
                  <a:pt x="7619367" y="725020"/>
                  <a:pt x="7619118" y="741742"/>
                </a:cubicBezTo>
                <a:cubicBezTo>
                  <a:pt x="7618811" y="753223"/>
                  <a:pt x="7621371" y="763859"/>
                  <a:pt x="7626798" y="773649"/>
                </a:cubicBezTo>
                <a:cubicBezTo>
                  <a:pt x="7632225" y="783440"/>
                  <a:pt x="7642362" y="788647"/>
                  <a:pt x="7657209" y="789270"/>
                </a:cubicBezTo>
                <a:cubicBezTo>
                  <a:pt x="7667042" y="789055"/>
                  <a:pt x="7676502" y="785388"/>
                  <a:pt x="7685591" y="778268"/>
                </a:cubicBezTo>
                <a:cubicBezTo>
                  <a:pt x="7694680" y="771149"/>
                  <a:pt x="7702564" y="761867"/>
                  <a:pt x="7709240" y="750422"/>
                </a:cubicBezTo>
                <a:cubicBezTo>
                  <a:pt x="7715917" y="738978"/>
                  <a:pt x="7720555" y="726661"/>
                  <a:pt x="7723150" y="713472"/>
                </a:cubicBezTo>
                <a:lnTo>
                  <a:pt x="7735847" y="647507"/>
                </a:lnTo>
                <a:cubicBezTo>
                  <a:pt x="7732690" y="645979"/>
                  <a:pt x="7728254" y="644528"/>
                  <a:pt x="7722536" y="643154"/>
                </a:cubicBezTo>
                <a:cubicBezTo>
                  <a:pt x="7716820" y="641780"/>
                  <a:pt x="7710334" y="641046"/>
                  <a:pt x="7703081" y="640952"/>
                </a:cubicBezTo>
                <a:close/>
                <a:moveTo>
                  <a:pt x="6741057" y="640952"/>
                </a:moveTo>
                <a:cubicBezTo>
                  <a:pt x="6724426" y="641286"/>
                  <a:pt x="6709858" y="646355"/>
                  <a:pt x="6697354" y="656157"/>
                </a:cubicBezTo>
                <a:cubicBezTo>
                  <a:pt x="6684849" y="665960"/>
                  <a:pt x="6675075" y="678494"/>
                  <a:pt x="6668031" y="693760"/>
                </a:cubicBezTo>
                <a:cubicBezTo>
                  <a:pt x="6660987" y="709026"/>
                  <a:pt x="6657342" y="725020"/>
                  <a:pt x="6657094" y="741742"/>
                </a:cubicBezTo>
                <a:cubicBezTo>
                  <a:pt x="6656787" y="753223"/>
                  <a:pt x="6659347" y="763859"/>
                  <a:pt x="6664774" y="773649"/>
                </a:cubicBezTo>
                <a:cubicBezTo>
                  <a:pt x="6670201" y="783440"/>
                  <a:pt x="6680337" y="788647"/>
                  <a:pt x="6695185" y="789270"/>
                </a:cubicBezTo>
                <a:cubicBezTo>
                  <a:pt x="6705017" y="789055"/>
                  <a:pt x="6714478" y="785388"/>
                  <a:pt x="6723567" y="778268"/>
                </a:cubicBezTo>
                <a:cubicBezTo>
                  <a:pt x="6732656" y="771149"/>
                  <a:pt x="6740538" y="761867"/>
                  <a:pt x="6747216" y="750422"/>
                </a:cubicBezTo>
                <a:cubicBezTo>
                  <a:pt x="6753893" y="738978"/>
                  <a:pt x="6758530" y="726661"/>
                  <a:pt x="6761126" y="713472"/>
                </a:cubicBezTo>
                <a:lnTo>
                  <a:pt x="6773823" y="647507"/>
                </a:lnTo>
                <a:cubicBezTo>
                  <a:pt x="6770665" y="645979"/>
                  <a:pt x="6766229" y="644528"/>
                  <a:pt x="6760511" y="643154"/>
                </a:cubicBezTo>
                <a:cubicBezTo>
                  <a:pt x="6754794" y="641780"/>
                  <a:pt x="6748310" y="641046"/>
                  <a:pt x="6741057" y="640952"/>
                </a:cubicBezTo>
                <a:close/>
                <a:moveTo>
                  <a:pt x="1930933" y="640952"/>
                </a:moveTo>
                <a:cubicBezTo>
                  <a:pt x="1914934" y="641248"/>
                  <a:pt x="1900604" y="646256"/>
                  <a:pt x="1887942" y="655975"/>
                </a:cubicBezTo>
                <a:cubicBezTo>
                  <a:pt x="1875282" y="665695"/>
                  <a:pt x="1865260" y="678350"/>
                  <a:pt x="1857877" y="693942"/>
                </a:cubicBezTo>
                <a:cubicBezTo>
                  <a:pt x="1850494" y="709534"/>
                  <a:pt x="1846722" y="726287"/>
                  <a:pt x="1846561" y="744200"/>
                </a:cubicBezTo>
                <a:cubicBezTo>
                  <a:pt x="1846296" y="756628"/>
                  <a:pt x="1848873" y="767724"/>
                  <a:pt x="1854291" y="777489"/>
                </a:cubicBezTo>
                <a:cubicBezTo>
                  <a:pt x="1859710" y="787254"/>
                  <a:pt x="1869557" y="792410"/>
                  <a:pt x="1883832" y="792956"/>
                </a:cubicBezTo>
                <a:cubicBezTo>
                  <a:pt x="1897527" y="792640"/>
                  <a:pt x="1910787" y="785795"/>
                  <a:pt x="1923612" y="772419"/>
                </a:cubicBezTo>
                <a:cubicBezTo>
                  <a:pt x="1936437" y="759044"/>
                  <a:pt x="1945293" y="741033"/>
                  <a:pt x="1950183" y="718388"/>
                </a:cubicBezTo>
                <a:lnTo>
                  <a:pt x="1963699" y="649147"/>
                </a:lnTo>
                <a:cubicBezTo>
                  <a:pt x="1960183" y="646834"/>
                  <a:pt x="1955644" y="644905"/>
                  <a:pt x="1950080" y="643360"/>
                </a:cubicBezTo>
                <a:cubicBezTo>
                  <a:pt x="1944517" y="641815"/>
                  <a:pt x="1938135" y="641012"/>
                  <a:pt x="1930933" y="640952"/>
                </a:cubicBezTo>
                <a:close/>
                <a:moveTo>
                  <a:pt x="10205426" y="640543"/>
                </a:moveTo>
                <a:cubicBezTo>
                  <a:pt x="10191127" y="640905"/>
                  <a:pt x="10178657" y="645963"/>
                  <a:pt x="10168016" y="655717"/>
                </a:cubicBezTo>
                <a:cubicBezTo>
                  <a:pt x="10157375" y="665472"/>
                  <a:pt x="10149124" y="677753"/>
                  <a:pt x="10143264" y="692561"/>
                </a:cubicBezTo>
                <a:cubicBezTo>
                  <a:pt x="10137404" y="707369"/>
                  <a:pt x="10134495" y="722533"/>
                  <a:pt x="10134538" y="738054"/>
                </a:cubicBezTo>
                <a:cubicBezTo>
                  <a:pt x="10134666" y="754537"/>
                  <a:pt x="10138814" y="767869"/>
                  <a:pt x="10146984" y="778052"/>
                </a:cubicBezTo>
                <a:cubicBezTo>
                  <a:pt x="10155154" y="788235"/>
                  <a:pt x="10166575" y="793476"/>
                  <a:pt x="10181250" y="793775"/>
                </a:cubicBezTo>
                <a:cubicBezTo>
                  <a:pt x="10194762" y="793424"/>
                  <a:pt x="10206802" y="788391"/>
                  <a:pt x="10217369" y="778676"/>
                </a:cubicBezTo>
                <a:cubicBezTo>
                  <a:pt x="10227937" y="768962"/>
                  <a:pt x="10236273" y="756676"/>
                  <a:pt x="10242379" y="741818"/>
                </a:cubicBezTo>
                <a:cubicBezTo>
                  <a:pt x="10248485" y="726959"/>
                  <a:pt x="10251600" y="711638"/>
                  <a:pt x="10251727" y="695854"/>
                </a:cubicBezTo>
                <a:cubicBezTo>
                  <a:pt x="10251816" y="687948"/>
                  <a:pt x="10250455" y="679769"/>
                  <a:pt x="10247645" y="671317"/>
                </a:cubicBezTo>
                <a:cubicBezTo>
                  <a:pt x="10244836" y="662864"/>
                  <a:pt x="10240044" y="655687"/>
                  <a:pt x="10233274" y="649784"/>
                </a:cubicBezTo>
                <a:cubicBezTo>
                  <a:pt x="10226503" y="643881"/>
                  <a:pt x="10217220" y="640801"/>
                  <a:pt x="10205426" y="640543"/>
                </a:cubicBezTo>
                <a:close/>
                <a:moveTo>
                  <a:pt x="9426230" y="640543"/>
                </a:moveTo>
                <a:cubicBezTo>
                  <a:pt x="9408966" y="640867"/>
                  <a:pt x="9393337" y="646183"/>
                  <a:pt x="9379344" y="656491"/>
                </a:cubicBezTo>
                <a:cubicBezTo>
                  <a:pt x="9365349" y="666800"/>
                  <a:pt x="9354177" y="680159"/>
                  <a:pt x="9345827" y="696567"/>
                </a:cubicBezTo>
                <a:cubicBezTo>
                  <a:pt x="9337477" y="712976"/>
                  <a:pt x="9333134" y="730493"/>
                  <a:pt x="9332799" y="749117"/>
                </a:cubicBezTo>
                <a:cubicBezTo>
                  <a:pt x="9332577" y="760623"/>
                  <a:pt x="9334970" y="770695"/>
                  <a:pt x="9339975" y="779333"/>
                </a:cubicBezTo>
                <a:cubicBezTo>
                  <a:pt x="9344980" y="787971"/>
                  <a:pt x="9353933" y="792512"/>
                  <a:pt x="9366831" y="792956"/>
                </a:cubicBezTo>
                <a:cubicBezTo>
                  <a:pt x="9381559" y="792521"/>
                  <a:pt x="9395807" y="784172"/>
                  <a:pt x="9409577" y="767910"/>
                </a:cubicBezTo>
                <a:cubicBezTo>
                  <a:pt x="9423346" y="751647"/>
                  <a:pt x="9432989" y="730080"/>
                  <a:pt x="9438504" y="703208"/>
                </a:cubicBezTo>
                <a:lnTo>
                  <a:pt x="9449953" y="643411"/>
                </a:lnTo>
                <a:cubicBezTo>
                  <a:pt x="9447534" y="642754"/>
                  <a:pt x="9444399" y="642122"/>
                  <a:pt x="9440548" y="641516"/>
                </a:cubicBezTo>
                <a:cubicBezTo>
                  <a:pt x="9436696" y="640910"/>
                  <a:pt x="9431924" y="640586"/>
                  <a:pt x="9426230" y="640543"/>
                </a:cubicBezTo>
                <a:close/>
                <a:moveTo>
                  <a:pt x="8700457" y="640543"/>
                </a:moveTo>
                <a:cubicBezTo>
                  <a:pt x="8686172" y="640905"/>
                  <a:pt x="8673709" y="645963"/>
                  <a:pt x="8663071" y="655717"/>
                </a:cubicBezTo>
                <a:cubicBezTo>
                  <a:pt x="8652432" y="665472"/>
                  <a:pt x="8644181" y="677753"/>
                  <a:pt x="8638319" y="692561"/>
                </a:cubicBezTo>
                <a:cubicBezTo>
                  <a:pt x="8632456" y="707369"/>
                  <a:pt x="8629545" y="722533"/>
                  <a:pt x="8629588" y="738054"/>
                </a:cubicBezTo>
                <a:cubicBezTo>
                  <a:pt x="8629718" y="754537"/>
                  <a:pt x="8633871" y="767869"/>
                  <a:pt x="8642047" y="778052"/>
                </a:cubicBezTo>
                <a:cubicBezTo>
                  <a:pt x="8650223" y="788235"/>
                  <a:pt x="8661637" y="793476"/>
                  <a:pt x="8676290" y="793775"/>
                </a:cubicBezTo>
                <a:cubicBezTo>
                  <a:pt x="8689801" y="793424"/>
                  <a:pt x="8701841" y="788391"/>
                  <a:pt x="8712411" y="778676"/>
                </a:cubicBezTo>
                <a:cubicBezTo>
                  <a:pt x="8722980" y="768962"/>
                  <a:pt x="8731318" y="756676"/>
                  <a:pt x="8737426" y="741818"/>
                </a:cubicBezTo>
                <a:cubicBezTo>
                  <a:pt x="8743534" y="726959"/>
                  <a:pt x="8746651" y="711638"/>
                  <a:pt x="8746777" y="695854"/>
                </a:cubicBezTo>
                <a:cubicBezTo>
                  <a:pt x="8746866" y="687948"/>
                  <a:pt x="8745505" y="679769"/>
                  <a:pt x="8742694" y="671317"/>
                </a:cubicBezTo>
                <a:cubicBezTo>
                  <a:pt x="8739883" y="662864"/>
                  <a:pt x="8735090" y="655687"/>
                  <a:pt x="8728316" y="649784"/>
                </a:cubicBezTo>
                <a:cubicBezTo>
                  <a:pt x="8721543" y="643881"/>
                  <a:pt x="8712256" y="640801"/>
                  <a:pt x="8700457" y="640543"/>
                </a:cubicBezTo>
                <a:close/>
                <a:moveTo>
                  <a:pt x="7283108" y="640543"/>
                </a:moveTo>
                <a:cubicBezTo>
                  <a:pt x="7265836" y="640867"/>
                  <a:pt x="7250202" y="646183"/>
                  <a:pt x="7236209" y="656491"/>
                </a:cubicBezTo>
                <a:cubicBezTo>
                  <a:pt x="7222215" y="666800"/>
                  <a:pt x="7211045" y="680159"/>
                  <a:pt x="7202697" y="696567"/>
                </a:cubicBezTo>
                <a:cubicBezTo>
                  <a:pt x="7194349" y="712976"/>
                  <a:pt x="7190008" y="730493"/>
                  <a:pt x="7189675" y="749117"/>
                </a:cubicBezTo>
                <a:cubicBezTo>
                  <a:pt x="7189453" y="760623"/>
                  <a:pt x="7191843" y="770695"/>
                  <a:pt x="7196846" y="779333"/>
                </a:cubicBezTo>
                <a:cubicBezTo>
                  <a:pt x="7201848" y="787971"/>
                  <a:pt x="7210796" y="792512"/>
                  <a:pt x="7223687" y="792956"/>
                </a:cubicBezTo>
                <a:cubicBezTo>
                  <a:pt x="7238432" y="792521"/>
                  <a:pt x="7252688" y="784172"/>
                  <a:pt x="7266457" y="767910"/>
                </a:cubicBezTo>
                <a:cubicBezTo>
                  <a:pt x="7280224" y="751647"/>
                  <a:pt x="7289866" y="730080"/>
                  <a:pt x="7295379" y="703208"/>
                </a:cubicBezTo>
                <a:lnTo>
                  <a:pt x="7306829" y="643411"/>
                </a:lnTo>
                <a:cubicBezTo>
                  <a:pt x="7304409" y="642754"/>
                  <a:pt x="7301274" y="642122"/>
                  <a:pt x="7297423" y="641516"/>
                </a:cubicBezTo>
                <a:cubicBezTo>
                  <a:pt x="7293572" y="640910"/>
                  <a:pt x="7288800" y="640586"/>
                  <a:pt x="7283108" y="640543"/>
                </a:cubicBezTo>
                <a:close/>
                <a:moveTo>
                  <a:pt x="6321082" y="640543"/>
                </a:moveTo>
                <a:cubicBezTo>
                  <a:pt x="6303811" y="640867"/>
                  <a:pt x="6288177" y="646183"/>
                  <a:pt x="6274184" y="656491"/>
                </a:cubicBezTo>
                <a:cubicBezTo>
                  <a:pt x="6260190" y="666800"/>
                  <a:pt x="6249019" y="680159"/>
                  <a:pt x="6240672" y="696567"/>
                </a:cubicBezTo>
                <a:cubicBezTo>
                  <a:pt x="6232324" y="712976"/>
                  <a:pt x="6227984" y="730493"/>
                  <a:pt x="6227650" y="749117"/>
                </a:cubicBezTo>
                <a:cubicBezTo>
                  <a:pt x="6227428" y="760623"/>
                  <a:pt x="6229818" y="770695"/>
                  <a:pt x="6234821" y="779333"/>
                </a:cubicBezTo>
                <a:cubicBezTo>
                  <a:pt x="6239824" y="787971"/>
                  <a:pt x="6248771" y="792512"/>
                  <a:pt x="6261662" y="792956"/>
                </a:cubicBezTo>
                <a:cubicBezTo>
                  <a:pt x="6276407" y="792521"/>
                  <a:pt x="6290663" y="784172"/>
                  <a:pt x="6304432" y="767910"/>
                </a:cubicBezTo>
                <a:cubicBezTo>
                  <a:pt x="6318200" y="751647"/>
                  <a:pt x="6327841" y="730080"/>
                  <a:pt x="6333354" y="703208"/>
                </a:cubicBezTo>
                <a:lnTo>
                  <a:pt x="6344804" y="643411"/>
                </a:lnTo>
                <a:cubicBezTo>
                  <a:pt x="6342385" y="642754"/>
                  <a:pt x="6339249" y="642122"/>
                  <a:pt x="6335398" y="641516"/>
                </a:cubicBezTo>
                <a:cubicBezTo>
                  <a:pt x="6331547" y="640910"/>
                  <a:pt x="6326775" y="640586"/>
                  <a:pt x="6321082" y="640543"/>
                </a:cubicBezTo>
                <a:close/>
                <a:moveTo>
                  <a:pt x="5663856" y="640543"/>
                </a:moveTo>
                <a:cubicBezTo>
                  <a:pt x="5646592" y="640867"/>
                  <a:pt x="5630964" y="646183"/>
                  <a:pt x="5616970" y="656491"/>
                </a:cubicBezTo>
                <a:cubicBezTo>
                  <a:pt x="5602976" y="666800"/>
                  <a:pt x="5591803" y="680159"/>
                  <a:pt x="5583452" y="696567"/>
                </a:cubicBezTo>
                <a:cubicBezTo>
                  <a:pt x="5575102" y="712976"/>
                  <a:pt x="5570759" y="730493"/>
                  <a:pt x="5570425" y="749117"/>
                </a:cubicBezTo>
                <a:cubicBezTo>
                  <a:pt x="5570203" y="760623"/>
                  <a:pt x="5572594" y="770695"/>
                  <a:pt x="5577600" y="779333"/>
                </a:cubicBezTo>
                <a:cubicBezTo>
                  <a:pt x="5582607" y="787971"/>
                  <a:pt x="5591558" y="792512"/>
                  <a:pt x="5604458" y="792956"/>
                </a:cubicBezTo>
                <a:cubicBezTo>
                  <a:pt x="5619182" y="792521"/>
                  <a:pt x="5633429" y="784172"/>
                  <a:pt x="5647200" y="767910"/>
                </a:cubicBezTo>
                <a:cubicBezTo>
                  <a:pt x="5660971" y="751647"/>
                  <a:pt x="5670614" y="730080"/>
                  <a:pt x="5676129" y="703208"/>
                </a:cubicBezTo>
                <a:lnTo>
                  <a:pt x="5687579" y="643411"/>
                </a:lnTo>
                <a:cubicBezTo>
                  <a:pt x="5685159" y="642754"/>
                  <a:pt x="5682024" y="642122"/>
                  <a:pt x="5678173" y="641516"/>
                </a:cubicBezTo>
                <a:cubicBezTo>
                  <a:pt x="5674321" y="640910"/>
                  <a:pt x="5669550" y="640586"/>
                  <a:pt x="5663856" y="640543"/>
                </a:cubicBezTo>
                <a:close/>
                <a:moveTo>
                  <a:pt x="4044608" y="640543"/>
                </a:moveTo>
                <a:cubicBezTo>
                  <a:pt x="4027334" y="640867"/>
                  <a:pt x="4011701" y="646183"/>
                  <a:pt x="3997708" y="656491"/>
                </a:cubicBezTo>
                <a:cubicBezTo>
                  <a:pt x="3983715" y="666800"/>
                  <a:pt x="3972545" y="680159"/>
                  <a:pt x="3964197" y="696567"/>
                </a:cubicBezTo>
                <a:cubicBezTo>
                  <a:pt x="3955850" y="712976"/>
                  <a:pt x="3951509" y="730493"/>
                  <a:pt x="3951175" y="749117"/>
                </a:cubicBezTo>
                <a:cubicBezTo>
                  <a:pt x="3950954" y="760623"/>
                  <a:pt x="3953348" y="770695"/>
                  <a:pt x="3958355" y="779333"/>
                </a:cubicBezTo>
                <a:cubicBezTo>
                  <a:pt x="3963363" y="787971"/>
                  <a:pt x="3972311" y="792512"/>
                  <a:pt x="3985200" y="792956"/>
                </a:cubicBezTo>
                <a:cubicBezTo>
                  <a:pt x="3999926" y="792521"/>
                  <a:pt x="4014176" y="784172"/>
                  <a:pt x="4027948" y="767910"/>
                </a:cubicBezTo>
                <a:cubicBezTo>
                  <a:pt x="4041720" y="751647"/>
                  <a:pt x="4051364" y="730080"/>
                  <a:pt x="4056879" y="703208"/>
                </a:cubicBezTo>
                <a:lnTo>
                  <a:pt x="4068329" y="643411"/>
                </a:lnTo>
                <a:cubicBezTo>
                  <a:pt x="4065910" y="642754"/>
                  <a:pt x="4062775" y="642122"/>
                  <a:pt x="4058923" y="641516"/>
                </a:cubicBezTo>
                <a:cubicBezTo>
                  <a:pt x="4055072" y="640910"/>
                  <a:pt x="4050300" y="640586"/>
                  <a:pt x="4044608" y="640543"/>
                </a:cubicBezTo>
                <a:close/>
                <a:moveTo>
                  <a:pt x="3044484" y="640543"/>
                </a:moveTo>
                <a:cubicBezTo>
                  <a:pt x="3027212" y="640867"/>
                  <a:pt x="3011579" y="646183"/>
                  <a:pt x="2997585" y="656491"/>
                </a:cubicBezTo>
                <a:cubicBezTo>
                  <a:pt x="2983592" y="666800"/>
                  <a:pt x="2972421" y="680159"/>
                  <a:pt x="2964073" y="696567"/>
                </a:cubicBezTo>
                <a:cubicBezTo>
                  <a:pt x="2955726" y="712976"/>
                  <a:pt x="2951385" y="730493"/>
                  <a:pt x="2951051" y="749117"/>
                </a:cubicBezTo>
                <a:cubicBezTo>
                  <a:pt x="2950829" y="760623"/>
                  <a:pt x="2953220" y="770695"/>
                  <a:pt x="2958222" y="779333"/>
                </a:cubicBezTo>
                <a:cubicBezTo>
                  <a:pt x="2963225" y="787971"/>
                  <a:pt x="2972173" y="792512"/>
                  <a:pt x="2985064" y="792956"/>
                </a:cubicBezTo>
                <a:cubicBezTo>
                  <a:pt x="2999808" y="792521"/>
                  <a:pt x="3014065" y="784172"/>
                  <a:pt x="3027833" y="767910"/>
                </a:cubicBezTo>
                <a:cubicBezTo>
                  <a:pt x="3041601" y="751647"/>
                  <a:pt x="3051241" y="730080"/>
                  <a:pt x="3056755" y="703208"/>
                </a:cubicBezTo>
                <a:lnTo>
                  <a:pt x="3068206" y="643411"/>
                </a:lnTo>
                <a:cubicBezTo>
                  <a:pt x="3065785" y="642754"/>
                  <a:pt x="3062651" y="642122"/>
                  <a:pt x="3058800" y="641516"/>
                </a:cubicBezTo>
                <a:cubicBezTo>
                  <a:pt x="3054948" y="640910"/>
                  <a:pt x="3050177" y="640586"/>
                  <a:pt x="3044484" y="640543"/>
                </a:cubicBezTo>
                <a:close/>
                <a:moveTo>
                  <a:pt x="2158659" y="640543"/>
                </a:moveTo>
                <a:cubicBezTo>
                  <a:pt x="2141387" y="640867"/>
                  <a:pt x="2125754" y="646183"/>
                  <a:pt x="2111761" y="656491"/>
                </a:cubicBezTo>
                <a:cubicBezTo>
                  <a:pt x="2097767" y="666800"/>
                  <a:pt x="2086596" y="680159"/>
                  <a:pt x="2078249" y="696567"/>
                </a:cubicBezTo>
                <a:cubicBezTo>
                  <a:pt x="2069900" y="712976"/>
                  <a:pt x="2065560" y="730493"/>
                  <a:pt x="2065226" y="749117"/>
                </a:cubicBezTo>
                <a:cubicBezTo>
                  <a:pt x="2065003" y="760623"/>
                  <a:pt x="2067395" y="770695"/>
                  <a:pt x="2072398" y="779333"/>
                </a:cubicBezTo>
                <a:cubicBezTo>
                  <a:pt x="2077401" y="787971"/>
                  <a:pt x="2086347" y="792512"/>
                  <a:pt x="2099239" y="792956"/>
                </a:cubicBezTo>
                <a:cubicBezTo>
                  <a:pt x="2113983" y="792521"/>
                  <a:pt x="2128240" y="784172"/>
                  <a:pt x="2142008" y="767910"/>
                </a:cubicBezTo>
                <a:cubicBezTo>
                  <a:pt x="2155776" y="751647"/>
                  <a:pt x="2165417" y="730080"/>
                  <a:pt x="2170930" y="703208"/>
                </a:cubicBezTo>
                <a:lnTo>
                  <a:pt x="2182380" y="643411"/>
                </a:lnTo>
                <a:cubicBezTo>
                  <a:pt x="2179960" y="642754"/>
                  <a:pt x="2176825" y="642122"/>
                  <a:pt x="2172974" y="641516"/>
                </a:cubicBezTo>
                <a:cubicBezTo>
                  <a:pt x="2169123" y="640910"/>
                  <a:pt x="2164352" y="640586"/>
                  <a:pt x="2158659" y="640543"/>
                </a:cubicBezTo>
                <a:close/>
                <a:moveTo>
                  <a:pt x="1644309" y="640543"/>
                </a:moveTo>
                <a:cubicBezTo>
                  <a:pt x="1627037" y="640867"/>
                  <a:pt x="1611404" y="646183"/>
                  <a:pt x="1597410" y="656491"/>
                </a:cubicBezTo>
                <a:cubicBezTo>
                  <a:pt x="1583417" y="666800"/>
                  <a:pt x="1572246" y="680159"/>
                  <a:pt x="1563898" y="696567"/>
                </a:cubicBezTo>
                <a:cubicBezTo>
                  <a:pt x="1555551" y="712976"/>
                  <a:pt x="1551210" y="730493"/>
                  <a:pt x="1550876" y="749117"/>
                </a:cubicBezTo>
                <a:cubicBezTo>
                  <a:pt x="1550654" y="760623"/>
                  <a:pt x="1553044" y="770695"/>
                  <a:pt x="1558047" y="779333"/>
                </a:cubicBezTo>
                <a:cubicBezTo>
                  <a:pt x="1563050" y="787971"/>
                  <a:pt x="1571997" y="792512"/>
                  <a:pt x="1584889" y="792956"/>
                </a:cubicBezTo>
                <a:cubicBezTo>
                  <a:pt x="1599633" y="792521"/>
                  <a:pt x="1613890" y="784172"/>
                  <a:pt x="1627658" y="767910"/>
                </a:cubicBezTo>
                <a:cubicBezTo>
                  <a:pt x="1641426" y="751647"/>
                  <a:pt x="1651067" y="730080"/>
                  <a:pt x="1656580" y="703208"/>
                </a:cubicBezTo>
                <a:lnTo>
                  <a:pt x="1668030" y="643411"/>
                </a:lnTo>
                <a:cubicBezTo>
                  <a:pt x="1665610" y="642754"/>
                  <a:pt x="1662475" y="642122"/>
                  <a:pt x="1658624" y="641516"/>
                </a:cubicBezTo>
                <a:cubicBezTo>
                  <a:pt x="1654773" y="640910"/>
                  <a:pt x="1650002" y="640586"/>
                  <a:pt x="1644309" y="640543"/>
                </a:cubicBezTo>
                <a:close/>
                <a:moveTo>
                  <a:pt x="1149009" y="640543"/>
                </a:moveTo>
                <a:cubicBezTo>
                  <a:pt x="1131737" y="640867"/>
                  <a:pt x="1116104" y="646183"/>
                  <a:pt x="1102110" y="656491"/>
                </a:cubicBezTo>
                <a:cubicBezTo>
                  <a:pt x="1088116" y="666800"/>
                  <a:pt x="1076946" y="680159"/>
                  <a:pt x="1068598" y="696567"/>
                </a:cubicBezTo>
                <a:cubicBezTo>
                  <a:pt x="1060251" y="712976"/>
                  <a:pt x="1055910" y="730493"/>
                  <a:pt x="1055576" y="749117"/>
                </a:cubicBezTo>
                <a:cubicBezTo>
                  <a:pt x="1055354" y="760623"/>
                  <a:pt x="1057744" y="770695"/>
                  <a:pt x="1062748" y="779333"/>
                </a:cubicBezTo>
                <a:cubicBezTo>
                  <a:pt x="1067750" y="787971"/>
                  <a:pt x="1076697" y="792512"/>
                  <a:pt x="1089589" y="792956"/>
                </a:cubicBezTo>
                <a:cubicBezTo>
                  <a:pt x="1104333" y="792521"/>
                  <a:pt x="1118589" y="784172"/>
                  <a:pt x="1132358" y="767910"/>
                </a:cubicBezTo>
                <a:cubicBezTo>
                  <a:pt x="1146126" y="751647"/>
                  <a:pt x="1155767" y="730080"/>
                  <a:pt x="1161280" y="703208"/>
                </a:cubicBezTo>
                <a:lnTo>
                  <a:pt x="1172730" y="643411"/>
                </a:lnTo>
                <a:cubicBezTo>
                  <a:pt x="1170310" y="642754"/>
                  <a:pt x="1167175" y="642122"/>
                  <a:pt x="1163324" y="641516"/>
                </a:cubicBezTo>
                <a:cubicBezTo>
                  <a:pt x="1159473" y="640910"/>
                  <a:pt x="1154702" y="640586"/>
                  <a:pt x="1149009" y="640543"/>
                </a:cubicBezTo>
                <a:close/>
                <a:moveTo>
                  <a:pt x="547077" y="640543"/>
                </a:moveTo>
                <a:cubicBezTo>
                  <a:pt x="532778" y="640905"/>
                  <a:pt x="520309" y="645963"/>
                  <a:pt x="509668" y="655717"/>
                </a:cubicBezTo>
                <a:cubicBezTo>
                  <a:pt x="499027" y="665472"/>
                  <a:pt x="490776" y="677753"/>
                  <a:pt x="484916" y="692561"/>
                </a:cubicBezTo>
                <a:cubicBezTo>
                  <a:pt x="479056" y="707369"/>
                  <a:pt x="476146" y="722533"/>
                  <a:pt x="476189" y="738054"/>
                </a:cubicBezTo>
                <a:cubicBezTo>
                  <a:pt x="476317" y="754537"/>
                  <a:pt x="480466" y="767869"/>
                  <a:pt x="488635" y="778052"/>
                </a:cubicBezTo>
                <a:cubicBezTo>
                  <a:pt x="496805" y="788235"/>
                  <a:pt x="508227" y="793476"/>
                  <a:pt x="522901" y="793775"/>
                </a:cubicBezTo>
                <a:cubicBezTo>
                  <a:pt x="536413" y="793424"/>
                  <a:pt x="548453" y="788391"/>
                  <a:pt x="559020" y="778676"/>
                </a:cubicBezTo>
                <a:cubicBezTo>
                  <a:pt x="569588" y="768962"/>
                  <a:pt x="577925" y="756676"/>
                  <a:pt x="584030" y="741818"/>
                </a:cubicBezTo>
                <a:cubicBezTo>
                  <a:pt x="590136" y="726959"/>
                  <a:pt x="593252" y="711638"/>
                  <a:pt x="593379" y="695854"/>
                </a:cubicBezTo>
                <a:cubicBezTo>
                  <a:pt x="593467" y="687948"/>
                  <a:pt x="592107" y="679769"/>
                  <a:pt x="589296" y="671317"/>
                </a:cubicBezTo>
                <a:cubicBezTo>
                  <a:pt x="586487" y="662864"/>
                  <a:pt x="581696" y="655687"/>
                  <a:pt x="574925" y="649784"/>
                </a:cubicBezTo>
                <a:cubicBezTo>
                  <a:pt x="568154" y="643881"/>
                  <a:pt x="558871" y="640801"/>
                  <a:pt x="547077" y="640543"/>
                </a:cubicBezTo>
                <a:close/>
                <a:moveTo>
                  <a:pt x="5020143" y="640133"/>
                </a:moveTo>
                <a:cubicBezTo>
                  <a:pt x="5003794" y="640799"/>
                  <a:pt x="4989980" y="647358"/>
                  <a:pt x="4978702" y="659809"/>
                </a:cubicBezTo>
                <a:cubicBezTo>
                  <a:pt x="4967425" y="672260"/>
                  <a:pt x="4959656" y="686607"/>
                  <a:pt x="4955395" y="702849"/>
                </a:cubicBezTo>
                <a:cubicBezTo>
                  <a:pt x="4982664" y="703396"/>
                  <a:pt x="5005169" y="701073"/>
                  <a:pt x="5022909" y="695881"/>
                </a:cubicBezTo>
                <a:cubicBezTo>
                  <a:pt x="5040650" y="690689"/>
                  <a:pt x="5049836" y="680577"/>
                  <a:pt x="5050468" y="665547"/>
                </a:cubicBezTo>
                <a:cubicBezTo>
                  <a:pt x="5050332" y="657315"/>
                  <a:pt x="5047531" y="651030"/>
                  <a:pt x="5042067" y="646692"/>
                </a:cubicBezTo>
                <a:cubicBezTo>
                  <a:pt x="5036603" y="642354"/>
                  <a:pt x="5029295" y="640167"/>
                  <a:pt x="5020143" y="640133"/>
                </a:cubicBezTo>
                <a:close/>
                <a:moveTo>
                  <a:pt x="8839190" y="618067"/>
                </a:moveTo>
                <a:lnTo>
                  <a:pt x="8873150" y="618067"/>
                </a:lnTo>
                <a:lnTo>
                  <a:pt x="8835094" y="816251"/>
                </a:lnTo>
                <a:lnTo>
                  <a:pt x="8801099" y="816251"/>
                </a:lnTo>
                <a:close/>
                <a:moveTo>
                  <a:pt x="8134314" y="618067"/>
                </a:moveTo>
                <a:lnTo>
                  <a:pt x="8168300" y="618067"/>
                </a:lnTo>
                <a:lnTo>
                  <a:pt x="8130203" y="816251"/>
                </a:lnTo>
                <a:lnTo>
                  <a:pt x="8096236" y="816251"/>
                </a:lnTo>
                <a:close/>
                <a:moveTo>
                  <a:pt x="4742107" y="618067"/>
                </a:moveTo>
                <a:lnTo>
                  <a:pt x="4777321" y="618067"/>
                </a:lnTo>
                <a:lnTo>
                  <a:pt x="4796977" y="724966"/>
                </a:lnTo>
                <a:cubicBezTo>
                  <a:pt x="4799195" y="736068"/>
                  <a:pt x="4801003" y="745710"/>
                  <a:pt x="4802402" y="753893"/>
                </a:cubicBezTo>
                <a:cubicBezTo>
                  <a:pt x="4803801" y="762076"/>
                  <a:pt x="4804995" y="769772"/>
                  <a:pt x="4805985" y="776983"/>
                </a:cubicBezTo>
                <a:lnTo>
                  <a:pt x="4806804" y="776983"/>
                </a:lnTo>
                <a:cubicBezTo>
                  <a:pt x="4809380" y="770771"/>
                  <a:pt x="4812315" y="763842"/>
                  <a:pt x="4815607" y="756197"/>
                </a:cubicBezTo>
                <a:cubicBezTo>
                  <a:pt x="4818901" y="748551"/>
                  <a:pt x="4823063" y="739370"/>
                  <a:pt x="4828096" y="728653"/>
                </a:cubicBezTo>
                <a:lnTo>
                  <a:pt x="4878462" y="618067"/>
                </a:lnTo>
                <a:lnTo>
                  <a:pt x="4914495" y="618067"/>
                </a:lnTo>
                <a:lnTo>
                  <a:pt x="4840381" y="768791"/>
                </a:lnTo>
                <a:cubicBezTo>
                  <a:pt x="4829905" y="790302"/>
                  <a:pt x="4819225" y="809740"/>
                  <a:pt x="4808339" y="827104"/>
                </a:cubicBezTo>
                <a:cubicBezTo>
                  <a:pt x="4797454" y="844469"/>
                  <a:pt x="4785340" y="859708"/>
                  <a:pt x="4771999" y="872823"/>
                </a:cubicBezTo>
                <a:cubicBezTo>
                  <a:pt x="4760636" y="883958"/>
                  <a:pt x="4749682" y="892201"/>
                  <a:pt x="4739138" y="897551"/>
                </a:cubicBezTo>
                <a:cubicBezTo>
                  <a:pt x="4728594" y="902901"/>
                  <a:pt x="4720302" y="906127"/>
                  <a:pt x="4714262" y="907227"/>
                </a:cubicBezTo>
                <a:lnTo>
                  <a:pt x="4706073" y="878148"/>
                </a:lnTo>
                <a:cubicBezTo>
                  <a:pt x="4710509" y="876578"/>
                  <a:pt x="4715969" y="874291"/>
                  <a:pt x="4722452" y="871287"/>
                </a:cubicBezTo>
                <a:cubicBezTo>
                  <a:pt x="4728935" y="868284"/>
                  <a:pt x="4735624" y="864154"/>
                  <a:pt x="4742517" y="858898"/>
                </a:cubicBezTo>
                <a:cubicBezTo>
                  <a:pt x="4749171" y="853727"/>
                  <a:pt x="4755824" y="847276"/>
                  <a:pt x="4762478" y="839545"/>
                </a:cubicBezTo>
                <a:cubicBezTo>
                  <a:pt x="4769132" y="831814"/>
                  <a:pt x="4775172" y="823111"/>
                  <a:pt x="4780598" y="813435"/>
                </a:cubicBezTo>
                <a:cubicBezTo>
                  <a:pt x="4781390" y="811831"/>
                  <a:pt x="4781851" y="810329"/>
                  <a:pt x="4781979" y="808929"/>
                </a:cubicBezTo>
                <a:cubicBezTo>
                  <a:pt x="4782107" y="807530"/>
                  <a:pt x="4782056" y="806028"/>
                  <a:pt x="4781826" y="804424"/>
                </a:cubicBezTo>
                <a:close/>
                <a:moveTo>
                  <a:pt x="4549216" y="618067"/>
                </a:moveTo>
                <a:lnTo>
                  <a:pt x="4583197" y="618067"/>
                </a:lnTo>
                <a:lnTo>
                  <a:pt x="4562309" y="728653"/>
                </a:lnTo>
                <a:cubicBezTo>
                  <a:pt x="4561080" y="734165"/>
                  <a:pt x="4560158" y="739319"/>
                  <a:pt x="4559544" y="744114"/>
                </a:cubicBezTo>
                <a:cubicBezTo>
                  <a:pt x="4558930" y="748910"/>
                  <a:pt x="4558623" y="753449"/>
                  <a:pt x="4558623" y="757733"/>
                </a:cubicBezTo>
                <a:cubicBezTo>
                  <a:pt x="4558494" y="768125"/>
                  <a:pt x="4560901" y="776419"/>
                  <a:pt x="4565841" y="782614"/>
                </a:cubicBezTo>
                <a:cubicBezTo>
                  <a:pt x="4570782" y="788809"/>
                  <a:pt x="4579025" y="791983"/>
                  <a:pt x="4590569" y="792137"/>
                </a:cubicBezTo>
                <a:cubicBezTo>
                  <a:pt x="4603488" y="791855"/>
                  <a:pt x="4616253" y="785251"/>
                  <a:pt x="4628865" y="772324"/>
                </a:cubicBezTo>
                <a:cubicBezTo>
                  <a:pt x="4641476" y="759396"/>
                  <a:pt x="4650145" y="741836"/>
                  <a:pt x="4654873" y="719642"/>
                </a:cubicBezTo>
                <a:lnTo>
                  <a:pt x="4674123" y="618067"/>
                </a:lnTo>
                <a:lnTo>
                  <a:pt x="4708118" y="618067"/>
                </a:lnTo>
                <a:lnTo>
                  <a:pt x="4681495" y="758515"/>
                </a:lnTo>
                <a:cubicBezTo>
                  <a:pt x="4677468" y="780627"/>
                  <a:pt x="4674464" y="799872"/>
                  <a:pt x="4672485" y="816251"/>
                </a:cubicBezTo>
                <a:lnTo>
                  <a:pt x="4641766" y="816251"/>
                </a:lnTo>
                <a:lnTo>
                  <a:pt x="4647090" y="779030"/>
                </a:lnTo>
                <a:lnTo>
                  <a:pt x="4646271" y="779030"/>
                </a:lnTo>
                <a:cubicBezTo>
                  <a:pt x="4637287" y="792048"/>
                  <a:pt x="4626688" y="802225"/>
                  <a:pt x="4614478" y="809561"/>
                </a:cubicBezTo>
                <a:cubicBezTo>
                  <a:pt x="4602268" y="816897"/>
                  <a:pt x="4589520" y="820629"/>
                  <a:pt x="4576234" y="820756"/>
                </a:cubicBezTo>
                <a:cubicBezTo>
                  <a:pt x="4562964" y="821183"/>
                  <a:pt x="4551130" y="817263"/>
                  <a:pt x="4540734" y="808995"/>
                </a:cubicBezTo>
                <a:cubicBezTo>
                  <a:pt x="4530337" y="800728"/>
                  <a:pt x="4524848" y="785552"/>
                  <a:pt x="4524269" y="763467"/>
                </a:cubicBezTo>
                <a:cubicBezTo>
                  <a:pt x="4524269" y="758782"/>
                  <a:pt x="4524576" y="753714"/>
                  <a:pt x="4525189" y="748261"/>
                </a:cubicBezTo>
                <a:cubicBezTo>
                  <a:pt x="4525803" y="742809"/>
                  <a:pt x="4526723" y="736819"/>
                  <a:pt x="4527950" y="730291"/>
                </a:cubicBezTo>
                <a:close/>
                <a:moveTo>
                  <a:pt x="3667092" y="618067"/>
                </a:moveTo>
                <a:lnTo>
                  <a:pt x="3701077" y="618067"/>
                </a:lnTo>
                <a:lnTo>
                  <a:pt x="3662980" y="816251"/>
                </a:lnTo>
                <a:lnTo>
                  <a:pt x="3629013" y="816251"/>
                </a:lnTo>
                <a:close/>
                <a:moveTo>
                  <a:pt x="2729942" y="618067"/>
                </a:moveTo>
                <a:lnTo>
                  <a:pt x="2763923" y="618067"/>
                </a:lnTo>
                <a:lnTo>
                  <a:pt x="2743035" y="728653"/>
                </a:lnTo>
                <a:cubicBezTo>
                  <a:pt x="2741806" y="734165"/>
                  <a:pt x="2740884" y="739319"/>
                  <a:pt x="2740270" y="744114"/>
                </a:cubicBezTo>
                <a:cubicBezTo>
                  <a:pt x="2739655" y="748910"/>
                  <a:pt x="2739349" y="753449"/>
                  <a:pt x="2739349" y="757733"/>
                </a:cubicBezTo>
                <a:cubicBezTo>
                  <a:pt x="2739220" y="768125"/>
                  <a:pt x="2741627" y="776419"/>
                  <a:pt x="2746567" y="782614"/>
                </a:cubicBezTo>
                <a:cubicBezTo>
                  <a:pt x="2751508" y="788809"/>
                  <a:pt x="2759751" y="791983"/>
                  <a:pt x="2771295" y="792137"/>
                </a:cubicBezTo>
                <a:cubicBezTo>
                  <a:pt x="2784214" y="791855"/>
                  <a:pt x="2796979" y="785251"/>
                  <a:pt x="2809590" y="772324"/>
                </a:cubicBezTo>
                <a:cubicBezTo>
                  <a:pt x="2822202" y="759396"/>
                  <a:pt x="2830871" y="741836"/>
                  <a:pt x="2835599" y="719642"/>
                </a:cubicBezTo>
                <a:lnTo>
                  <a:pt x="2854849" y="618067"/>
                </a:lnTo>
                <a:lnTo>
                  <a:pt x="2888843" y="618067"/>
                </a:lnTo>
                <a:lnTo>
                  <a:pt x="2862222" y="758515"/>
                </a:lnTo>
                <a:cubicBezTo>
                  <a:pt x="2858194" y="780627"/>
                  <a:pt x="2855189" y="799872"/>
                  <a:pt x="2853211" y="816251"/>
                </a:cubicBezTo>
                <a:lnTo>
                  <a:pt x="2822492" y="816251"/>
                </a:lnTo>
                <a:lnTo>
                  <a:pt x="2827817" y="779030"/>
                </a:lnTo>
                <a:lnTo>
                  <a:pt x="2826998" y="779030"/>
                </a:lnTo>
                <a:cubicBezTo>
                  <a:pt x="2818013" y="792048"/>
                  <a:pt x="2807415" y="802225"/>
                  <a:pt x="2795205" y="809561"/>
                </a:cubicBezTo>
                <a:cubicBezTo>
                  <a:pt x="2782994" y="816897"/>
                  <a:pt x="2770246" y="820629"/>
                  <a:pt x="2756960" y="820756"/>
                </a:cubicBezTo>
                <a:cubicBezTo>
                  <a:pt x="2743690" y="821183"/>
                  <a:pt x="2731856" y="817263"/>
                  <a:pt x="2721459" y="808995"/>
                </a:cubicBezTo>
                <a:cubicBezTo>
                  <a:pt x="2711062" y="800728"/>
                  <a:pt x="2705574" y="785552"/>
                  <a:pt x="2704996" y="763467"/>
                </a:cubicBezTo>
                <a:cubicBezTo>
                  <a:pt x="2704996" y="758782"/>
                  <a:pt x="2705302" y="753714"/>
                  <a:pt x="2705916" y="748261"/>
                </a:cubicBezTo>
                <a:cubicBezTo>
                  <a:pt x="2706529" y="742809"/>
                  <a:pt x="2707449" y="736819"/>
                  <a:pt x="2708676" y="730291"/>
                </a:cubicBezTo>
                <a:close/>
                <a:moveTo>
                  <a:pt x="9830024" y="613972"/>
                </a:moveTo>
                <a:cubicBezTo>
                  <a:pt x="9839427" y="614125"/>
                  <a:pt x="9847858" y="615147"/>
                  <a:pt x="9855314" y="617040"/>
                </a:cubicBezTo>
                <a:cubicBezTo>
                  <a:pt x="9862773" y="618932"/>
                  <a:pt x="9868131" y="620777"/>
                  <a:pt x="9871390" y="622573"/>
                </a:cubicBezTo>
                <a:lnTo>
                  <a:pt x="9861560" y="649557"/>
                </a:lnTo>
                <a:cubicBezTo>
                  <a:pt x="9857678" y="647636"/>
                  <a:pt x="9852951" y="645946"/>
                  <a:pt x="9847379" y="644486"/>
                </a:cubicBezTo>
                <a:cubicBezTo>
                  <a:pt x="9841807" y="643026"/>
                  <a:pt x="9835340" y="642258"/>
                  <a:pt x="9827975" y="642181"/>
                </a:cubicBezTo>
                <a:cubicBezTo>
                  <a:pt x="9810692" y="642520"/>
                  <a:pt x="9795791" y="647487"/>
                  <a:pt x="9783271" y="657083"/>
                </a:cubicBezTo>
                <a:cubicBezTo>
                  <a:pt x="9770752" y="666678"/>
                  <a:pt x="9761099" y="678869"/>
                  <a:pt x="9754312" y="693654"/>
                </a:cubicBezTo>
                <a:cubicBezTo>
                  <a:pt x="9747527" y="708439"/>
                  <a:pt x="9744093" y="723786"/>
                  <a:pt x="9744013" y="739694"/>
                </a:cubicBezTo>
                <a:cubicBezTo>
                  <a:pt x="9744038" y="755877"/>
                  <a:pt x="9748185" y="768681"/>
                  <a:pt x="9756454" y="778104"/>
                </a:cubicBezTo>
                <a:cubicBezTo>
                  <a:pt x="9764722" y="787527"/>
                  <a:pt x="9776957" y="792342"/>
                  <a:pt x="9793161" y="792546"/>
                </a:cubicBezTo>
                <a:cubicBezTo>
                  <a:pt x="9803214" y="792393"/>
                  <a:pt x="9812088" y="791164"/>
                  <a:pt x="9819784" y="788859"/>
                </a:cubicBezTo>
                <a:cubicBezTo>
                  <a:pt x="9827481" y="786554"/>
                  <a:pt x="9833897" y="784096"/>
                  <a:pt x="9839034" y="781484"/>
                </a:cubicBezTo>
                <a:lnTo>
                  <a:pt x="9842310" y="808490"/>
                </a:lnTo>
                <a:cubicBezTo>
                  <a:pt x="9837106" y="811131"/>
                  <a:pt x="9829597" y="813720"/>
                  <a:pt x="9819784" y="816258"/>
                </a:cubicBezTo>
                <a:cubicBezTo>
                  <a:pt x="9809972" y="818796"/>
                  <a:pt x="9798366" y="820159"/>
                  <a:pt x="9784970" y="820346"/>
                </a:cubicBezTo>
                <a:cubicBezTo>
                  <a:pt x="9759406" y="819794"/>
                  <a:pt x="9740320" y="812310"/>
                  <a:pt x="9727713" y="797894"/>
                </a:cubicBezTo>
                <a:cubicBezTo>
                  <a:pt x="9715104" y="783477"/>
                  <a:pt x="9708814" y="765443"/>
                  <a:pt x="9708841" y="743791"/>
                </a:cubicBezTo>
                <a:cubicBezTo>
                  <a:pt x="9709017" y="720906"/>
                  <a:pt x="9714211" y="699672"/>
                  <a:pt x="9724422" y="680088"/>
                </a:cubicBezTo>
                <a:cubicBezTo>
                  <a:pt x="9734633" y="660505"/>
                  <a:pt x="9748802" y="644678"/>
                  <a:pt x="9766932" y="632606"/>
                </a:cubicBezTo>
                <a:cubicBezTo>
                  <a:pt x="9785061" y="620534"/>
                  <a:pt x="9806092" y="614323"/>
                  <a:pt x="9830024" y="613972"/>
                </a:cubicBezTo>
                <a:close/>
                <a:moveTo>
                  <a:pt x="2429100" y="613972"/>
                </a:moveTo>
                <a:cubicBezTo>
                  <a:pt x="2438503" y="614125"/>
                  <a:pt x="2446933" y="615147"/>
                  <a:pt x="2454392" y="617040"/>
                </a:cubicBezTo>
                <a:cubicBezTo>
                  <a:pt x="2461849" y="618932"/>
                  <a:pt x="2467208" y="620777"/>
                  <a:pt x="2470468" y="622573"/>
                </a:cubicBezTo>
                <a:lnTo>
                  <a:pt x="2460638" y="649557"/>
                </a:lnTo>
                <a:cubicBezTo>
                  <a:pt x="2456755" y="647636"/>
                  <a:pt x="2452028" y="645946"/>
                  <a:pt x="2446456" y="644486"/>
                </a:cubicBezTo>
                <a:cubicBezTo>
                  <a:pt x="2440884" y="643026"/>
                  <a:pt x="2434416" y="642258"/>
                  <a:pt x="2427052" y="642181"/>
                </a:cubicBezTo>
                <a:cubicBezTo>
                  <a:pt x="2409769" y="642520"/>
                  <a:pt x="2394867" y="647487"/>
                  <a:pt x="2382348" y="657083"/>
                </a:cubicBezTo>
                <a:cubicBezTo>
                  <a:pt x="2369828" y="666678"/>
                  <a:pt x="2360175" y="678869"/>
                  <a:pt x="2353390" y="693654"/>
                </a:cubicBezTo>
                <a:cubicBezTo>
                  <a:pt x="2346604" y="708439"/>
                  <a:pt x="2343170" y="723786"/>
                  <a:pt x="2343089" y="739694"/>
                </a:cubicBezTo>
                <a:cubicBezTo>
                  <a:pt x="2343115" y="755877"/>
                  <a:pt x="2347262" y="768681"/>
                  <a:pt x="2355530" y="778104"/>
                </a:cubicBezTo>
                <a:cubicBezTo>
                  <a:pt x="2363799" y="787527"/>
                  <a:pt x="2376035" y="792342"/>
                  <a:pt x="2392238" y="792546"/>
                </a:cubicBezTo>
                <a:cubicBezTo>
                  <a:pt x="2402290" y="792393"/>
                  <a:pt x="2411164" y="791164"/>
                  <a:pt x="2418861" y="788859"/>
                </a:cubicBezTo>
                <a:cubicBezTo>
                  <a:pt x="2426557" y="786554"/>
                  <a:pt x="2432974" y="784096"/>
                  <a:pt x="2438110" y="781484"/>
                </a:cubicBezTo>
                <a:lnTo>
                  <a:pt x="2441387" y="808490"/>
                </a:lnTo>
                <a:cubicBezTo>
                  <a:pt x="2436182" y="811131"/>
                  <a:pt x="2428674" y="813720"/>
                  <a:pt x="2418861" y="816258"/>
                </a:cubicBezTo>
                <a:cubicBezTo>
                  <a:pt x="2409048" y="818796"/>
                  <a:pt x="2397444" y="820159"/>
                  <a:pt x="2384047" y="820346"/>
                </a:cubicBezTo>
                <a:cubicBezTo>
                  <a:pt x="2358483" y="819794"/>
                  <a:pt x="2339397" y="812310"/>
                  <a:pt x="2326789" y="797894"/>
                </a:cubicBezTo>
                <a:cubicBezTo>
                  <a:pt x="2314181" y="783477"/>
                  <a:pt x="2307891" y="765443"/>
                  <a:pt x="2307917" y="743791"/>
                </a:cubicBezTo>
                <a:cubicBezTo>
                  <a:pt x="2308094" y="720906"/>
                  <a:pt x="2313287" y="699672"/>
                  <a:pt x="2323498" y="680088"/>
                </a:cubicBezTo>
                <a:cubicBezTo>
                  <a:pt x="2333709" y="660505"/>
                  <a:pt x="2347879" y="644678"/>
                  <a:pt x="2366009" y="632606"/>
                </a:cubicBezTo>
                <a:cubicBezTo>
                  <a:pt x="2384138" y="620534"/>
                  <a:pt x="2405169" y="614323"/>
                  <a:pt x="2429100" y="613972"/>
                </a:cubicBezTo>
                <a:close/>
                <a:moveTo>
                  <a:pt x="781275" y="613972"/>
                </a:moveTo>
                <a:cubicBezTo>
                  <a:pt x="790678" y="614125"/>
                  <a:pt x="799109" y="615147"/>
                  <a:pt x="806566" y="617040"/>
                </a:cubicBezTo>
                <a:cubicBezTo>
                  <a:pt x="814024" y="618932"/>
                  <a:pt x="819382" y="620777"/>
                  <a:pt x="822642" y="622573"/>
                </a:cubicBezTo>
                <a:lnTo>
                  <a:pt x="812812" y="649557"/>
                </a:lnTo>
                <a:cubicBezTo>
                  <a:pt x="808930" y="647636"/>
                  <a:pt x="804202" y="645946"/>
                  <a:pt x="798630" y="644486"/>
                </a:cubicBezTo>
                <a:cubicBezTo>
                  <a:pt x="793059" y="643026"/>
                  <a:pt x="786591" y="642258"/>
                  <a:pt x="779227" y="642181"/>
                </a:cubicBezTo>
                <a:cubicBezTo>
                  <a:pt x="761944" y="642520"/>
                  <a:pt x="747043" y="647487"/>
                  <a:pt x="734523" y="657083"/>
                </a:cubicBezTo>
                <a:cubicBezTo>
                  <a:pt x="722003" y="666678"/>
                  <a:pt x="712350" y="678869"/>
                  <a:pt x="705564" y="693654"/>
                </a:cubicBezTo>
                <a:cubicBezTo>
                  <a:pt x="698778" y="708439"/>
                  <a:pt x="695345" y="723786"/>
                  <a:pt x="695264" y="739694"/>
                </a:cubicBezTo>
                <a:cubicBezTo>
                  <a:pt x="695290" y="755877"/>
                  <a:pt x="699437" y="768681"/>
                  <a:pt x="707705" y="778104"/>
                </a:cubicBezTo>
                <a:cubicBezTo>
                  <a:pt x="715973" y="787527"/>
                  <a:pt x="728209" y="792342"/>
                  <a:pt x="744413" y="792546"/>
                </a:cubicBezTo>
                <a:cubicBezTo>
                  <a:pt x="754465" y="792393"/>
                  <a:pt x="763339" y="791164"/>
                  <a:pt x="771035" y="788859"/>
                </a:cubicBezTo>
                <a:cubicBezTo>
                  <a:pt x="778732" y="786554"/>
                  <a:pt x="785149" y="784096"/>
                  <a:pt x="790286" y="781484"/>
                </a:cubicBezTo>
                <a:lnTo>
                  <a:pt x="793562" y="808490"/>
                </a:lnTo>
                <a:cubicBezTo>
                  <a:pt x="788357" y="811131"/>
                  <a:pt x="780848" y="813720"/>
                  <a:pt x="771035" y="816258"/>
                </a:cubicBezTo>
                <a:cubicBezTo>
                  <a:pt x="761223" y="818796"/>
                  <a:pt x="749618" y="820159"/>
                  <a:pt x="736221" y="820346"/>
                </a:cubicBezTo>
                <a:cubicBezTo>
                  <a:pt x="710658" y="819794"/>
                  <a:pt x="691571" y="812310"/>
                  <a:pt x="678964" y="797894"/>
                </a:cubicBezTo>
                <a:cubicBezTo>
                  <a:pt x="666356" y="783477"/>
                  <a:pt x="660065" y="765443"/>
                  <a:pt x="660092" y="743791"/>
                </a:cubicBezTo>
                <a:cubicBezTo>
                  <a:pt x="660268" y="720906"/>
                  <a:pt x="665462" y="699672"/>
                  <a:pt x="675673" y="680088"/>
                </a:cubicBezTo>
                <a:cubicBezTo>
                  <a:pt x="685884" y="660505"/>
                  <a:pt x="700054" y="644678"/>
                  <a:pt x="718183" y="632606"/>
                </a:cubicBezTo>
                <a:cubicBezTo>
                  <a:pt x="736313" y="620534"/>
                  <a:pt x="757343" y="614323"/>
                  <a:pt x="781275" y="613972"/>
                </a:cubicBezTo>
                <a:close/>
                <a:moveTo>
                  <a:pt x="10209113" y="613562"/>
                </a:moveTo>
                <a:cubicBezTo>
                  <a:pt x="10226960" y="613802"/>
                  <a:pt x="10241596" y="617823"/>
                  <a:pt x="10253021" y="625625"/>
                </a:cubicBezTo>
                <a:cubicBezTo>
                  <a:pt x="10264446" y="633428"/>
                  <a:pt x="10272890" y="643575"/>
                  <a:pt x="10278352" y="656067"/>
                </a:cubicBezTo>
                <a:cubicBezTo>
                  <a:pt x="10283816" y="668558"/>
                  <a:pt x="10286529" y="681957"/>
                  <a:pt x="10286490" y="696264"/>
                </a:cubicBezTo>
                <a:cubicBezTo>
                  <a:pt x="10286365" y="717019"/>
                  <a:pt x="10281797" y="736822"/>
                  <a:pt x="10272789" y="755671"/>
                </a:cubicBezTo>
                <a:cubicBezTo>
                  <a:pt x="10263779" y="774521"/>
                  <a:pt x="10251082" y="789979"/>
                  <a:pt x="10234698" y="802046"/>
                </a:cubicBezTo>
                <a:cubicBezTo>
                  <a:pt x="10218314" y="814113"/>
                  <a:pt x="10198995" y="820349"/>
                  <a:pt x="10176743" y="820756"/>
                </a:cubicBezTo>
                <a:cubicBezTo>
                  <a:pt x="10151833" y="820152"/>
                  <a:pt x="10132741" y="812156"/>
                  <a:pt x="10119467" y="796767"/>
                </a:cubicBezTo>
                <a:cubicBezTo>
                  <a:pt x="10106192" y="781377"/>
                  <a:pt x="10099491" y="762216"/>
                  <a:pt x="10099366" y="739283"/>
                </a:cubicBezTo>
                <a:cubicBezTo>
                  <a:pt x="10099529" y="717223"/>
                  <a:pt x="10104248" y="696707"/>
                  <a:pt x="10113523" y="677736"/>
                </a:cubicBezTo>
                <a:cubicBezTo>
                  <a:pt x="10122798" y="658765"/>
                  <a:pt x="10135646" y="643413"/>
                  <a:pt x="10152068" y="631680"/>
                </a:cubicBezTo>
                <a:cubicBezTo>
                  <a:pt x="10168490" y="619947"/>
                  <a:pt x="10187507" y="613908"/>
                  <a:pt x="10209113" y="613562"/>
                </a:cubicBezTo>
                <a:close/>
                <a:moveTo>
                  <a:pt x="9434824" y="613562"/>
                </a:moveTo>
                <a:cubicBezTo>
                  <a:pt x="9444425" y="613604"/>
                  <a:pt x="9453954" y="614337"/>
                  <a:pt x="9463411" y="615761"/>
                </a:cubicBezTo>
                <a:cubicBezTo>
                  <a:pt x="9472868" y="617185"/>
                  <a:pt x="9481074" y="619046"/>
                  <a:pt x="9488028" y="621343"/>
                </a:cubicBezTo>
                <a:lnTo>
                  <a:pt x="9467959" y="724530"/>
                </a:lnTo>
                <a:cubicBezTo>
                  <a:pt x="9464682" y="742017"/>
                  <a:pt x="9462328" y="758840"/>
                  <a:pt x="9460895" y="774997"/>
                </a:cubicBezTo>
                <a:cubicBezTo>
                  <a:pt x="9459461" y="791154"/>
                  <a:pt x="9458949" y="804905"/>
                  <a:pt x="9459358" y="816251"/>
                </a:cubicBezTo>
                <a:lnTo>
                  <a:pt x="9427872" y="816251"/>
                </a:lnTo>
                <a:cubicBezTo>
                  <a:pt x="9427906" y="810200"/>
                  <a:pt x="9428350" y="802744"/>
                  <a:pt x="9429201" y="793883"/>
                </a:cubicBezTo>
                <a:cubicBezTo>
                  <a:pt x="9430053" y="785022"/>
                  <a:pt x="9431109" y="775426"/>
                  <a:pt x="9432370" y="765096"/>
                </a:cubicBezTo>
                <a:lnTo>
                  <a:pt x="9431552" y="765096"/>
                </a:lnTo>
                <a:cubicBezTo>
                  <a:pt x="9420601" y="785327"/>
                  <a:pt x="9408583" y="799722"/>
                  <a:pt x="9395496" y="808279"/>
                </a:cubicBezTo>
                <a:cubicBezTo>
                  <a:pt x="9382410" y="816837"/>
                  <a:pt x="9368755" y="820996"/>
                  <a:pt x="9354530" y="820756"/>
                </a:cubicBezTo>
                <a:cubicBezTo>
                  <a:pt x="9336926" y="820383"/>
                  <a:pt x="9323090" y="814179"/>
                  <a:pt x="9313022" y="802144"/>
                </a:cubicBezTo>
                <a:cubicBezTo>
                  <a:pt x="9302954" y="790110"/>
                  <a:pt x="9297822" y="774482"/>
                  <a:pt x="9297627" y="755262"/>
                </a:cubicBezTo>
                <a:cubicBezTo>
                  <a:pt x="9297720" y="731844"/>
                  <a:pt x="9303173" y="709401"/>
                  <a:pt x="9313987" y="687933"/>
                </a:cubicBezTo>
                <a:cubicBezTo>
                  <a:pt x="9324801" y="666466"/>
                  <a:pt x="9340416" y="648823"/>
                  <a:pt x="9360835" y="635003"/>
                </a:cubicBezTo>
                <a:cubicBezTo>
                  <a:pt x="9381253" y="621184"/>
                  <a:pt x="9405917" y="614037"/>
                  <a:pt x="9434824" y="613562"/>
                </a:cubicBezTo>
                <a:close/>
                <a:moveTo>
                  <a:pt x="9094087" y="613562"/>
                </a:moveTo>
                <a:cubicBezTo>
                  <a:pt x="9109160" y="613843"/>
                  <a:pt x="9120446" y="618085"/>
                  <a:pt x="9127945" y="626291"/>
                </a:cubicBezTo>
                <a:cubicBezTo>
                  <a:pt x="9135445" y="634496"/>
                  <a:pt x="9139569" y="644981"/>
                  <a:pt x="9140318" y="657745"/>
                </a:cubicBezTo>
                <a:cubicBezTo>
                  <a:pt x="9149197" y="643396"/>
                  <a:pt x="9159819" y="632503"/>
                  <a:pt x="9172182" y="625064"/>
                </a:cubicBezTo>
                <a:cubicBezTo>
                  <a:pt x="9184544" y="617626"/>
                  <a:pt x="9198239" y="613792"/>
                  <a:pt x="9213266" y="613562"/>
                </a:cubicBezTo>
                <a:cubicBezTo>
                  <a:pt x="9225293" y="613399"/>
                  <a:pt x="9236139" y="617404"/>
                  <a:pt x="9245803" y="625577"/>
                </a:cubicBezTo>
                <a:cubicBezTo>
                  <a:pt x="9255468" y="633750"/>
                  <a:pt x="9260581" y="647066"/>
                  <a:pt x="9261143" y="665527"/>
                </a:cubicBezTo>
                <a:cubicBezTo>
                  <a:pt x="9261134" y="670357"/>
                  <a:pt x="9260845" y="675749"/>
                  <a:pt x="9260274" y="681705"/>
                </a:cubicBezTo>
                <a:cubicBezTo>
                  <a:pt x="9259703" y="687661"/>
                  <a:pt x="9258902" y="693463"/>
                  <a:pt x="9257871" y="699112"/>
                </a:cubicBezTo>
                <a:lnTo>
                  <a:pt x="9235787" y="816251"/>
                </a:lnTo>
                <a:lnTo>
                  <a:pt x="9202610" y="816251"/>
                </a:lnTo>
                <a:lnTo>
                  <a:pt x="9223921" y="701979"/>
                </a:lnTo>
                <a:cubicBezTo>
                  <a:pt x="9224758" y="698191"/>
                  <a:pt x="9225441" y="693992"/>
                  <a:pt x="9225971" y="689385"/>
                </a:cubicBezTo>
                <a:cubicBezTo>
                  <a:pt x="9226499" y="684777"/>
                  <a:pt x="9226773" y="680374"/>
                  <a:pt x="9226790" y="676176"/>
                </a:cubicBezTo>
                <a:cubicBezTo>
                  <a:pt x="9226926" y="665604"/>
                  <a:pt x="9224707" y="657259"/>
                  <a:pt x="9220130" y="651141"/>
                </a:cubicBezTo>
                <a:cubicBezTo>
                  <a:pt x="9215554" y="645023"/>
                  <a:pt x="9207802" y="641900"/>
                  <a:pt x="9196873" y="641772"/>
                </a:cubicBezTo>
                <a:cubicBezTo>
                  <a:pt x="9184049" y="642045"/>
                  <a:pt x="9171687" y="648666"/>
                  <a:pt x="9159786" y="661636"/>
                </a:cubicBezTo>
                <a:cubicBezTo>
                  <a:pt x="9147886" y="674606"/>
                  <a:pt x="9139625" y="692286"/>
                  <a:pt x="9135002" y="714676"/>
                </a:cubicBezTo>
                <a:lnTo>
                  <a:pt x="9115782" y="816251"/>
                </a:lnTo>
                <a:lnTo>
                  <a:pt x="9083029" y="816251"/>
                </a:lnTo>
                <a:lnTo>
                  <a:pt x="9105146" y="699931"/>
                </a:lnTo>
                <a:cubicBezTo>
                  <a:pt x="9105965" y="695648"/>
                  <a:pt x="9106580" y="691518"/>
                  <a:pt x="9106989" y="687542"/>
                </a:cubicBezTo>
                <a:cubicBezTo>
                  <a:pt x="9107399" y="683565"/>
                  <a:pt x="9107603" y="679640"/>
                  <a:pt x="9107603" y="675766"/>
                </a:cubicBezTo>
                <a:cubicBezTo>
                  <a:pt x="9107936" y="667003"/>
                  <a:pt x="9106144" y="659238"/>
                  <a:pt x="9102228" y="652472"/>
                </a:cubicBezTo>
                <a:cubicBezTo>
                  <a:pt x="9098311" y="645705"/>
                  <a:pt x="9090273" y="642139"/>
                  <a:pt x="9078114" y="641772"/>
                </a:cubicBezTo>
                <a:cubicBezTo>
                  <a:pt x="9065025" y="642258"/>
                  <a:pt x="9052294" y="649477"/>
                  <a:pt x="9039921" y="663428"/>
                </a:cubicBezTo>
                <a:cubicBezTo>
                  <a:pt x="9027548" y="677379"/>
                  <a:pt x="9019118" y="695144"/>
                  <a:pt x="9014630" y="716724"/>
                </a:cubicBezTo>
                <a:lnTo>
                  <a:pt x="8996199" y="816251"/>
                </a:lnTo>
                <a:lnTo>
                  <a:pt x="8963023" y="816251"/>
                </a:lnTo>
                <a:lnTo>
                  <a:pt x="8989645" y="675803"/>
                </a:lnTo>
                <a:cubicBezTo>
                  <a:pt x="8993674" y="653691"/>
                  <a:pt x="8996676" y="634446"/>
                  <a:pt x="8998657" y="618067"/>
                </a:cubicBezTo>
                <a:lnTo>
                  <a:pt x="9028555" y="618067"/>
                </a:lnTo>
                <a:lnTo>
                  <a:pt x="9023231" y="655288"/>
                </a:lnTo>
                <a:lnTo>
                  <a:pt x="9024460" y="655288"/>
                </a:lnTo>
                <a:cubicBezTo>
                  <a:pt x="9033786" y="641554"/>
                  <a:pt x="9044418" y="631173"/>
                  <a:pt x="9056355" y="624144"/>
                </a:cubicBezTo>
                <a:cubicBezTo>
                  <a:pt x="9068293" y="617114"/>
                  <a:pt x="9080870" y="613587"/>
                  <a:pt x="9094087" y="613562"/>
                </a:cubicBezTo>
                <a:close/>
                <a:moveTo>
                  <a:pt x="8704147" y="613562"/>
                </a:moveTo>
                <a:cubicBezTo>
                  <a:pt x="8721999" y="613802"/>
                  <a:pt x="8736639" y="617823"/>
                  <a:pt x="8748066" y="625625"/>
                </a:cubicBezTo>
                <a:cubicBezTo>
                  <a:pt x="8759493" y="633428"/>
                  <a:pt x="8767939" y="643575"/>
                  <a:pt x="8773402" y="656067"/>
                </a:cubicBezTo>
                <a:cubicBezTo>
                  <a:pt x="8778866" y="668558"/>
                  <a:pt x="8781579" y="681957"/>
                  <a:pt x="8781540" y="696264"/>
                </a:cubicBezTo>
                <a:cubicBezTo>
                  <a:pt x="8781415" y="717019"/>
                  <a:pt x="8776847" y="736822"/>
                  <a:pt x="8767837" y="755671"/>
                </a:cubicBezTo>
                <a:cubicBezTo>
                  <a:pt x="8758828" y="774521"/>
                  <a:pt x="8746130" y="789979"/>
                  <a:pt x="8729746" y="802046"/>
                </a:cubicBezTo>
                <a:cubicBezTo>
                  <a:pt x="8713360" y="814113"/>
                  <a:pt x="8694042" y="820349"/>
                  <a:pt x="8671790" y="820756"/>
                </a:cubicBezTo>
                <a:cubicBezTo>
                  <a:pt x="8646882" y="820152"/>
                  <a:pt x="8627791" y="812156"/>
                  <a:pt x="8614517" y="796767"/>
                </a:cubicBezTo>
                <a:cubicBezTo>
                  <a:pt x="8601242" y="781377"/>
                  <a:pt x="8594542" y="762216"/>
                  <a:pt x="8594416" y="739283"/>
                </a:cubicBezTo>
                <a:cubicBezTo>
                  <a:pt x="8594579" y="717223"/>
                  <a:pt x="8599301" y="696707"/>
                  <a:pt x="8608579" y="677736"/>
                </a:cubicBezTo>
                <a:cubicBezTo>
                  <a:pt x="8617858" y="658765"/>
                  <a:pt x="8630707" y="643413"/>
                  <a:pt x="8647128" y="631680"/>
                </a:cubicBezTo>
                <a:cubicBezTo>
                  <a:pt x="8663549" y="619947"/>
                  <a:pt x="8682555" y="613908"/>
                  <a:pt x="8704147" y="613562"/>
                </a:cubicBezTo>
                <a:close/>
                <a:moveTo>
                  <a:pt x="8389237" y="613562"/>
                </a:moveTo>
                <a:cubicBezTo>
                  <a:pt x="8404310" y="613843"/>
                  <a:pt x="8415596" y="618085"/>
                  <a:pt x="8423096" y="626291"/>
                </a:cubicBezTo>
                <a:cubicBezTo>
                  <a:pt x="8430595" y="634496"/>
                  <a:pt x="8434719" y="644981"/>
                  <a:pt x="8435468" y="657745"/>
                </a:cubicBezTo>
                <a:cubicBezTo>
                  <a:pt x="8444348" y="643396"/>
                  <a:pt x="8454969" y="632503"/>
                  <a:pt x="8467332" y="625064"/>
                </a:cubicBezTo>
                <a:cubicBezTo>
                  <a:pt x="8479695" y="617626"/>
                  <a:pt x="8493390" y="613792"/>
                  <a:pt x="8508416" y="613562"/>
                </a:cubicBezTo>
                <a:cubicBezTo>
                  <a:pt x="8520442" y="613399"/>
                  <a:pt x="8531288" y="617404"/>
                  <a:pt x="8540953" y="625577"/>
                </a:cubicBezTo>
                <a:cubicBezTo>
                  <a:pt x="8550618" y="633750"/>
                  <a:pt x="8555731" y="647066"/>
                  <a:pt x="8556293" y="665527"/>
                </a:cubicBezTo>
                <a:cubicBezTo>
                  <a:pt x="8556284" y="670357"/>
                  <a:pt x="8555995" y="675749"/>
                  <a:pt x="8555424" y="681705"/>
                </a:cubicBezTo>
                <a:cubicBezTo>
                  <a:pt x="8554853" y="687661"/>
                  <a:pt x="8554052" y="693463"/>
                  <a:pt x="8553021" y="699112"/>
                </a:cubicBezTo>
                <a:lnTo>
                  <a:pt x="8530937" y="816251"/>
                </a:lnTo>
                <a:lnTo>
                  <a:pt x="8497760" y="816251"/>
                </a:lnTo>
                <a:lnTo>
                  <a:pt x="8519071" y="701979"/>
                </a:lnTo>
                <a:cubicBezTo>
                  <a:pt x="8519908" y="698191"/>
                  <a:pt x="8520591" y="693992"/>
                  <a:pt x="8521120" y="689385"/>
                </a:cubicBezTo>
                <a:cubicBezTo>
                  <a:pt x="8521650" y="684777"/>
                  <a:pt x="8521922" y="680374"/>
                  <a:pt x="8521940" y="676176"/>
                </a:cubicBezTo>
                <a:cubicBezTo>
                  <a:pt x="8522077" y="665604"/>
                  <a:pt x="8519857" y="657259"/>
                  <a:pt x="8515280" y="651141"/>
                </a:cubicBezTo>
                <a:cubicBezTo>
                  <a:pt x="8510704" y="645023"/>
                  <a:pt x="8502951" y="641900"/>
                  <a:pt x="8492024" y="641772"/>
                </a:cubicBezTo>
                <a:cubicBezTo>
                  <a:pt x="8479199" y="642045"/>
                  <a:pt x="8466837" y="648666"/>
                  <a:pt x="8454936" y="661636"/>
                </a:cubicBezTo>
                <a:cubicBezTo>
                  <a:pt x="8443035" y="674606"/>
                  <a:pt x="8434774" y="692286"/>
                  <a:pt x="8430152" y="714676"/>
                </a:cubicBezTo>
                <a:lnTo>
                  <a:pt x="8410933" y="816251"/>
                </a:lnTo>
                <a:lnTo>
                  <a:pt x="8378179" y="816251"/>
                </a:lnTo>
                <a:lnTo>
                  <a:pt x="8400296" y="699931"/>
                </a:lnTo>
                <a:cubicBezTo>
                  <a:pt x="8401115" y="695648"/>
                  <a:pt x="8401730" y="691518"/>
                  <a:pt x="8402139" y="687542"/>
                </a:cubicBezTo>
                <a:cubicBezTo>
                  <a:pt x="8402549" y="683565"/>
                  <a:pt x="8402753" y="679640"/>
                  <a:pt x="8402753" y="675766"/>
                </a:cubicBezTo>
                <a:cubicBezTo>
                  <a:pt x="8403086" y="667003"/>
                  <a:pt x="8401295" y="659238"/>
                  <a:pt x="8397378" y="652472"/>
                </a:cubicBezTo>
                <a:cubicBezTo>
                  <a:pt x="8393462" y="645705"/>
                  <a:pt x="8385424" y="642139"/>
                  <a:pt x="8373264" y="641772"/>
                </a:cubicBezTo>
                <a:cubicBezTo>
                  <a:pt x="8360175" y="642258"/>
                  <a:pt x="8347444" y="649477"/>
                  <a:pt x="8335071" y="663428"/>
                </a:cubicBezTo>
                <a:cubicBezTo>
                  <a:pt x="8322698" y="677379"/>
                  <a:pt x="8314269" y="695144"/>
                  <a:pt x="8309780" y="716724"/>
                </a:cubicBezTo>
                <a:lnTo>
                  <a:pt x="8291349" y="816251"/>
                </a:lnTo>
                <a:lnTo>
                  <a:pt x="8258174" y="816251"/>
                </a:lnTo>
                <a:lnTo>
                  <a:pt x="8284796" y="675803"/>
                </a:lnTo>
                <a:cubicBezTo>
                  <a:pt x="8288824" y="653691"/>
                  <a:pt x="8291827" y="634446"/>
                  <a:pt x="8293807" y="618067"/>
                </a:cubicBezTo>
                <a:lnTo>
                  <a:pt x="8323706" y="618067"/>
                </a:lnTo>
                <a:lnTo>
                  <a:pt x="8318381" y="655288"/>
                </a:lnTo>
                <a:lnTo>
                  <a:pt x="8319610" y="655288"/>
                </a:lnTo>
                <a:cubicBezTo>
                  <a:pt x="8328936" y="641554"/>
                  <a:pt x="8339568" y="631173"/>
                  <a:pt x="8351505" y="624144"/>
                </a:cubicBezTo>
                <a:cubicBezTo>
                  <a:pt x="8363443" y="617114"/>
                  <a:pt x="8376020" y="613587"/>
                  <a:pt x="8389237" y="613562"/>
                </a:cubicBezTo>
                <a:close/>
                <a:moveTo>
                  <a:pt x="7709634" y="613562"/>
                </a:moveTo>
                <a:cubicBezTo>
                  <a:pt x="7721342" y="613681"/>
                  <a:pt x="7732845" y="615078"/>
                  <a:pt x="7744142" y="617752"/>
                </a:cubicBezTo>
                <a:cubicBezTo>
                  <a:pt x="7755439" y="620427"/>
                  <a:pt x="7765098" y="623663"/>
                  <a:pt x="7773119" y="627462"/>
                </a:cubicBezTo>
                <a:lnTo>
                  <a:pt x="7742810" y="791314"/>
                </a:lnTo>
                <a:cubicBezTo>
                  <a:pt x="7738860" y="812162"/>
                  <a:pt x="7733757" y="829922"/>
                  <a:pt x="7727502" y="844594"/>
                </a:cubicBezTo>
                <a:cubicBezTo>
                  <a:pt x="7721248" y="859266"/>
                  <a:pt x="7712971" y="870993"/>
                  <a:pt x="7702672" y="879776"/>
                </a:cubicBezTo>
                <a:cubicBezTo>
                  <a:pt x="7692620" y="888208"/>
                  <a:pt x="7681494" y="894033"/>
                  <a:pt x="7669291" y="897253"/>
                </a:cubicBezTo>
                <a:cubicBezTo>
                  <a:pt x="7657090" y="900472"/>
                  <a:pt x="7645144" y="902005"/>
                  <a:pt x="7633453" y="901852"/>
                </a:cubicBezTo>
                <a:cubicBezTo>
                  <a:pt x="7621209" y="901784"/>
                  <a:pt x="7609887" y="900489"/>
                  <a:pt x="7599489" y="897968"/>
                </a:cubicBezTo>
                <a:cubicBezTo>
                  <a:pt x="7589090" y="895447"/>
                  <a:pt x="7580633" y="892108"/>
                  <a:pt x="7574116" y="887952"/>
                </a:cubicBezTo>
                <a:lnTo>
                  <a:pt x="7583946" y="861343"/>
                </a:lnTo>
                <a:cubicBezTo>
                  <a:pt x="7590012" y="865118"/>
                  <a:pt x="7597614" y="868227"/>
                  <a:pt x="7606750" y="870669"/>
                </a:cubicBezTo>
                <a:cubicBezTo>
                  <a:pt x="7615887" y="873112"/>
                  <a:pt x="7625744" y="874376"/>
                  <a:pt x="7636321" y="874461"/>
                </a:cubicBezTo>
                <a:cubicBezTo>
                  <a:pt x="7653062" y="874862"/>
                  <a:pt x="7667602" y="869756"/>
                  <a:pt x="7679940" y="859144"/>
                </a:cubicBezTo>
                <a:cubicBezTo>
                  <a:pt x="7692279" y="848532"/>
                  <a:pt x="7701494" y="830010"/>
                  <a:pt x="7707587" y="803578"/>
                </a:cubicBezTo>
                <a:lnTo>
                  <a:pt x="7714140" y="774110"/>
                </a:lnTo>
                <a:lnTo>
                  <a:pt x="7712911" y="774110"/>
                </a:lnTo>
                <a:cubicBezTo>
                  <a:pt x="7704233" y="788222"/>
                  <a:pt x="7694045" y="798775"/>
                  <a:pt x="7682346" y="805771"/>
                </a:cubicBezTo>
                <a:cubicBezTo>
                  <a:pt x="7670648" y="812767"/>
                  <a:pt x="7657900" y="816260"/>
                  <a:pt x="7644102" y="816251"/>
                </a:cubicBezTo>
                <a:cubicBezTo>
                  <a:pt x="7624224" y="815587"/>
                  <a:pt x="7609235" y="808530"/>
                  <a:pt x="7599135" y="795078"/>
                </a:cubicBezTo>
                <a:cubicBezTo>
                  <a:pt x="7589034" y="781626"/>
                  <a:pt x="7583972" y="765760"/>
                  <a:pt x="7583946" y="747478"/>
                </a:cubicBezTo>
                <a:cubicBezTo>
                  <a:pt x="7583951" y="724672"/>
                  <a:pt x="7589079" y="703144"/>
                  <a:pt x="7599330" y="682896"/>
                </a:cubicBezTo>
                <a:cubicBezTo>
                  <a:pt x="7609582" y="662647"/>
                  <a:pt x="7624111" y="646132"/>
                  <a:pt x="7642918" y="633349"/>
                </a:cubicBezTo>
                <a:cubicBezTo>
                  <a:pt x="7661724" y="620567"/>
                  <a:pt x="7683964" y="613971"/>
                  <a:pt x="7709634" y="613562"/>
                </a:cubicBezTo>
                <a:close/>
                <a:moveTo>
                  <a:pt x="7498393" y="613562"/>
                </a:moveTo>
                <a:cubicBezTo>
                  <a:pt x="7510878" y="613254"/>
                  <a:pt x="7522233" y="617243"/>
                  <a:pt x="7532460" y="625527"/>
                </a:cubicBezTo>
                <a:cubicBezTo>
                  <a:pt x="7542686" y="633811"/>
                  <a:pt x="7548107" y="648236"/>
                  <a:pt x="7548720" y="668804"/>
                </a:cubicBezTo>
                <a:cubicBezTo>
                  <a:pt x="7548694" y="673232"/>
                  <a:pt x="7548337" y="678301"/>
                  <a:pt x="7547646" y="684009"/>
                </a:cubicBezTo>
                <a:cubicBezTo>
                  <a:pt x="7546956" y="689717"/>
                  <a:pt x="7546087" y="695298"/>
                  <a:pt x="7545039" y="700750"/>
                </a:cubicBezTo>
                <a:lnTo>
                  <a:pt x="7522954" y="816251"/>
                </a:lnTo>
                <a:lnTo>
                  <a:pt x="7488973" y="816251"/>
                </a:lnTo>
                <a:lnTo>
                  <a:pt x="7510680" y="701979"/>
                </a:lnTo>
                <a:cubicBezTo>
                  <a:pt x="7511516" y="698028"/>
                  <a:pt x="7512199" y="693847"/>
                  <a:pt x="7512728" y="689436"/>
                </a:cubicBezTo>
                <a:cubicBezTo>
                  <a:pt x="7513257" y="685024"/>
                  <a:pt x="7513531" y="680741"/>
                  <a:pt x="7513547" y="676586"/>
                </a:cubicBezTo>
                <a:cubicBezTo>
                  <a:pt x="7513710" y="666355"/>
                  <a:pt x="7511439" y="658044"/>
                  <a:pt x="7506738" y="651653"/>
                </a:cubicBezTo>
                <a:cubicBezTo>
                  <a:pt x="7502037" y="645262"/>
                  <a:pt x="7493930" y="641968"/>
                  <a:pt x="7482420" y="641772"/>
                </a:cubicBezTo>
                <a:cubicBezTo>
                  <a:pt x="7474145" y="641827"/>
                  <a:pt x="7465392" y="644947"/>
                  <a:pt x="7456161" y="651131"/>
                </a:cubicBezTo>
                <a:cubicBezTo>
                  <a:pt x="7446931" y="657315"/>
                  <a:pt x="7438542" y="666230"/>
                  <a:pt x="7430996" y="677875"/>
                </a:cubicBezTo>
                <a:cubicBezTo>
                  <a:pt x="7423449" y="689520"/>
                  <a:pt x="7418064" y="703562"/>
                  <a:pt x="7414840" y="720000"/>
                </a:cubicBezTo>
                <a:lnTo>
                  <a:pt x="7396819" y="816251"/>
                </a:lnTo>
                <a:lnTo>
                  <a:pt x="7362824" y="816251"/>
                </a:lnTo>
                <a:lnTo>
                  <a:pt x="7389446" y="675803"/>
                </a:lnTo>
                <a:cubicBezTo>
                  <a:pt x="7391657" y="664747"/>
                  <a:pt x="7393482" y="654408"/>
                  <a:pt x="7394924" y="644785"/>
                </a:cubicBezTo>
                <a:cubicBezTo>
                  <a:pt x="7396366" y="635163"/>
                  <a:pt x="7397680" y="626257"/>
                  <a:pt x="7398866" y="618067"/>
                </a:cubicBezTo>
                <a:lnTo>
                  <a:pt x="7429175" y="618067"/>
                </a:lnTo>
                <a:lnTo>
                  <a:pt x="7424260" y="656926"/>
                </a:lnTo>
                <a:lnTo>
                  <a:pt x="7425079" y="656926"/>
                </a:lnTo>
                <a:cubicBezTo>
                  <a:pt x="7434021" y="642944"/>
                  <a:pt x="7444807" y="632239"/>
                  <a:pt x="7457436" y="624809"/>
                </a:cubicBezTo>
                <a:cubicBezTo>
                  <a:pt x="7470065" y="617379"/>
                  <a:pt x="7483716" y="613630"/>
                  <a:pt x="7498393" y="613562"/>
                </a:cubicBezTo>
                <a:close/>
                <a:moveTo>
                  <a:pt x="7291698" y="613562"/>
                </a:moveTo>
                <a:cubicBezTo>
                  <a:pt x="7301301" y="613604"/>
                  <a:pt x="7310829" y="614337"/>
                  <a:pt x="7320287" y="615761"/>
                </a:cubicBezTo>
                <a:cubicBezTo>
                  <a:pt x="7329744" y="617185"/>
                  <a:pt x="7337949" y="619046"/>
                  <a:pt x="7344904" y="621343"/>
                </a:cubicBezTo>
                <a:lnTo>
                  <a:pt x="7324835" y="724530"/>
                </a:lnTo>
                <a:cubicBezTo>
                  <a:pt x="7321558" y="742017"/>
                  <a:pt x="7319203" y="758840"/>
                  <a:pt x="7317770" y="774997"/>
                </a:cubicBezTo>
                <a:cubicBezTo>
                  <a:pt x="7316337" y="791154"/>
                  <a:pt x="7315824" y="804905"/>
                  <a:pt x="7316234" y="816251"/>
                </a:cubicBezTo>
                <a:lnTo>
                  <a:pt x="7284747" y="816251"/>
                </a:lnTo>
                <a:cubicBezTo>
                  <a:pt x="7284781" y="810200"/>
                  <a:pt x="7285224" y="802744"/>
                  <a:pt x="7286076" y="793883"/>
                </a:cubicBezTo>
                <a:cubicBezTo>
                  <a:pt x="7286928" y="785022"/>
                  <a:pt x="7287984" y="775426"/>
                  <a:pt x="7289245" y="765096"/>
                </a:cubicBezTo>
                <a:lnTo>
                  <a:pt x="7288427" y="765096"/>
                </a:lnTo>
                <a:cubicBezTo>
                  <a:pt x="7277486" y="785327"/>
                  <a:pt x="7265468" y="799722"/>
                  <a:pt x="7252372" y="808279"/>
                </a:cubicBezTo>
                <a:cubicBezTo>
                  <a:pt x="7239277" y="816837"/>
                  <a:pt x="7225617" y="820996"/>
                  <a:pt x="7211394" y="820756"/>
                </a:cubicBezTo>
                <a:cubicBezTo>
                  <a:pt x="7193795" y="820383"/>
                  <a:pt x="7179963" y="814179"/>
                  <a:pt x="7169896" y="802144"/>
                </a:cubicBezTo>
                <a:cubicBezTo>
                  <a:pt x="7159829" y="790110"/>
                  <a:pt x="7154697" y="774482"/>
                  <a:pt x="7154503" y="755262"/>
                </a:cubicBezTo>
                <a:cubicBezTo>
                  <a:pt x="7154596" y="731844"/>
                  <a:pt x="7160048" y="709401"/>
                  <a:pt x="7170860" y="687933"/>
                </a:cubicBezTo>
                <a:cubicBezTo>
                  <a:pt x="7181672" y="666466"/>
                  <a:pt x="7197288" y="648823"/>
                  <a:pt x="7217706" y="635003"/>
                </a:cubicBezTo>
                <a:cubicBezTo>
                  <a:pt x="7238124" y="621184"/>
                  <a:pt x="7262789" y="614037"/>
                  <a:pt x="7291698" y="613562"/>
                </a:cubicBezTo>
                <a:close/>
                <a:moveTo>
                  <a:pt x="7150223" y="613562"/>
                </a:moveTo>
                <a:cubicBezTo>
                  <a:pt x="7151716" y="613571"/>
                  <a:pt x="7153336" y="613656"/>
                  <a:pt x="7155086" y="613818"/>
                </a:cubicBezTo>
                <a:cubicBezTo>
                  <a:pt x="7156835" y="613980"/>
                  <a:pt x="7158354" y="614167"/>
                  <a:pt x="7159642" y="614380"/>
                </a:cubicBezTo>
                <a:lnTo>
                  <a:pt x="7153089" y="647915"/>
                </a:lnTo>
                <a:cubicBezTo>
                  <a:pt x="7152049" y="647702"/>
                  <a:pt x="7150751" y="647514"/>
                  <a:pt x="7149198" y="647352"/>
                </a:cubicBezTo>
                <a:cubicBezTo>
                  <a:pt x="7147645" y="647190"/>
                  <a:pt x="7145938" y="647105"/>
                  <a:pt x="7144079" y="647096"/>
                </a:cubicBezTo>
                <a:cubicBezTo>
                  <a:pt x="7129035" y="647617"/>
                  <a:pt x="7115709" y="655484"/>
                  <a:pt x="7104100" y="670698"/>
                </a:cubicBezTo>
                <a:cubicBezTo>
                  <a:pt x="7092491" y="685912"/>
                  <a:pt x="7084391" y="705350"/>
                  <a:pt x="7079799" y="729011"/>
                </a:cubicBezTo>
                <a:lnTo>
                  <a:pt x="7063444" y="816251"/>
                </a:lnTo>
                <a:lnTo>
                  <a:pt x="7029449" y="816251"/>
                </a:lnTo>
                <a:lnTo>
                  <a:pt x="7053614" y="688496"/>
                </a:lnTo>
                <a:cubicBezTo>
                  <a:pt x="7056063" y="675427"/>
                  <a:pt x="7058128" y="662768"/>
                  <a:pt x="7059809" y="650518"/>
                </a:cubicBezTo>
                <a:cubicBezTo>
                  <a:pt x="7061490" y="638268"/>
                  <a:pt x="7062838" y="627451"/>
                  <a:pt x="7063853" y="618067"/>
                </a:cubicBezTo>
                <a:lnTo>
                  <a:pt x="7093701" y="618067"/>
                </a:lnTo>
                <a:cubicBezTo>
                  <a:pt x="7092891" y="625004"/>
                  <a:pt x="7092057" y="632014"/>
                  <a:pt x="7091196" y="639099"/>
                </a:cubicBezTo>
                <a:cubicBezTo>
                  <a:pt x="7090336" y="646184"/>
                  <a:pt x="7089399" y="653491"/>
                  <a:pt x="7088385" y="661022"/>
                </a:cubicBezTo>
                <a:lnTo>
                  <a:pt x="7089612" y="661022"/>
                </a:lnTo>
                <a:cubicBezTo>
                  <a:pt x="7096026" y="647226"/>
                  <a:pt x="7104386" y="635940"/>
                  <a:pt x="7114693" y="627162"/>
                </a:cubicBezTo>
                <a:cubicBezTo>
                  <a:pt x="7124999" y="618385"/>
                  <a:pt x="7136843" y="613851"/>
                  <a:pt x="7150223" y="613562"/>
                </a:cubicBezTo>
                <a:close/>
                <a:moveTo>
                  <a:pt x="6747610" y="613562"/>
                </a:moveTo>
                <a:cubicBezTo>
                  <a:pt x="6759317" y="613681"/>
                  <a:pt x="6770819" y="615078"/>
                  <a:pt x="6782117" y="617752"/>
                </a:cubicBezTo>
                <a:cubicBezTo>
                  <a:pt x="6793415" y="620427"/>
                  <a:pt x="6803073" y="623663"/>
                  <a:pt x="6811094" y="627462"/>
                </a:cubicBezTo>
                <a:lnTo>
                  <a:pt x="6780786" y="791314"/>
                </a:lnTo>
                <a:cubicBezTo>
                  <a:pt x="6776835" y="812162"/>
                  <a:pt x="6771733" y="829922"/>
                  <a:pt x="6765478" y="844594"/>
                </a:cubicBezTo>
                <a:cubicBezTo>
                  <a:pt x="6759223" y="859266"/>
                  <a:pt x="6750947" y="870993"/>
                  <a:pt x="6740648" y="879776"/>
                </a:cubicBezTo>
                <a:cubicBezTo>
                  <a:pt x="6730596" y="888208"/>
                  <a:pt x="6719469" y="894033"/>
                  <a:pt x="6707267" y="897253"/>
                </a:cubicBezTo>
                <a:cubicBezTo>
                  <a:pt x="6695065" y="900472"/>
                  <a:pt x="6683119" y="902005"/>
                  <a:pt x="6671429" y="901852"/>
                </a:cubicBezTo>
                <a:cubicBezTo>
                  <a:pt x="6659184" y="901784"/>
                  <a:pt x="6647862" y="900489"/>
                  <a:pt x="6637464" y="897968"/>
                </a:cubicBezTo>
                <a:cubicBezTo>
                  <a:pt x="6627065" y="895447"/>
                  <a:pt x="6618608" y="892108"/>
                  <a:pt x="6612092" y="887952"/>
                </a:cubicBezTo>
                <a:lnTo>
                  <a:pt x="6621922" y="861343"/>
                </a:lnTo>
                <a:cubicBezTo>
                  <a:pt x="6627988" y="865118"/>
                  <a:pt x="6635589" y="868227"/>
                  <a:pt x="6644725" y="870669"/>
                </a:cubicBezTo>
                <a:cubicBezTo>
                  <a:pt x="6653862" y="873112"/>
                  <a:pt x="6663719" y="874376"/>
                  <a:pt x="6674296" y="874461"/>
                </a:cubicBezTo>
                <a:cubicBezTo>
                  <a:pt x="6691038" y="874862"/>
                  <a:pt x="6705578" y="869756"/>
                  <a:pt x="6717916" y="859144"/>
                </a:cubicBezTo>
                <a:cubicBezTo>
                  <a:pt x="6730255" y="848532"/>
                  <a:pt x="6739470" y="830010"/>
                  <a:pt x="6745562" y="803578"/>
                </a:cubicBezTo>
                <a:lnTo>
                  <a:pt x="6752115" y="774110"/>
                </a:lnTo>
                <a:lnTo>
                  <a:pt x="6750886" y="774110"/>
                </a:lnTo>
                <a:cubicBezTo>
                  <a:pt x="6742209" y="788222"/>
                  <a:pt x="6732021" y="798775"/>
                  <a:pt x="6720322" y="805771"/>
                </a:cubicBezTo>
                <a:cubicBezTo>
                  <a:pt x="6708624" y="812767"/>
                  <a:pt x="6695876" y="816260"/>
                  <a:pt x="6682078" y="816251"/>
                </a:cubicBezTo>
                <a:cubicBezTo>
                  <a:pt x="6662199" y="815587"/>
                  <a:pt x="6647210" y="808530"/>
                  <a:pt x="6637110" y="795078"/>
                </a:cubicBezTo>
                <a:cubicBezTo>
                  <a:pt x="6627009" y="781626"/>
                  <a:pt x="6621947" y="765760"/>
                  <a:pt x="6621922" y="747478"/>
                </a:cubicBezTo>
                <a:cubicBezTo>
                  <a:pt x="6621926" y="724672"/>
                  <a:pt x="6627054" y="703144"/>
                  <a:pt x="6637305" y="682896"/>
                </a:cubicBezTo>
                <a:cubicBezTo>
                  <a:pt x="6647557" y="662647"/>
                  <a:pt x="6662085" y="646132"/>
                  <a:pt x="6680893" y="633349"/>
                </a:cubicBezTo>
                <a:cubicBezTo>
                  <a:pt x="6699699" y="620567"/>
                  <a:pt x="6721939" y="613971"/>
                  <a:pt x="6747610" y="613562"/>
                </a:cubicBezTo>
                <a:close/>
                <a:moveTo>
                  <a:pt x="6536368" y="613562"/>
                </a:moveTo>
                <a:cubicBezTo>
                  <a:pt x="6548853" y="613254"/>
                  <a:pt x="6560209" y="617243"/>
                  <a:pt x="6570435" y="625527"/>
                </a:cubicBezTo>
                <a:cubicBezTo>
                  <a:pt x="6580662" y="633811"/>
                  <a:pt x="6586081" y="648236"/>
                  <a:pt x="6586695" y="668804"/>
                </a:cubicBezTo>
                <a:cubicBezTo>
                  <a:pt x="6586669" y="673232"/>
                  <a:pt x="6586311" y="678301"/>
                  <a:pt x="6585621" y="684009"/>
                </a:cubicBezTo>
                <a:cubicBezTo>
                  <a:pt x="6584931" y="689717"/>
                  <a:pt x="6584062" y="695298"/>
                  <a:pt x="6583014" y="700750"/>
                </a:cubicBezTo>
                <a:lnTo>
                  <a:pt x="6560929" y="816251"/>
                </a:lnTo>
                <a:lnTo>
                  <a:pt x="6526948" y="816251"/>
                </a:lnTo>
                <a:lnTo>
                  <a:pt x="6548655" y="701979"/>
                </a:lnTo>
                <a:cubicBezTo>
                  <a:pt x="6549491" y="698028"/>
                  <a:pt x="6550174" y="693847"/>
                  <a:pt x="6550703" y="689436"/>
                </a:cubicBezTo>
                <a:cubicBezTo>
                  <a:pt x="6551232" y="685024"/>
                  <a:pt x="6551505" y="680741"/>
                  <a:pt x="6551522" y="676586"/>
                </a:cubicBezTo>
                <a:cubicBezTo>
                  <a:pt x="6551685" y="666355"/>
                  <a:pt x="6549414" y="658044"/>
                  <a:pt x="6544713" y="651653"/>
                </a:cubicBezTo>
                <a:cubicBezTo>
                  <a:pt x="6540012" y="645262"/>
                  <a:pt x="6531905" y="641968"/>
                  <a:pt x="6520395" y="641772"/>
                </a:cubicBezTo>
                <a:cubicBezTo>
                  <a:pt x="6512120" y="641827"/>
                  <a:pt x="6503367" y="644947"/>
                  <a:pt x="6494136" y="651131"/>
                </a:cubicBezTo>
                <a:cubicBezTo>
                  <a:pt x="6484906" y="657315"/>
                  <a:pt x="6476517" y="666230"/>
                  <a:pt x="6468971" y="677875"/>
                </a:cubicBezTo>
                <a:cubicBezTo>
                  <a:pt x="6461423" y="689520"/>
                  <a:pt x="6456038" y="703562"/>
                  <a:pt x="6452815" y="720000"/>
                </a:cubicBezTo>
                <a:lnTo>
                  <a:pt x="6434794" y="816251"/>
                </a:lnTo>
                <a:lnTo>
                  <a:pt x="6400799" y="816251"/>
                </a:lnTo>
                <a:lnTo>
                  <a:pt x="6427421" y="675803"/>
                </a:lnTo>
                <a:cubicBezTo>
                  <a:pt x="6429631" y="664747"/>
                  <a:pt x="6431457" y="654408"/>
                  <a:pt x="6432899" y="644785"/>
                </a:cubicBezTo>
                <a:cubicBezTo>
                  <a:pt x="6434341" y="635163"/>
                  <a:pt x="6435655" y="626257"/>
                  <a:pt x="6436842" y="618067"/>
                </a:cubicBezTo>
                <a:lnTo>
                  <a:pt x="6467150" y="618067"/>
                </a:lnTo>
                <a:lnTo>
                  <a:pt x="6462235" y="656926"/>
                </a:lnTo>
                <a:lnTo>
                  <a:pt x="6463054" y="656926"/>
                </a:lnTo>
                <a:cubicBezTo>
                  <a:pt x="6471996" y="642944"/>
                  <a:pt x="6482782" y="632239"/>
                  <a:pt x="6495411" y="624809"/>
                </a:cubicBezTo>
                <a:cubicBezTo>
                  <a:pt x="6508039" y="617379"/>
                  <a:pt x="6521692" y="613630"/>
                  <a:pt x="6536368" y="613562"/>
                </a:cubicBezTo>
                <a:close/>
                <a:moveTo>
                  <a:pt x="6329674" y="613562"/>
                </a:moveTo>
                <a:cubicBezTo>
                  <a:pt x="6339276" y="613604"/>
                  <a:pt x="6348805" y="614337"/>
                  <a:pt x="6358262" y="615761"/>
                </a:cubicBezTo>
                <a:cubicBezTo>
                  <a:pt x="6367719" y="617185"/>
                  <a:pt x="6375924" y="619046"/>
                  <a:pt x="6382879" y="621343"/>
                </a:cubicBezTo>
                <a:lnTo>
                  <a:pt x="6362810" y="724530"/>
                </a:lnTo>
                <a:cubicBezTo>
                  <a:pt x="6359533" y="742017"/>
                  <a:pt x="6357178" y="758840"/>
                  <a:pt x="6355745" y="774997"/>
                </a:cubicBezTo>
                <a:cubicBezTo>
                  <a:pt x="6354312" y="791154"/>
                  <a:pt x="6353799" y="804905"/>
                  <a:pt x="6354208" y="816251"/>
                </a:cubicBezTo>
                <a:lnTo>
                  <a:pt x="6322722" y="816251"/>
                </a:lnTo>
                <a:cubicBezTo>
                  <a:pt x="6322756" y="810200"/>
                  <a:pt x="6323199" y="802744"/>
                  <a:pt x="6324051" y="793883"/>
                </a:cubicBezTo>
                <a:cubicBezTo>
                  <a:pt x="6324903" y="785022"/>
                  <a:pt x="6325959" y="775426"/>
                  <a:pt x="6327220" y="765096"/>
                </a:cubicBezTo>
                <a:lnTo>
                  <a:pt x="6326402" y="765096"/>
                </a:lnTo>
                <a:cubicBezTo>
                  <a:pt x="6315461" y="785327"/>
                  <a:pt x="6303443" y="799722"/>
                  <a:pt x="6290347" y="808279"/>
                </a:cubicBezTo>
                <a:cubicBezTo>
                  <a:pt x="6277251" y="816837"/>
                  <a:pt x="6263592" y="820996"/>
                  <a:pt x="6249369" y="820756"/>
                </a:cubicBezTo>
                <a:cubicBezTo>
                  <a:pt x="6231770" y="820383"/>
                  <a:pt x="6217938" y="814179"/>
                  <a:pt x="6207871" y="802144"/>
                </a:cubicBezTo>
                <a:cubicBezTo>
                  <a:pt x="6197803" y="790110"/>
                  <a:pt x="6192672" y="774482"/>
                  <a:pt x="6192477" y="755262"/>
                </a:cubicBezTo>
                <a:cubicBezTo>
                  <a:pt x="6192571" y="731844"/>
                  <a:pt x="6198023" y="709401"/>
                  <a:pt x="6208835" y="687933"/>
                </a:cubicBezTo>
                <a:cubicBezTo>
                  <a:pt x="6219648" y="666466"/>
                  <a:pt x="6235263" y="648823"/>
                  <a:pt x="6255681" y="635003"/>
                </a:cubicBezTo>
                <a:cubicBezTo>
                  <a:pt x="6276100" y="621184"/>
                  <a:pt x="6300764" y="614037"/>
                  <a:pt x="6329674" y="613562"/>
                </a:cubicBezTo>
                <a:close/>
                <a:moveTo>
                  <a:pt x="6129352" y="613562"/>
                </a:moveTo>
                <a:cubicBezTo>
                  <a:pt x="6138487" y="613664"/>
                  <a:pt x="6146702" y="614686"/>
                  <a:pt x="6154000" y="616628"/>
                </a:cubicBezTo>
                <a:cubicBezTo>
                  <a:pt x="6161298" y="618570"/>
                  <a:pt x="6166858" y="620818"/>
                  <a:pt x="6170681" y="623373"/>
                </a:cubicBezTo>
                <a:lnTo>
                  <a:pt x="6161261" y="649146"/>
                </a:lnTo>
                <a:cubicBezTo>
                  <a:pt x="6157703" y="646978"/>
                  <a:pt x="6152947" y="644964"/>
                  <a:pt x="6146991" y="643103"/>
                </a:cubicBezTo>
                <a:cubicBezTo>
                  <a:pt x="6141034" y="641243"/>
                  <a:pt x="6134337" y="640253"/>
                  <a:pt x="6126898" y="640133"/>
                </a:cubicBezTo>
                <a:cubicBezTo>
                  <a:pt x="6116462" y="640304"/>
                  <a:pt x="6108023" y="643138"/>
                  <a:pt x="6101580" y="648635"/>
                </a:cubicBezTo>
                <a:cubicBezTo>
                  <a:pt x="6095137" y="654131"/>
                  <a:pt x="6091821" y="661267"/>
                  <a:pt x="6091633" y="670042"/>
                </a:cubicBezTo>
                <a:cubicBezTo>
                  <a:pt x="6091659" y="677084"/>
                  <a:pt x="6093966" y="683178"/>
                  <a:pt x="6098556" y="688325"/>
                </a:cubicBezTo>
                <a:cubicBezTo>
                  <a:pt x="6103146" y="693472"/>
                  <a:pt x="6109865" y="698440"/>
                  <a:pt x="6118712" y="703229"/>
                </a:cubicBezTo>
                <a:cubicBezTo>
                  <a:pt x="6129928" y="709571"/>
                  <a:pt x="6138894" y="717065"/>
                  <a:pt x="6145608" y="725712"/>
                </a:cubicBezTo>
                <a:cubicBezTo>
                  <a:pt x="6152323" y="734358"/>
                  <a:pt x="6155766" y="744208"/>
                  <a:pt x="6155936" y="755262"/>
                </a:cubicBezTo>
                <a:cubicBezTo>
                  <a:pt x="6155393" y="776254"/>
                  <a:pt x="6147993" y="792325"/>
                  <a:pt x="6133737" y="803473"/>
                </a:cubicBezTo>
                <a:cubicBezTo>
                  <a:pt x="6119481" y="814622"/>
                  <a:pt x="6101630" y="820246"/>
                  <a:pt x="6080181" y="820346"/>
                </a:cubicBezTo>
                <a:cubicBezTo>
                  <a:pt x="6069395" y="820219"/>
                  <a:pt x="6059677" y="818839"/>
                  <a:pt x="6051029" y="816207"/>
                </a:cubicBezTo>
                <a:cubicBezTo>
                  <a:pt x="6042380" y="813576"/>
                  <a:pt x="6035726" y="810459"/>
                  <a:pt x="6031067" y="806857"/>
                </a:cubicBezTo>
                <a:lnTo>
                  <a:pt x="6040487" y="781893"/>
                </a:lnTo>
                <a:cubicBezTo>
                  <a:pt x="6045385" y="784915"/>
                  <a:pt x="6051661" y="787681"/>
                  <a:pt x="6059317" y="790190"/>
                </a:cubicBezTo>
                <a:cubicBezTo>
                  <a:pt x="6066973" y="792699"/>
                  <a:pt x="6074882" y="794031"/>
                  <a:pt x="6083045" y="794185"/>
                </a:cubicBezTo>
                <a:cubicBezTo>
                  <a:pt x="6094656" y="793937"/>
                  <a:pt x="6103811" y="790745"/>
                  <a:pt x="6110510" y="784608"/>
                </a:cubicBezTo>
                <a:cubicBezTo>
                  <a:pt x="6117208" y="778470"/>
                  <a:pt x="6120626" y="770874"/>
                  <a:pt x="6120764" y="761817"/>
                </a:cubicBezTo>
                <a:cubicBezTo>
                  <a:pt x="6120900" y="754204"/>
                  <a:pt x="6118883" y="747614"/>
                  <a:pt x="6114712" y="742049"/>
                </a:cubicBezTo>
                <a:cubicBezTo>
                  <a:pt x="6110541" y="736484"/>
                  <a:pt x="6103395" y="730918"/>
                  <a:pt x="6093274" y="725353"/>
                </a:cubicBezTo>
                <a:cubicBezTo>
                  <a:pt x="6081770" y="718951"/>
                  <a:pt x="6072975" y="711474"/>
                  <a:pt x="6066891" y="702921"/>
                </a:cubicBezTo>
                <a:cubicBezTo>
                  <a:pt x="6060808" y="694369"/>
                  <a:pt x="6057740" y="685048"/>
                  <a:pt x="6057689" y="674958"/>
                </a:cubicBezTo>
                <a:cubicBezTo>
                  <a:pt x="6058062" y="657164"/>
                  <a:pt x="6064779" y="642578"/>
                  <a:pt x="6077842" y="631201"/>
                </a:cubicBezTo>
                <a:cubicBezTo>
                  <a:pt x="6090905" y="619823"/>
                  <a:pt x="6108075" y="613944"/>
                  <a:pt x="6129352" y="613562"/>
                </a:cubicBezTo>
                <a:close/>
                <a:moveTo>
                  <a:pt x="5879143" y="613562"/>
                </a:moveTo>
                <a:cubicBezTo>
                  <a:pt x="5891627" y="613254"/>
                  <a:pt x="5902983" y="617243"/>
                  <a:pt x="5913210" y="625527"/>
                </a:cubicBezTo>
                <a:cubicBezTo>
                  <a:pt x="5923437" y="633811"/>
                  <a:pt x="5928856" y="648236"/>
                  <a:pt x="5929470" y="668804"/>
                </a:cubicBezTo>
                <a:cubicBezTo>
                  <a:pt x="5929444" y="673232"/>
                  <a:pt x="5929086" y="678301"/>
                  <a:pt x="5928396" y="684009"/>
                </a:cubicBezTo>
                <a:cubicBezTo>
                  <a:pt x="5927706" y="689717"/>
                  <a:pt x="5926837" y="695298"/>
                  <a:pt x="5925789" y="700750"/>
                </a:cubicBezTo>
                <a:lnTo>
                  <a:pt x="5903704" y="816251"/>
                </a:lnTo>
                <a:lnTo>
                  <a:pt x="5869723" y="816251"/>
                </a:lnTo>
                <a:lnTo>
                  <a:pt x="5891430" y="701979"/>
                </a:lnTo>
                <a:cubicBezTo>
                  <a:pt x="5892267" y="698028"/>
                  <a:pt x="5892949" y="693847"/>
                  <a:pt x="5893478" y="689436"/>
                </a:cubicBezTo>
                <a:cubicBezTo>
                  <a:pt x="5894007" y="685024"/>
                  <a:pt x="5894280" y="680741"/>
                  <a:pt x="5894297" y="676586"/>
                </a:cubicBezTo>
                <a:cubicBezTo>
                  <a:pt x="5894459" y="666355"/>
                  <a:pt x="5892190" y="658044"/>
                  <a:pt x="5887488" y="651653"/>
                </a:cubicBezTo>
                <a:cubicBezTo>
                  <a:pt x="5882787" y="645262"/>
                  <a:pt x="5874681" y="641968"/>
                  <a:pt x="5863170" y="641772"/>
                </a:cubicBezTo>
                <a:cubicBezTo>
                  <a:pt x="5854895" y="641827"/>
                  <a:pt x="5846142" y="644947"/>
                  <a:pt x="5836911" y="651131"/>
                </a:cubicBezTo>
                <a:cubicBezTo>
                  <a:pt x="5827681" y="657315"/>
                  <a:pt x="5819292" y="666230"/>
                  <a:pt x="5811745" y="677875"/>
                </a:cubicBezTo>
                <a:cubicBezTo>
                  <a:pt x="5804198" y="689520"/>
                  <a:pt x="5798813" y="703562"/>
                  <a:pt x="5795590" y="720000"/>
                </a:cubicBezTo>
                <a:lnTo>
                  <a:pt x="5777569" y="816251"/>
                </a:lnTo>
                <a:lnTo>
                  <a:pt x="5743574" y="816251"/>
                </a:lnTo>
                <a:lnTo>
                  <a:pt x="5770196" y="675803"/>
                </a:lnTo>
                <a:cubicBezTo>
                  <a:pt x="5772406" y="664747"/>
                  <a:pt x="5774232" y="654408"/>
                  <a:pt x="5775674" y="644785"/>
                </a:cubicBezTo>
                <a:cubicBezTo>
                  <a:pt x="5777116" y="635163"/>
                  <a:pt x="5778431" y="626257"/>
                  <a:pt x="5779616" y="618067"/>
                </a:cubicBezTo>
                <a:lnTo>
                  <a:pt x="5809925" y="618067"/>
                </a:lnTo>
                <a:lnTo>
                  <a:pt x="5805010" y="656926"/>
                </a:lnTo>
                <a:lnTo>
                  <a:pt x="5805829" y="656926"/>
                </a:lnTo>
                <a:cubicBezTo>
                  <a:pt x="5814771" y="642944"/>
                  <a:pt x="5825557" y="632239"/>
                  <a:pt x="5838186" y="624809"/>
                </a:cubicBezTo>
                <a:cubicBezTo>
                  <a:pt x="5850814" y="617379"/>
                  <a:pt x="5864467" y="613630"/>
                  <a:pt x="5879143" y="613562"/>
                </a:cubicBezTo>
                <a:close/>
                <a:moveTo>
                  <a:pt x="5672449" y="613562"/>
                </a:moveTo>
                <a:cubicBezTo>
                  <a:pt x="5682051" y="613604"/>
                  <a:pt x="5691580" y="614337"/>
                  <a:pt x="5701037" y="615761"/>
                </a:cubicBezTo>
                <a:cubicBezTo>
                  <a:pt x="5710494" y="617185"/>
                  <a:pt x="5718699" y="619046"/>
                  <a:pt x="5725654" y="621343"/>
                </a:cubicBezTo>
                <a:lnTo>
                  <a:pt x="5705585" y="724530"/>
                </a:lnTo>
                <a:cubicBezTo>
                  <a:pt x="5702308" y="742017"/>
                  <a:pt x="5699953" y="758840"/>
                  <a:pt x="5698520" y="774997"/>
                </a:cubicBezTo>
                <a:cubicBezTo>
                  <a:pt x="5697087" y="791154"/>
                  <a:pt x="5696575" y="804905"/>
                  <a:pt x="5696983" y="816251"/>
                </a:cubicBezTo>
                <a:lnTo>
                  <a:pt x="5665497" y="816251"/>
                </a:lnTo>
                <a:cubicBezTo>
                  <a:pt x="5665531" y="810200"/>
                  <a:pt x="5665975" y="802744"/>
                  <a:pt x="5666826" y="793883"/>
                </a:cubicBezTo>
                <a:cubicBezTo>
                  <a:pt x="5667678" y="785022"/>
                  <a:pt x="5668734" y="775426"/>
                  <a:pt x="5669995" y="765096"/>
                </a:cubicBezTo>
                <a:lnTo>
                  <a:pt x="5669177" y="765096"/>
                </a:lnTo>
                <a:cubicBezTo>
                  <a:pt x="5658228" y="785327"/>
                  <a:pt x="5646209" y="799722"/>
                  <a:pt x="5633120" y="808279"/>
                </a:cubicBezTo>
                <a:cubicBezTo>
                  <a:pt x="5620033" y="816837"/>
                  <a:pt x="5606378" y="820996"/>
                  <a:pt x="5592157" y="820756"/>
                </a:cubicBezTo>
                <a:cubicBezTo>
                  <a:pt x="5574552" y="820383"/>
                  <a:pt x="5560715" y="814179"/>
                  <a:pt x="5550647" y="802144"/>
                </a:cubicBezTo>
                <a:cubicBezTo>
                  <a:pt x="5540579" y="790110"/>
                  <a:pt x="5535447" y="774482"/>
                  <a:pt x="5535252" y="755262"/>
                </a:cubicBezTo>
                <a:cubicBezTo>
                  <a:pt x="5535346" y="731844"/>
                  <a:pt x="5540799" y="709401"/>
                  <a:pt x="5551612" y="687933"/>
                </a:cubicBezTo>
                <a:cubicBezTo>
                  <a:pt x="5562426" y="666466"/>
                  <a:pt x="5578042" y="648823"/>
                  <a:pt x="5598461" y="635003"/>
                </a:cubicBezTo>
                <a:cubicBezTo>
                  <a:pt x="5618879" y="621184"/>
                  <a:pt x="5643541" y="614037"/>
                  <a:pt x="5672449" y="613562"/>
                </a:cubicBezTo>
                <a:close/>
                <a:moveTo>
                  <a:pt x="5472127" y="613562"/>
                </a:moveTo>
                <a:cubicBezTo>
                  <a:pt x="5481262" y="613664"/>
                  <a:pt x="5489477" y="614686"/>
                  <a:pt x="5496775" y="616628"/>
                </a:cubicBezTo>
                <a:cubicBezTo>
                  <a:pt x="5504073" y="618570"/>
                  <a:pt x="5509633" y="620818"/>
                  <a:pt x="5513456" y="623373"/>
                </a:cubicBezTo>
                <a:lnTo>
                  <a:pt x="5504036" y="649146"/>
                </a:lnTo>
                <a:cubicBezTo>
                  <a:pt x="5500479" y="646978"/>
                  <a:pt x="5495722" y="644964"/>
                  <a:pt x="5489766" y="643103"/>
                </a:cubicBezTo>
                <a:cubicBezTo>
                  <a:pt x="5483809" y="641243"/>
                  <a:pt x="5477112" y="640253"/>
                  <a:pt x="5469673" y="640133"/>
                </a:cubicBezTo>
                <a:cubicBezTo>
                  <a:pt x="5459238" y="640304"/>
                  <a:pt x="5450798" y="643138"/>
                  <a:pt x="5444355" y="648635"/>
                </a:cubicBezTo>
                <a:cubicBezTo>
                  <a:pt x="5437912" y="654131"/>
                  <a:pt x="5434596" y="661267"/>
                  <a:pt x="5434408" y="670042"/>
                </a:cubicBezTo>
                <a:cubicBezTo>
                  <a:pt x="5434434" y="677084"/>
                  <a:pt x="5436741" y="683178"/>
                  <a:pt x="5441331" y="688325"/>
                </a:cubicBezTo>
                <a:cubicBezTo>
                  <a:pt x="5445921" y="693472"/>
                  <a:pt x="5452640" y="698440"/>
                  <a:pt x="5461487" y="703229"/>
                </a:cubicBezTo>
                <a:cubicBezTo>
                  <a:pt x="5472703" y="709571"/>
                  <a:pt x="5481669" y="717065"/>
                  <a:pt x="5488383" y="725712"/>
                </a:cubicBezTo>
                <a:cubicBezTo>
                  <a:pt x="5495098" y="734358"/>
                  <a:pt x="5498541" y="744208"/>
                  <a:pt x="5498711" y="755262"/>
                </a:cubicBezTo>
                <a:cubicBezTo>
                  <a:pt x="5498168" y="776254"/>
                  <a:pt x="5490768" y="792325"/>
                  <a:pt x="5476512" y="803473"/>
                </a:cubicBezTo>
                <a:cubicBezTo>
                  <a:pt x="5462256" y="814622"/>
                  <a:pt x="5444405" y="820246"/>
                  <a:pt x="5422957" y="820346"/>
                </a:cubicBezTo>
                <a:cubicBezTo>
                  <a:pt x="5412169" y="820219"/>
                  <a:pt x="5402452" y="818839"/>
                  <a:pt x="5393804" y="816207"/>
                </a:cubicBezTo>
                <a:cubicBezTo>
                  <a:pt x="5385155" y="813576"/>
                  <a:pt x="5378501" y="810459"/>
                  <a:pt x="5373842" y="806857"/>
                </a:cubicBezTo>
                <a:lnTo>
                  <a:pt x="5383263" y="781893"/>
                </a:lnTo>
                <a:cubicBezTo>
                  <a:pt x="5388160" y="784915"/>
                  <a:pt x="5394437" y="787681"/>
                  <a:pt x="5402092" y="790190"/>
                </a:cubicBezTo>
                <a:cubicBezTo>
                  <a:pt x="5409748" y="792699"/>
                  <a:pt x="5417658" y="794031"/>
                  <a:pt x="5425820" y="794185"/>
                </a:cubicBezTo>
                <a:cubicBezTo>
                  <a:pt x="5437431" y="793937"/>
                  <a:pt x="5446586" y="790745"/>
                  <a:pt x="5453285" y="784608"/>
                </a:cubicBezTo>
                <a:cubicBezTo>
                  <a:pt x="5459983" y="778470"/>
                  <a:pt x="5463401" y="770874"/>
                  <a:pt x="5463539" y="761817"/>
                </a:cubicBezTo>
                <a:cubicBezTo>
                  <a:pt x="5463675" y="754204"/>
                  <a:pt x="5461658" y="747614"/>
                  <a:pt x="5457487" y="742049"/>
                </a:cubicBezTo>
                <a:cubicBezTo>
                  <a:pt x="5453316" y="736484"/>
                  <a:pt x="5446170" y="730918"/>
                  <a:pt x="5436049" y="725353"/>
                </a:cubicBezTo>
                <a:cubicBezTo>
                  <a:pt x="5424544" y="718951"/>
                  <a:pt x="5415750" y="711474"/>
                  <a:pt x="5409667" y="702921"/>
                </a:cubicBezTo>
                <a:cubicBezTo>
                  <a:pt x="5403583" y="694369"/>
                  <a:pt x="5400515" y="685048"/>
                  <a:pt x="5400464" y="674958"/>
                </a:cubicBezTo>
                <a:cubicBezTo>
                  <a:pt x="5400837" y="657164"/>
                  <a:pt x="5407554" y="642578"/>
                  <a:pt x="5420617" y="631201"/>
                </a:cubicBezTo>
                <a:cubicBezTo>
                  <a:pt x="5433680" y="619823"/>
                  <a:pt x="5450850" y="613944"/>
                  <a:pt x="5472127" y="613562"/>
                </a:cubicBezTo>
                <a:close/>
                <a:moveTo>
                  <a:pt x="5231443" y="613562"/>
                </a:moveTo>
                <a:cubicBezTo>
                  <a:pt x="5243927" y="613254"/>
                  <a:pt x="5255283" y="617243"/>
                  <a:pt x="5265510" y="625527"/>
                </a:cubicBezTo>
                <a:cubicBezTo>
                  <a:pt x="5275737" y="633811"/>
                  <a:pt x="5281156" y="648236"/>
                  <a:pt x="5281770" y="668804"/>
                </a:cubicBezTo>
                <a:cubicBezTo>
                  <a:pt x="5281744" y="673232"/>
                  <a:pt x="5281387" y="678301"/>
                  <a:pt x="5280696" y="684009"/>
                </a:cubicBezTo>
                <a:cubicBezTo>
                  <a:pt x="5280006" y="689717"/>
                  <a:pt x="5279137" y="695298"/>
                  <a:pt x="5278090" y="700750"/>
                </a:cubicBezTo>
                <a:lnTo>
                  <a:pt x="5256004" y="816251"/>
                </a:lnTo>
                <a:lnTo>
                  <a:pt x="5222023" y="816251"/>
                </a:lnTo>
                <a:lnTo>
                  <a:pt x="5243730" y="701979"/>
                </a:lnTo>
                <a:cubicBezTo>
                  <a:pt x="5244567" y="698028"/>
                  <a:pt x="5245249" y="693847"/>
                  <a:pt x="5245778" y="689436"/>
                </a:cubicBezTo>
                <a:cubicBezTo>
                  <a:pt x="5246307" y="685024"/>
                  <a:pt x="5246580" y="680741"/>
                  <a:pt x="5246597" y="676586"/>
                </a:cubicBezTo>
                <a:cubicBezTo>
                  <a:pt x="5246759" y="666355"/>
                  <a:pt x="5244490" y="658044"/>
                  <a:pt x="5239788" y="651653"/>
                </a:cubicBezTo>
                <a:cubicBezTo>
                  <a:pt x="5235087" y="645262"/>
                  <a:pt x="5226981" y="641968"/>
                  <a:pt x="5215470" y="641772"/>
                </a:cubicBezTo>
                <a:cubicBezTo>
                  <a:pt x="5207195" y="641827"/>
                  <a:pt x="5198442" y="644947"/>
                  <a:pt x="5189211" y="651131"/>
                </a:cubicBezTo>
                <a:cubicBezTo>
                  <a:pt x="5179981" y="657315"/>
                  <a:pt x="5171592" y="666230"/>
                  <a:pt x="5164045" y="677875"/>
                </a:cubicBezTo>
                <a:cubicBezTo>
                  <a:pt x="5156498" y="689520"/>
                  <a:pt x="5151113" y="703562"/>
                  <a:pt x="5147890" y="720000"/>
                </a:cubicBezTo>
                <a:lnTo>
                  <a:pt x="5129869" y="816251"/>
                </a:lnTo>
                <a:lnTo>
                  <a:pt x="5095874" y="816251"/>
                </a:lnTo>
                <a:lnTo>
                  <a:pt x="5122496" y="675803"/>
                </a:lnTo>
                <a:cubicBezTo>
                  <a:pt x="5124706" y="664747"/>
                  <a:pt x="5126532" y="654408"/>
                  <a:pt x="5127974" y="644785"/>
                </a:cubicBezTo>
                <a:cubicBezTo>
                  <a:pt x="5129416" y="635163"/>
                  <a:pt x="5130730" y="626257"/>
                  <a:pt x="5131916" y="618067"/>
                </a:cubicBezTo>
                <a:lnTo>
                  <a:pt x="5162225" y="618067"/>
                </a:lnTo>
                <a:lnTo>
                  <a:pt x="5157310" y="656926"/>
                </a:lnTo>
                <a:lnTo>
                  <a:pt x="5158129" y="656926"/>
                </a:lnTo>
                <a:cubicBezTo>
                  <a:pt x="5167071" y="642944"/>
                  <a:pt x="5177857" y="632239"/>
                  <a:pt x="5190486" y="624809"/>
                </a:cubicBezTo>
                <a:cubicBezTo>
                  <a:pt x="5203114" y="617379"/>
                  <a:pt x="5216767" y="613630"/>
                  <a:pt x="5231443" y="613562"/>
                </a:cubicBezTo>
                <a:close/>
                <a:moveTo>
                  <a:pt x="5025060" y="613562"/>
                </a:moveTo>
                <a:cubicBezTo>
                  <a:pt x="5043965" y="613910"/>
                  <a:pt x="5058362" y="618835"/>
                  <a:pt x="5068250" y="628338"/>
                </a:cubicBezTo>
                <a:cubicBezTo>
                  <a:pt x="5078139" y="637840"/>
                  <a:pt x="5083116" y="649834"/>
                  <a:pt x="5083183" y="664318"/>
                </a:cubicBezTo>
                <a:cubicBezTo>
                  <a:pt x="5082913" y="681516"/>
                  <a:pt x="5076949" y="694905"/>
                  <a:pt x="5065291" y="704484"/>
                </a:cubicBezTo>
                <a:cubicBezTo>
                  <a:pt x="5053634" y="714063"/>
                  <a:pt x="5037901" y="720683"/>
                  <a:pt x="5018093" y="724346"/>
                </a:cubicBezTo>
                <a:cubicBezTo>
                  <a:pt x="4998286" y="728008"/>
                  <a:pt x="4976023" y="729563"/>
                  <a:pt x="4951306" y="729011"/>
                </a:cubicBezTo>
                <a:cubicBezTo>
                  <a:pt x="4950478" y="733682"/>
                  <a:pt x="4950393" y="739711"/>
                  <a:pt x="4951050" y="747098"/>
                </a:cubicBezTo>
                <a:cubicBezTo>
                  <a:pt x="4951706" y="754485"/>
                  <a:pt x="4953154" y="761026"/>
                  <a:pt x="4955395" y="766722"/>
                </a:cubicBezTo>
                <a:cubicBezTo>
                  <a:pt x="4959365" y="775543"/>
                  <a:pt x="4965154" y="782187"/>
                  <a:pt x="4972761" y="786653"/>
                </a:cubicBezTo>
                <a:cubicBezTo>
                  <a:pt x="4980367" y="791120"/>
                  <a:pt x="4989331" y="793357"/>
                  <a:pt x="4999653" y="793366"/>
                </a:cubicBezTo>
                <a:cubicBezTo>
                  <a:pt x="5011324" y="793195"/>
                  <a:pt x="5021586" y="791692"/>
                  <a:pt x="5030439" y="788857"/>
                </a:cubicBezTo>
                <a:cubicBezTo>
                  <a:pt x="5039291" y="786021"/>
                  <a:pt x="5046785" y="782879"/>
                  <a:pt x="5052921" y="779429"/>
                </a:cubicBezTo>
                <a:lnTo>
                  <a:pt x="5057829" y="804812"/>
                </a:lnTo>
                <a:cubicBezTo>
                  <a:pt x="5050315" y="809215"/>
                  <a:pt x="5040877" y="812877"/>
                  <a:pt x="5029515" y="815798"/>
                </a:cubicBezTo>
                <a:cubicBezTo>
                  <a:pt x="5018154" y="818720"/>
                  <a:pt x="5005741" y="820236"/>
                  <a:pt x="4992277" y="820346"/>
                </a:cubicBezTo>
                <a:cubicBezTo>
                  <a:pt x="4966202" y="819777"/>
                  <a:pt x="4947094" y="812018"/>
                  <a:pt x="4934953" y="797070"/>
                </a:cubicBezTo>
                <a:cubicBezTo>
                  <a:pt x="4922811" y="782121"/>
                  <a:pt x="4916809" y="763397"/>
                  <a:pt x="4916947" y="740898"/>
                </a:cubicBezTo>
                <a:cubicBezTo>
                  <a:pt x="4917097" y="720508"/>
                  <a:pt x="4921705" y="700649"/>
                  <a:pt x="4930770" y="681319"/>
                </a:cubicBezTo>
                <a:cubicBezTo>
                  <a:pt x="4939834" y="661989"/>
                  <a:pt x="4952451" y="645980"/>
                  <a:pt x="4968618" y="633292"/>
                </a:cubicBezTo>
                <a:cubicBezTo>
                  <a:pt x="4984787" y="620604"/>
                  <a:pt x="5003600" y="614027"/>
                  <a:pt x="5025060" y="613562"/>
                </a:cubicBezTo>
                <a:close/>
                <a:moveTo>
                  <a:pt x="4254979" y="613562"/>
                </a:moveTo>
                <a:cubicBezTo>
                  <a:pt x="4269262" y="613771"/>
                  <a:pt x="4280899" y="617261"/>
                  <a:pt x="4289890" y="624032"/>
                </a:cubicBezTo>
                <a:cubicBezTo>
                  <a:pt x="4298880" y="630803"/>
                  <a:pt x="4305482" y="639599"/>
                  <a:pt x="4309697" y="650422"/>
                </a:cubicBezTo>
                <a:cubicBezTo>
                  <a:pt x="4313912" y="661244"/>
                  <a:pt x="4315997" y="672837"/>
                  <a:pt x="4315954" y="685201"/>
                </a:cubicBezTo>
                <a:cubicBezTo>
                  <a:pt x="4315745" y="708802"/>
                  <a:pt x="4310617" y="730835"/>
                  <a:pt x="4300570" y="751301"/>
                </a:cubicBezTo>
                <a:cubicBezTo>
                  <a:pt x="4290524" y="771767"/>
                  <a:pt x="4276814" y="788363"/>
                  <a:pt x="4259440" y="801090"/>
                </a:cubicBezTo>
                <a:cubicBezTo>
                  <a:pt x="4242067" y="813817"/>
                  <a:pt x="4222286" y="820372"/>
                  <a:pt x="4200095" y="820756"/>
                </a:cubicBezTo>
                <a:cubicBezTo>
                  <a:pt x="4189472" y="820662"/>
                  <a:pt x="4180615" y="819725"/>
                  <a:pt x="4173524" y="817945"/>
                </a:cubicBezTo>
                <a:cubicBezTo>
                  <a:pt x="4166434" y="816166"/>
                  <a:pt x="4160956" y="814105"/>
                  <a:pt x="4157091" y="811763"/>
                </a:cubicBezTo>
                <a:lnTo>
                  <a:pt x="4156271" y="811763"/>
                </a:lnTo>
                <a:lnTo>
                  <a:pt x="4140298" y="897346"/>
                </a:lnTo>
                <a:lnTo>
                  <a:pt x="4106713" y="897346"/>
                </a:lnTo>
                <a:lnTo>
                  <a:pt x="4146441" y="688514"/>
                </a:lnTo>
                <a:cubicBezTo>
                  <a:pt x="4148515" y="676440"/>
                  <a:pt x="4150511" y="664239"/>
                  <a:pt x="4152431" y="651909"/>
                </a:cubicBezTo>
                <a:cubicBezTo>
                  <a:pt x="4154351" y="639579"/>
                  <a:pt x="4156040" y="628298"/>
                  <a:pt x="4157500" y="618067"/>
                </a:cubicBezTo>
                <a:lnTo>
                  <a:pt x="4188628" y="618067"/>
                </a:lnTo>
                <a:lnTo>
                  <a:pt x="4182894" y="655292"/>
                </a:lnTo>
                <a:lnTo>
                  <a:pt x="4183713" y="655292"/>
                </a:lnTo>
                <a:cubicBezTo>
                  <a:pt x="4192877" y="642272"/>
                  <a:pt x="4203628" y="632094"/>
                  <a:pt x="4215966" y="624758"/>
                </a:cubicBezTo>
                <a:cubicBezTo>
                  <a:pt x="4228305" y="617421"/>
                  <a:pt x="4241309" y="613689"/>
                  <a:pt x="4254979" y="613562"/>
                </a:cubicBezTo>
                <a:close/>
                <a:moveTo>
                  <a:pt x="4053199" y="613562"/>
                </a:moveTo>
                <a:cubicBezTo>
                  <a:pt x="4062801" y="613604"/>
                  <a:pt x="4072329" y="614337"/>
                  <a:pt x="4081786" y="615761"/>
                </a:cubicBezTo>
                <a:cubicBezTo>
                  <a:pt x="4091243" y="617185"/>
                  <a:pt x="4099450" y="619046"/>
                  <a:pt x="4106404" y="621343"/>
                </a:cubicBezTo>
                <a:lnTo>
                  <a:pt x="4086335" y="724530"/>
                </a:lnTo>
                <a:cubicBezTo>
                  <a:pt x="4083058" y="742017"/>
                  <a:pt x="4080703" y="758840"/>
                  <a:pt x="4079270" y="774997"/>
                </a:cubicBezTo>
                <a:cubicBezTo>
                  <a:pt x="4077837" y="791154"/>
                  <a:pt x="4077326" y="804905"/>
                  <a:pt x="4077734" y="816251"/>
                </a:cubicBezTo>
                <a:lnTo>
                  <a:pt x="4046248" y="816251"/>
                </a:lnTo>
                <a:cubicBezTo>
                  <a:pt x="4046282" y="810200"/>
                  <a:pt x="4046725" y="802744"/>
                  <a:pt x="4047576" y="793883"/>
                </a:cubicBezTo>
                <a:cubicBezTo>
                  <a:pt x="4048428" y="785022"/>
                  <a:pt x="4049486" y="775426"/>
                  <a:pt x="4050746" y="765096"/>
                </a:cubicBezTo>
                <a:lnTo>
                  <a:pt x="4049928" y="765096"/>
                </a:lnTo>
                <a:cubicBezTo>
                  <a:pt x="4038978" y="785327"/>
                  <a:pt x="4026957" y="799722"/>
                  <a:pt x="4013865" y="808279"/>
                </a:cubicBezTo>
                <a:cubicBezTo>
                  <a:pt x="4000773" y="816837"/>
                  <a:pt x="3987127" y="820996"/>
                  <a:pt x="3972929" y="820756"/>
                </a:cubicBezTo>
                <a:cubicBezTo>
                  <a:pt x="3955313" y="820383"/>
                  <a:pt x="3941471" y="814179"/>
                  <a:pt x="3931400" y="802144"/>
                </a:cubicBezTo>
                <a:cubicBezTo>
                  <a:pt x="3921330" y="790110"/>
                  <a:pt x="3916197" y="774482"/>
                  <a:pt x="3916003" y="755262"/>
                </a:cubicBezTo>
                <a:cubicBezTo>
                  <a:pt x="3916097" y="731844"/>
                  <a:pt x="3921551" y="709401"/>
                  <a:pt x="3932369" y="687933"/>
                </a:cubicBezTo>
                <a:cubicBezTo>
                  <a:pt x="3943186" y="666466"/>
                  <a:pt x="3958805" y="648823"/>
                  <a:pt x="3979224" y="635003"/>
                </a:cubicBezTo>
                <a:cubicBezTo>
                  <a:pt x="3999643" y="621184"/>
                  <a:pt x="4024301" y="614037"/>
                  <a:pt x="4053199" y="613562"/>
                </a:cubicBezTo>
                <a:close/>
                <a:moveTo>
                  <a:pt x="3259770" y="613562"/>
                </a:moveTo>
                <a:cubicBezTo>
                  <a:pt x="3272254" y="613254"/>
                  <a:pt x="3283609" y="617243"/>
                  <a:pt x="3293837" y="625527"/>
                </a:cubicBezTo>
                <a:cubicBezTo>
                  <a:pt x="3304063" y="633811"/>
                  <a:pt x="3309483" y="648236"/>
                  <a:pt x="3310096" y="668804"/>
                </a:cubicBezTo>
                <a:cubicBezTo>
                  <a:pt x="3310070" y="673232"/>
                  <a:pt x="3309712" y="678301"/>
                  <a:pt x="3309023" y="684009"/>
                </a:cubicBezTo>
                <a:cubicBezTo>
                  <a:pt x="3308332" y="689717"/>
                  <a:pt x="3307463" y="695298"/>
                  <a:pt x="3306415" y="700750"/>
                </a:cubicBezTo>
                <a:lnTo>
                  <a:pt x="3284330" y="816251"/>
                </a:lnTo>
                <a:lnTo>
                  <a:pt x="3250349" y="816251"/>
                </a:lnTo>
                <a:lnTo>
                  <a:pt x="3272057" y="701979"/>
                </a:lnTo>
                <a:cubicBezTo>
                  <a:pt x="3272893" y="698028"/>
                  <a:pt x="3273575" y="693847"/>
                  <a:pt x="3274104" y="689436"/>
                </a:cubicBezTo>
                <a:cubicBezTo>
                  <a:pt x="3274634" y="685024"/>
                  <a:pt x="3274906" y="680741"/>
                  <a:pt x="3274924" y="676586"/>
                </a:cubicBezTo>
                <a:cubicBezTo>
                  <a:pt x="3275086" y="666355"/>
                  <a:pt x="3272816" y="658044"/>
                  <a:pt x="3268114" y="651653"/>
                </a:cubicBezTo>
                <a:cubicBezTo>
                  <a:pt x="3263413" y="645262"/>
                  <a:pt x="3255306" y="641968"/>
                  <a:pt x="3243796" y="641772"/>
                </a:cubicBezTo>
                <a:cubicBezTo>
                  <a:pt x="3235521" y="641827"/>
                  <a:pt x="3226769" y="644947"/>
                  <a:pt x="3217538" y="651131"/>
                </a:cubicBezTo>
                <a:cubicBezTo>
                  <a:pt x="3208307" y="657315"/>
                  <a:pt x="3199919" y="666230"/>
                  <a:pt x="3192372" y="677875"/>
                </a:cubicBezTo>
                <a:cubicBezTo>
                  <a:pt x="3184825" y="689520"/>
                  <a:pt x="3179440" y="703562"/>
                  <a:pt x="3176216" y="720000"/>
                </a:cubicBezTo>
                <a:lnTo>
                  <a:pt x="3158195" y="816251"/>
                </a:lnTo>
                <a:lnTo>
                  <a:pt x="3124200" y="816251"/>
                </a:lnTo>
                <a:lnTo>
                  <a:pt x="3150823" y="675803"/>
                </a:lnTo>
                <a:cubicBezTo>
                  <a:pt x="3153032" y="664747"/>
                  <a:pt x="3154859" y="654408"/>
                  <a:pt x="3156300" y="644785"/>
                </a:cubicBezTo>
                <a:cubicBezTo>
                  <a:pt x="3157743" y="635163"/>
                  <a:pt x="3159057" y="626257"/>
                  <a:pt x="3160243" y="618067"/>
                </a:cubicBezTo>
                <a:lnTo>
                  <a:pt x="3190552" y="618067"/>
                </a:lnTo>
                <a:lnTo>
                  <a:pt x="3185637" y="656926"/>
                </a:lnTo>
                <a:lnTo>
                  <a:pt x="3186455" y="656926"/>
                </a:lnTo>
                <a:cubicBezTo>
                  <a:pt x="3195397" y="642944"/>
                  <a:pt x="3206184" y="632239"/>
                  <a:pt x="3218812" y="624809"/>
                </a:cubicBezTo>
                <a:cubicBezTo>
                  <a:pt x="3231440" y="617379"/>
                  <a:pt x="3245093" y="613630"/>
                  <a:pt x="3259770" y="613562"/>
                </a:cubicBezTo>
                <a:close/>
                <a:moveTo>
                  <a:pt x="3053075" y="613562"/>
                </a:moveTo>
                <a:cubicBezTo>
                  <a:pt x="3062677" y="613604"/>
                  <a:pt x="3072212" y="614337"/>
                  <a:pt x="3081678" y="615761"/>
                </a:cubicBezTo>
                <a:cubicBezTo>
                  <a:pt x="3091144" y="617185"/>
                  <a:pt x="3099361" y="619046"/>
                  <a:pt x="3106326" y="621343"/>
                </a:cubicBezTo>
                <a:lnTo>
                  <a:pt x="3086225" y="724530"/>
                </a:lnTo>
                <a:cubicBezTo>
                  <a:pt x="3082943" y="742017"/>
                  <a:pt x="3080585" y="758840"/>
                  <a:pt x="3079149" y="774997"/>
                </a:cubicBezTo>
                <a:cubicBezTo>
                  <a:pt x="3077714" y="791154"/>
                  <a:pt x="3077201" y="804905"/>
                  <a:pt x="3077610" y="816251"/>
                </a:cubicBezTo>
                <a:lnTo>
                  <a:pt x="3046124" y="816251"/>
                </a:lnTo>
                <a:cubicBezTo>
                  <a:pt x="3046158" y="810200"/>
                  <a:pt x="3046601" y="802744"/>
                  <a:pt x="3047453" y="793883"/>
                </a:cubicBezTo>
                <a:cubicBezTo>
                  <a:pt x="3048305" y="785022"/>
                  <a:pt x="3049361" y="775426"/>
                  <a:pt x="3050622" y="765096"/>
                </a:cubicBezTo>
                <a:lnTo>
                  <a:pt x="3049804" y="765096"/>
                </a:lnTo>
                <a:cubicBezTo>
                  <a:pt x="3038863" y="785327"/>
                  <a:pt x="3026845" y="799722"/>
                  <a:pt x="3013749" y="808279"/>
                </a:cubicBezTo>
                <a:cubicBezTo>
                  <a:pt x="3000653" y="816837"/>
                  <a:pt x="2986993" y="820996"/>
                  <a:pt x="2972770" y="820756"/>
                </a:cubicBezTo>
                <a:cubicBezTo>
                  <a:pt x="2955172" y="820383"/>
                  <a:pt x="2941339" y="814179"/>
                  <a:pt x="2931272" y="802144"/>
                </a:cubicBezTo>
                <a:cubicBezTo>
                  <a:pt x="2921205" y="790110"/>
                  <a:pt x="2916074" y="774482"/>
                  <a:pt x="2915879" y="755262"/>
                </a:cubicBezTo>
                <a:cubicBezTo>
                  <a:pt x="2915971" y="731844"/>
                  <a:pt x="2921425" y="709401"/>
                  <a:pt x="2932237" y="687933"/>
                </a:cubicBezTo>
                <a:cubicBezTo>
                  <a:pt x="2943049" y="666466"/>
                  <a:pt x="2958665" y="648823"/>
                  <a:pt x="2979083" y="635003"/>
                </a:cubicBezTo>
                <a:cubicBezTo>
                  <a:pt x="2999501" y="621184"/>
                  <a:pt x="3024165" y="614037"/>
                  <a:pt x="3053075" y="613562"/>
                </a:cubicBezTo>
                <a:close/>
                <a:moveTo>
                  <a:pt x="2167250" y="613562"/>
                </a:moveTo>
                <a:cubicBezTo>
                  <a:pt x="2176852" y="613604"/>
                  <a:pt x="2186381" y="614337"/>
                  <a:pt x="2195838" y="615761"/>
                </a:cubicBezTo>
                <a:cubicBezTo>
                  <a:pt x="2205295" y="617185"/>
                  <a:pt x="2213501" y="619046"/>
                  <a:pt x="2220455" y="621343"/>
                </a:cubicBezTo>
                <a:lnTo>
                  <a:pt x="2200385" y="724530"/>
                </a:lnTo>
                <a:cubicBezTo>
                  <a:pt x="2197110" y="742017"/>
                  <a:pt x="2194755" y="758840"/>
                  <a:pt x="2193321" y="774997"/>
                </a:cubicBezTo>
                <a:cubicBezTo>
                  <a:pt x="2191888" y="791154"/>
                  <a:pt x="2191376" y="804905"/>
                  <a:pt x="2191785" y="816251"/>
                </a:cubicBezTo>
                <a:lnTo>
                  <a:pt x="2160298" y="816251"/>
                </a:lnTo>
                <a:cubicBezTo>
                  <a:pt x="2160333" y="810200"/>
                  <a:pt x="2160776" y="802744"/>
                  <a:pt x="2161628" y="793883"/>
                </a:cubicBezTo>
                <a:cubicBezTo>
                  <a:pt x="2162480" y="785022"/>
                  <a:pt x="2163536" y="775426"/>
                  <a:pt x="2164797" y="765096"/>
                </a:cubicBezTo>
                <a:lnTo>
                  <a:pt x="2163979" y="765096"/>
                </a:lnTo>
                <a:cubicBezTo>
                  <a:pt x="2153037" y="785327"/>
                  <a:pt x="2141019" y="799722"/>
                  <a:pt x="2127923" y="808279"/>
                </a:cubicBezTo>
                <a:cubicBezTo>
                  <a:pt x="2114828" y="816837"/>
                  <a:pt x="2101169" y="820996"/>
                  <a:pt x="2086945" y="820756"/>
                </a:cubicBezTo>
                <a:cubicBezTo>
                  <a:pt x="2069347" y="820383"/>
                  <a:pt x="2055514" y="814179"/>
                  <a:pt x="2045447" y="802144"/>
                </a:cubicBezTo>
                <a:cubicBezTo>
                  <a:pt x="2035380" y="790110"/>
                  <a:pt x="2030249" y="774482"/>
                  <a:pt x="2030053" y="755262"/>
                </a:cubicBezTo>
                <a:cubicBezTo>
                  <a:pt x="2030147" y="731844"/>
                  <a:pt x="2035599" y="709401"/>
                  <a:pt x="2046412" y="687933"/>
                </a:cubicBezTo>
                <a:cubicBezTo>
                  <a:pt x="2057224" y="666466"/>
                  <a:pt x="2072839" y="648823"/>
                  <a:pt x="2093257" y="635003"/>
                </a:cubicBezTo>
                <a:cubicBezTo>
                  <a:pt x="2113676" y="621184"/>
                  <a:pt x="2138340" y="614037"/>
                  <a:pt x="2167250" y="613562"/>
                </a:cubicBezTo>
                <a:close/>
                <a:moveTo>
                  <a:pt x="1652900" y="613562"/>
                </a:moveTo>
                <a:cubicBezTo>
                  <a:pt x="1662501" y="613604"/>
                  <a:pt x="1672031" y="614337"/>
                  <a:pt x="1681488" y="615761"/>
                </a:cubicBezTo>
                <a:cubicBezTo>
                  <a:pt x="1690945" y="617185"/>
                  <a:pt x="1699151" y="619046"/>
                  <a:pt x="1706105" y="621343"/>
                </a:cubicBezTo>
                <a:lnTo>
                  <a:pt x="1686036" y="724530"/>
                </a:lnTo>
                <a:cubicBezTo>
                  <a:pt x="1682759" y="742017"/>
                  <a:pt x="1680404" y="758840"/>
                  <a:pt x="1678971" y="774997"/>
                </a:cubicBezTo>
                <a:cubicBezTo>
                  <a:pt x="1677538" y="791154"/>
                  <a:pt x="1677026" y="804905"/>
                  <a:pt x="1677435" y="816251"/>
                </a:cubicBezTo>
                <a:lnTo>
                  <a:pt x="1645948" y="816251"/>
                </a:lnTo>
                <a:cubicBezTo>
                  <a:pt x="1645982" y="810200"/>
                  <a:pt x="1646425" y="802744"/>
                  <a:pt x="1647277" y="793883"/>
                </a:cubicBezTo>
                <a:cubicBezTo>
                  <a:pt x="1648129" y="785022"/>
                  <a:pt x="1649186" y="775426"/>
                  <a:pt x="1650447" y="765096"/>
                </a:cubicBezTo>
                <a:lnTo>
                  <a:pt x="1649629" y="765096"/>
                </a:lnTo>
                <a:cubicBezTo>
                  <a:pt x="1638687" y="785327"/>
                  <a:pt x="1626669" y="799722"/>
                  <a:pt x="1613573" y="808279"/>
                </a:cubicBezTo>
                <a:cubicBezTo>
                  <a:pt x="1600478" y="816837"/>
                  <a:pt x="1586819" y="820996"/>
                  <a:pt x="1572595" y="820756"/>
                </a:cubicBezTo>
                <a:cubicBezTo>
                  <a:pt x="1554997" y="820383"/>
                  <a:pt x="1541164" y="814179"/>
                  <a:pt x="1531097" y="802144"/>
                </a:cubicBezTo>
                <a:cubicBezTo>
                  <a:pt x="1521030" y="790110"/>
                  <a:pt x="1515899" y="774482"/>
                  <a:pt x="1515704" y="755262"/>
                </a:cubicBezTo>
                <a:cubicBezTo>
                  <a:pt x="1515796" y="731844"/>
                  <a:pt x="1521249" y="709401"/>
                  <a:pt x="1532062" y="687933"/>
                </a:cubicBezTo>
                <a:cubicBezTo>
                  <a:pt x="1542874" y="666466"/>
                  <a:pt x="1558489" y="648823"/>
                  <a:pt x="1578907" y="635003"/>
                </a:cubicBezTo>
                <a:cubicBezTo>
                  <a:pt x="1599326" y="621184"/>
                  <a:pt x="1623990" y="614037"/>
                  <a:pt x="1652900" y="613562"/>
                </a:cubicBezTo>
                <a:close/>
                <a:moveTo>
                  <a:pt x="1157600" y="613562"/>
                </a:moveTo>
                <a:cubicBezTo>
                  <a:pt x="1167201" y="613604"/>
                  <a:pt x="1176731" y="614337"/>
                  <a:pt x="1186188" y="615761"/>
                </a:cubicBezTo>
                <a:cubicBezTo>
                  <a:pt x="1195645" y="617185"/>
                  <a:pt x="1203850" y="619046"/>
                  <a:pt x="1210805" y="621343"/>
                </a:cubicBezTo>
                <a:lnTo>
                  <a:pt x="1190736" y="724530"/>
                </a:lnTo>
                <a:cubicBezTo>
                  <a:pt x="1187459" y="742017"/>
                  <a:pt x="1185104" y="758840"/>
                  <a:pt x="1183671" y="774997"/>
                </a:cubicBezTo>
                <a:cubicBezTo>
                  <a:pt x="1182238" y="791154"/>
                  <a:pt x="1181726" y="804905"/>
                  <a:pt x="1182134" y="816251"/>
                </a:cubicBezTo>
                <a:lnTo>
                  <a:pt x="1150649" y="816251"/>
                </a:lnTo>
                <a:cubicBezTo>
                  <a:pt x="1150683" y="810200"/>
                  <a:pt x="1151126" y="802744"/>
                  <a:pt x="1151977" y="793883"/>
                </a:cubicBezTo>
                <a:cubicBezTo>
                  <a:pt x="1152829" y="785022"/>
                  <a:pt x="1153885" y="775426"/>
                  <a:pt x="1155146" y="765096"/>
                </a:cubicBezTo>
                <a:lnTo>
                  <a:pt x="1154329" y="765096"/>
                </a:lnTo>
                <a:cubicBezTo>
                  <a:pt x="1143387" y="785327"/>
                  <a:pt x="1131369" y="799722"/>
                  <a:pt x="1118273" y="808279"/>
                </a:cubicBezTo>
                <a:cubicBezTo>
                  <a:pt x="1105178" y="816837"/>
                  <a:pt x="1091518" y="820996"/>
                  <a:pt x="1077295" y="820756"/>
                </a:cubicBezTo>
                <a:cubicBezTo>
                  <a:pt x="1059697" y="820383"/>
                  <a:pt x="1045864" y="814179"/>
                  <a:pt x="1035797" y="802144"/>
                </a:cubicBezTo>
                <a:cubicBezTo>
                  <a:pt x="1025730" y="790110"/>
                  <a:pt x="1020599" y="774482"/>
                  <a:pt x="1020404" y="755262"/>
                </a:cubicBezTo>
                <a:cubicBezTo>
                  <a:pt x="1020496" y="731844"/>
                  <a:pt x="1025949" y="709401"/>
                  <a:pt x="1036761" y="687933"/>
                </a:cubicBezTo>
                <a:cubicBezTo>
                  <a:pt x="1047574" y="666466"/>
                  <a:pt x="1063189" y="648823"/>
                  <a:pt x="1083607" y="635003"/>
                </a:cubicBezTo>
                <a:cubicBezTo>
                  <a:pt x="1104026" y="621184"/>
                  <a:pt x="1128690" y="614037"/>
                  <a:pt x="1157600" y="613562"/>
                </a:cubicBezTo>
                <a:close/>
                <a:moveTo>
                  <a:pt x="135569" y="613562"/>
                </a:moveTo>
                <a:cubicBezTo>
                  <a:pt x="148053" y="613254"/>
                  <a:pt x="159409" y="617243"/>
                  <a:pt x="169636" y="625527"/>
                </a:cubicBezTo>
                <a:cubicBezTo>
                  <a:pt x="179863" y="633811"/>
                  <a:pt x="185283" y="648236"/>
                  <a:pt x="185896" y="668804"/>
                </a:cubicBezTo>
                <a:cubicBezTo>
                  <a:pt x="185870" y="673232"/>
                  <a:pt x="185512" y="678301"/>
                  <a:pt x="184822" y="684009"/>
                </a:cubicBezTo>
                <a:cubicBezTo>
                  <a:pt x="184132" y="689717"/>
                  <a:pt x="183263" y="695298"/>
                  <a:pt x="182215" y="700750"/>
                </a:cubicBezTo>
                <a:lnTo>
                  <a:pt x="160130" y="816251"/>
                </a:lnTo>
                <a:lnTo>
                  <a:pt x="126149" y="816251"/>
                </a:lnTo>
                <a:lnTo>
                  <a:pt x="147857" y="701979"/>
                </a:lnTo>
                <a:cubicBezTo>
                  <a:pt x="148693" y="698028"/>
                  <a:pt x="149375" y="693847"/>
                  <a:pt x="149904" y="689436"/>
                </a:cubicBezTo>
                <a:cubicBezTo>
                  <a:pt x="150433" y="685024"/>
                  <a:pt x="150706" y="680741"/>
                  <a:pt x="150723" y="676586"/>
                </a:cubicBezTo>
                <a:cubicBezTo>
                  <a:pt x="150886" y="666355"/>
                  <a:pt x="148616" y="658044"/>
                  <a:pt x="143914" y="651653"/>
                </a:cubicBezTo>
                <a:cubicBezTo>
                  <a:pt x="139213" y="645262"/>
                  <a:pt x="131107" y="641968"/>
                  <a:pt x="119596" y="641772"/>
                </a:cubicBezTo>
                <a:cubicBezTo>
                  <a:pt x="111321" y="641827"/>
                  <a:pt x="102568" y="644947"/>
                  <a:pt x="93337" y="651131"/>
                </a:cubicBezTo>
                <a:cubicBezTo>
                  <a:pt x="84107" y="657315"/>
                  <a:pt x="75718" y="666230"/>
                  <a:pt x="68171" y="677875"/>
                </a:cubicBezTo>
                <a:cubicBezTo>
                  <a:pt x="60625" y="689520"/>
                  <a:pt x="55239" y="703562"/>
                  <a:pt x="52016" y="720000"/>
                </a:cubicBezTo>
                <a:lnTo>
                  <a:pt x="33995" y="816251"/>
                </a:lnTo>
                <a:lnTo>
                  <a:pt x="0" y="816251"/>
                </a:lnTo>
                <a:lnTo>
                  <a:pt x="26622" y="675803"/>
                </a:lnTo>
                <a:cubicBezTo>
                  <a:pt x="28832" y="664747"/>
                  <a:pt x="30658" y="654408"/>
                  <a:pt x="32100" y="644785"/>
                </a:cubicBezTo>
                <a:cubicBezTo>
                  <a:pt x="33542" y="635163"/>
                  <a:pt x="34856" y="626257"/>
                  <a:pt x="36042" y="618067"/>
                </a:cubicBezTo>
                <a:lnTo>
                  <a:pt x="66351" y="618067"/>
                </a:lnTo>
                <a:lnTo>
                  <a:pt x="61436" y="656926"/>
                </a:lnTo>
                <a:lnTo>
                  <a:pt x="62255" y="656926"/>
                </a:lnTo>
                <a:cubicBezTo>
                  <a:pt x="71198" y="642944"/>
                  <a:pt x="81983" y="632239"/>
                  <a:pt x="94612" y="624809"/>
                </a:cubicBezTo>
                <a:cubicBezTo>
                  <a:pt x="107240" y="617379"/>
                  <a:pt x="120893" y="613630"/>
                  <a:pt x="135569" y="613562"/>
                </a:cubicBezTo>
                <a:close/>
                <a:moveTo>
                  <a:pt x="655999" y="584849"/>
                </a:moveTo>
                <a:cubicBezTo>
                  <a:pt x="657208" y="588387"/>
                  <a:pt x="658060" y="592158"/>
                  <a:pt x="658554" y="596163"/>
                </a:cubicBezTo>
                <a:cubicBezTo>
                  <a:pt x="659047" y="600167"/>
                  <a:pt x="659286" y="604045"/>
                  <a:pt x="659269" y="607797"/>
                </a:cubicBezTo>
                <a:cubicBezTo>
                  <a:pt x="659160" y="621269"/>
                  <a:pt x="655393" y="631713"/>
                  <a:pt x="647968" y="639127"/>
                </a:cubicBezTo>
                <a:cubicBezTo>
                  <a:pt x="640544" y="646541"/>
                  <a:pt x="630118" y="650017"/>
                  <a:pt x="616691" y="649554"/>
                </a:cubicBezTo>
                <a:cubicBezTo>
                  <a:pt x="620567" y="655956"/>
                  <a:pt x="623447" y="663126"/>
                  <a:pt x="625330" y="671064"/>
                </a:cubicBezTo>
                <a:cubicBezTo>
                  <a:pt x="627213" y="679003"/>
                  <a:pt x="628150" y="687403"/>
                  <a:pt x="628141" y="696264"/>
                </a:cubicBezTo>
                <a:cubicBezTo>
                  <a:pt x="628016" y="717019"/>
                  <a:pt x="623448" y="736822"/>
                  <a:pt x="614440" y="755671"/>
                </a:cubicBezTo>
                <a:cubicBezTo>
                  <a:pt x="605431" y="774521"/>
                  <a:pt x="592734" y="789979"/>
                  <a:pt x="576350" y="802046"/>
                </a:cubicBezTo>
                <a:cubicBezTo>
                  <a:pt x="559965" y="814113"/>
                  <a:pt x="540647" y="820349"/>
                  <a:pt x="518394" y="820756"/>
                </a:cubicBezTo>
                <a:cubicBezTo>
                  <a:pt x="493485" y="820152"/>
                  <a:pt x="474393" y="812156"/>
                  <a:pt x="461118" y="796767"/>
                </a:cubicBezTo>
                <a:cubicBezTo>
                  <a:pt x="447843" y="781377"/>
                  <a:pt x="441143" y="762216"/>
                  <a:pt x="441017" y="739283"/>
                </a:cubicBezTo>
                <a:cubicBezTo>
                  <a:pt x="441180" y="717223"/>
                  <a:pt x="445899" y="696707"/>
                  <a:pt x="455174" y="677736"/>
                </a:cubicBezTo>
                <a:cubicBezTo>
                  <a:pt x="464449" y="658765"/>
                  <a:pt x="477297" y="643413"/>
                  <a:pt x="493720" y="631680"/>
                </a:cubicBezTo>
                <a:cubicBezTo>
                  <a:pt x="510142" y="619947"/>
                  <a:pt x="529158" y="613908"/>
                  <a:pt x="550765" y="613562"/>
                </a:cubicBezTo>
                <a:cubicBezTo>
                  <a:pt x="557099" y="613571"/>
                  <a:pt x="563075" y="614167"/>
                  <a:pt x="568692" y="615351"/>
                </a:cubicBezTo>
                <a:cubicBezTo>
                  <a:pt x="574309" y="616534"/>
                  <a:pt x="579670" y="618255"/>
                  <a:pt x="584775" y="620512"/>
                </a:cubicBezTo>
                <a:cubicBezTo>
                  <a:pt x="589017" y="622520"/>
                  <a:pt x="593435" y="624553"/>
                  <a:pt x="598029" y="626613"/>
                </a:cubicBezTo>
                <a:cubicBezTo>
                  <a:pt x="602623" y="628672"/>
                  <a:pt x="607753" y="629783"/>
                  <a:pt x="613418" y="629945"/>
                </a:cubicBezTo>
                <a:cubicBezTo>
                  <a:pt x="619590" y="629937"/>
                  <a:pt x="624336" y="628210"/>
                  <a:pt x="627659" y="624767"/>
                </a:cubicBezTo>
                <a:cubicBezTo>
                  <a:pt x="630982" y="621323"/>
                  <a:pt x="632661" y="616213"/>
                  <a:pt x="632698" y="609437"/>
                </a:cubicBezTo>
                <a:cubicBezTo>
                  <a:pt x="632698" y="606523"/>
                  <a:pt x="632387" y="603328"/>
                  <a:pt x="631766" y="599851"/>
                </a:cubicBezTo>
                <a:cubicBezTo>
                  <a:pt x="631145" y="596374"/>
                  <a:pt x="630212" y="592874"/>
                  <a:pt x="628970" y="589350"/>
                </a:cubicBezTo>
                <a:close/>
                <a:moveTo>
                  <a:pt x="453717" y="573833"/>
                </a:moveTo>
                <a:cubicBezTo>
                  <a:pt x="454568" y="576547"/>
                  <a:pt x="455318" y="579619"/>
                  <a:pt x="455965" y="583049"/>
                </a:cubicBezTo>
                <a:cubicBezTo>
                  <a:pt x="456612" y="586479"/>
                  <a:pt x="456953" y="589960"/>
                  <a:pt x="456987" y="593493"/>
                </a:cubicBezTo>
                <a:cubicBezTo>
                  <a:pt x="457022" y="607009"/>
                  <a:pt x="453068" y="617861"/>
                  <a:pt x="445126" y="626051"/>
                </a:cubicBezTo>
                <a:cubicBezTo>
                  <a:pt x="437184" y="634242"/>
                  <a:pt x="425042" y="638541"/>
                  <a:pt x="408701" y="638951"/>
                </a:cubicBezTo>
                <a:lnTo>
                  <a:pt x="385758" y="758515"/>
                </a:lnTo>
                <a:cubicBezTo>
                  <a:pt x="383718" y="769571"/>
                  <a:pt x="381960" y="779910"/>
                  <a:pt x="380483" y="789533"/>
                </a:cubicBezTo>
                <a:cubicBezTo>
                  <a:pt x="379006" y="799155"/>
                  <a:pt x="377760" y="808061"/>
                  <a:pt x="376745" y="816251"/>
                </a:cubicBezTo>
                <a:lnTo>
                  <a:pt x="346017" y="816251"/>
                </a:lnTo>
                <a:lnTo>
                  <a:pt x="351343" y="779030"/>
                </a:lnTo>
                <a:lnTo>
                  <a:pt x="350524" y="779030"/>
                </a:lnTo>
                <a:cubicBezTo>
                  <a:pt x="341536" y="792048"/>
                  <a:pt x="330935" y="802225"/>
                  <a:pt x="318721" y="809561"/>
                </a:cubicBezTo>
                <a:cubicBezTo>
                  <a:pt x="306507" y="816897"/>
                  <a:pt x="293755" y="820629"/>
                  <a:pt x="280465" y="820756"/>
                </a:cubicBezTo>
                <a:cubicBezTo>
                  <a:pt x="267193" y="821183"/>
                  <a:pt x="255358" y="817263"/>
                  <a:pt x="244960" y="808995"/>
                </a:cubicBezTo>
                <a:cubicBezTo>
                  <a:pt x="234562" y="800728"/>
                  <a:pt x="229074" y="785552"/>
                  <a:pt x="228495" y="763467"/>
                </a:cubicBezTo>
                <a:cubicBezTo>
                  <a:pt x="228495" y="758782"/>
                  <a:pt x="228802" y="753714"/>
                  <a:pt x="229415" y="748261"/>
                </a:cubicBezTo>
                <a:cubicBezTo>
                  <a:pt x="230029" y="742809"/>
                  <a:pt x="230949" y="736819"/>
                  <a:pt x="232176" y="730291"/>
                </a:cubicBezTo>
                <a:lnTo>
                  <a:pt x="253442" y="618067"/>
                </a:lnTo>
                <a:lnTo>
                  <a:pt x="287430" y="618067"/>
                </a:lnTo>
                <a:lnTo>
                  <a:pt x="266535" y="728653"/>
                </a:lnTo>
                <a:cubicBezTo>
                  <a:pt x="265306" y="734165"/>
                  <a:pt x="264384" y="739319"/>
                  <a:pt x="263770" y="744114"/>
                </a:cubicBezTo>
                <a:cubicBezTo>
                  <a:pt x="263155" y="748910"/>
                  <a:pt x="262848" y="753449"/>
                  <a:pt x="262848" y="757733"/>
                </a:cubicBezTo>
                <a:cubicBezTo>
                  <a:pt x="262720" y="768125"/>
                  <a:pt x="265127" y="776419"/>
                  <a:pt x="270069" y="782614"/>
                </a:cubicBezTo>
                <a:cubicBezTo>
                  <a:pt x="275011" y="788809"/>
                  <a:pt x="283256" y="791983"/>
                  <a:pt x="294805" y="792137"/>
                </a:cubicBezTo>
                <a:cubicBezTo>
                  <a:pt x="307727" y="791855"/>
                  <a:pt x="320496" y="785251"/>
                  <a:pt x="333112" y="772324"/>
                </a:cubicBezTo>
                <a:cubicBezTo>
                  <a:pt x="345727" y="759396"/>
                  <a:pt x="354399" y="741836"/>
                  <a:pt x="359128" y="719642"/>
                </a:cubicBezTo>
                <a:lnTo>
                  <a:pt x="378383" y="618067"/>
                </a:lnTo>
                <a:lnTo>
                  <a:pt x="406243" y="618067"/>
                </a:lnTo>
                <a:cubicBezTo>
                  <a:pt x="414617" y="618042"/>
                  <a:pt x="420813" y="616148"/>
                  <a:pt x="424833" y="612385"/>
                </a:cubicBezTo>
                <a:cubicBezTo>
                  <a:pt x="428853" y="608622"/>
                  <a:pt x="430851" y="603144"/>
                  <a:pt x="430825" y="595950"/>
                </a:cubicBezTo>
                <a:cubicBezTo>
                  <a:pt x="430799" y="592862"/>
                  <a:pt x="430441" y="589824"/>
                  <a:pt x="429750" y="586837"/>
                </a:cubicBezTo>
                <a:cubicBezTo>
                  <a:pt x="429058" y="583851"/>
                  <a:pt x="428188" y="581018"/>
                  <a:pt x="427138" y="578339"/>
                </a:cubicBezTo>
                <a:close/>
                <a:moveTo>
                  <a:pt x="9594775" y="564823"/>
                </a:moveTo>
                <a:lnTo>
                  <a:pt x="9584536" y="618067"/>
                </a:lnTo>
                <a:lnTo>
                  <a:pt x="9632046" y="618067"/>
                </a:lnTo>
                <a:lnTo>
                  <a:pt x="9626722" y="644639"/>
                </a:lnTo>
                <a:lnTo>
                  <a:pt x="9579211" y="644639"/>
                </a:lnTo>
                <a:lnTo>
                  <a:pt x="9560780" y="740922"/>
                </a:lnTo>
                <a:cubicBezTo>
                  <a:pt x="9559731" y="746428"/>
                  <a:pt x="9558861" y="751805"/>
                  <a:pt x="9558169" y="757055"/>
                </a:cubicBezTo>
                <a:cubicBezTo>
                  <a:pt x="9557478" y="762304"/>
                  <a:pt x="9557120" y="767579"/>
                  <a:pt x="9557095" y="772880"/>
                </a:cubicBezTo>
                <a:cubicBezTo>
                  <a:pt x="9557060" y="778864"/>
                  <a:pt x="9558561" y="783490"/>
                  <a:pt x="9561600" y="786759"/>
                </a:cubicBezTo>
                <a:cubicBezTo>
                  <a:pt x="9564637" y="790029"/>
                  <a:pt x="9569415" y="791685"/>
                  <a:pt x="9575935" y="791727"/>
                </a:cubicBezTo>
                <a:cubicBezTo>
                  <a:pt x="9578828" y="791727"/>
                  <a:pt x="9581643" y="791625"/>
                  <a:pt x="9584382" y="791420"/>
                </a:cubicBezTo>
                <a:cubicBezTo>
                  <a:pt x="9587121" y="791215"/>
                  <a:pt x="9589630" y="790908"/>
                  <a:pt x="9591908" y="790498"/>
                </a:cubicBezTo>
                <a:lnTo>
                  <a:pt x="9590270" y="817076"/>
                </a:lnTo>
                <a:cubicBezTo>
                  <a:pt x="9587104" y="818303"/>
                  <a:pt x="9583196" y="819223"/>
                  <a:pt x="9578546" y="819836"/>
                </a:cubicBezTo>
                <a:cubicBezTo>
                  <a:pt x="9573895" y="820449"/>
                  <a:pt x="9569065" y="820756"/>
                  <a:pt x="9564057" y="820756"/>
                </a:cubicBezTo>
                <a:cubicBezTo>
                  <a:pt x="9549073" y="820407"/>
                  <a:pt x="9538335" y="816505"/>
                  <a:pt x="9531841" y="809050"/>
                </a:cubicBezTo>
                <a:cubicBezTo>
                  <a:pt x="9525348" y="801595"/>
                  <a:pt x="9522178" y="792679"/>
                  <a:pt x="9522332" y="782304"/>
                </a:cubicBezTo>
                <a:cubicBezTo>
                  <a:pt x="9522323" y="776627"/>
                  <a:pt x="9522647" y="770772"/>
                  <a:pt x="9523303" y="764737"/>
                </a:cubicBezTo>
                <a:cubicBezTo>
                  <a:pt x="9523959" y="758702"/>
                  <a:pt x="9524999" y="752130"/>
                  <a:pt x="9526421" y="745019"/>
                </a:cubicBezTo>
                <a:lnTo>
                  <a:pt x="9546052" y="644639"/>
                </a:lnTo>
                <a:lnTo>
                  <a:pt x="9517417" y="644639"/>
                </a:lnTo>
                <a:lnTo>
                  <a:pt x="9522740" y="618067"/>
                </a:lnTo>
                <a:lnTo>
                  <a:pt x="9550959" y="618067"/>
                </a:lnTo>
                <a:lnTo>
                  <a:pt x="9559552" y="573424"/>
                </a:lnTo>
                <a:close/>
                <a:moveTo>
                  <a:pt x="6994450" y="564823"/>
                </a:moveTo>
                <a:lnTo>
                  <a:pt x="6984211" y="618067"/>
                </a:lnTo>
                <a:lnTo>
                  <a:pt x="7031722" y="618067"/>
                </a:lnTo>
                <a:lnTo>
                  <a:pt x="7026397" y="644639"/>
                </a:lnTo>
                <a:lnTo>
                  <a:pt x="6978886" y="644639"/>
                </a:lnTo>
                <a:lnTo>
                  <a:pt x="6960456" y="740922"/>
                </a:lnTo>
                <a:cubicBezTo>
                  <a:pt x="6959406" y="746428"/>
                  <a:pt x="6958535" y="751805"/>
                  <a:pt x="6957844" y="757055"/>
                </a:cubicBezTo>
                <a:cubicBezTo>
                  <a:pt x="6957153" y="762304"/>
                  <a:pt x="6956795" y="767579"/>
                  <a:pt x="6956769" y="772880"/>
                </a:cubicBezTo>
                <a:cubicBezTo>
                  <a:pt x="6956735" y="778864"/>
                  <a:pt x="6958237" y="783490"/>
                  <a:pt x="6961275" y="786759"/>
                </a:cubicBezTo>
                <a:cubicBezTo>
                  <a:pt x="6964312" y="790029"/>
                  <a:pt x="6969091" y="791685"/>
                  <a:pt x="6975610" y="791727"/>
                </a:cubicBezTo>
                <a:cubicBezTo>
                  <a:pt x="6978502" y="791727"/>
                  <a:pt x="6981318" y="791625"/>
                  <a:pt x="6984057" y="791420"/>
                </a:cubicBezTo>
                <a:cubicBezTo>
                  <a:pt x="6986796" y="791215"/>
                  <a:pt x="6989305" y="790908"/>
                  <a:pt x="6991583" y="790498"/>
                </a:cubicBezTo>
                <a:lnTo>
                  <a:pt x="6989945" y="817076"/>
                </a:lnTo>
                <a:cubicBezTo>
                  <a:pt x="6986780" y="818303"/>
                  <a:pt x="6982871" y="819223"/>
                  <a:pt x="6978221" y="819836"/>
                </a:cubicBezTo>
                <a:cubicBezTo>
                  <a:pt x="6973571" y="820449"/>
                  <a:pt x="6968741" y="820756"/>
                  <a:pt x="6963732" y="820756"/>
                </a:cubicBezTo>
                <a:cubicBezTo>
                  <a:pt x="6948749" y="820407"/>
                  <a:pt x="6938010" y="816505"/>
                  <a:pt x="6931517" y="809050"/>
                </a:cubicBezTo>
                <a:cubicBezTo>
                  <a:pt x="6925023" y="801595"/>
                  <a:pt x="6921853" y="792679"/>
                  <a:pt x="6922007" y="782304"/>
                </a:cubicBezTo>
                <a:cubicBezTo>
                  <a:pt x="6921998" y="776627"/>
                  <a:pt x="6922322" y="770772"/>
                  <a:pt x="6922978" y="764737"/>
                </a:cubicBezTo>
                <a:cubicBezTo>
                  <a:pt x="6923633" y="758702"/>
                  <a:pt x="6924674" y="752130"/>
                  <a:pt x="6926097" y="745019"/>
                </a:cubicBezTo>
                <a:lnTo>
                  <a:pt x="6945727" y="644639"/>
                </a:lnTo>
                <a:lnTo>
                  <a:pt x="6917092" y="644639"/>
                </a:lnTo>
                <a:lnTo>
                  <a:pt x="6922416" y="618067"/>
                </a:lnTo>
                <a:lnTo>
                  <a:pt x="6950635" y="618067"/>
                </a:lnTo>
                <a:lnTo>
                  <a:pt x="6959227" y="573424"/>
                </a:lnTo>
                <a:close/>
                <a:moveTo>
                  <a:pt x="3879775" y="564823"/>
                </a:moveTo>
                <a:lnTo>
                  <a:pt x="3869536" y="618067"/>
                </a:lnTo>
                <a:lnTo>
                  <a:pt x="3917046" y="618067"/>
                </a:lnTo>
                <a:lnTo>
                  <a:pt x="3911722" y="644639"/>
                </a:lnTo>
                <a:lnTo>
                  <a:pt x="3864212" y="644639"/>
                </a:lnTo>
                <a:lnTo>
                  <a:pt x="3845780" y="740922"/>
                </a:lnTo>
                <a:cubicBezTo>
                  <a:pt x="3844731" y="746428"/>
                  <a:pt x="3843861" y="751805"/>
                  <a:pt x="3843170" y="757055"/>
                </a:cubicBezTo>
                <a:cubicBezTo>
                  <a:pt x="3842478" y="762304"/>
                  <a:pt x="3842120" y="767579"/>
                  <a:pt x="3842094" y="772880"/>
                </a:cubicBezTo>
                <a:cubicBezTo>
                  <a:pt x="3842060" y="778864"/>
                  <a:pt x="3843563" y="783490"/>
                  <a:pt x="3846600" y="786759"/>
                </a:cubicBezTo>
                <a:cubicBezTo>
                  <a:pt x="3849638" y="790029"/>
                  <a:pt x="3854416" y="791685"/>
                  <a:pt x="3860935" y="791727"/>
                </a:cubicBezTo>
                <a:cubicBezTo>
                  <a:pt x="3863828" y="791727"/>
                  <a:pt x="3866643" y="791625"/>
                  <a:pt x="3869383" y="791420"/>
                </a:cubicBezTo>
                <a:cubicBezTo>
                  <a:pt x="3872121" y="791215"/>
                  <a:pt x="3874630" y="790908"/>
                  <a:pt x="3876908" y="790498"/>
                </a:cubicBezTo>
                <a:lnTo>
                  <a:pt x="3875270" y="817076"/>
                </a:lnTo>
                <a:cubicBezTo>
                  <a:pt x="3872104" y="818303"/>
                  <a:pt x="3868196" y="819223"/>
                  <a:pt x="3863546" y="819836"/>
                </a:cubicBezTo>
                <a:cubicBezTo>
                  <a:pt x="3858896" y="820449"/>
                  <a:pt x="3854066" y="820756"/>
                  <a:pt x="3849057" y="820756"/>
                </a:cubicBezTo>
                <a:cubicBezTo>
                  <a:pt x="3834074" y="820407"/>
                  <a:pt x="3823336" y="816505"/>
                  <a:pt x="3816842" y="809050"/>
                </a:cubicBezTo>
                <a:cubicBezTo>
                  <a:pt x="3810349" y="801595"/>
                  <a:pt x="3807179" y="792679"/>
                  <a:pt x="3807332" y="782304"/>
                </a:cubicBezTo>
                <a:cubicBezTo>
                  <a:pt x="3807324" y="776627"/>
                  <a:pt x="3807648" y="770772"/>
                  <a:pt x="3808303" y="764737"/>
                </a:cubicBezTo>
                <a:cubicBezTo>
                  <a:pt x="3808959" y="758702"/>
                  <a:pt x="3809999" y="752130"/>
                  <a:pt x="3811422" y="745019"/>
                </a:cubicBezTo>
                <a:lnTo>
                  <a:pt x="3831053" y="644639"/>
                </a:lnTo>
                <a:lnTo>
                  <a:pt x="3802417" y="644639"/>
                </a:lnTo>
                <a:lnTo>
                  <a:pt x="3807741" y="618067"/>
                </a:lnTo>
                <a:lnTo>
                  <a:pt x="3835960" y="618067"/>
                </a:lnTo>
                <a:lnTo>
                  <a:pt x="3844552" y="573424"/>
                </a:lnTo>
                <a:close/>
                <a:moveTo>
                  <a:pt x="1479476" y="564823"/>
                </a:moveTo>
                <a:lnTo>
                  <a:pt x="1469237" y="618067"/>
                </a:lnTo>
                <a:lnTo>
                  <a:pt x="1516748" y="618067"/>
                </a:lnTo>
                <a:lnTo>
                  <a:pt x="1511423" y="644639"/>
                </a:lnTo>
                <a:lnTo>
                  <a:pt x="1463913" y="644639"/>
                </a:lnTo>
                <a:lnTo>
                  <a:pt x="1445482" y="740922"/>
                </a:lnTo>
                <a:cubicBezTo>
                  <a:pt x="1444432" y="746428"/>
                  <a:pt x="1443562" y="751805"/>
                  <a:pt x="1442871" y="757055"/>
                </a:cubicBezTo>
                <a:cubicBezTo>
                  <a:pt x="1442180" y="762304"/>
                  <a:pt x="1441821" y="767579"/>
                  <a:pt x="1441795" y="772880"/>
                </a:cubicBezTo>
                <a:cubicBezTo>
                  <a:pt x="1441761" y="778864"/>
                  <a:pt x="1443263" y="783490"/>
                  <a:pt x="1446301" y="786759"/>
                </a:cubicBezTo>
                <a:cubicBezTo>
                  <a:pt x="1449339" y="790029"/>
                  <a:pt x="1454117" y="791685"/>
                  <a:pt x="1460636" y="791727"/>
                </a:cubicBezTo>
                <a:cubicBezTo>
                  <a:pt x="1463529" y="791727"/>
                  <a:pt x="1466344" y="791625"/>
                  <a:pt x="1469084" y="791420"/>
                </a:cubicBezTo>
                <a:cubicBezTo>
                  <a:pt x="1471822" y="791215"/>
                  <a:pt x="1474331" y="790908"/>
                  <a:pt x="1476609" y="790498"/>
                </a:cubicBezTo>
                <a:lnTo>
                  <a:pt x="1474971" y="817076"/>
                </a:lnTo>
                <a:cubicBezTo>
                  <a:pt x="1471805" y="818303"/>
                  <a:pt x="1467897" y="819223"/>
                  <a:pt x="1463247" y="819836"/>
                </a:cubicBezTo>
                <a:cubicBezTo>
                  <a:pt x="1458597" y="820449"/>
                  <a:pt x="1453767" y="820756"/>
                  <a:pt x="1448758" y="820756"/>
                </a:cubicBezTo>
                <a:cubicBezTo>
                  <a:pt x="1433775" y="820407"/>
                  <a:pt x="1423037" y="816505"/>
                  <a:pt x="1416543" y="809050"/>
                </a:cubicBezTo>
                <a:cubicBezTo>
                  <a:pt x="1410049" y="801595"/>
                  <a:pt x="1406880" y="792679"/>
                  <a:pt x="1407033" y="782304"/>
                </a:cubicBezTo>
                <a:cubicBezTo>
                  <a:pt x="1407024" y="776627"/>
                  <a:pt x="1407348" y="770772"/>
                  <a:pt x="1408004" y="764737"/>
                </a:cubicBezTo>
                <a:cubicBezTo>
                  <a:pt x="1408660" y="758702"/>
                  <a:pt x="1409700" y="752130"/>
                  <a:pt x="1411123" y="745019"/>
                </a:cubicBezTo>
                <a:lnTo>
                  <a:pt x="1430754" y="644639"/>
                </a:lnTo>
                <a:lnTo>
                  <a:pt x="1402118" y="644639"/>
                </a:lnTo>
                <a:lnTo>
                  <a:pt x="1407442" y="618067"/>
                </a:lnTo>
                <a:lnTo>
                  <a:pt x="1435661" y="618067"/>
                </a:lnTo>
                <a:lnTo>
                  <a:pt x="1444253" y="573424"/>
                </a:lnTo>
                <a:close/>
                <a:moveTo>
                  <a:pt x="984177" y="564823"/>
                </a:moveTo>
                <a:lnTo>
                  <a:pt x="973937" y="618067"/>
                </a:lnTo>
                <a:lnTo>
                  <a:pt x="1021448" y="618067"/>
                </a:lnTo>
                <a:lnTo>
                  <a:pt x="1016123" y="644639"/>
                </a:lnTo>
                <a:lnTo>
                  <a:pt x="968613" y="644639"/>
                </a:lnTo>
                <a:lnTo>
                  <a:pt x="950182" y="740922"/>
                </a:lnTo>
                <a:cubicBezTo>
                  <a:pt x="949132" y="746428"/>
                  <a:pt x="948262" y="751805"/>
                  <a:pt x="947571" y="757055"/>
                </a:cubicBezTo>
                <a:cubicBezTo>
                  <a:pt x="946880" y="762304"/>
                  <a:pt x="946521" y="767579"/>
                  <a:pt x="946496" y="772880"/>
                </a:cubicBezTo>
                <a:cubicBezTo>
                  <a:pt x="946462" y="778864"/>
                  <a:pt x="947963" y="783490"/>
                  <a:pt x="951001" y="786759"/>
                </a:cubicBezTo>
                <a:cubicBezTo>
                  <a:pt x="954038" y="790029"/>
                  <a:pt x="958817" y="791685"/>
                  <a:pt x="965336" y="791727"/>
                </a:cubicBezTo>
                <a:cubicBezTo>
                  <a:pt x="968228" y="791727"/>
                  <a:pt x="971045" y="791625"/>
                  <a:pt x="973783" y="791420"/>
                </a:cubicBezTo>
                <a:cubicBezTo>
                  <a:pt x="976523" y="791215"/>
                  <a:pt x="979031" y="790908"/>
                  <a:pt x="981309" y="790498"/>
                </a:cubicBezTo>
                <a:lnTo>
                  <a:pt x="979671" y="817076"/>
                </a:lnTo>
                <a:cubicBezTo>
                  <a:pt x="976505" y="818303"/>
                  <a:pt x="972597" y="819223"/>
                  <a:pt x="967947" y="819836"/>
                </a:cubicBezTo>
                <a:cubicBezTo>
                  <a:pt x="963296" y="820449"/>
                  <a:pt x="958467" y="820756"/>
                  <a:pt x="953458" y="820756"/>
                </a:cubicBezTo>
                <a:cubicBezTo>
                  <a:pt x="938475" y="820407"/>
                  <a:pt x="927736" y="816505"/>
                  <a:pt x="921243" y="809050"/>
                </a:cubicBezTo>
                <a:cubicBezTo>
                  <a:pt x="914749" y="801595"/>
                  <a:pt x="911579" y="792679"/>
                  <a:pt x="911733" y="782304"/>
                </a:cubicBezTo>
                <a:cubicBezTo>
                  <a:pt x="911724" y="776627"/>
                  <a:pt x="912048" y="770772"/>
                  <a:pt x="912704" y="764737"/>
                </a:cubicBezTo>
                <a:cubicBezTo>
                  <a:pt x="913360" y="758702"/>
                  <a:pt x="914400" y="752130"/>
                  <a:pt x="915823" y="745019"/>
                </a:cubicBezTo>
                <a:lnTo>
                  <a:pt x="935453" y="644639"/>
                </a:lnTo>
                <a:lnTo>
                  <a:pt x="906818" y="644639"/>
                </a:lnTo>
                <a:lnTo>
                  <a:pt x="912142" y="618067"/>
                </a:lnTo>
                <a:lnTo>
                  <a:pt x="940361" y="618067"/>
                </a:lnTo>
                <a:lnTo>
                  <a:pt x="948953" y="573424"/>
                </a:lnTo>
                <a:close/>
                <a:moveTo>
                  <a:pt x="5615939" y="548415"/>
                </a:moveTo>
                <a:lnTo>
                  <a:pt x="5636366" y="548415"/>
                </a:lnTo>
                <a:cubicBezTo>
                  <a:pt x="5635949" y="556195"/>
                  <a:pt x="5637608" y="562669"/>
                  <a:pt x="5641343" y="567836"/>
                </a:cubicBezTo>
                <a:cubicBezTo>
                  <a:pt x="5645077" y="573003"/>
                  <a:pt x="5650941" y="575685"/>
                  <a:pt x="5658933" y="575881"/>
                </a:cubicBezTo>
                <a:cubicBezTo>
                  <a:pt x="5668663" y="575557"/>
                  <a:pt x="5676115" y="572619"/>
                  <a:pt x="5681289" y="567067"/>
                </a:cubicBezTo>
                <a:cubicBezTo>
                  <a:pt x="5686462" y="561516"/>
                  <a:pt x="5689922" y="555299"/>
                  <a:pt x="5691668" y="548415"/>
                </a:cubicBezTo>
                <a:lnTo>
                  <a:pt x="5712957" y="548415"/>
                </a:lnTo>
                <a:cubicBezTo>
                  <a:pt x="5710107" y="563372"/>
                  <a:pt x="5703831" y="575248"/>
                  <a:pt x="5694128" y="584042"/>
                </a:cubicBezTo>
                <a:cubicBezTo>
                  <a:pt x="5684425" y="592837"/>
                  <a:pt x="5672419" y="597335"/>
                  <a:pt x="5658112" y="597538"/>
                </a:cubicBezTo>
                <a:cubicBezTo>
                  <a:pt x="5640354" y="597028"/>
                  <a:pt x="5628359" y="591916"/>
                  <a:pt x="5622125" y="582200"/>
                </a:cubicBezTo>
                <a:cubicBezTo>
                  <a:pt x="5615891" y="572484"/>
                  <a:pt x="5613829" y="561223"/>
                  <a:pt x="5615939" y="548415"/>
                </a:cubicBezTo>
                <a:close/>
                <a:moveTo>
                  <a:pt x="2188969" y="541477"/>
                </a:moveTo>
                <a:lnTo>
                  <a:pt x="2208167" y="541477"/>
                </a:lnTo>
                <a:cubicBezTo>
                  <a:pt x="2206620" y="554215"/>
                  <a:pt x="2203384" y="563931"/>
                  <a:pt x="2198462" y="570626"/>
                </a:cubicBezTo>
                <a:cubicBezTo>
                  <a:pt x="2193539" y="577322"/>
                  <a:pt x="2186414" y="580695"/>
                  <a:pt x="2177086" y="580745"/>
                </a:cubicBezTo>
                <a:cubicBezTo>
                  <a:pt x="2172169" y="580686"/>
                  <a:pt x="2167662" y="579885"/>
                  <a:pt x="2163566" y="578343"/>
                </a:cubicBezTo>
                <a:cubicBezTo>
                  <a:pt x="2159469" y="576801"/>
                  <a:pt x="2155784" y="574874"/>
                  <a:pt x="2152512" y="572561"/>
                </a:cubicBezTo>
                <a:cubicBezTo>
                  <a:pt x="2149669" y="570640"/>
                  <a:pt x="2146852" y="568948"/>
                  <a:pt x="2144060" y="567488"/>
                </a:cubicBezTo>
                <a:cubicBezTo>
                  <a:pt x="2141268" y="566027"/>
                  <a:pt x="2138349" y="565258"/>
                  <a:pt x="2135300" y="565181"/>
                </a:cubicBezTo>
                <a:cubicBezTo>
                  <a:pt x="2131886" y="565258"/>
                  <a:pt x="2129291" y="566949"/>
                  <a:pt x="2127514" y="570255"/>
                </a:cubicBezTo>
                <a:cubicBezTo>
                  <a:pt x="2125739" y="573561"/>
                  <a:pt x="2124373" y="578020"/>
                  <a:pt x="2123417" y="583632"/>
                </a:cubicBezTo>
                <a:lnTo>
                  <a:pt x="2103747" y="583632"/>
                </a:lnTo>
                <a:cubicBezTo>
                  <a:pt x="2105215" y="571530"/>
                  <a:pt x="2108630" y="561739"/>
                  <a:pt x="2113991" y="554258"/>
                </a:cubicBezTo>
                <a:cubicBezTo>
                  <a:pt x="2119353" y="546776"/>
                  <a:pt x="2126456" y="542926"/>
                  <a:pt x="2135300" y="542706"/>
                </a:cubicBezTo>
                <a:cubicBezTo>
                  <a:pt x="2140466" y="542773"/>
                  <a:pt x="2144888" y="543660"/>
                  <a:pt x="2148566" y="545364"/>
                </a:cubicBezTo>
                <a:cubicBezTo>
                  <a:pt x="2152245" y="547069"/>
                  <a:pt x="2156151" y="549187"/>
                  <a:pt x="2160287" y="551716"/>
                </a:cubicBezTo>
                <a:cubicBezTo>
                  <a:pt x="2163326" y="553619"/>
                  <a:pt x="2166160" y="555240"/>
                  <a:pt x="2168788" y="556580"/>
                </a:cubicBezTo>
                <a:cubicBezTo>
                  <a:pt x="2171418" y="557920"/>
                  <a:pt x="2174047" y="558619"/>
                  <a:pt x="2176676" y="558679"/>
                </a:cubicBezTo>
                <a:cubicBezTo>
                  <a:pt x="2180083" y="558807"/>
                  <a:pt x="2182694" y="557630"/>
                  <a:pt x="2184513" y="555146"/>
                </a:cubicBezTo>
                <a:cubicBezTo>
                  <a:pt x="2186331" y="552663"/>
                  <a:pt x="2187817" y="548107"/>
                  <a:pt x="2188969" y="541477"/>
                </a:cubicBezTo>
                <a:close/>
                <a:moveTo>
                  <a:pt x="8867833" y="539839"/>
                </a:moveTo>
                <a:cubicBezTo>
                  <a:pt x="8874037" y="539958"/>
                  <a:pt x="8878912" y="541969"/>
                  <a:pt x="8882457" y="545873"/>
                </a:cubicBezTo>
                <a:cubicBezTo>
                  <a:pt x="8886002" y="549776"/>
                  <a:pt x="8887809" y="554856"/>
                  <a:pt x="8887878" y="561112"/>
                </a:cubicBezTo>
                <a:cubicBezTo>
                  <a:pt x="8887562" y="567973"/>
                  <a:pt x="8885329" y="573479"/>
                  <a:pt x="8881178" y="577629"/>
                </a:cubicBezTo>
                <a:cubicBezTo>
                  <a:pt x="8877028" y="581780"/>
                  <a:pt x="8871625" y="583911"/>
                  <a:pt x="8864969" y="584022"/>
                </a:cubicBezTo>
                <a:cubicBezTo>
                  <a:pt x="8858960" y="583902"/>
                  <a:pt x="8854204" y="581891"/>
                  <a:pt x="8850702" y="577987"/>
                </a:cubicBezTo>
                <a:cubicBezTo>
                  <a:pt x="8847200" y="574084"/>
                  <a:pt x="8845409" y="569004"/>
                  <a:pt x="8845333" y="562748"/>
                </a:cubicBezTo>
                <a:cubicBezTo>
                  <a:pt x="8845503" y="556066"/>
                  <a:pt x="8847719" y="550612"/>
                  <a:pt x="8851980" y="546384"/>
                </a:cubicBezTo>
                <a:cubicBezTo>
                  <a:pt x="8856241" y="542157"/>
                  <a:pt x="8861525" y="539975"/>
                  <a:pt x="8867833" y="539839"/>
                </a:cubicBezTo>
                <a:close/>
                <a:moveTo>
                  <a:pt x="8162982" y="539839"/>
                </a:moveTo>
                <a:cubicBezTo>
                  <a:pt x="8169186" y="539958"/>
                  <a:pt x="8174061" y="541969"/>
                  <a:pt x="8177606" y="545873"/>
                </a:cubicBezTo>
                <a:cubicBezTo>
                  <a:pt x="8181152" y="549776"/>
                  <a:pt x="8182959" y="554856"/>
                  <a:pt x="8183028" y="561112"/>
                </a:cubicBezTo>
                <a:cubicBezTo>
                  <a:pt x="8182712" y="567973"/>
                  <a:pt x="8180479" y="573479"/>
                  <a:pt x="8176328" y="577629"/>
                </a:cubicBezTo>
                <a:cubicBezTo>
                  <a:pt x="8172178" y="581780"/>
                  <a:pt x="8166774" y="583911"/>
                  <a:pt x="8160119" y="584022"/>
                </a:cubicBezTo>
                <a:cubicBezTo>
                  <a:pt x="8154110" y="583902"/>
                  <a:pt x="8149355" y="581891"/>
                  <a:pt x="8145852" y="577987"/>
                </a:cubicBezTo>
                <a:cubicBezTo>
                  <a:pt x="8142349" y="574084"/>
                  <a:pt x="8140559" y="569004"/>
                  <a:pt x="8140482" y="562748"/>
                </a:cubicBezTo>
                <a:cubicBezTo>
                  <a:pt x="8140652" y="556066"/>
                  <a:pt x="8142868" y="550612"/>
                  <a:pt x="8147130" y="546384"/>
                </a:cubicBezTo>
                <a:cubicBezTo>
                  <a:pt x="8151392" y="542157"/>
                  <a:pt x="8156675" y="539975"/>
                  <a:pt x="8162982" y="539839"/>
                </a:cubicBezTo>
                <a:close/>
                <a:moveTo>
                  <a:pt x="3695759" y="539839"/>
                </a:moveTo>
                <a:cubicBezTo>
                  <a:pt x="3701963" y="539958"/>
                  <a:pt x="3706838" y="541969"/>
                  <a:pt x="3710384" y="545873"/>
                </a:cubicBezTo>
                <a:cubicBezTo>
                  <a:pt x="3713929" y="549776"/>
                  <a:pt x="3715736" y="554856"/>
                  <a:pt x="3715804" y="561112"/>
                </a:cubicBezTo>
                <a:cubicBezTo>
                  <a:pt x="3715489" y="567973"/>
                  <a:pt x="3713256" y="573479"/>
                  <a:pt x="3709105" y="577629"/>
                </a:cubicBezTo>
                <a:cubicBezTo>
                  <a:pt x="3704955" y="581780"/>
                  <a:pt x="3699551" y="583911"/>
                  <a:pt x="3692895" y="584022"/>
                </a:cubicBezTo>
                <a:cubicBezTo>
                  <a:pt x="3686887" y="583902"/>
                  <a:pt x="3682131" y="581891"/>
                  <a:pt x="3678629" y="577987"/>
                </a:cubicBezTo>
                <a:cubicBezTo>
                  <a:pt x="3675126" y="574084"/>
                  <a:pt x="3673336" y="569004"/>
                  <a:pt x="3673259" y="562748"/>
                </a:cubicBezTo>
                <a:cubicBezTo>
                  <a:pt x="3673430" y="556066"/>
                  <a:pt x="3675646" y="550612"/>
                  <a:pt x="3679907" y="546384"/>
                </a:cubicBezTo>
                <a:cubicBezTo>
                  <a:pt x="3684168" y="542157"/>
                  <a:pt x="3689452" y="539975"/>
                  <a:pt x="3695759" y="539839"/>
                </a:cubicBezTo>
                <a:close/>
                <a:moveTo>
                  <a:pt x="9380770" y="536562"/>
                </a:moveTo>
                <a:lnTo>
                  <a:pt x="9401198" y="536562"/>
                </a:lnTo>
                <a:cubicBezTo>
                  <a:pt x="9400807" y="544532"/>
                  <a:pt x="9402517" y="551119"/>
                  <a:pt x="9406329" y="556324"/>
                </a:cubicBezTo>
                <a:cubicBezTo>
                  <a:pt x="9410142" y="561529"/>
                  <a:pt x="9415955" y="564225"/>
                  <a:pt x="9423768" y="564413"/>
                </a:cubicBezTo>
                <a:cubicBezTo>
                  <a:pt x="9433496" y="564097"/>
                  <a:pt x="9440945" y="561145"/>
                  <a:pt x="9446118" y="555556"/>
                </a:cubicBezTo>
                <a:cubicBezTo>
                  <a:pt x="9451291" y="549967"/>
                  <a:pt x="9454750" y="543636"/>
                  <a:pt x="9456495" y="536562"/>
                </a:cubicBezTo>
                <a:lnTo>
                  <a:pt x="9477789" y="536562"/>
                </a:lnTo>
                <a:cubicBezTo>
                  <a:pt x="9475136" y="551704"/>
                  <a:pt x="9468978" y="563692"/>
                  <a:pt x="9459317" y="572526"/>
                </a:cubicBezTo>
                <a:cubicBezTo>
                  <a:pt x="9449656" y="581361"/>
                  <a:pt x="9437670" y="585875"/>
                  <a:pt x="9423358" y="586069"/>
                </a:cubicBezTo>
                <a:cubicBezTo>
                  <a:pt x="9405428" y="585568"/>
                  <a:pt x="9393363" y="580440"/>
                  <a:pt x="9387162" y="570685"/>
                </a:cubicBezTo>
                <a:cubicBezTo>
                  <a:pt x="9380962" y="560930"/>
                  <a:pt x="9378832" y="549555"/>
                  <a:pt x="9380770" y="536562"/>
                </a:cubicBezTo>
                <a:close/>
                <a:moveTo>
                  <a:pt x="6272727" y="535333"/>
                </a:moveTo>
                <a:lnTo>
                  <a:pt x="6311248" y="535333"/>
                </a:lnTo>
                <a:lnTo>
                  <a:pt x="6338261" y="593851"/>
                </a:lnTo>
                <a:lnTo>
                  <a:pt x="6313707" y="593851"/>
                </a:lnTo>
                <a:close/>
                <a:moveTo>
                  <a:pt x="5018094" y="535333"/>
                </a:moveTo>
                <a:lnTo>
                  <a:pt x="5042272" y="535333"/>
                </a:lnTo>
                <a:lnTo>
                  <a:pt x="5070506" y="593851"/>
                </a:lnTo>
                <a:lnTo>
                  <a:pt x="5045141" y="593851"/>
                </a:lnTo>
                <a:lnTo>
                  <a:pt x="5027519" y="556203"/>
                </a:lnTo>
                <a:lnTo>
                  <a:pt x="5026699" y="556203"/>
                </a:lnTo>
                <a:lnTo>
                  <a:pt x="4998014" y="593851"/>
                </a:lnTo>
                <a:lnTo>
                  <a:pt x="4970558" y="593851"/>
                </a:lnTo>
                <a:close/>
                <a:moveTo>
                  <a:pt x="4038045" y="535333"/>
                </a:moveTo>
                <a:lnTo>
                  <a:pt x="4062604" y="535333"/>
                </a:lnTo>
                <a:lnTo>
                  <a:pt x="4090840" y="593851"/>
                </a:lnTo>
                <a:lnTo>
                  <a:pt x="4065466" y="593851"/>
                </a:lnTo>
                <a:lnTo>
                  <a:pt x="4047883" y="556203"/>
                </a:lnTo>
                <a:lnTo>
                  <a:pt x="4047066" y="556203"/>
                </a:lnTo>
                <a:lnTo>
                  <a:pt x="4018357" y="593851"/>
                </a:lnTo>
                <a:lnTo>
                  <a:pt x="3990927" y="593851"/>
                </a:lnTo>
                <a:close/>
                <a:moveTo>
                  <a:pt x="569204" y="535333"/>
                </a:moveTo>
                <a:lnTo>
                  <a:pt x="610147" y="535333"/>
                </a:lnTo>
                <a:lnTo>
                  <a:pt x="555682" y="593851"/>
                </a:lnTo>
                <a:lnTo>
                  <a:pt x="529048" y="593851"/>
                </a:lnTo>
                <a:close/>
                <a:moveTo>
                  <a:pt x="3031780" y="532466"/>
                </a:moveTo>
                <a:lnTo>
                  <a:pt x="3057982" y="532466"/>
                </a:lnTo>
                <a:lnTo>
                  <a:pt x="3083763" y="590984"/>
                </a:lnTo>
                <a:lnTo>
                  <a:pt x="3057982" y="590984"/>
                </a:lnTo>
                <a:lnTo>
                  <a:pt x="3042844" y="552518"/>
                </a:lnTo>
                <a:lnTo>
                  <a:pt x="3041616" y="552518"/>
                </a:lnTo>
                <a:lnTo>
                  <a:pt x="3015798" y="590984"/>
                </a:lnTo>
                <a:lnTo>
                  <a:pt x="2987933" y="590984"/>
                </a:lnTo>
                <a:close/>
                <a:moveTo>
                  <a:pt x="9932716" y="525504"/>
                </a:moveTo>
                <a:lnTo>
                  <a:pt x="9966711" y="525504"/>
                </a:lnTo>
                <a:lnTo>
                  <a:pt x="9942137" y="653240"/>
                </a:lnTo>
                <a:lnTo>
                  <a:pt x="9942955" y="653240"/>
                </a:lnTo>
                <a:cubicBezTo>
                  <a:pt x="9951386" y="641024"/>
                  <a:pt x="9961556" y="631394"/>
                  <a:pt x="9973469" y="624348"/>
                </a:cubicBezTo>
                <a:cubicBezTo>
                  <a:pt x="9985381" y="617302"/>
                  <a:pt x="9998829" y="613707"/>
                  <a:pt x="10013813" y="613562"/>
                </a:cubicBezTo>
                <a:cubicBezTo>
                  <a:pt x="10025708" y="613323"/>
                  <a:pt x="10036705" y="617277"/>
                  <a:pt x="10046804" y="625424"/>
                </a:cubicBezTo>
                <a:cubicBezTo>
                  <a:pt x="10056902" y="633571"/>
                  <a:pt x="10062271" y="647348"/>
                  <a:pt x="10062910" y="666756"/>
                </a:cubicBezTo>
                <a:cubicBezTo>
                  <a:pt x="10062901" y="672174"/>
                  <a:pt x="10062612" y="677823"/>
                  <a:pt x="10062041" y="683702"/>
                </a:cubicBezTo>
                <a:cubicBezTo>
                  <a:pt x="10061470" y="689581"/>
                  <a:pt x="10060669" y="695127"/>
                  <a:pt x="10059638" y="700341"/>
                </a:cubicBezTo>
                <a:lnTo>
                  <a:pt x="10037554" y="816251"/>
                </a:lnTo>
                <a:lnTo>
                  <a:pt x="10003573" y="816251"/>
                </a:lnTo>
                <a:lnTo>
                  <a:pt x="10025690" y="701979"/>
                </a:lnTo>
                <a:cubicBezTo>
                  <a:pt x="10026329" y="698301"/>
                  <a:pt x="10026893" y="694189"/>
                  <a:pt x="10027379" y="689641"/>
                </a:cubicBezTo>
                <a:cubicBezTo>
                  <a:pt x="10027865" y="685093"/>
                  <a:pt x="10028121" y="680058"/>
                  <a:pt x="10028147" y="674538"/>
                </a:cubicBezTo>
                <a:cubicBezTo>
                  <a:pt x="10028250" y="665109"/>
                  <a:pt x="10025894" y="657344"/>
                  <a:pt x="10021082" y="651243"/>
                </a:cubicBezTo>
                <a:cubicBezTo>
                  <a:pt x="10016269" y="645142"/>
                  <a:pt x="10008385" y="641985"/>
                  <a:pt x="9997429" y="641772"/>
                </a:cubicBezTo>
                <a:cubicBezTo>
                  <a:pt x="9983657" y="642121"/>
                  <a:pt x="9970141" y="649101"/>
                  <a:pt x="9956881" y="662711"/>
                </a:cubicBezTo>
                <a:cubicBezTo>
                  <a:pt x="9943622" y="676321"/>
                  <a:pt x="9934610" y="694462"/>
                  <a:pt x="9929849" y="717133"/>
                </a:cubicBezTo>
                <a:lnTo>
                  <a:pt x="9911419" y="816251"/>
                </a:lnTo>
                <a:lnTo>
                  <a:pt x="9877423" y="816251"/>
                </a:lnTo>
                <a:close/>
                <a:moveTo>
                  <a:pt x="7930782" y="525504"/>
                </a:moveTo>
                <a:lnTo>
                  <a:pt x="7964792" y="525504"/>
                </a:lnTo>
                <a:lnTo>
                  <a:pt x="7938567" y="654063"/>
                </a:lnTo>
                <a:lnTo>
                  <a:pt x="7939387" y="654063"/>
                </a:lnTo>
                <a:cubicBezTo>
                  <a:pt x="7948333" y="640738"/>
                  <a:pt x="7958816" y="630663"/>
                  <a:pt x="7970835" y="623837"/>
                </a:cubicBezTo>
                <a:cubicBezTo>
                  <a:pt x="7982855" y="617012"/>
                  <a:pt x="7995591" y="613587"/>
                  <a:pt x="8009045" y="613562"/>
                </a:cubicBezTo>
                <a:cubicBezTo>
                  <a:pt x="8023446" y="613789"/>
                  <a:pt x="8035039" y="617335"/>
                  <a:pt x="8043826" y="624199"/>
                </a:cubicBezTo>
                <a:cubicBezTo>
                  <a:pt x="8052613" y="631063"/>
                  <a:pt x="8058990" y="639885"/>
                  <a:pt x="8062955" y="650664"/>
                </a:cubicBezTo>
                <a:cubicBezTo>
                  <a:pt x="8066920" y="661444"/>
                  <a:pt x="8068869" y="672820"/>
                  <a:pt x="8068804" y="684791"/>
                </a:cubicBezTo>
                <a:cubicBezTo>
                  <a:pt x="8068754" y="705560"/>
                  <a:pt x="8063988" y="726293"/>
                  <a:pt x="8054509" y="746991"/>
                </a:cubicBezTo>
                <a:cubicBezTo>
                  <a:pt x="8045030" y="767690"/>
                  <a:pt x="8031134" y="785020"/>
                  <a:pt x="8012822" y="798981"/>
                </a:cubicBezTo>
                <a:cubicBezTo>
                  <a:pt x="7994510" y="812942"/>
                  <a:pt x="7972080" y="820200"/>
                  <a:pt x="7945533" y="820756"/>
                </a:cubicBezTo>
                <a:cubicBezTo>
                  <a:pt x="7927761" y="820927"/>
                  <a:pt x="7913245" y="817008"/>
                  <a:pt x="7901985" y="808996"/>
                </a:cubicBezTo>
                <a:cubicBezTo>
                  <a:pt x="7890724" y="800985"/>
                  <a:pt x="7884911" y="787854"/>
                  <a:pt x="7884546" y="769602"/>
                </a:cubicBezTo>
                <a:cubicBezTo>
                  <a:pt x="7884580" y="764788"/>
                  <a:pt x="7884921" y="759666"/>
                  <a:pt x="7885568" y="754238"/>
                </a:cubicBezTo>
                <a:cubicBezTo>
                  <a:pt x="7886216" y="748809"/>
                  <a:pt x="7886966" y="743688"/>
                  <a:pt x="7887818" y="738873"/>
                </a:cubicBezTo>
                <a:close/>
                <a:moveTo>
                  <a:pt x="4475269" y="525504"/>
                </a:moveTo>
                <a:lnTo>
                  <a:pt x="4509245" y="525504"/>
                </a:lnTo>
                <a:lnTo>
                  <a:pt x="4453575" y="816251"/>
                </a:lnTo>
                <a:lnTo>
                  <a:pt x="4420008" y="816251"/>
                </a:lnTo>
                <a:close/>
                <a:moveTo>
                  <a:pt x="3463558" y="525504"/>
                </a:moveTo>
                <a:lnTo>
                  <a:pt x="3497568" y="525504"/>
                </a:lnTo>
                <a:lnTo>
                  <a:pt x="3471344" y="654063"/>
                </a:lnTo>
                <a:lnTo>
                  <a:pt x="3472163" y="654063"/>
                </a:lnTo>
                <a:cubicBezTo>
                  <a:pt x="3481110" y="640738"/>
                  <a:pt x="3491593" y="630663"/>
                  <a:pt x="3503612" y="623837"/>
                </a:cubicBezTo>
                <a:cubicBezTo>
                  <a:pt x="3515632" y="617012"/>
                  <a:pt x="3528368" y="613587"/>
                  <a:pt x="3541822" y="613562"/>
                </a:cubicBezTo>
                <a:cubicBezTo>
                  <a:pt x="3556223" y="613789"/>
                  <a:pt x="3567816" y="617335"/>
                  <a:pt x="3576603" y="624199"/>
                </a:cubicBezTo>
                <a:cubicBezTo>
                  <a:pt x="3585390" y="631063"/>
                  <a:pt x="3591766" y="639885"/>
                  <a:pt x="3595731" y="650664"/>
                </a:cubicBezTo>
                <a:cubicBezTo>
                  <a:pt x="3599697" y="661444"/>
                  <a:pt x="3601645" y="672820"/>
                  <a:pt x="3601580" y="684791"/>
                </a:cubicBezTo>
                <a:cubicBezTo>
                  <a:pt x="3601530" y="705560"/>
                  <a:pt x="3596766" y="726293"/>
                  <a:pt x="3587286" y="746991"/>
                </a:cubicBezTo>
                <a:cubicBezTo>
                  <a:pt x="3577807" y="767690"/>
                  <a:pt x="3563911" y="785020"/>
                  <a:pt x="3545599" y="798981"/>
                </a:cubicBezTo>
                <a:cubicBezTo>
                  <a:pt x="3527287" y="812942"/>
                  <a:pt x="3504857" y="820200"/>
                  <a:pt x="3478309" y="820756"/>
                </a:cubicBezTo>
                <a:cubicBezTo>
                  <a:pt x="3460538" y="820927"/>
                  <a:pt x="3446022" y="817008"/>
                  <a:pt x="3434761" y="808996"/>
                </a:cubicBezTo>
                <a:cubicBezTo>
                  <a:pt x="3423501" y="800985"/>
                  <a:pt x="3417688" y="787854"/>
                  <a:pt x="3417322" y="769602"/>
                </a:cubicBezTo>
                <a:cubicBezTo>
                  <a:pt x="3417357" y="764788"/>
                  <a:pt x="3417697" y="759666"/>
                  <a:pt x="3418345" y="754238"/>
                </a:cubicBezTo>
                <a:cubicBezTo>
                  <a:pt x="3418993" y="748809"/>
                  <a:pt x="3419743" y="743688"/>
                  <a:pt x="3420594" y="738873"/>
                </a:cubicBezTo>
                <a:close/>
                <a:moveTo>
                  <a:pt x="2531793" y="525504"/>
                </a:moveTo>
                <a:lnTo>
                  <a:pt x="2565788" y="525504"/>
                </a:lnTo>
                <a:lnTo>
                  <a:pt x="2541213" y="653240"/>
                </a:lnTo>
                <a:lnTo>
                  <a:pt x="2542032" y="653240"/>
                </a:lnTo>
                <a:cubicBezTo>
                  <a:pt x="2550463" y="641024"/>
                  <a:pt x="2560634" y="631394"/>
                  <a:pt x="2572545" y="624348"/>
                </a:cubicBezTo>
                <a:cubicBezTo>
                  <a:pt x="2584457" y="617302"/>
                  <a:pt x="2597905" y="613707"/>
                  <a:pt x="2612888" y="613562"/>
                </a:cubicBezTo>
                <a:cubicBezTo>
                  <a:pt x="2624785" y="613323"/>
                  <a:pt x="2635782" y="617277"/>
                  <a:pt x="2645881" y="625424"/>
                </a:cubicBezTo>
                <a:cubicBezTo>
                  <a:pt x="2655979" y="633571"/>
                  <a:pt x="2661347" y="647348"/>
                  <a:pt x="2661987" y="666756"/>
                </a:cubicBezTo>
                <a:cubicBezTo>
                  <a:pt x="2661978" y="672174"/>
                  <a:pt x="2661688" y="677823"/>
                  <a:pt x="2661117" y="683702"/>
                </a:cubicBezTo>
                <a:cubicBezTo>
                  <a:pt x="2660547" y="689581"/>
                  <a:pt x="2659745" y="695127"/>
                  <a:pt x="2658715" y="700341"/>
                </a:cubicBezTo>
                <a:lnTo>
                  <a:pt x="2636630" y="816251"/>
                </a:lnTo>
                <a:lnTo>
                  <a:pt x="2602650" y="816251"/>
                </a:lnTo>
                <a:lnTo>
                  <a:pt x="2624766" y="701979"/>
                </a:lnTo>
                <a:cubicBezTo>
                  <a:pt x="2625406" y="698301"/>
                  <a:pt x="2625970" y="694189"/>
                  <a:pt x="2626456" y="689641"/>
                </a:cubicBezTo>
                <a:cubicBezTo>
                  <a:pt x="2626942" y="685093"/>
                  <a:pt x="2627199" y="680058"/>
                  <a:pt x="2627224" y="674538"/>
                </a:cubicBezTo>
                <a:cubicBezTo>
                  <a:pt x="2627326" y="665109"/>
                  <a:pt x="2624971" y="657344"/>
                  <a:pt x="2620158" y="651243"/>
                </a:cubicBezTo>
                <a:cubicBezTo>
                  <a:pt x="2615346" y="645142"/>
                  <a:pt x="2607462" y="641985"/>
                  <a:pt x="2596506" y="641772"/>
                </a:cubicBezTo>
                <a:cubicBezTo>
                  <a:pt x="2582734" y="642121"/>
                  <a:pt x="2569218" y="649101"/>
                  <a:pt x="2555958" y="662711"/>
                </a:cubicBezTo>
                <a:cubicBezTo>
                  <a:pt x="2542697" y="676321"/>
                  <a:pt x="2533687" y="694462"/>
                  <a:pt x="2528926" y="717133"/>
                </a:cubicBezTo>
                <a:lnTo>
                  <a:pt x="2510495" y="816251"/>
                </a:lnTo>
                <a:lnTo>
                  <a:pt x="2476500" y="816251"/>
                </a:lnTo>
                <a:close/>
                <a:moveTo>
                  <a:pt x="1986635" y="525504"/>
                </a:moveTo>
                <a:lnTo>
                  <a:pt x="2020630" y="525504"/>
                </a:lnTo>
                <a:lnTo>
                  <a:pt x="2012438" y="568099"/>
                </a:lnTo>
                <a:lnTo>
                  <a:pt x="2045205" y="568099"/>
                </a:lnTo>
                <a:lnTo>
                  <a:pt x="2041109" y="589756"/>
                </a:lnTo>
                <a:lnTo>
                  <a:pt x="2008343" y="589756"/>
                </a:lnTo>
                <a:lnTo>
                  <a:pt x="1977215" y="753586"/>
                </a:lnTo>
                <a:cubicBezTo>
                  <a:pt x="1975142" y="763953"/>
                  <a:pt x="1973350" y="774551"/>
                  <a:pt x="1971839" y="785379"/>
                </a:cubicBezTo>
                <a:cubicBezTo>
                  <a:pt x="1970329" y="796207"/>
                  <a:pt x="1969254" y="806498"/>
                  <a:pt x="1968614" y="816251"/>
                </a:cubicBezTo>
                <a:lnTo>
                  <a:pt x="1937486" y="816251"/>
                </a:lnTo>
                <a:lnTo>
                  <a:pt x="1942811" y="776977"/>
                </a:lnTo>
                <a:lnTo>
                  <a:pt x="1941992" y="776977"/>
                </a:lnTo>
                <a:cubicBezTo>
                  <a:pt x="1932904" y="791158"/>
                  <a:pt x="1922307" y="801985"/>
                  <a:pt x="1910198" y="809458"/>
                </a:cubicBezTo>
                <a:cubicBezTo>
                  <a:pt x="1898090" y="816931"/>
                  <a:pt x="1884933" y="820697"/>
                  <a:pt x="1870725" y="820756"/>
                </a:cubicBezTo>
                <a:cubicBezTo>
                  <a:pt x="1851419" y="820289"/>
                  <a:pt x="1836719" y="813351"/>
                  <a:pt x="1826627" y="799942"/>
                </a:cubicBezTo>
                <a:cubicBezTo>
                  <a:pt x="1816535" y="786533"/>
                  <a:pt x="1811456" y="769455"/>
                  <a:pt x="1811388" y="748707"/>
                </a:cubicBezTo>
                <a:cubicBezTo>
                  <a:pt x="1811603" y="724853"/>
                  <a:pt x="1816994" y="702734"/>
                  <a:pt x="1827561" y="682349"/>
                </a:cubicBezTo>
                <a:cubicBezTo>
                  <a:pt x="1838128" y="661964"/>
                  <a:pt x="1852587" y="645494"/>
                  <a:pt x="1870936" y="632940"/>
                </a:cubicBezTo>
                <a:cubicBezTo>
                  <a:pt x="1889286" y="620385"/>
                  <a:pt x="1910240" y="613926"/>
                  <a:pt x="1933800" y="613562"/>
                </a:cubicBezTo>
                <a:cubicBezTo>
                  <a:pt x="1940285" y="613596"/>
                  <a:pt x="1946668" y="614243"/>
                  <a:pt x="1952948" y="615504"/>
                </a:cubicBezTo>
                <a:cubicBezTo>
                  <a:pt x="1959228" y="616764"/>
                  <a:pt x="1964587" y="618434"/>
                  <a:pt x="1969023" y="620512"/>
                </a:cubicBezTo>
                <a:lnTo>
                  <a:pt x="1974758" y="589756"/>
                </a:lnTo>
                <a:lnTo>
                  <a:pt x="1894891" y="589756"/>
                </a:lnTo>
                <a:lnTo>
                  <a:pt x="1898986" y="568099"/>
                </a:lnTo>
                <a:lnTo>
                  <a:pt x="1978853" y="568099"/>
                </a:lnTo>
                <a:close/>
                <a:moveTo>
                  <a:pt x="5705585" y="495195"/>
                </a:moveTo>
                <a:lnTo>
                  <a:pt x="5724425" y="495195"/>
                </a:lnTo>
                <a:cubicBezTo>
                  <a:pt x="5722368" y="508128"/>
                  <a:pt x="5718495" y="517964"/>
                  <a:pt x="5712804" y="524702"/>
                </a:cubicBezTo>
                <a:cubicBezTo>
                  <a:pt x="5707114" y="531441"/>
                  <a:pt x="5699660" y="534831"/>
                  <a:pt x="5690441" y="534873"/>
                </a:cubicBezTo>
                <a:cubicBezTo>
                  <a:pt x="5685449" y="534830"/>
                  <a:pt x="5681121" y="534098"/>
                  <a:pt x="5677458" y="532675"/>
                </a:cubicBezTo>
                <a:cubicBezTo>
                  <a:pt x="5673795" y="531252"/>
                  <a:pt x="5670081" y="529393"/>
                  <a:pt x="5666315" y="527098"/>
                </a:cubicBezTo>
                <a:cubicBezTo>
                  <a:pt x="5662940" y="524801"/>
                  <a:pt x="5659949" y="522939"/>
                  <a:pt x="5657342" y="521512"/>
                </a:cubicBezTo>
                <a:cubicBezTo>
                  <a:pt x="5654735" y="520086"/>
                  <a:pt x="5651847" y="519351"/>
                  <a:pt x="5648675" y="519309"/>
                </a:cubicBezTo>
                <a:cubicBezTo>
                  <a:pt x="5645418" y="519565"/>
                  <a:pt x="5642700" y="521000"/>
                  <a:pt x="5640521" y="523613"/>
                </a:cubicBezTo>
                <a:cubicBezTo>
                  <a:pt x="5638342" y="526227"/>
                  <a:pt x="5636549" y="529711"/>
                  <a:pt x="5635141" y="534067"/>
                </a:cubicBezTo>
                <a:lnTo>
                  <a:pt x="5615939" y="534067"/>
                </a:lnTo>
                <a:cubicBezTo>
                  <a:pt x="5618031" y="523343"/>
                  <a:pt x="5621915" y="514390"/>
                  <a:pt x="5627589" y="507207"/>
                </a:cubicBezTo>
                <a:cubicBezTo>
                  <a:pt x="5633263" y="500025"/>
                  <a:pt x="5640429" y="496294"/>
                  <a:pt x="5649086" y="496014"/>
                </a:cubicBezTo>
                <a:cubicBezTo>
                  <a:pt x="5654496" y="496048"/>
                  <a:pt x="5659059" y="496798"/>
                  <a:pt x="5662775" y="498264"/>
                </a:cubicBezTo>
                <a:cubicBezTo>
                  <a:pt x="5666490" y="499730"/>
                  <a:pt x="5670123" y="501711"/>
                  <a:pt x="5673675" y="504206"/>
                </a:cubicBezTo>
                <a:cubicBezTo>
                  <a:pt x="5676725" y="506305"/>
                  <a:pt x="5679724" y="508045"/>
                  <a:pt x="5682671" y="509428"/>
                </a:cubicBezTo>
                <a:cubicBezTo>
                  <a:pt x="5685619" y="510810"/>
                  <a:pt x="5688618" y="511527"/>
                  <a:pt x="5691668" y="511578"/>
                </a:cubicBezTo>
                <a:cubicBezTo>
                  <a:pt x="5694906" y="511612"/>
                  <a:pt x="5697634" y="510315"/>
                  <a:pt x="5699852" y="507687"/>
                </a:cubicBezTo>
                <a:cubicBezTo>
                  <a:pt x="5702069" y="505059"/>
                  <a:pt x="5703980" y="500895"/>
                  <a:pt x="5705585" y="495195"/>
                </a:cubicBezTo>
                <a:close/>
                <a:moveTo>
                  <a:pt x="3103045" y="485775"/>
                </a:moveTo>
                <a:cubicBezTo>
                  <a:pt x="3112200" y="485953"/>
                  <a:pt x="3119565" y="488558"/>
                  <a:pt x="3125136" y="493592"/>
                </a:cubicBezTo>
                <a:cubicBezTo>
                  <a:pt x="3130707" y="498625"/>
                  <a:pt x="3133569" y="505017"/>
                  <a:pt x="3133722" y="512769"/>
                </a:cubicBezTo>
                <a:cubicBezTo>
                  <a:pt x="3133517" y="519731"/>
                  <a:pt x="3131474" y="525498"/>
                  <a:pt x="3127590" y="530070"/>
                </a:cubicBezTo>
                <a:cubicBezTo>
                  <a:pt x="3123706" y="534643"/>
                  <a:pt x="3119207" y="538916"/>
                  <a:pt x="3114093" y="542891"/>
                </a:cubicBezTo>
                <a:cubicBezTo>
                  <a:pt x="3108980" y="546867"/>
                  <a:pt x="3104476" y="551439"/>
                  <a:pt x="3100583" y="556610"/>
                </a:cubicBezTo>
                <a:lnTo>
                  <a:pt x="3083763" y="549244"/>
                </a:lnTo>
                <a:cubicBezTo>
                  <a:pt x="3088592" y="541913"/>
                  <a:pt x="3093908" y="536215"/>
                  <a:pt x="3099711" y="532151"/>
                </a:cubicBezTo>
                <a:cubicBezTo>
                  <a:pt x="3105514" y="528088"/>
                  <a:pt x="3108677" y="522995"/>
                  <a:pt x="3109198" y="516873"/>
                </a:cubicBezTo>
                <a:cubicBezTo>
                  <a:pt x="3109139" y="513701"/>
                  <a:pt x="3107925" y="511017"/>
                  <a:pt x="3105557" y="508820"/>
                </a:cubicBezTo>
                <a:cubicBezTo>
                  <a:pt x="3103190" y="506623"/>
                  <a:pt x="3100027" y="505477"/>
                  <a:pt x="3096071" y="505383"/>
                </a:cubicBezTo>
                <a:cubicBezTo>
                  <a:pt x="3091899" y="505537"/>
                  <a:pt x="3087934" y="506871"/>
                  <a:pt x="3084175" y="509384"/>
                </a:cubicBezTo>
                <a:cubicBezTo>
                  <a:pt x="3080416" y="511897"/>
                  <a:pt x="3077273" y="514667"/>
                  <a:pt x="3074748" y="517694"/>
                </a:cubicBezTo>
                <a:lnTo>
                  <a:pt x="3063707" y="506614"/>
                </a:lnTo>
                <a:cubicBezTo>
                  <a:pt x="3067847" y="501275"/>
                  <a:pt x="3073272" y="496525"/>
                  <a:pt x="3079981" y="492363"/>
                </a:cubicBezTo>
                <a:cubicBezTo>
                  <a:pt x="3086690" y="488200"/>
                  <a:pt x="3094379" y="486004"/>
                  <a:pt x="3103045" y="485775"/>
                </a:cubicBezTo>
                <a:close/>
                <a:moveTo>
                  <a:pt x="8846221" y="363293"/>
                </a:moveTo>
                <a:cubicBezTo>
                  <a:pt x="8851888" y="363446"/>
                  <a:pt x="8856609" y="365492"/>
                  <a:pt x="8860385" y="369429"/>
                </a:cubicBezTo>
                <a:cubicBezTo>
                  <a:pt x="8864160" y="373366"/>
                  <a:pt x="8866120" y="378275"/>
                  <a:pt x="8866265" y="384156"/>
                </a:cubicBezTo>
                <a:cubicBezTo>
                  <a:pt x="8866154" y="390053"/>
                  <a:pt x="8864228" y="395030"/>
                  <a:pt x="8860487" y="399087"/>
                </a:cubicBezTo>
                <a:cubicBezTo>
                  <a:pt x="8856746" y="403144"/>
                  <a:pt x="8851854" y="405257"/>
                  <a:pt x="8845811" y="405428"/>
                </a:cubicBezTo>
                <a:cubicBezTo>
                  <a:pt x="8839752" y="405257"/>
                  <a:pt x="8834792" y="403144"/>
                  <a:pt x="8830931" y="399087"/>
                </a:cubicBezTo>
                <a:cubicBezTo>
                  <a:pt x="8827071" y="395030"/>
                  <a:pt x="8825076" y="390053"/>
                  <a:pt x="8824949" y="384156"/>
                </a:cubicBezTo>
                <a:cubicBezTo>
                  <a:pt x="8825094" y="378275"/>
                  <a:pt x="8827157" y="373366"/>
                  <a:pt x="8831136" y="369429"/>
                </a:cubicBezTo>
                <a:cubicBezTo>
                  <a:pt x="8835116" y="365492"/>
                  <a:pt x="8840145" y="363446"/>
                  <a:pt x="8846221" y="363293"/>
                </a:cubicBezTo>
                <a:close/>
                <a:moveTo>
                  <a:pt x="5846770" y="363293"/>
                </a:moveTo>
                <a:cubicBezTo>
                  <a:pt x="5852616" y="363446"/>
                  <a:pt x="5857389" y="365492"/>
                  <a:pt x="5861087" y="369429"/>
                </a:cubicBezTo>
                <a:cubicBezTo>
                  <a:pt x="5864786" y="373366"/>
                  <a:pt x="5866694" y="378275"/>
                  <a:pt x="5866814" y="384156"/>
                </a:cubicBezTo>
                <a:cubicBezTo>
                  <a:pt x="5866720" y="390053"/>
                  <a:pt x="5864863" y="395030"/>
                  <a:pt x="5861241" y="399087"/>
                </a:cubicBezTo>
                <a:cubicBezTo>
                  <a:pt x="5857619" y="403144"/>
                  <a:pt x="5852795" y="405257"/>
                  <a:pt x="5846770" y="405428"/>
                </a:cubicBezTo>
                <a:cubicBezTo>
                  <a:pt x="5840532" y="405257"/>
                  <a:pt x="5835521" y="403144"/>
                  <a:pt x="5831737" y="399087"/>
                </a:cubicBezTo>
                <a:cubicBezTo>
                  <a:pt x="5827953" y="395030"/>
                  <a:pt x="5826010" y="390053"/>
                  <a:pt x="5825908" y="384156"/>
                </a:cubicBezTo>
                <a:cubicBezTo>
                  <a:pt x="5826035" y="378275"/>
                  <a:pt x="5828030" y="373366"/>
                  <a:pt x="5831890" y="369429"/>
                </a:cubicBezTo>
                <a:cubicBezTo>
                  <a:pt x="5835751" y="365492"/>
                  <a:pt x="5840711" y="363446"/>
                  <a:pt x="5846770" y="363293"/>
                </a:cubicBezTo>
                <a:close/>
                <a:moveTo>
                  <a:pt x="4379921" y="363293"/>
                </a:moveTo>
                <a:cubicBezTo>
                  <a:pt x="4385767" y="363446"/>
                  <a:pt x="4390539" y="365492"/>
                  <a:pt x="4394238" y="369429"/>
                </a:cubicBezTo>
                <a:cubicBezTo>
                  <a:pt x="4397936" y="373366"/>
                  <a:pt x="4399845" y="378275"/>
                  <a:pt x="4399965" y="384156"/>
                </a:cubicBezTo>
                <a:cubicBezTo>
                  <a:pt x="4399871" y="390053"/>
                  <a:pt x="4398013" y="395030"/>
                  <a:pt x="4394391" y="399087"/>
                </a:cubicBezTo>
                <a:cubicBezTo>
                  <a:pt x="4390769" y="403144"/>
                  <a:pt x="4385945" y="405257"/>
                  <a:pt x="4379921" y="405428"/>
                </a:cubicBezTo>
                <a:cubicBezTo>
                  <a:pt x="4373682" y="405257"/>
                  <a:pt x="4368671" y="403144"/>
                  <a:pt x="4364887" y="399087"/>
                </a:cubicBezTo>
                <a:cubicBezTo>
                  <a:pt x="4361104" y="395030"/>
                  <a:pt x="4359161" y="390053"/>
                  <a:pt x="4359058" y="384156"/>
                </a:cubicBezTo>
                <a:cubicBezTo>
                  <a:pt x="4359186" y="378275"/>
                  <a:pt x="4361180" y="373366"/>
                  <a:pt x="4365040" y="369429"/>
                </a:cubicBezTo>
                <a:cubicBezTo>
                  <a:pt x="4368901" y="365492"/>
                  <a:pt x="4373861" y="363446"/>
                  <a:pt x="4379921" y="363293"/>
                </a:cubicBezTo>
                <a:close/>
                <a:moveTo>
                  <a:pt x="1614289" y="363293"/>
                </a:moveTo>
                <a:cubicBezTo>
                  <a:pt x="1619957" y="363446"/>
                  <a:pt x="1624678" y="365492"/>
                  <a:pt x="1628454" y="369429"/>
                </a:cubicBezTo>
                <a:cubicBezTo>
                  <a:pt x="1632229" y="373366"/>
                  <a:pt x="1634189" y="378275"/>
                  <a:pt x="1634334" y="384156"/>
                </a:cubicBezTo>
                <a:cubicBezTo>
                  <a:pt x="1634223" y="390053"/>
                  <a:pt x="1632297" y="395030"/>
                  <a:pt x="1628556" y="399087"/>
                </a:cubicBezTo>
                <a:cubicBezTo>
                  <a:pt x="1624815" y="403144"/>
                  <a:pt x="1619923" y="405257"/>
                  <a:pt x="1613881" y="405428"/>
                </a:cubicBezTo>
                <a:cubicBezTo>
                  <a:pt x="1607821" y="405257"/>
                  <a:pt x="1602861" y="403144"/>
                  <a:pt x="1599001" y="399087"/>
                </a:cubicBezTo>
                <a:cubicBezTo>
                  <a:pt x="1595140" y="395030"/>
                  <a:pt x="1593146" y="390053"/>
                  <a:pt x="1593018" y="384156"/>
                </a:cubicBezTo>
                <a:cubicBezTo>
                  <a:pt x="1593163" y="378275"/>
                  <a:pt x="1595225" y="373366"/>
                  <a:pt x="1599205" y="369429"/>
                </a:cubicBezTo>
                <a:cubicBezTo>
                  <a:pt x="1603185" y="365492"/>
                  <a:pt x="1608213" y="363446"/>
                  <a:pt x="1614289" y="363293"/>
                </a:cubicBezTo>
                <a:close/>
                <a:moveTo>
                  <a:pt x="7728633" y="283835"/>
                </a:moveTo>
                <a:cubicBezTo>
                  <a:pt x="7735656" y="283972"/>
                  <a:pt x="7741145" y="286256"/>
                  <a:pt x="7745100" y="290689"/>
                </a:cubicBezTo>
                <a:cubicBezTo>
                  <a:pt x="7749055" y="295121"/>
                  <a:pt x="7751067" y="300884"/>
                  <a:pt x="7751135" y="307976"/>
                </a:cubicBezTo>
                <a:cubicBezTo>
                  <a:pt x="7751033" y="315725"/>
                  <a:pt x="7748680" y="322118"/>
                  <a:pt x="7744078" y="327156"/>
                </a:cubicBezTo>
                <a:cubicBezTo>
                  <a:pt x="7739475" y="332193"/>
                  <a:pt x="7733236" y="334802"/>
                  <a:pt x="7725360" y="334981"/>
                </a:cubicBezTo>
                <a:cubicBezTo>
                  <a:pt x="7718515" y="334810"/>
                  <a:pt x="7713077" y="332492"/>
                  <a:pt x="7709045" y="328025"/>
                </a:cubicBezTo>
                <a:cubicBezTo>
                  <a:pt x="7705013" y="323558"/>
                  <a:pt x="7702950" y="317967"/>
                  <a:pt x="7702857" y="311249"/>
                </a:cubicBezTo>
                <a:cubicBezTo>
                  <a:pt x="7702985" y="303484"/>
                  <a:pt x="7705389" y="297022"/>
                  <a:pt x="7710068" y="291865"/>
                </a:cubicBezTo>
                <a:cubicBezTo>
                  <a:pt x="7714748" y="286708"/>
                  <a:pt x="7720935" y="284031"/>
                  <a:pt x="7728633" y="283835"/>
                </a:cubicBezTo>
                <a:close/>
                <a:moveTo>
                  <a:pt x="10617732" y="155177"/>
                </a:moveTo>
                <a:cubicBezTo>
                  <a:pt x="10601101" y="155511"/>
                  <a:pt x="10586533" y="160580"/>
                  <a:pt x="10574028" y="170382"/>
                </a:cubicBezTo>
                <a:cubicBezTo>
                  <a:pt x="10561523" y="180185"/>
                  <a:pt x="10551750" y="192719"/>
                  <a:pt x="10544706" y="207985"/>
                </a:cubicBezTo>
                <a:cubicBezTo>
                  <a:pt x="10537662" y="223251"/>
                  <a:pt x="10534016" y="239245"/>
                  <a:pt x="10533768" y="255967"/>
                </a:cubicBezTo>
                <a:cubicBezTo>
                  <a:pt x="10533461" y="267448"/>
                  <a:pt x="10536021" y="278084"/>
                  <a:pt x="10541448" y="287874"/>
                </a:cubicBezTo>
                <a:cubicBezTo>
                  <a:pt x="10546874" y="297665"/>
                  <a:pt x="10557012" y="302872"/>
                  <a:pt x="10571859" y="303495"/>
                </a:cubicBezTo>
                <a:cubicBezTo>
                  <a:pt x="10581692" y="303280"/>
                  <a:pt x="10591152" y="299613"/>
                  <a:pt x="10600241" y="292493"/>
                </a:cubicBezTo>
                <a:cubicBezTo>
                  <a:pt x="10609330" y="285374"/>
                  <a:pt x="10617213" y="276092"/>
                  <a:pt x="10623890" y="264647"/>
                </a:cubicBezTo>
                <a:cubicBezTo>
                  <a:pt x="10630567" y="253203"/>
                  <a:pt x="10635205" y="240886"/>
                  <a:pt x="10637800" y="227697"/>
                </a:cubicBezTo>
                <a:lnTo>
                  <a:pt x="10650497" y="161732"/>
                </a:lnTo>
                <a:cubicBezTo>
                  <a:pt x="10647340" y="160204"/>
                  <a:pt x="10642903" y="158753"/>
                  <a:pt x="10637186" y="157379"/>
                </a:cubicBezTo>
                <a:cubicBezTo>
                  <a:pt x="10631469" y="156005"/>
                  <a:pt x="10624985" y="155271"/>
                  <a:pt x="10617732" y="155177"/>
                </a:cubicBezTo>
                <a:close/>
                <a:moveTo>
                  <a:pt x="8579381" y="155177"/>
                </a:moveTo>
                <a:cubicBezTo>
                  <a:pt x="8562751" y="155511"/>
                  <a:pt x="8548183" y="160580"/>
                  <a:pt x="8535678" y="170382"/>
                </a:cubicBezTo>
                <a:cubicBezTo>
                  <a:pt x="8523173" y="180185"/>
                  <a:pt x="8513400" y="192719"/>
                  <a:pt x="8506356" y="207985"/>
                </a:cubicBezTo>
                <a:cubicBezTo>
                  <a:pt x="8499313" y="223251"/>
                  <a:pt x="8495666" y="239245"/>
                  <a:pt x="8495418" y="255967"/>
                </a:cubicBezTo>
                <a:cubicBezTo>
                  <a:pt x="8495111" y="267448"/>
                  <a:pt x="8497671" y="278084"/>
                  <a:pt x="8503098" y="287874"/>
                </a:cubicBezTo>
                <a:cubicBezTo>
                  <a:pt x="8508525" y="297665"/>
                  <a:pt x="8518661" y="302872"/>
                  <a:pt x="8533509" y="303495"/>
                </a:cubicBezTo>
                <a:cubicBezTo>
                  <a:pt x="8543342" y="303280"/>
                  <a:pt x="8552802" y="299613"/>
                  <a:pt x="8561891" y="292493"/>
                </a:cubicBezTo>
                <a:cubicBezTo>
                  <a:pt x="8570980" y="285374"/>
                  <a:pt x="8578863" y="276092"/>
                  <a:pt x="8585540" y="264647"/>
                </a:cubicBezTo>
                <a:cubicBezTo>
                  <a:pt x="8592217" y="253203"/>
                  <a:pt x="8596854" y="240886"/>
                  <a:pt x="8599450" y="227697"/>
                </a:cubicBezTo>
                <a:lnTo>
                  <a:pt x="8612147" y="161732"/>
                </a:lnTo>
                <a:cubicBezTo>
                  <a:pt x="8608991" y="160204"/>
                  <a:pt x="8604553" y="158753"/>
                  <a:pt x="8598836" y="157379"/>
                </a:cubicBezTo>
                <a:cubicBezTo>
                  <a:pt x="8593120" y="156005"/>
                  <a:pt x="8586635" y="155271"/>
                  <a:pt x="8579381" y="155177"/>
                </a:cubicBezTo>
                <a:close/>
                <a:moveTo>
                  <a:pt x="6950606" y="155177"/>
                </a:moveTo>
                <a:cubicBezTo>
                  <a:pt x="6934608" y="155473"/>
                  <a:pt x="6920278" y="160481"/>
                  <a:pt x="6907616" y="170200"/>
                </a:cubicBezTo>
                <a:cubicBezTo>
                  <a:pt x="6894956" y="179920"/>
                  <a:pt x="6884933" y="192575"/>
                  <a:pt x="6877551" y="208167"/>
                </a:cubicBezTo>
                <a:cubicBezTo>
                  <a:pt x="6870168" y="223759"/>
                  <a:pt x="6866396" y="240512"/>
                  <a:pt x="6866234" y="258425"/>
                </a:cubicBezTo>
                <a:cubicBezTo>
                  <a:pt x="6865970" y="270853"/>
                  <a:pt x="6868547" y="281949"/>
                  <a:pt x="6873965" y="291714"/>
                </a:cubicBezTo>
                <a:cubicBezTo>
                  <a:pt x="6879384" y="301479"/>
                  <a:pt x="6889230" y="306635"/>
                  <a:pt x="6903506" y="307181"/>
                </a:cubicBezTo>
                <a:cubicBezTo>
                  <a:pt x="6917201" y="306865"/>
                  <a:pt x="6930460" y="300020"/>
                  <a:pt x="6943285" y="286644"/>
                </a:cubicBezTo>
                <a:cubicBezTo>
                  <a:pt x="6956110" y="273269"/>
                  <a:pt x="6964967" y="255258"/>
                  <a:pt x="6969856" y="232613"/>
                </a:cubicBezTo>
                <a:lnTo>
                  <a:pt x="6983372" y="163372"/>
                </a:lnTo>
                <a:cubicBezTo>
                  <a:pt x="6979857" y="161059"/>
                  <a:pt x="6975318" y="159130"/>
                  <a:pt x="6969754" y="157585"/>
                </a:cubicBezTo>
                <a:cubicBezTo>
                  <a:pt x="6964191" y="156040"/>
                  <a:pt x="6957809" y="155237"/>
                  <a:pt x="6950606" y="155177"/>
                </a:cubicBezTo>
                <a:close/>
                <a:moveTo>
                  <a:pt x="2702458" y="155177"/>
                </a:moveTo>
                <a:cubicBezTo>
                  <a:pt x="2685827" y="155511"/>
                  <a:pt x="2671260" y="160580"/>
                  <a:pt x="2658755" y="170382"/>
                </a:cubicBezTo>
                <a:cubicBezTo>
                  <a:pt x="2646250" y="180185"/>
                  <a:pt x="2636476" y="192719"/>
                  <a:pt x="2629432" y="207985"/>
                </a:cubicBezTo>
                <a:cubicBezTo>
                  <a:pt x="2622389" y="223251"/>
                  <a:pt x="2618743" y="239245"/>
                  <a:pt x="2618495" y="255967"/>
                </a:cubicBezTo>
                <a:cubicBezTo>
                  <a:pt x="2618188" y="267448"/>
                  <a:pt x="2620748" y="278084"/>
                  <a:pt x="2626175" y="287874"/>
                </a:cubicBezTo>
                <a:cubicBezTo>
                  <a:pt x="2631602" y="297665"/>
                  <a:pt x="2641739" y="302872"/>
                  <a:pt x="2656585" y="303495"/>
                </a:cubicBezTo>
                <a:cubicBezTo>
                  <a:pt x="2666418" y="303280"/>
                  <a:pt x="2675878" y="299613"/>
                  <a:pt x="2684968" y="292493"/>
                </a:cubicBezTo>
                <a:cubicBezTo>
                  <a:pt x="2694057" y="285374"/>
                  <a:pt x="2701940" y="276092"/>
                  <a:pt x="2708617" y="264647"/>
                </a:cubicBezTo>
                <a:cubicBezTo>
                  <a:pt x="2715294" y="253203"/>
                  <a:pt x="2719931" y="240886"/>
                  <a:pt x="2722528" y="227697"/>
                </a:cubicBezTo>
                <a:lnTo>
                  <a:pt x="2735224" y="161732"/>
                </a:lnTo>
                <a:cubicBezTo>
                  <a:pt x="2732067" y="160204"/>
                  <a:pt x="2727630" y="158753"/>
                  <a:pt x="2721913" y="157379"/>
                </a:cubicBezTo>
                <a:cubicBezTo>
                  <a:pt x="2716196" y="156005"/>
                  <a:pt x="2709711" y="155271"/>
                  <a:pt x="2702458" y="155177"/>
                </a:cubicBezTo>
                <a:close/>
                <a:moveTo>
                  <a:pt x="2045233" y="155177"/>
                </a:moveTo>
                <a:cubicBezTo>
                  <a:pt x="2029235" y="155473"/>
                  <a:pt x="2014904" y="160481"/>
                  <a:pt x="2002243" y="170200"/>
                </a:cubicBezTo>
                <a:cubicBezTo>
                  <a:pt x="1989581" y="179920"/>
                  <a:pt x="1979560" y="192575"/>
                  <a:pt x="1972177" y="208167"/>
                </a:cubicBezTo>
                <a:cubicBezTo>
                  <a:pt x="1964795" y="223759"/>
                  <a:pt x="1961022" y="240512"/>
                  <a:pt x="1960861" y="258425"/>
                </a:cubicBezTo>
                <a:cubicBezTo>
                  <a:pt x="1960596" y="270853"/>
                  <a:pt x="1963173" y="281949"/>
                  <a:pt x="1968591" y="291714"/>
                </a:cubicBezTo>
                <a:cubicBezTo>
                  <a:pt x="1974010" y="301479"/>
                  <a:pt x="1983857" y="306635"/>
                  <a:pt x="1998132" y="307181"/>
                </a:cubicBezTo>
                <a:cubicBezTo>
                  <a:pt x="2011827" y="306866"/>
                  <a:pt x="2025087" y="300019"/>
                  <a:pt x="2037912" y="286641"/>
                </a:cubicBezTo>
                <a:cubicBezTo>
                  <a:pt x="2050736" y="273263"/>
                  <a:pt x="2059593" y="255245"/>
                  <a:pt x="2064483" y="232587"/>
                </a:cubicBezTo>
                <a:lnTo>
                  <a:pt x="2077999" y="163372"/>
                </a:lnTo>
                <a:cubicBezTo>
                  <a:pt x="2074484" y="161059"/>
                  <a:pt x="2069944" y="159130"/>
                  <a:pt x="2064381" y="157585"/>
                </a:cubicBezTo>
                <a:cubicBezTo>
                  <a:pt x="2058817" y="156040"/>
                  <a:pt x="2052434" y="155237"/>
                  <a:pt x="2045233" y="155177"/>
                </a:cubicBezTo>
                <a:close/>
                <a:moveTo>
                  <a:pt x="10824550" y="154768"/>
                </a:moveTo>
                <a:cubicBezTo>
                  <a:pt x="10810252" y="155129"/>
                  <a:pt x="10797782" y="160188"/>
                  <a:pt x="10787142" y="169942"/>
                </a:cubicBezTo>
                <a:cubicBezTo>
                  <a:pt x="10776501" y="179697"/>
                  <a:pt x="10768250" y="191978"/>
                  <a:pt x="10762389" y="206786"/>
                </a:cubicBezTo>
                <a:cubicBezTo>
                  <a:pt x="10756529" y="221594"/>
                  <a:pt x="10753620" y="236758"/>
                  <a:pt x="10753663" y="252279"/>
                </a:cubicBezTo>
                <a:cubicBezTo>
                  <a:pt x="10753791" y="268762"/>
                  <a:pt x="10757939" y="282094"/>
                  <a:pt x="10766110" y="292277"/>
                </a:cubicBezTo>
                <a:cubicBezTo>
                  <a:pt x="10774279" y="302460"/>
                  <a:pt x="10785700" y="307701"/>
                  <a:pt x="10800375" y="308000"/>
                </a:cubicBezTo>
                <a:cubicBezTo>
                  <a:pt x="10813886" y="307649"/>
                  <a:pt x="10825927" y="302616"/>
                  <a:pt x="10836494" y="292901"/>
                </a:cubicBezTo>
                <a:cubicBezTo>
                  <a:pt x="10847062" y="283187"/>
                  <a:pt x="10855398" y="270901"/>
                  <a:pt x="10861504" y="256042"/>
                </a:cubicBezTo>
                <a:cubicBezTo>
                  <a:pt x="10867609" y="241184"/>
                  <a:pt x="10870727" y="225863"/>
                  <a:pt x="10870852" y="210079"/>
                </a:cubicBezTo>
                <a:cubicBezTo>
                  <a:pt x="10870942" y="202173"/>
                  <a:pt x="10869580" y="193994"/>
                  <a:pt x="10866770" y="185542"/>
                </a:cubicBezTo>
                <a:cubicBezTo>
                  <a:pt x="10863961" y="177089"/>
                  <a:pt x="10859170" y="169912"/>
                  <a:pt x="10852399" y="164009"/>
                </a:cubicBezTo>
                <a:cubicBezTo>
                  <a:pt x="10845628" y="158106"/>
                  <a:pt x="10836345" y="155026"/>
                  <a:pt x="10824550" y="154768"/>
                </a:cubicBezTo>
                <a:close/>
                <a:moveTo>
                  <a:pt x="9776800" y="154768"/>
                </a:moveTo>
                <a:cubicBezTo>
                  <a:pt x="9762501" y="155129"/>
                  <a:pt x="9750032" y="160188"/>
                  <a:pt x="9739391" y="169942"/>
                </a:cubicBezTo>
                <a:cubicBezTo>
                  <a:pt x="9728751" y="179697"/>
                  <a:pt x="9720500" y="191978"/>
                  <a:pt x="9714639" y="206786"/>
                </a:cubicBezTo>
                <a:cubicBezTo>
                  <a:pt x="9708779" y="221594"/>
                  <a:pt x="9705870" y="236758"/>
                  <a:pt x="9705913" y="252279"/>
                </a:cubicBezTo>
                <a:cubicBezTo>
                  <a:pt x="9706041" y="268762"/>
                  <a:pt x="9710190" y="282094"/>
                  <a:pt x="9718360" y="292277"/>
                </a:cubicBezTo>
                <a:cubicBezTo>
                  <a:pt x="9726529" y="302460"/>
                  <a:pt x="9737950" y="307701"/>
                  <a:pt x="9752625" y="308000"/>
                </a:cubicBezTo>
                <a:cubicBezTo>
                  <a:pt x="9766137" y="307649"/>
                  <a:pt x="9778177" y="302616"/>
                  <a:pt x="9788744" y="292901"/>
                </a:cubicBezTo>
                <a:cubicBezTo>
                  <a:pt x="9799312" y="283187"/>
                  <a:pt x="9807648" y="270901"/>
                  <a:pt x="9813754" y="256042"/>
                </a:cubicBezTo>
                <a:cubicBezTo>
                  <a:pt x="9819859" y="241184"/>
                  <a:pt x="9822975" y="225863"/>
                  <a:pt x="9823102" y="210079"/>
                </a:cubicBezTo>
                <a:cubicBezTo>
                  <a:pt x="9823191" y="202173"/>
                  <a:pt x="9821830" y="193994"/>
                  <a:pt x="9819020" y="185542"/>
                </a:cubicBezTo>
                <a:cubicBezTo>
                  <a:pt x="9816211" y="177089"/>
                  <a:pt x="9811419" y="169912"/>
                  <a:pt x="9804649" y="164009"/>
                </a:cubicBezTo>
                <a:cubicBezTo>
                  <a:pt x="9797878" y="158106"/>
                  <a:pt x="9788595" y="155026"/>
                  <a:pt x="9776800" y="154768"/>
                </a:cubicBezTo>
                <a:close/>
                <a:moveTo>
                  <a:pt x="8902356" y="154768"/>
                </a:moveTo>
                <a:cubicBezTo>
                  <a:pt x="8885091" y="155092"/>
                  <a:pt x="8869462" y="160408"/>
                  <a:pt x="8855468" y="170716"/>
                </a:cubicBezTo>
                <a:cubicBezTo>
                  <a:pt x="8841475" y="181025"/>
                  <a:pt x="8830303" y="194383"/>
                  <a:pt x="8821952" y="210792"/>
                </a:cubicBezTo>
                <a:cubicBezTo>
                  <a:pt x="8813602" y="227201"/>
                  <a:pt x="8809259" y="244717"/>
                  <a:pt x="8808925" y="263342"/>
                </a:cubicBezTo>
                <a:cubicBezTo>
                  <a:pt x="8808702" y="274848"/>
                  <a:pt x="8811094" y="284920"/>
                  <a:pt x="8816100" y="293558"/>
                </a:cubicBezTo>
                <a:cubicBezTo>
                  <a:pt x="8821105" y="302196"/>
                  <a:pt x="8830057" y="306737"/>
                  <a:pt x="8842956" y="307181"/>
                </a:cubicBezTo>
                <a:cubicBezTo>
                  <a:pt x="8857683" y="306746"/>
                  <a:pt x="8871932" y="298397"/>
                  <a:pt x="8885702" y="282135"/>
                </a:cubicBezTo>
                <a:cubicBezTo>
                  <a:pt x="8899471" y="265872"/>
                  <a:pt x="8909114" y="244305"/>
                  <a:pt x="8914629" y="217433"/>
                </a:cubicBezTo>
                <a:lnTo>
                  <a:pt x="8926078" y="157636"/>
                </a:lnTo>
                <a:cubicBezTo>
                  <a:pt x="8923659" y="156979"/>
                  <a:pt x="8920524" y="156347"/>
                  <a:pt x="8916673" y="155741"/>
                </a:cubicBezTo>
                <a:cubicBezTo>
                  <a:pt x="8912822" y="155135"/>
                  <a:pt x="8908049" y="154810"/>
                  <a:pt x="8902356" y="154768"/>
                </a:cubicBezTo>
                <a:close/>
                <a:moveTo>
                  <a:pt x="7178332" y="154768"/>
                </a:moveTo>
                <a:cubicBezTo>
                  <a:pt x="7161061" y="155092"/>
                  <a:pt x="7145427" y="160408"/>
                  <a:pt x="7131434" y="170716"/>
                </a:cubicBezTo>
                <a:cubicBezTo>
                  <a:pt x="7117440" y="181025"/>
                  <a:pt x="7106270" y="194383"/>
                  <a:pt x="7097922" y="210792"/>
                </a:cubicBezTo>
                <a:cubicBezTo>
                  <a:pt x="7089575" y="227201"/>
                  <a:pt x="7085233" y="244717"/>
                  <a:pt x="7084900" y="263342"/>
                </a:cubicBezTo>
                <a:cubicBezTo>
                  <a:pt x="7084678" y="274848"/>
                  <a:pt x="7087068" y="284920"/>
                  <a:pt x="7092071" y="293558"/>
                </a:cubicBezTo>
                <a:cubicBezTo>
                  <a:pt x="7097075" y="302196"/>
                  <a:pt x="7106021" y="306737"/>
                  <a:pt x="7118912" y="307181"/>
                </a:cubicBezTo>
                <a:cubicBezTo>
                  <a:pt x="7133657" y="306746"/>
                  <a:pt x="7147913" y="298397"/>
                  <a:pt x="7161682" y="282135"/>
                </a:cubicBezTo>
                <a:cubicBezTo>
                  <a:pt x="7175449" y="265872"/>
                  <a:pt x="7185091" y="244305"/>
                  <a:pt x="7190604" y="217433"/>
                </a:cubicBezTo>
                <a:lnTo>
                  <a:pt x="7202054" y="157636"/>
                </a:lnTo>
                <a:cubicBezTo>
                  <a:pt x="7199635" y="156979"/>
                  <a:pt x="7196499" y="156347"/>
                  <a:pt x="7192648" y="155741"/>
                </a:cubicBezTo>
                <a:cubicBezTo>
                  <a:pt x="7188797" y="155135"/>
                  <a:pt x="7184025" y="154810"/>
                  <a:pt x="7178332" y="154768"/>
                </a:cubicBezTo>
                <a:close/>
                <a:moveTo>
                  <a:pt x="5244758" y="154768"/>
                </a:moveTo>
                <a:cubicBezTo>
                  <a:pt x="5227486" y="155092"/>
                  <a:pt x="5211852" y="160408"/>
                  <a:pt x="5197859" y="170716"/>
                </a:cubicBezTo>
                <a:cubicBezTo>
                  <a:pt x="5183865" y="181025"/>
                  <a:pt x="5172695" y="194383"/>
                  <a:pt x="5164347" y="210792"/>
                </a:cubicBezTo>
                <a:cubicBezTo>
                  <a:pt x="5155999" y="227201"/>
                  <a:pt x="5151659" y="244717"/>
                  <a:pt x="5151325" y="263342"/>
                </a:cubicBezTo>
                <a:cubicBezTo>
                  <a:pt x="5151103" y="274848"/>
                  <a:pt x="5153493" y="284920"/>
                  <a:pt x="5158496" y="293558"/>
                </a:cubicBezTo>
                <a:cubicBezTo>
                  <a:pt x="5163499" y="302196"/>
                  <a:pt x="5172446" y="306737"/>
                  <a:pt x="5185337" y="307181"/>
                </a:cubicBezTo>
                <a:cubicBezTo>
                  <a:pt x="5200082" y="306746"/>
                  <a:pt x="5214338" y="298397"/>
                  <a:pt x="5228106" y="282135"/>
                </a:cubicBezTo>
                <a:cubicBezTo>
                  <a:pt x="5241874" y="265872"/>
                  <a:pt x="5251515" y="244305"/>
                  <a:pt x="5257029" y="217433"/>
                </a:cubicBezTo>
                <a:lnTo>
                  <a:pt x="5268479" y="157636"/>
                </a:lnTo>
                <a:cubicBezTo>
                  <a:pt x="5266059" y="156979"/>
                  <a:pt x="5262924" y="156347"/>
                  <a:pt x="5259073" y="155741"/>
                </a:cubicBezTo>
                <a:cubicBezTo>
                  <a:pt x="5255222" y="155135"/>
                  <a:pt x="5250450" y="154810"/>
                  <a:pt x="5244758" y="154768"/>
                </a:cubicBezTo>
                <a:close/>
                <a:moveTo>
                  <a:pt x="3149259" y="154768"/>
                </a:moveTo>
                <a:cubicBezTo>
                  <a:pt x="3131987" y="155092"/>
                  <a:pt x="3116354" y="160408"/>
                  <a:pt x="3102360" y="170716"/>
                </a:cubicBezTo>
                <a:cubicBezTo>
                  <a:pt x="3088367" y="181025"/>
                  <a:pt x="3077196" y="194383"/>
                  <a:pt x="3068848" y="210792"/>
                </a:cubicBezTo>
                <a:cubicBezTo>
                  <a:pt x="3060500" y="227201"/>
                  <a:pt x="3056160" y="244717"/>
                  <a:pt x="3055826" y="263342"/>
                </a:cubicBezTo>
                <a:cubicBezTo>
                  <a:pt x="3055604" y="274848"/>
                  <a:pt x="3057995" y="284920"/>
                  <a:pt x="3062998" y="293558"/>
                </a:cubicBezTo>
                <a:cubicBezTo>
                  <a:pt x="3068000" y="302196"/>
                  <a:pt x="3076948" y="306737"/>
                  <a:pt x="3089839" y="307181"/>
                </a:cubicBezTo>
                <a:cubicBezTo>
                  <a:pt x="3104584" y="306746"/>
                  <a:pt x="3118840" y="298397"/>
                  <a:pt x="3132608" y="282135"/>
                </a:cubicBezTo>
                <a:cubicBezTo>
                  <a:pt x="3146376" y="265872"/>
                  <a:pt x="3156016" y="244305"/>
                  <a:pt x="3161531" y="217433"/>
                </a:cubicBezTo>
                <a:lnTo>
                  <a:pt x="3172980" y="157636"/>
                </a:lnTo>
                <a:cubicBezTo>
                  <a:pt x="3170560" y="156979"/>
                  <a:pt x="3167425" y="156347"/>
                  <a:pt x="3163575" y="155741"/>
                </a:cubicBezTo>
                <a:cubicBezTo>
                  <a:pt x="3159724" y="155135"/>
                  <a:pt x="3154952" y="154810"/>
                  <a:pt x="3149259" y="154768"/>
                </a:cubicBezTo>
                <a:close/>
                <a:moveTo>
                  <a:pt x="1651977" y="154768"/>
                </a:moveTo>
                <a:cubicBezTo>
                  <a:pt x="1637679" y="155129"/>
                  <a:pt x="1625209" y="160188"/>
                  <a:pt x="1614568" y="169942"/>
                </a:cubicBezTo>
                <a:cubicBezTo>
                  <a:pt x="1603927" y="179697"/>
                  <a:pt x="1595676" y="191978"/>
                  <a:pt x="1589816" y="206786"/>
                </a:cubicBezTo>
                <a:cubicBezTo>
                  <a:pt x="1583955" y="221594"/>
                  <a:pt x="1581047" y="236758"/>
                  <a:pt x="1581089" y="252279"/>
                </a:cubicBezTo>
                <a:cubicBezTo>
                  <a:pt x="1581217" y="268762"/>
                  <a:pt x="1585366" y="282094"/>
                  <a:pt x="1593535" y="292277"/>
                </a:cubicBezTo>
                <a:cubicBezTo>
                  <a:pt x="1601705" y="302460"/>
                  <a:pt x="1613127" y="307701"/>
                  <a:pt x="1627801" y="308000"/>
                </a:cubicBezTo>
                <a:cubicBezTo>
                  <a:pt x="1641314" y="307649"/>
                  <a:pt x="1653353" y="302616"/>
                  <a:pt x="1663920" y="292901"/>
                </a:cubicBezTo>
                <a:cubicBezTo>
                  <a:pt x="1674488" y="283187"/>
                  <a:pt x="1682825" y="270901"/>
                  <a:pt x="1688930" y="256042"/>
                </a:cubicBezTo>
                <a:cubicBezTo>
                  <a:pt x="1695036" y="241184"/>
                  <a:pt x="1698153" y="225863"/>
                  <a:pt x="1698279" y="210079"/>
                </a:cubicBezTo>
                <a:cubicBezTo>
                  <a:pt x="1698368" y="202173"/>
                  <a:pt x="1697007" y="193994"/>
                  <a:pt x="1694197" y="185542"/>
                </a:cubicBezTo>
                <a:cubicBezTo>
                  <a:pt x="1691387" y="177089"/>
                  <a:pt x="1686596" y="169912"/>
                  <a:pt x="1679825" y="164009"/>
                </a:cubicBezTo>
                <a:cubicBezTo>
                  <a:pt x="1673054" y="158106"/>
                  <a:pt x="1663771" y="155026"/>
                  <a:pt x="1651977" y="154768"/>
                </a:cubicBezTo>
                <a:close/>
                <a:moveTo>
                  <a:pt x="1034708" y="154768"/>
                </a:moveTo>
                <a:cubicBezTo>
                  <a:pt x="1017444" y="155092"/>
                  <a:pt x="1001815" y="160408"/>
                  <a:pt x="987821" y="170716"/>
                </a:cubicBezTo>
                <a:cubicBezTo>
                  <a:pt x="973827" y="181025"/>
                  <a:pt x="962655" y="194383"/>
                  <a:pt x="954304" y="210792"/>
                </a:cubicBezTo>
                <a:cubicBezTo>
                  <a:pt x="945953" y="227201"/>
                  <a:pt x="941610" y="244717"/>
                  <a:pt x="941276" y="263342"/>
                </a:cubicBezTo>
                <a:cubicBezTo>
                  <a:pt x="941054" y="274848"/>
                  <a:pt x="943446" y="284920"/>
                  <a:pt x="948451" y="293558"/>
                </a:cubicBezTo>
                <a:cubicBezTo>
                  <a:pt x="953458" y="302196"/>
                  <a:pt x="962410" y="306737"/>
                  <a:pt x="975310" y="307181"/>
                </a:cubicBezTo>
                <a:cubicBezTo>
                  <a:pt x="990032" y="306746"/>
                  <a:pt x="1004279" y="298397"/>
                  <a:pt x="1018050" y="282135"/>
                </a:cubicBezTo>
                <a:cubicBezTo>
                  <a:pt x="1031821" y="265872"/>
                  <a:pt x="1041465" y="244305"/>
                  <a:pt x="1046980" y="217433"/>
                </a:cubicBezTo>
                <a:lnTo>
                  <a:pt x="1058430" y="157636"/>
                </a:lnTo>
                <a:cubicBezTo>
                  <a:pt x="1056010" y="156979"/>
                  <a:pt x="1052875" y="156347"/>
                  <a:pt x="1049024" y="155741"/>
                </a:cubicBezTo>
                <a:cubicBezTo>
                  <a:pt x="1045173" y="155135"/>
                  <a:pt x="1040401" y="154810"/>
                  <a:pt x="1034708" y="154768"/>
                </a:cubicBezTo>
                <a:close/>
                <a:moveTo>
                  <a:pt x="270852" y="154768"/>
                </a:moveTo>
                <a:cubicBezTo>
                  <a:pt x="256553" y="155129"/>
                  <a:pt x="244084" y="160188"/>
                  <a:pt x="233443" y="169942"/>
                </a:cubicBezTo>
                <a:cubicBezTo>
                  <a:pt x="222802" y="179697"/>
                  <a:pt x="214551" y="191978"/>
                  <a:pt x="208691" y="206786"/>
                </a:cubicBezTo>
                <a:cubicBezTo>
                  <a:pt x="202830" y="221594"/>
                  <a:pt x="199921" y="236758"/>
                  <a:pt x="199964" y="252279"/>
                </a:cubicBezTo>
                <a:cubicBezTo>
                  <a:pt x="200092" y="268762"/>
                  <a:pt x="204241" y="282094"/>
                  <a:pt x="212410" y="292277"/>
                </a:cubicBezTo>
                <a:cubicBezTo>
                  <a:pt x="220580" y="302460"/>
                  <a:pt x="232002" y="307701"/>
                  <a:pt x="246676" y="308000"/>
                </a:cubicBezTo>
                <a:cubicBezTo>
                  <a:pt x="260188" y="307649"/>
                  <a:pt x="272228" y="302616"/>
                  <a:pt x="282796" y="292901"/>
                </a:cubicBezTo>
                <a:cubicBezTo>
                  <a:pt x="293363" y="283187"/>
                  <a:pt x="301700" y="270901"/>
                  <a:pt x="307805" y="256042"/>
                </a:cubicBezTo>
                <a:cubicBezTo>
                  <a:pt x="313911" y="241184"/>
                  <a:pt x="317027" y="225863"/>
                  <a:pt x="317154" y="210079"/>
                </a:cubicBezTo>
                <a:cubicBezTo>
                  <a:pt x="317242" y="202173"/>
                  <a:pt x="315882" y="193994"/>
                  <a:pt x="313071" y="185542"/>
                </a:cubicBezTo>
                <a:cubicBezTo>
                  <a:pt x="310262" y="177089"/>
                  <a:pt x="305471" y="169912"/>
                  <a:pt x="298700" y="164009"/>
                </a:cubicBezTo>
                <a:cubicBezTo>
                  <a:pt x="291929" y="158106"/>
                  <a:pt x="282646" y="155026"/>
                  <a:pt x="270852" y="154768"/>
                </a:cubicBezTo>
                <a:close/>
                <a:moveTo>
                  <a:pt x="7629993" y="154358"/>
                </a:moveTo>
                <a:cubicBezTo>
                  <a:pt x="7613644" y="155024"/>
                  <a:pt x="7599830" y="161583"/>
                  <a:pt x="7588552" y="174034"/>
                </a:cubicBezTo>
                <a:cubicBezTo>
                  <a:pt x="7577274" y="186485"/>
                  <a:pt x="7569506" y="200832"/>
                  <a:pt x="7565246" y="217074"/>
                </a:cubicBezTo>
                <a:cubicBezTo>
                  <a:pt x="7592514" y="217620"/>
                  <a:pt x="7615019" y="215297"/>
                  <a:pt x="7632759" y="210105"/>
                </a:cubicBezTo>
                <a:cubicBezTo>
                  <a:pt x="7650500" y="204913"/>
                  <a:pt x="7659686" y="194802"/>
                  <a:pt x="7660318" y="179772"/>
                </a:cubicBezTo>
                <a:cubicBezTo>
                  <a:pt x="7660182" y="171540"/>
                  <a:pt x="7657381" y="165255"/>
                  <a:pt x="7651917" y="160917"/>
                </a:cubicBezTo>
                <a:cubicBezTo>
                  <a:pt x="7646453" y="156578"/>
                  <a:pt x="7639145" y="154392"/>
                  <a:pt x="7629993" y="154358"/>
                </a:cubicBezTo>
                <a:close/>
                <a:moveTo>
                  <a:pt x="5886918" y="154358"/>
                </a:moveTo>
                <a:cubicBezTo>
                  <a:pt x="5870569" y="155024"/>
                  <a:pt x="5856755" y="161583"/>
                  <a:pt x="5845478" y="174034"/>
                </a:cubicBezTo>
                <a:cubicBezTo>
                  <a:pt x="5834199" y="186485"/>
                  <a:pt x="5826431" y="200832"/>
                  <a:pt x="5822170" y="217074"/>
                </a:cubicBezTo>
                <a:cubicBezTo>
                  <a:pt x="5849439" y="217620"/>
                  <a:pt x="5871944" y="215297"/>
                  <a:pt x="5889684" y="210105"/>
                </a:cubicBezTo>
                <a:cubicBezTo>
                  <a:pt x="5907425" y="204913"/>
                  <a:pt x="5916611" y="194802"/>
                  <a:pt x="5917243" y="179772"/>
                </a:cubicBezTo>
                <a:cubicBezTo>
                  <a:pt x="5917107" y="171540"/>
                  <a:pt x="5914306" y="165255"/>
                  <a:pt x="5908842" y="160917"/>
                </a:cubicBezTo>
                <a:cubicBezTo>
                  <a:pt x="5903378" y="156578"/>
                  <a:pt x="5896070" y="154392"/>
                  <a:pt x="5886918" y="154358"/>
                </a:cubicBezTo>
                <a:close/>
                <a:moveTo>
                  <a:pt x="4420068" y="154358"/>
                </a:moveTo>
                <a:cubicBezTo>
                  <a:pt x="4403719" y="155024"/>
                  <a:pt x="4389906" y="161583"/>
                  <a:pt x="4378628" y="174034"/>
                </a:cubicBezTo>
                <a:cubicBezTo>
                  <a:pt x="4367350" y="186485"/>
                  <a:pt x="4359581" y="200832"/>
                  <a:pt x="4355321" y="217074"/>
                </a:cubicBezTo>
                <a:cubicBezTo>
                  <a:pt x="4382589" y="217620"/>
                  <a:pt x="4405094" y="215297"/>
                  <a:pt x="4422835" y="210105"/>
                </a:cubicBezTo>
                <a:cubicBezTo>
                  <a:pt x="4440575" y="204913"/>
                  <a:pt x="4449761" y="194802"/>
                  <a:pt x="4450393" y="179772"/>
                </a:cubicBezTo>
                <a:cubicBezTo>
                  <a:pt x="4450257" y="171540"/>
                  <a:pt x="4447457" y="165255"/>
                  <a:pt x="4441992" y="160917"/>
                </a:cubicBezTo>
                <a:cubicBezTo>
                  <a:pt x="4436529" y="156578"/>
                  <a:pt x="4429221" y="154392"/>
                  <a:pt x="4420068" y="154358"/>
                </a:cubicBezTo>
                <a:close/>
                <a:moveTo>
                  <a:pt x="7756074" y="139255"/>
                </a:moveTo>
                <a:cubicBezTo>
                  <a:pt x="7763115" y="139392"/>
                  <a:pt x="7768673" y="141676"/>
                  <a:pt x="7772747" y="146109"/>
                </a:cubicBezTo>
                <a:cubicBezTo>
                  <a:pt x="7776821" y="150541"/>
                  <a:pt x="7778902" y="156304"/>
                  <a:pt x="7778986" y="163396"/>
                </a:cubicBezTo>
                <a:cubicBezTo>
                  <a:pt x="7778859" y="170966"/>
                  <a:pt x="7776455" y="177308"/>
                  <a:pt x="7771775" y="182422"/>
                </a:cubicBezTo>
                <a:cubicBezTo>
                  <a:pt x="7767096" y="187537"/>
                  <a:pt x="7760907" y="190196"/>
                  <a:pt x="7753210" y="190401"/>
                </a:cubicBezTo>
                <a:cubicBezTo>
                  <a:pt x="7746170" y="190239"/>
                  <a:pt x="7740612" y="187903"/>
                  <a:pt x="7736538" y="183394"/>
                </a:cubicBezTo>
                <a:cubicBezTo>
                  <a:pt x="7732464" y="178885"/>
                  <a:pt x="7730384" y="173173"/>
                  <a:pt x="7730298" y="166260"/>
                </a:cubicBezTo>
                <a:cubicBezTo>
                  <a:pt x="7730426" y="158691"/>
                  <a:pt x="7732830" y="152349"/>
                  <a:pt x="7737509" y="147234"/>
                </a:cubicBezTo>
                <a:cubicBezTo>
                  <a:pt x="7742189" y="142119"/>
                  <a:pt x="7748377" y="139460"/>
                  <a:pt x="7756074" y="139255"/>
                </a:cubicBezTo>
                <a:close/>
                <a:moveTo>
                  <a:pt x="8715364" y="132292"/>
                </a:moveTo>
                <a:lnTo>
                  <a:pt x="8749325" y="132292"/>
                </a:lnTo>
                <a:lnTo>
                  <a:pt x="8711268" y="330476"/>
                </a:lnTo>
                <a:lnTo>
                  <a:pt x="8677274" y="330476"/>
                </a:lnTo>
                <a:close/>
                <a:moveTo>
                  <a:pt x="8334364" y="132292"/>
                </a:moveTo>
                <a:lnTo>
                  <a:pt x="8368325" y="132292"/>
                </a:lnTo>
                <a:lnTo>
                  <a:pt x="8330268" y="330476"/>
                </a:lnTo>
                <a:lnTo>
                  <a:pt x="8296274" y="330476"/>
                </a:lnTo>
                <a:close/>
                <a:moveTo>
                  <a:pt x="6267439" y="132292"/>
                </a:moveTo>
                <a:lnTo>
                  <a:pt x="6301434" y="132292"/>
                </a:lnTo>
                <a:lnTo>
                  <a:pt x="6263344" y="330476"/>
                </a:lnTo>
                <a:lnTo>
                  <a:pt x="6229349" y="330476"/>
                </a:lnTo>
                <a:close/>
                <a:moveTo>
                  <a:pt x="5596966" y="132292"/>
                </a:moveTo>
                <a:lnTo>
                  <a:pt x="5630947" y="132292"/>
                </a:lnTo>
                <a:lnTo>
                  <a:pt x="5610058" y="242878"/>
                </a:lnTo>
                <a:cubicBezTo>
                  <a:pt x="5608829" y="248390"/>
                  <a:pt x="5607908" y="253544"/>
                  <a:pt x="5607293" y="258339"/>
                </a:cubicBezTo>
                <a:cubicBezTo>
                  <a:pt x="5606680" y="263135"/>
                  <a:pt x="5606372" y="267674"/>
                  <a:pt x="5606372" y="271957"/>
                </a:cubicBezTo>
                <a:cubicBezTo>
                  <a:pt x="5606244" y="282350"/>
                  <a:pt x="5608650" y="290644"/>
                  <a:pt x="5613591" y="296839"/>
                </a:cubicBezTo>
                <a:cubicBezTo>
                  <a:pt x="5618531" y="303034"/>
                  <a:pt x="5626774" y="306208"/>
                  <a:pt x="5638319" y="306362"/>
                </a:cubicBezTo>
                <a:cubicBezTo>
                  <a:pt x="5651238" y="306080"/>
                  <a:pt x="5664003" y="299476"/>
                  <a:pt x="5676614" y="286549"/>
                </a:cubicBezTo>
                <a:cubicBezTo>
                  <a:pt x="5689226" y="273621"/>
                  <a:pt x="5697895" y="256061"/>
                  <a:pt x="5702623" y="233867"/>
                </a:cubicBezTo>
                <a:lnTo>
                  <a:pt x="5721873" y="132292"/>
                </a:lnTo>
                <a:lnTo>
                  <a:pt x="5755867" y="132292"/>
                </a:lnTo>
                <a:lnTo>
                  <a:pt x="5729245" y="272740"/>
                </a:lnTo>
                <a:cubicBezTo>
                  <a:pt x="5725217" y="294852"/>
                  <a:pt x="5722213" y="314097"/>
                  <a:pt x="5720234" y="330476"/>
                </a:cubicBezTo>
                <a:lnTo>
                  <a:pt x="5689516" y="330476"/>
                </a:lnTo>
                <a:lnTo>
                  <a:pt x="5694840" y="293255"/>
                </a:lnTo>
                <a:lnTo>
                  <a:pt x="5694021" y="293255"/>
                </a:lnTo>
                <a:cubicBezTo>
                  <a:pt x="5685036" y="306273"/>
                  <a:pt x="5674438" y="316450"/>
                  <a:pt x="5662228" y="323786"/>
                </a:cubicBezTo>
                <a:cubicBezTo>
                  <a:pt x="5650018" y="331122"/>
                  <a:pt x="5637270" y="334854"/>
                  <a:pt x="5623984" y="334981"/>
                </a:cubicBezTo>
                <a:cubicBezTo>
                  <a:pt x="5610714" y="335408"/>
                  <a:pt x="5598880" y="331488"/>
                  <a:pt x="5588483" y="323220"/>
                </a:cubicBezTo>
                <a:cubicBezTo>
                  <a:pt x="5578086" y="314953"/>
                  <a:pt x="5572598" y="299777"/>
                  <a:pt x="5572019" y="277692"/>
                </a:cubicBezTo>
                <a:cubicBezTo>
                  <a:pt x="5572019" y="273007"/>
                  <a:pt x="5572326" y="267939"/>
                  <a:pt x="5572939" y="262486"/>
                </a:cubicBezTo>
                <a:cubicBezTo>
                  <a:pt x="5573552" y="257034"/>
                  <a:pt x="5574473" y="251044"/>
                  <a:pt x="5575699" y="244516"/>
                </a:cubicBezTo>
                <a:close/>
                <a:moveTo>
                  <a:pt x="4142032" y="132292"/>
                </a:moveTo>
                <a:lnTo>
                  <a:pt x="4177247" y="132292"/>
                </a:lnTo>
                <a:lnTo>
                  <a:pt x="4196901" y="239191"/>
                </a:lnTo>
                <a:cubicBezTo>
                  <a:pt x="4199120" y="250293"/>
                  <a:pt x="4200928" y="259935"/>
                  <a:pt x="4202327" y="268118"/>
                </a:cubicBezTo>
                <a:cubicBezTo>
                  <a:pt x="4203726" y="276301"/>
                  <a:pt x="4204921" y="283997"/>
                  <a:pt x="4205910" y="291207"/>
                </a:cubicBezTo>
                <a:lnTo>
                  <a:pt x="4206729" y="291207"/>
                </a:lnTo>
                <a:cubicBezTo>
                  <a:pt x="4209305" y="284996"/>
                  <a:pt x="4212240" y="278067"/>
                  <a:pt x="4215533" y="270422"/>
                </a:cubicBezTo>
                <a:cubicBezTo>
                  <a:pt x="4218826" y="262776"/>
                  <a:pt x="4222988" y="253595"/>
                  <a:pt x="4228021" y="242878"/>
                </a:cubicBezTo>
                <a:lnTo>
                  <a:pt x="4278387" y="132292"/>
                </a:lnTo>
                <a:lnTo>
                  <a:pt x="4314420" y="132292"/>
                </a:lnTo>
                <a:lnTo>
                  <a:pt x="4240306" y="283016"/>
                </a:lnTo>
                <a:cubicBezTo>
                  <a:pt x="4229830" y="304527"/>
                  <a:pt x="4219150" y="323965"/>
                  <a:pt x="4208264" y="341329"/>
                </a:cubicBezTo>
                <a:cubicBezTo>
                  <a:pt x="4197379" y="358694"/>
                  <a:pt x="4185266" y="373933"/>
                  <a:pt x="4171924" y="387048"/>
                </a:cubicBezTo>
                <a:cubicBezTo>
                  <a:pt x="4160561" y="398183"/>
                  <a:pt x="4149608" y="406426"/>
                  <a:pt x="4139064" y="411776"/>
                </a:cubicBezTo>
                <a:cubicBezTo>
                  <a:pt x="4128519" y="417126"/>
                  <a:pt x="4120228" y="420352"/>
                  <a:pt x="4114188" y="421452"/>
                </a:cubicBezTo>
                <a:lnTo>
                  <a:pt x="4105998" y="392373"/>
                </a:lnTo>
                <a:cubicBezTo>
                  <a:pt x="4110434" y="390803"/>
                  <a:pt x="4115893" y="388516"/>
                  <a:pt x="4122377" y="385512"/>
                </a:cubicBezTo>
                <a:cubicBezTo>
                  <a:pt x="4128860" y="382509"/>
                  <a:pt x="4135548" y="378379"/>
                  <a:pt x="4142441" y="373123"/>
                </a:cubicBezTo>
                <a:cubicBezTo>
                  <a:pt x="4149095" y="367952"/>
                  <a:pt x="4155749" y="361501"/>
                  <a:pt x="4162403" y="353770"/>
                </a:cubicBezTo>
                <a:cubicBezTo>
                  <a:pt x="4169057" y="346039"/>
                  <a:pt x="4175097" y="337336"/>
                  <a:pt x="4180522" y="327660"/>
                </a:cubicBezTo>
                <a:cubicBezTo>
                  <a:pt x="4181316" y="326056"/>
                  <a:pt x="4181777" y="324554"/>
                  <a:pt x="4181905" y="323154"/>
                </a:cubicBezTo>
                <a:cubicBezTo>
                  <a:pt x="4182032" y="321755"/>
                  <a:pt x="4181981" y="320253"/>
                  <a:pt x="4181751" y="318649"/>
                </a:cubicBezTo>
                <a:close/>
                <a:moveTo>
                  <a:pt x="3949141" y="132292"/>
                </a:moveTo>
                <a:lnTo>
                  <a:pt x="3983122" y="132292"/>
                </a:lnTo>
                <a:lnTo>
                  <a:pt x="3962234" y="242878"/>
                </a:lnTo>
                <a:cubicBezTo>
                  <a:pt x="3961005" y="248390"/>
                  <a:pt x="3960083" y="253544"/>
                  <a:pt x="3959469" y="258339"/>
                </a:cubicBezTo>
                <a:cubicBezTo>
                  <a:pt x="3958855" y="263135"/>
                  <a:pt x="3958547" y="267674"/>
                  <a:pt x="3958547" y="271957"/>
                </a:cubicBezTo>
                <a:cubicBezTo>
                  <a:pt x="3958420" y="282350"/>
                  <a:pt x="3960826" y="290644"/>
                  <a:pt x="3965766" y="296839"/>
                </a:cubicBezTo>
                <a:cubicBezTo>
                  <a:pt x="3970707" y="303034"/>
                  <a:pt x="3978949" y="306208"/>
                  <a:pt x="3990494" y="306362"/>
                </a:cubicBezTo>
                <a:cubicBezTo>
                  <a:pt x="4003413" y="306080"/>
                  <a:pt x="4016178" y="299476"/>
                  <a:pt x="4028790" y="286549"/>
                </a:cubicBezTo>
                <a:cubicBezTo>
                  <a:pt x="4041401" y="273621"/>
                  <a:pt x="4050070" y="256061"/>
                  <a:pt x="4054798" y="233867"/>
                </a:cubicBezTo>
                <a:lnTo>
                  <a:pt x="4074047" y="132292"/>
                </a:lnTo>
                <a:lnTo>
                  <a:pt x="4108043" y="132292"/>
                </a:lnTo>
                <a:lnTo>
                  <a:pt x="4081421" y="272740"/>
                </a:lnTo>
                <a:cubicBezTo>
                  <a:pt x="4077393" y="294852"/>
                  <a:pt x="4074389" y="314097"/>
                  <a:pt x="4072409" y="330476"/>
                </a:cubicBezTo>
                <a:lnTo>
                  <a:pt x="4041691" y="330476"/>
                </a:lnTo>
                <a:lnTo>
                  <a:pt x="4047016" y="293255"/>
                </a:lnTo>
                <a:lnTo>
                  <a:pt x="4046196" y="293255"/>
                </a:lnTo>
                <a:cubicBezTo>
                  <a:pt x="4037212" y="306273"/>
                  <a:pt x="4026614" y="316450"/>
                  <a:pt x="4014403" y="323786"/>
                </a:cubicBezTo>
                <a:cubicBezTo>
                  <a:pt x="4002192" y="331122"/>
                  <a:pt x="3989445" y="334854"/>
                  <a:pt x="3976159" y="334981"/>
                </a:cubicBezTo>
                <a:cubicBezTo>
                  <a:pt x="3962889" y="335408"/>
                  <a:pt x="3951055" y="331488"/>
                  <a:pt x="3940658" y="323220"/>
                </a:cubicBezTo>
                <a:cubicBezTo>
                  <a:pt x="3930261" y="314953"/>
                  <a:pt x="3924773" y="299777"/>
                  <a:pt x="3924194" y="277692"/>
                </a:cubicBezTo>
                <a:cubicBezTo>
                  <a:pt x="3924194" y="273007"/>
                  <a:pt x="3924501" y="267939"/>
                  <a:pt x="3925114" y="262486"/>
                </a:cubicBezTo>
                <a:cubicBezTo>
                  <a:pt x="3925728" y="257034"/>
                  <a:pt x="3926648" y="251044"/>
                  <a:pt x="3927875" y="244516"/>
                </a:cubicBezTo>
                <a:close/>
                <a:moveTo>
                  <a:pt x="3263342" y="132292"/>
                </a:moveTo>
                <a:lnTo>
                  <a:pt x="3297323" y="132292"/>
                </a:lnTo>
                <a:lnTo>
                  <a:pt x="3276435" y="242878"/>
                </a:lnTo>
                <a:cubicBezTo>
                  <a:pt x="3275206" y="248390"/>
                  <a:pt x="3274284" y="253544"/>
                  <a:pt x="3273670" y="258339"/>
                </a:cubicBezTo>
                <a:cubicBezTo>
                  <a:pt x="3273055" y="263135"/>
                  <a:pt x="3272749" y="267674"/>
                  <a:pt x="3272749" y="271957"/>
                </a:cubicBezTo>
                <a:cubicBezTo>
                  <a:pt x="3272621" y="282350"/>
                  <a:pt x="3275027" y="290644"/>
                  <a:pt x="3279967" y="296839"/>
                </a:cubicBezTo>
                <a:cubicBezTo>
                  <a:pt x="3284908" y="303034"/>
                  <a:pt x="3293151" y="306208"/>
                  <a:pt x="3304696" y="306362"/>
                </a:cubicBezTo>
                <a:cubicBezTo>
                  <a:pt x="3317614" y="306080"/>
                  <a:pt x="3330379" y="299476"/>
                  <a:pt x="3342990" y="286549"/>
                </a:cubicBezTo>
                <a:cubicBezTo>
                  <a:pt x="3355602" y="273621"/>
                  <a:pt x="3364272" y="256061"/>
                  <a:pt x="3368999" y="233867"/>
                </a:cubicBezTo>
                <a:lnTo>
                  <a:pt x="3388248" y="132292"/>
                </a:lnTo>
                <a:lnTo>
                  <a:pt x="3422244" y="132292"/>
                </a:lnTo>
                <a:lnTo>
                  <a:pt x="3395621" y="272740"/>
                </a:lnTo>
                <a:cubicBezTo>
                  <a:pt x="3391594" y="294852"/>
                  <a:pt x="3388591" y="314097"/>
                  <a:pt x="3386611" y="330476"/>
                </a:cubicBezTo>
                <a:lnTo>
                  <a:pt x="3355892" y="330476"/>
                </a:lnTo>
                <a:lnTo>
                  <a:pt x="3361217" y="293255"/>
                </a:lnTo>
                <a:lnTo>
                  <a:pt x="3360398" y="293255"/>
                </a:lnTo>
                <a:cubicBezTo>
                  <a:pt x="3351413" y="306273"/>
                  <a:pt x="3340815" y="316450"/>
                  <a:pt x="3328604" y="323786"/>
                </a:cubicBezTo>
                <a:cubicBezTo>
                  <a:pt x="3316394" y="331122"/>
                  <a:pt x="3303646" y="334854"/>
                  <a:pt x="3290360" y="334981"/>
                </a:cubicBezTo>
                <a:cubicBezTo>
                  <a:pt x="3277091" y="335408"/>
                  <a:pt x="3265257" y="331488"/>
                  <a:pt x="3254860" y="323220"/>
                </a:cubicBezTo>
                <a:cubicBezTo>
                  <a:pt x="3244462" y="314953"/>
                  <a:pt x="3238975" y="299777"/>
                  <a:pt x="3238396" y="277692"/>
                </a:cubicBezTo>
                <a:cubicBezTo>
                  <a:pt x="3238396" y="273007"/>
                  <a:pt x="3238702" y="267939"/>
                  <a:pt x="3239316" y="262486"/>
                </a:cubicBezTo>
                <a:cubicBezTo>
                  <a:pt x="3239929" y="257034"/>
                  <a:pt x="3240849" y="251044"/>
                  <a:pt x="3242076" y="244516"/>
                </a:cubicBezTo>
                <a:close/>
                <a:moveTo>
                  <a:pt x="2177492" y="132292"/>
                </a:moveTo>
                <a:lnTo>
                  <a:pt x="2211473" y="132292"/>
                </a:lnTo>
                <a:lnTo>
                  <a:pt x="2190584" y="242878"/>
                </a:lnTo>
                <a:cubicBezTo>
                  <a:pt x="2189356" y="248390"/>
                  <a:pt x="2188434" y="253544"/>
                  <a:pt x="2187820" y="258339"/>
                </a:cubicBezTo>
                <a:cubicBezTo>
                  <a:pt x="2187205" y="263135"/>
                  <a:pt x="2186899" y="267674"/>
                  <a:pt x="2186899" y="271957"/>
                </a:cubicBezTo>
                <a:cubicBezTo>
                  <a:pt x="2186770" y="282350"/>
                  <a:pt x="2189177" y="290644"/>
                  <a:pt x="2194117" y="296839"/>
                </a:cubicBezTo>
                <a:cubicBezTo>
                  <a:pt x="2199058" y="303034"/>
                  <a:pt x="2207301" y="306208"/>
                  <a:pt x="2218845" y="306362"/>
                </a:cubicBezTo>
                <a:cubicBezTo>
                  <a:pt x="2231764" y="306080"/>
                  <a:pt x="2244529" y="299476"/>
                  <a:pt x="2257140" y="286549"/>
                </a:cubicBezTo>
                <a:cubicBezTo>
                  <a:pt x="2269752" y="273621"/>
                  <a:pt x="2278421" y="256061"/>
                  <a:pt x="2283149" y="233867"/>
                </a:cubicBezTo>
                <a:lnTo>
                  <a:pt x="2302398" y="132292"/>
                </a:lnTo>
                <a:lnTo>
                  <a:pt x="2336393" y="132292"/>
                </a:lnTo>
                <a:lnTo>
                  <a:pt x="2309771" y="272740"/>
                </a:lnTo>
                <a:cubicBezTo>
                  <a:pt x="2305744" y="294852"/>
                  <a:pt x="2302740" y="314097"/>
                  <a:pt x="2300760" y="330476"/>
                </a:cubicBezTo>
                <a:lnTo>
                  <a:pt x="2270042" y="330476"/>
                </a:lnTo>
                <a:lnTo>
                  <a:pt x="2275366" y="293255"/>
                </a:lnTo>
                <a:lnTo>
                  <a:pt x="2274548" y="293255"/>
                </a:lnTo>
                <a:cubicBezTo>
                  <a:pt x="2265563" y="306273"/>
                  <a:pt x="2254964" y="316450"/>
                  <a:pt x="2242754" y="323786"/>
                </a:cubicBezTo>
                <a:cubicBezTo>
                  <a:pt x="2230544" y="331122"/>
                  <a:pt x="2217796" y="334854"/>
                  <a:pt x="2204510" y="334981"/>
                </a:cubicBezTo>
                <a:cubicBezTo>
                  <a:pt x="2191240" y="335408"/>
                  <a:pt x="2179407" y="331488"/>
                  <a:pt x="2169010" y="323220"/>
                </a:cubicBezTo>
                <a:cubicBezTo>
                  <a:pt x="2158612" y="314953"/>
                  <a:pt x="2153124" y="299777"/>
                  <a:pt x="2152545" y="277692"/>
                </a:cubicBezTo>
                <a:cubicBezTo>
                  <a:pt x="2152545" y="273007"/>
                  <a:pt x="2152852" y="267939"/>
                  <a:pt x="2153465" y="262486"/>
                </a:cubicBezTo>
                <a:cubicBezTo>
                  <a:pt x="2154079" y="257034"/>
                  <a:pt x="2154999" y="251044"/>
                  <a:pt x="2156226" y="244516"/>
                </a:cubicBezTo>
                <a:close/>
                <a:moveTo>
                  <a:pt x="1790691" y="132292"/>
                </a:moveTo>
                <a:lnTo>
                  <a:pt x="1824651" y="132292"/>
                </a:lnTo>
                <a:lnTo>
                  <a:pt x="1786595" y="330476"/>
                </a:lnTo>
                <a:lnTo>
                  <a:pt x="1752600" y="330476"/>
                </a:lnTo>
                <a:close/>
                <a:moveTo>
                  <a:pt x="9106123" y="128197"/>
                </a:moveTo>
                <a:cubicBezTo>
                  <a:pt x="9115527" y="128350"/>
                  <a:pt x="9123957" y="129372"/>
                  <a:pt x="9131415" y="131265"/>
                </a:cubicBezTo>
                <a:cubicBezTo>
                  <a:pt x="9138872" y="133157"/>
                  <a:pt x="9144231" y="135002"/>
                  <a:pt x="9147490" y="136798"/>
                </a:cubicBezTo>
                <a:lnTo>
                  <a:pt x="9137661" y="163782"/>
                </a:lnTo>
                <a:cubicBezTo>
                  <a:pt x="9133779" y="161861"/>
                  <a:pt x="9129051" y="160171"/>
                  <a:pt x="9123479" y="158711"/>
                </a:cubicBezTo>
                <a:cubicBezTo>
                  <a:pt x="9117907" y="157251"/>
                  <a:pt x="9111439" y="156483"/>
                  <a:pt x="9104076" y="156406"/>
                </a:cubicBezTo>
                <a:cubicBezTo>
                  <a:pt x="9086792" y="156745"/>
                  <a:pt x="9071891" y="161712"/>
                  <a:pt x="9059371" y="171308"/>
                </a:cubicBezTo>
                <a:cubicBezTo>
                  <a:pt x="9046851" y="180903"/>
                  <a:pt x="9037199" y="193094"/>
                  <a:pt x="9030413" y="207879"/>
                </a:cubicBezTo>
                <a:cubicBezTo>
                  <a:pt x="9023627" y="222664"/>
                  <a:pt x="9020194" y="238010"/>
                  <a:pt x="9020113" y="253919"/>
                </a:cubicBezTo>
                <a:cubicBezTo>
                  <a:pt x="9020138" y="270102"/>
                  <a:pt x="9024285" y="282906"/>
                  <a:pt x="9032553" y="292329"/>
                </a:cubicBezTo>
                <a:cubicBezTo>
                  <a:pt x="9040822" y="301752"/>
                  <a:pt x="9053058" y="306567"/>
                  <a:pt x="9069262" y="306771"/>
                </a:cubicBezTo>
                <a:cubicBezTo>
                  <a:pt x="9079313" y="306618"/>
                  <a:pt x="9088188" y="305389"/>
                  <a:pt x="9095884" y="303084"/>
                </a:cubicBezTo>
                <a:cubicBezTo>
                  <a:pt x="9103580" y="300779"/>
                  <a:pt x="9109997" y="298321"/>
                  <a:pt x="9115134" y="295709"/>
                </a:cubicBezTo>
                <a:lnTo>
                  <a:pt x="9118411" y="322715"/>
                </a:lnTo>
                <a:cubicBezTo>
                  <a:pt x="9113205" y="325356"/>
                  <a:pt x="9105697" y="327945"/>
                  <a:pt x="9095884" y="330483"/>
                </a:cubicBezTo>
                <a:cubicBezTo>
                  <a:pt x="9086071" y="333021"/>
                  <a:pt x="9074467" y="334384"/>
                  <a:pt x="9061070" y="334571"/>
                </a:cubicBezTo>
                <a:cubicBezTo>
                  <a:pt x="9035506" y="334019"/>
                  <a:pt x="9016420" y="326535"/>
                  <a:pt x="9003812" y="312119"/>
                </a:cubicBezTo>
                <a:cubicBezTo>
                  <a:pt x="8991204" y="297702"/>
                  <a:pt x="8984914" y="279668"/>
                  <a:pt x="8984941" y="258016"/>
                </a:cubicBezTo>
                <a:cubicBezTo>
                  <a:pt x="8985117" y="235131"/>
                  <a:pt x="8990311" y="213896"/>
                  <a:pt x="9000521" y="194313"/>
                </a:cubicBezTo>
                <a:cubicBezTo>
                  <a:pt x="9010733" y="174730"/>
                  <a:pt x="9024903" y="158902"/>
                  <a:pt x="9043032" y="146831"/>
                </a:cubicBezTo>
                <a:cubicBezTo>
                  <a:pt x="9061161" y="134759"/>
                  <a:pt x="9082192" y="128547"/>
                  <a:pt x="9106123" y="128197"/>
                </a:cubicBezTo>
                <a:close/>
                <a:moveTo>
                  <a:pt x="3648300" y="128197"/>
                </a:moveTo>
                <a:cubicBezTo>
                  <a:pt x="3657704" y="128350"/>
                  <a:pt x="3666134" y="129372"/>
                  <a:pt x="3673591" y="131265"/>
                </a:cubicBezTo>
                <a:cubicBezTo>
                  <a:pt x="3681049" y="133157"/>
                  <a:pt x="3686407" y="135002"/>
                  <a:pt x="3689668" y="136798"/>
                </a:cubicBezTo>
                <a:lnTo>
                  <a:pt x="3679838" y="163782"/>
                </a:lnTo>
                <a:cubicBezTo>
                  <a:pt x="3675955" y="161861"/>
                  <a:pt x="3671228" y="160171"/>
                  <a:pt x="3665657" y="158711"/>
                </a:cubicBezTo>
                <a:cubicBezTo>
                  <a:pt x="3660084" y="157251"/>
                  <a:pt x="3653616" y="156483"/>
                  <a:pt x="3646253" y="156406"/>
                </a:cubicBezTo>
                <a:cubicBezTo>
                  <a:pt x="3628969" y="156745"/>
                  <a:pt x="3614068" y="161712"/>
                  <a:pt x="3601548" y="171308"/>
                </a:cubicBezTo>
                <a:cubicBezTo>
                  <a:pt x="3589029" y="180903"/>
                  <a:pt x="3579375" y="193094"/>
                  <a:pt x="3572589" y="207879"/>
                </a:cubicBezTo>
                <a:cubicBezTo>
                  <a:pt x="3565804" y="222664"/>
                  <a:pt x="3562370" y="238010"/>
                  <a:pt x="3562290" y="253919"/>
                </a:cubicBezTo>
                <a:cubicBezTo>
                  <a:pt x="3562315" y="270102"/>
                  <a:pt x="3566462" y="282906"/>
                  <a:pt x="3574731" y="292329"/>
                </a:cubicBezTo>
                <a:cubicBezTo>
                  <a:pt x="3582999" y="301752"/>
                  <a:pt x="3595234" y="306567"/>
                  <a:pt x="3611439" y="306771"/>
                </a:cubicBezTo>
                <a:cubicBezTo>
                  <a:pt x="3621490" y="306618"/>
                  <a:pt x="3630364" y="305389"/>
                  <a:pt x="3638061" y="303084"/>
                </a:cubicBezTo>
                <a:cubicBezTo>
                  <a:pt x="3645757" y="300779"/>
                  <a:pt x="3652174" y="298321"/>
                  <a:pt x="3657312" y="295709"/>
                </a:cubicBezTo>
                <a:lnTo>
                  <a:pt x="3660588" y="322715"/>
                </a:lnTo>
                <a:cubicBezTo>
                  <a:pt x="3655382" y="325356"/>
                  <a:pt x="3647873" y="327945"/>
                  <a:pt x="3638061" y="330483"/>
                </a:cubicBezTo>
                <a:cubicBezTo>
                  <a:pt x="3628248" y="333021"/>
                  <a:pt x="3616643" y="334384"/>
                  <a:pt x="3603247" y="334571"/>
                </a:cubicBezTo>
                <a:cubicBezTo>
                  <a:pt x="3577682" y="334019"/>
                  <a:pt x="3558597" y="326535"/>
                  <a:pt x="3545989" y="312119"/>
                </a:cubicBezTo>
                <a:cubicBezTo>
                  <a:pt x="3533381" y="297702"/>
                  <a:pt x="3527090" y="279668"/>
                  <a:pt x="3527117" y="258016"/>
                </a:cubicBezTo>
                <a:cubicBezTo>
                  <a:pt x="3527294" y="235131"/>
                  <a:pt x="3532487" y="213896"/>
                  <a:pt x="3542698" y="194313"/>
                </a:cubicBezTo>
                <a:cubicBezTo>
                  <a:pt x="3552909" y="174730"/>
                  <a:pt x="3567080" y="158902"/>
                  <a:pt x="3585209" y="146831"/>
                </a:cubicBezTo>
                <a:cubicBezTo>
                  <a:pt x="3603338" y="134759"/>
                  <a:pt x="3624369" y="128547"/>
                  <a:pt x="3648300" y="128197"/>
                </a:cubicBezTo>
                <a:close/>
                <a:moveTo>
                  <a:pt x="2981550" y="128197"/>
                </a:moveTo>
                <a:cubicBezTo>
                  <a:pt x="2990953" y="128350"/>
                  <a:pt x="2999384" y="129372"/>
                  <a:pt x="3006841" y="131265"/>
                </a:cubicBezTo>
                <a:cubicBezTo>
                  <a:pt x="3014299" y="133157"/>
                  <a:pt x="3019658" y="135002"/>
                  <a:pt x="3022917" y="136798"/>
                </a:cubicBezTo>
                <a:lnTo>
                  <a:pt x="3013088" y="163782"/>
                </a:lnTo>
                <a:cubicBezTo>
                  <a:pt x="3009205" y="161861"/>
                  <a:pt x="3004478" y="160171"/>
                  <a:pt x="2998906" y="158711"/>
                </a:cubicBezTo>
                <a:cubicBezTo>
                  <a:pt x="2993334" y="157251"/>
                  <a:pt x="2986866" y="156483"/>
                  <a:pt x="2979503" y="156406"/>
                </a:cubicBezTo>
                <a:cubicBezTo>
                  <a:pt x="2962219" y="156745"/>
                  <a:pt x="2947318" y="161712"/>
                  <a:pt x="2934798" y="171308"/>
                </a:cubicBezTo>
                <a:cubicBezTo>
                  <a:pt x="2922278" y="180903"/>
                  <a:pt x="2912625" y="193094"/>
                  <a:pt x="2905840" y="207879"/>
                </a:cubicBezTo>
                <a:cubicBezTo>
                  <a:pt x="2899054" y="222664"/>
                  <a:pt x="2895620" y="238010"/>
                  <a:pt x="2895539" y="253919"/>
                </a:cubicBezTo>
                <a:cubicBezTo>
                  <a:pt x="2895565" y="270102"/>
                  <a:pt x="2899712" y="282906"/>
                  <a:pt x="2907980" y="292329"/>
                </a:cubicBezTo>
                <a:cubicBezTo>
                  <a:pt x="2916249" y="301752"/>
                  <a:pt x="2928485" y="306567"/>
                  <a:pt x="2944688" y="306771"/>
                </a:cubicBezTo>
                <a:cubicBezTo>
                  <a:pt x="2954740" y="306618"/>
                  <a:pt x="2963615" y="305389"/>
                  <a:pt x="2971310" y="303084"/>
                </a:cubicBezTo>
                <a:cubicBezTo>
                  <a:pt x="2979008" y="300779"/>
                  <a:pt x="2985424" y="298321"/>
                  <a:pt x="2990561" y="295709"/>
                </a:cubicBezTo>
                <a:lnTo>
                  <a:pt x="2993838" y="322715"/>
                </a:lnTo>
                <a:cubicBezTo>
                  <a:pt x="2988632" y="325356"/>
                  <a:pt x="2981124" y="327945"/>
                  <a:pt x="2971310" y="330483"/>
                </a:cubicBezTo>
                <a:cubicBezTo>
                  <a:pt x="2961498" y="333021"/>
                  <a:pt x="2949893" y="334384"/>
                  <a:pt x="2936497" y="334571"/>
                </a:cubicBezTo>
                <a:cubicBezTo>
                  <a:pt x="2910932" y="334019"/>
                  <a:pt x="2891847" y="326535"/>
                  <a:pt x="2879239" y="312119"/>
                </a:cubicBezTo>
                <a:cubicBezTo>
                  <a:pt x="2866631" y="297702"/>
                  <a:pt x="2860340" y="279668"/>
                  <a:pt x="2860367" y="258016"/>
                </a:cubicBezTo>
                <a:cubicBezTo>
                  <a:pt x="2860544" y="235131"/>
                  <a:pt x="2865737" y="213896"/>
                  <a:pt x="2875948" y="194313"/>
                </a:cubicBezTo>
                <a:cubicBezTo>
                  <a:pt x="2886159" y="174730"/>
                  <a:pt x="2900329" y="158902"/>
                  <a:pt x="2918459" y="146831"/>
                </a:cubicBezTo>
                <a:cubicBezTo>
                  <a:pt x="2936588" y="134759"/>
                  <a:pt x="2957619" y="128547"/>
                  <a:pt x="2981550" y="128197"/>
                </a:cubicBezTo>
                <a:close/>
                <a:moveTo>
                  <a:pt x="10828238" y="127787"/>
                </a:moveTo>
                <a:cubicBezTo>
                  <a:pt x="10846085" y="128027"/>
                  <a:pt x="10860721" y="132048"/>
                  <a:pt x="10872146" y="139850"/>
                </a:cubicBezTo>
                <a:cubicBezTo>
                  <a:pt x="10883571" y="147653"/>
                  <a:pt x="10892015" y="157800"/>
                  <a:pt x="10897478" y="170292"/>
                </a:cubicBezTo>
                <a:cubicBezTo>
                  <a:pt x="10902941" y="182783"/>
                  <a:pt x="10905654" y="196182"/>
                  <a:pt x="10905615" y="210489"/>
                </a:cubicBezTo>
                <a:cubicBezTo>
                  <a:pt x="10905490" y="231244"/>
                  <a:pt x="10900922" y="251047"/>
                  <a:pt x="10891914" y="269896"/>
                </a:cubicBezTo>
                <a:cubicBezTo>
                  <a:pt x="10882905" y="288746"/>
                  <a:pt x="10870208" y="304204"/>
                  <a:pt x="10853823" y="316271"/>
                </a:cubicBezTo>
                <a:cubicBezTo>
                  <a:pt x="10837439" y="328338"/>
                  <a:pt x="10818119" y="334574"/>
                  <a:pt x="10795867" y="334981"/>
                </a:cubicBezTo>
                <a:cubicBezTo>
                  <a:pt x="10770958" y="334377"/>
                  <a:pt x="10751866" y="326381"/>
                  <a:pt x="10738592" y="310992"/>
                </a:cubicBezTo>
                <a:cubicBezTo>
                  <a:pt x="10725317" y="295602"/>
                  <a:pt x="10718617" y="276441"/>
                  <a:pt x="10718491" y="253508"/>
                </a:cubicBezTo>
                <a:cubicBezTo>
                  <a:pt x="10718653" y="231448"/>
                  <a:pt x="10723374" y="210932"/>
                  <a:pt x="10732648" y="191961"/>
                </a:cubicBezTo>
                <a:cubicBezTo>
                  <a:pt x="10741922" y="172990"/>
                  <a:pt x="10754771" y="157638"/>
                  <a:pt x="10771193" y="145905"/>
                </a:cubicBezTo>
                <a:cubicBezTo>
                  <a:pt x="10787617" y="134172"/>
                  <a:pt x="10806630" y="128133"/>
                  <a:pt x="10828238" y="127787"/>
                </a:cubicBezTo>
                <a:close/>
                <a:moveTo>
                  <a:pt x="10624285" y="127787"/>
                </a:moveTo>
                <a:cubicBezTo>
                  <a:pt x="10635992" y="127906"/>
                  <a:pt x="10647494" y="129303"/>
                  <a:pt x="10658791" y="131977"/>
                </a:cubicBezTo>
                <a:cubicBezTo>
                  <a:pt x="10670089" y="134652"/>
                  <a:pt x="10679749" y="137888"/>
                  <a:pt x="10687768" y="141687"/>
                </a:cubicBezTo>
                <a:lnTo>
                  <a:pt x="10657461" y="305539"/>
                </a:lnTo>
                <a:cubicBezTo>
                  <a:pt x="10653510" y="326387"/>
                  <a:pt x="10648406" y="344147"/>
                  <a:pt x="10642152" y="358819"/>
                </a:cubicBezTo>
                <a:cubicBezTo>
                  <a:pt x="10635898" y="373491"/>
                  <a:pt x="10627620" y="385218"/>
                  <a:pt x="10617321" y="394001"/>
                </a:cubicBezTo>
                <a:cubicBezTo>
                  <a:pt x="10607271" y="402433"/>
                  <a:pt x="10596143" y="408258"/>
                  <a:pt x="10583942" y="411478"/>
                </a:cubicBezTo>
                <a:cubicBezTo>
                  <a:pt x="10571739" y="414697"/>
                  <a:pt x="10559794" y="416230"/>
                  <a:pt x="10548103" y="416077"/>
                </a:cubicBezTo>
                <a:cubicBezTo>
                  <a:pt x="10535859" y="416009"/>
                  <a:pt x="10524537" y="414714"/>
                  <a:pt x="10514138" y="412193"/>
                </a:cubicBezTo>
                <a:cubicBezTo>
                  <a:pt x="10503740" y="409672"/>
                  <a:pt x="10495283" y="406333"/>
                  <a:pt x="10488766" y="402177"/>
                </a:cubicBezTo>
                <a:lnTo>
                  <a:pt x="10498596" y="375568"/>
                </a:lnTo>
                <a:cubicBezTo>
                  <a:pt x="10504662" y="379343"/>
                  <a:pt x="10512264" y="382452"/>
                  <a:pt x="10521400" y="384894"/>
                </a:cubicBezTo>
                <a:cubicBezTo>
                  <a:pt x="10530537" y="387337"/>
                  <a:pt x="10540393" y="388601"/>
                  <a:pt x="10550971" y="388686"/>
                </a:cubicBezTo>
                <a:cubicBezTo>
                  <a:pt x="10567711" y="389087"/>
                  <a:pt x="10582251" y="383981"/>
                  <a:pt x="10594590" y="373369"/>
                </a:cubicBezTo>
                <a:cubicBezTo>
                  <a:pt x="10606929" y="362757"/>
                  <a:pt x="10616144" y="344235"/>
                  <a:pt x="10622236" y="317803"/>
                </a:cubicBezTo>
                <a:lnTo>
                  <a:pt x="10628790" y="288335"/>
                </a:lnTo>
                <a:lnTo>
                  <a:pt x="10627561" y="288335"/>
                </a:lnTo>
                <a:cubicBezTo>
                  <a:pt x="10618883" y="302447"/>
                  <a:pt x="10608695" y="313000"/>
                  <a:pt x="10596997" y="319996"/>
                </a:cubicBezTo>
                <a:cubicBezTo>
                  <a:pt x="10585297" y="326992"/>
                  <a:pt x="10572549" y="330485"/>
                  <a:pt x="10558753" y="330476"/>
                </a:cubicBezTo>
                <a:cubicBezTo>
                  <a:pt x="10538875" y="329812"/>
                  <a:pt x="10523885" y="322755"/>
                  <a:pt x="10513784" y="309303"/>
                </a:cubicBezTo>
                <a:cubicBezTo>
                  <a:pt x="10503684" y="295851"/>
                  <a:pt x="10498621" y="279985"/>
                  <a:pt x="10498596" y="261703"/>
                </a:cubicBezTo>
                <a:cubicBezTo>
                  <a:pt x="10498600" y="238896"/>
                  <a:pt x="10503728" y="217369"/>
                  <a:pt x="10513980" y="197120"/>
                </a:cubicBezTo>
                <a:cubicBezTo>
                  <a:pt x="10524231" y="176872"/>
                  <a:pt x="10538761" y="160357"/>
                  <a:pt x="10557568" y="147574"/>
                </a:cubicBezTo>
                <a:cubicBezTo>
                  <a:pt x="10576375" y="134792"/>
                  <a:pt x="10598614" y="128196"/>
                  <a:pt x="10624285" y="127787"/>
                </a:cubicBezTo>
                <a:close/>
                <a:moveTo>
                  <a:pt x="10413043" y="127787"/>
                </a:moveTo>
                <a:cubicBezTo>
                  <a:pt x="10425527" y="127479"/>
                  <a:pt x="10436883" y="131468"/>
                  <a:pt x="10447109" y="139752"/>
                </a:cubicBezTo>
                <a:cubicBezTo>
                  <a:pt x="10457337" y="148036"/>
                  <a:pt x="10462756" y="162461"/>
                  <a:pt x="10463369" y="183028"/>
                </a:cubicBezTo>
                <a:cubicBezTo>
                  <a:pt x="10463343" y="187457"/>
                  <a:pt x="10462986" y="192525"/>
                  <a:pt x="10462296" y="198234"/>
                </a:cubicBezTo>
                <a:cubicBezTo>
                  <a:pt x="10461605" y="203942"/>
                  <a:pt x="10460736" y="209523"/>
                  <a:pt x="10459689" y="214975"/>
                </a:cubicBezTo>
                <a:lnTo>
                  <a:pt x="10437604" y="330476"/>
                </a:lnTo>
                <a:lnTo>
                  <a:pt x="10403623" y="330476"/>
                </a:lnTo>
                <a:lnTo>
                  <a:pt x="10425331" y="216204"/>
                </a:lnTo>
                <a:cubicBezTo>
                  <a:pt x="10426167" y="212253"/>
                  <a:pt x="10426849" y="208072"/>
                  <a:pt x="10427378" y="203661"/>
                </a:cubicBezTo>
                <a:cubicBezTo>
                  <a:pt x="10427907" y="199249"/>
                  <a:pt x="10428180" y="194966"/>
                  <a:pt x="10428197" y="190810"/>
                </a:cubicBezTo>
                <a:cubicBezTo>
                  <a:pt x="10428359" y="180580"/>
                  <a:pt x="10426090" y="172269"/>
                  <a:pt x="10421388" y="165878"/>
                </a:cubicBezTo>
                <a:cubicBezTo>
                  <a:pt x="10416687" y="159486"/>
                  <a:pt x="10408580" y="156193"/>
                  <a:pt x="10397069" y="155997"/>
                </a:cubicBezTo>
                <a:cubicBezTo>
                  <a:pt x="10388794" y="156052"/>
                  <a:pt x="10380041" y="159172"/>
                  <a:pt x="10370811" y="165356"/>
                </a:cubicBezTo>
                <a:cubicBezTo>
                  <a:pt x="10361581" y="171540"/>
                  <a:pt x="10353192" y="180455"/>
                  <a:pt x="10345645" y="192100"/>
                </a:cubicBezTo>
                <a:cubicBezTo>
                  <a:pt x="10338097" y="203745"/>
                  <a:pt x="10332713" y="217787"/>
                  <a:pt x="10329490" y="234225"/>
                </a:cubicBezTo>
                <a:lnTo>
                  <a:pt x="10311468" y="330476"/>
                </a:lnTo>
                <a:lnTo>
                  <a:pt x="10277473" y="330476"/>
                </a:lnTo>
                <a:lnTo>
                  <a:pt x="10304096" y="190028"/>
                </a:lnTo>
                <a:cubicBezTo>
                  <a:pt x="10306306" y="178972"/>
                  <a:pt x="10308132" y="168633"/>
                  <a:pt x="10309574" y="159010"/>
                </a:cubicBezTo>
                <a:cubicBezTo>
                  <a:pt x="10311017" y="149388"/>
                  <a:pt x="10312329" y="140482"/>
                  <a:pt x="10313516" y="132292"/>
                </a:cubicBezTo>
                <a:lnTo>
                  <a:pt x="10343825" y="132292"/>
                </a:lnTo>
                <a:lnTo>
                  <a:pt x="10338910" y="171151"/>
                </a:lnTo>
                <a:lnTo>
                  <a:pt x="10339729" y="171151"/>
                </a:lnTo>
                <a:cubicBezTo>
                  <a:pt x="10348671" y="157169"/>
                  <a:pt x="10359457" y="146464"/>
                  <a:pt x="10372085" y="139033"/>
                </a:cubicBezTo>
                <a:cubicBezTo>
                  <a:pt x="10384714" y="131603"/>
                  <a:pt x="10398366" y="127855"/>
                  <a:pt x="10413043" y="127787"/>
                </a:cubicBezTo>
                <a:close/>
                <a:moveTo>
                  <a:pt x="10008487" y="127787"/>
                </a:moveTo>
                <a:cubicBezTo>
                  <a:pt x="10023560" y="128068"/>
                  <a:pt x="10034846" y="132310"/>
                  <a:pt x="10042346" y="140516"/>
                </a:cubicBezTo>
                <a:cubicBezTo>
                  <a:pt x="10049845" y="148721"/>
                  <a:pt x="10053968" y="159206"/>
                  <a:pt x="10054718" y="171970"/>
                </a:cubicBezTo>
                <a:cubicBezTo>
                  <a:pt x="10063598" y="157621"/>
                  <a:pt x="10074218" y="146728"/>
                  <a:pt x="10086581" y="139289"/>
                </a:cubicBezTo>
                <a:cubicBezTo>
                  <a:pt x="10098945" y="131851"/>
                  <a:pt x="10112639" y="128016"/>
                  <a:pt x="10127666" y="127787"/>
                </a:cubicBezTo>
                <a:cubicBezTo>
                  <a:pt x="10139692" y="127624"/>
                  <a:pt x="10150538" y="131629"/>
                  <a:pt x="10160204" y="139802"/>
                </a:cubicBezTo>
                <a:cubicBezTo>
                  <a:pt x="10169868" y="147975"/>
                  <a:pt x="10174982" y="161291"/>
                  <a:pt x="10175543" y="179752"/>
                </a:cubicBezTo>
                <a:cubicBezTo>
                  <a:pt x="10175534" y="184581"/>
                  <a:pt x="10175245" y="189974"/>
                  <a:pt x="10174674" y="195930"/>
                </a:cubicBezTo>
                <a:cubicBezTo>
                  <a:pt x="10174103" y="201886"/>
                  <a:pt x="10173302" y="207688"/>
                  <a:pt x="10172272" y="213337"/>
                </a:cubicBezTo>
                <a:lnTo>
                  <a:pt x="10150187" y="330476"/>
                </a:lnTo>
                <a:lnTo>
                  <a:pt x="10117011" y="330476"/>
                </a:lnTo>
                <a:lnTo>
                  <a:pt x="10138321" y="216204"/>
                </a:lnTo>
                <a:cubicBezTo>
                  <a:pt x="10139158" y="212415"/>
                  <a:pt x="10139841" y="208217"/>
                  <a:pt x="10140370" y="203610"/>
                </a:cubicBezTo>
                <a:cubicBezTo>
                  <a:pt x="10140899" y="199002"/>
                  <a:pt x="10141173" y="194599"/>
                  <a:pt x="10141190" y="190401"/>
                </a:cubicBezTo>
                <a:cubicBezTo>
                  <a:pt x="10141327" y="179829"/>
                  <a:pt x="10139107" y="171484"/>
                  <a:pt x="10134531" y="165366"/>
                </a:cubicBezTo>
                <a:cubicBezTo>
                  <a:pt x="10129953" y="159248"/>
                  <a:pt x="10122201" y="156125"/>
                  <a:pt x="10111273" y="155997"/>
                </a:cubicBezTo>
                <a:cubicBezTo>
                  <a:pt x="10098449" y="156270"/>
                  <a:pt x="10086087" y="162891"/>
                  <a:pt x="10074186" y="175861"/>
                </a:cubicBezTo>
                <a:cubicBezTo>
                  <a:pt x="10062286" y="188831"/>
                  <a:pt x="10054024" y="206511"/>
                  <a:pt x="10049402" y="228901"/>
                </a:cubicBezTo>
                <a:lnTo>
                  <a:pt x="10030183" y="330476"/>
                </a:lnTo>
                <a:lnTo>
                  <a:pt x="9997429" y="330476"/>
                </a:lnTo>
                <a:lnTo>
                  <a:pt x="10019546" y="214156"/>
                </a:lnTo>
                <a:cubicBezTo>
                  <a:pt x="10020366" y="209873"/>
                  <a:pt x="10020980" y="205743"/>
                  <a:pt x="10021389" y="201767"/>
                </a:cubicBezTo>
                <a:cubicBezTo>
                  <a:pt x="10021799" y="197790"/>
                  <a:pt x="10022004" y="193865"/>
                  <a:pt x="10022004" y="189991"/>
                </a:cubicBezTo>
                <a:cubicBezTo>
                  <a:pt x="10022336" y="181228"/>
                  <a:pt x="10020545" y="173463"/>
                  <a:pt x="10016628" y="166697"/>
                </a:cubicBezTo>
                <a:cubicBezTo>
                  <a:pt x="10012712" y="159930"/>
                  <a:pt x="10004674" y="156363"/>
                  <a:pt x="9992514" y="155997"/>
                </a:cubicBezTo>
                <a:cubicBezTo>
                  <a:pt x="9979424" y="156483"/>
                  <a:pt x="9966695" y="163702"/>
                  <a:pt x="9954321" y="177653"/>
                </a:cubicBezTo>
                <a:cubicBezTo>
                  <a:pt x="9941948" y="191604"/>
                  <a:pt x="9933519" y="209369"/>
                  <a:pt x="9929031" y="230949"/>
                </a:cubicBezTo>
                <a:lnTo>
                  <a:pt x="9910599" y="330476"/>
                </a:lnTo>
                <a:lnTo>
                  <a:pt x="9877423" y="330476"/>
                </a:lnTo>
                <a:lnTo>
                  <a:pt x="9904046" y="190028"/>
                </a:lnTo>
                <a:cubicBezTo>
                  <a:pt x="9908074" y="167916"/>
                  <a:pt x="9911077" y="148671"/>
                  <a:pt x="9913057" y="132292"/>
                </a:cubicBezTo>
                <a:lnTo>
                  <a:pt x="9942955" y="132292"/>
                </a:lnTo>
                <a:lnTo>
                  <a:pt x="9937631" y="169512"/>
                </a:lnTo>
                <a:lnTo>
                  <a:pt x="9938860" y="169512"/>
                </a:lnTo>
                <a:cubicBezTo>
                  <a:pt x="9948186" y="155779"/>
                  <a:pt x="9958818" y="145398"/>
                  <a:pt x="9970756" y="138369"/>
                </a:cubicBezTo>
                <a:cubicBezTo>
                  <a:pt x="9982694" y="131339"/>
                  <a:pt x="9995270" y="127812"/>
                  <a:pt x="10008487" y="127787"/>
                </a:cubicBezTo>
                <a:close/>
                <a:moveTo>
                  <a:pt x="9780488" y="127787"/>
                </a:moveTo>
                <a:cubicBezTo>
                  <a:pt x="9798335" y="128027"/>
                  <a:pt x="9812971" y="132048"/>
                  <a:pt x="9824396" y="139850"/>
                </a:cubicBezTo>
                <a:cubicBezTo>
                  <a:pt x="9835821" y="147653"/>
                  <a:pt x="9844265" y="157800"/>
                  <a:pt x="9849728" y="170292"/>
                </a:cubicBezTo>
                <a:cubicBezTo>
                  <a:pt x="9855191" y="182783"/>
                  <a:pt x="9857904" y="196182"/>
                  <a:pt x="9857865" y="210489"/>
                </a:cubicBezTo>
                <a:cubicBezTo>
                  <a:pt x="9857740" y="231244"/>
                  <a:pt x="9853172" y="251047"/>
                  <a:pt x="9844164" y="269896"/>
                </a:cubicBezTo>
                <a:cubicBezTo>
                  <a:pt x="9835154" y="288746"/>
                  <a:pt x="9822457" y="304204"/>
                  <a:pt x="9806073" y="316271"/>
                </a:cubicBezTo>
                <a:cubicBezTo>
                  <a:pt x="9789689" y="328338"/>
                  <a:pt x="9770370" y="334574"/>
                  <a:pt x="9748118" y="334981"/>
                </a:cubicBezTo>
                <a:cubicBezTo>
                  <a:pt x="9723208" y="334377"/>
                  <a:pt x="9704116" y="326381"/>
                  <a:pt x="9690842" y="310992"/>
                </a:cubicBezTo>
                <a:cubicBezTo>
                  <a:pt x="9677567" y="295602"/>
                  <a:pt x="9670867" y="276441"/>
                  <a:pt x="9670741" y="253508"/>
                </a:cubicBezTo>
                <a:cubicBezTo>
                  <a:pt x="9670904" y="231448"/>
                  <a:pt x="9675624" y="210932"/>
                  <a:pt x="9684898" y="191961"/>
                </a:cubicBezTo>
                <a:cubicBezTo>
                  <a:pt x="9694173" y="172990"/>
                  <a:pt x="9707022" y="157638"/>
                  <a:pt x="9723443" y="145905"/>
                </a:cubicBezTo>
                <a:cubicBezTo>
                  <a:pt x="9739865" y="134172"/>
                  <a:pt x="9758882" y="128133"/>
                  <a:pt x="9780488" y="127787"/>
                </a:cubicBezTo>
                <a:close/>
                <a:moveTo>
                  <a:pt x="9365292" y="127787"/>
                </a:moveTo>
                <a:cubicBezTo>
                  <a:pt x="9377777" y="127479"/>
                  <a:pt x="9389133" y="131468"/>
                  <a:pt x="9399360" y="139752"/>
                </a:cubicBezTo>
                <a:cubicBezTo>
                  <a:pt x="9409587" y="148036"/>
                  <a:pt x="9415006" y="162461"/>
                  <a:pt x="9415619" y="183028"/>
                </a:cubicBezTo>
                <a:cubicBezTo>
                  <a:pt x="9415594" y="187457"/>
                  <a:pt x="9415236" y="192525"/>
                  <a:pt x="9414546" y="198234"/>
                </a:cubicBezTo>
                <a:cubicBezTo>
                  <a:pt x="9413856" y="203942"/>
                  <a:pt x="9412986" y="209523"/>
                  <a:pt x="9411938" y="214975"/>
                </a:cubicBezTo>
                <a:lnTo>
                  <a:pt x="9389854" y="330476"/>
                </a:lnTo>
                <a:lnTo>
                  <a:pt x="9355872" y="330476"/>
                </a:lnTo>
                <a:lnTo>
                  <a:pt x="9377580" y="216204"/>
                </a:lnTo>
                <a:cubicBezTo>
                  <a:pt x="9378417" y="212253"/>
                  <a:pt x="9379099" y="208072"/>
                  <a:pt x="9379627" y="203661"/>
                </a:cubicBezTo>
                <a:cubicBezTo>
                  <a:pt x="9380157" y="199249"/>
                  <a:pt x="9380430" y="194966"/>
                  <a:pt x="9380447" y="190810"/>
                </a:cubicBezTo>
                <a:cubicBezTo>
                  <a:pt x="9380609" y="180580"/>
                  <a:pt x="9378340" y="172269"/>
                  <a:pt x="9373638" y="165878"/>
                </a:cubicBezTo>
                <a:cubicBezTo>
                  <a:pt x="9368936" y="159486"/>
                  <a:pt x="9360830" y="156193"/>
                  <a:pt x="9349319" y="155997"/>
                </a:cubicBezTo>
                <a:cubicBezTo>
                  <a:pt x="9341044" y="156052"/>
                  <a:pt x="9332292" y="159172"/>
                  <a:pt x="9323061" y="165356"/>
                </a:cubicBezTo>
                <a:cubicBezTo>
                  <a:pt x="9313831" y="171540"/>
                  <a:pt x="9305442" y="180455"/>
                  <a:pt x="9297895" y="192100"/>
                </a:cubicBezTo>
                <a:cubicBezTo>
                  <a:pt x="9290348" y="203745"/>
                  <a:pt x="9284963" y="217787"/>
                  <a:pt x="9281739" y="234225"/>
                </a:cubicBezTo>
                <a:lnTo>
                  <a:pt x="9263718" y="330476"/>
                </a:lnTo>
                <a:lnTo>
                  <a:pt x="9229723" y="330476"/>
                </a:lnTo>
                <a:lnTo>
                  <a:pt x="9256345" y="190028"/>
                </a:lnTo>
                <a:cubicBezTo>
                  <a:pt x="9258556" y="178972"/>
                  <a:pt x="9260382" y="168633"/>
                  <a:pt x="9261824" y="159010"/>
                </a:cubicBezTo>
                <a:cubicBezTo>
                  <a:pt x="9263266" y="149388"/>
                  <a:pt x="9264580" y="140482"/>
                  <a:pt x="9265766" y="132292"/>
                </a:cubicBezTo>
                <a:lnTo>
                  <a:pt x="9296074" y="132292"/>
                </a:lnTo>
                <a:lnTo>
                  <a:pt x="9291160" y="171151"/>
                </a:lnTo>
                <a:lnTo>
                  <a:pt x="9291979" y="171151"/>
                </a:lnTo>
                <a:cubicBezTo>
                  <a:pt x="9300921" y="157169"/>
                  <a:pt x="9311707" y="146464"/>
                  <a:pt x="9324335" y="139033"/>
                </a:cubicBezTo>
                <a:cubicBezTo>
                  <a:pt x="9336964" y="131603"/>
                  <a:pt x="9350616" y="127855"/>
                  <a:pt x="9365292" y="127787"/>
                </a:cubicBezTo>
                <a:close/>
                <a:moveTo>
                  <a:pt x="8910949" y="127787"/>
                </a:moveTo>
                <a:cubicBezTo>
                  <a:pt x="8920550" y="127829"/>
                  <a:pt x="8930079" y="128562"/>
                  <a:pt x="8939536" y="129986"/>
                </a:cubicBezTo>
                <a:cubicBezTo>
                  <a:pt x="8948993" y="131410"/>
                  <a:pt x="8957199" y="133271"/>
                  <a:pt x="8964153" y="135568"/>
                </a:cubicBezTo>
                <a:lnTo>
                  <a:pt x="8944084" y="238754"/>
                </a:lnTo>
                <a:cubicBezTo>
                  <a:pt x="8940808" y="256242"/>
                  <a:pt x="8938453" y="273065"/>
                  <a:pt x="8937020" y="289222"/>
                </a:cubicBezTo>
                <a:cubicBezTo>
                  <a:pt x="8935587" y="305379"/>
                  <a:pt x="8935074" y="319130"/>
                  <a:pt x="8935484" y="330476"/>
                </a:cubicBezTo>
                <a:lnTo>
                  <a:pt x="8903997" y="330476"/>
                </a:lnTo>
                <a:cubicBezTo>
                  <a:pt x="8904031" y="324425"/>
                  <a:pt x="8904474" y="316969"/>
                  <a:pt x="8905326" y="308108"/>
                </a:cubicBezTo>
                <a:cubicBezTo>
                  <a:pt x="8906178" y="299247"/>
                  <a:pt x="8907234" y="289651"/>
                  <a:pt x="8908495" y="279320"/>
                </a:cubicBezTo>
                <a:lnTo>
                  <a:pt x="8907677" y="279320"/>
                </a:lnTo>
                <a:cubicBezTo>
                  <a:pt x="8896726" y="299552"/>
                  <a:pt x="8884707" y="313947"/>
                  <a:pt x="8871622" y="322504"/>
                </a:cubicBezTo>
                <a:cubicBezTo>
                  <a:pt x="8858535" y="331062"/>
                  <a:pt x="8844880" y="335221"/>
                  <a:pt x="8830655" y="334981"/>
                </a:cubicBezTo>
                <a:cubicBezTo>
                  <a:pt x="8813051" y="334608"/>
                  <a:pt x="8799215" y="328404"/>
                  <a:pt x="8789147" y="316369"/>
                </a:cubicBezTo>
                <a:cubicBezTo>
                  <a:pt x="8779079" y="304334"/>
                  <a:pt x="8773947" y="288707"/>
                  <a:pt x="8773752" y="269487"/>
                </a:cubicBezTo>
                <a:cubicBezTo>
                  <a:pt x="8773845" y="246069"/>
                  <a:pt x="8779298" y="223626"/>
                  <a:pt x="8790112" y="202158"/>
                </a:cubicBezTo>
                <a:cubicBezTo>
                  <a:pt x="8800925" y="180691"/>
                  <a:pt x="8816541" y="163048"/>
                  <a:pt x="8836960" y="149228"/>
                </a:cubicBezTo>
                <a:cubicBezTo>
                  <a:pt x="8857378" y="135409"/>
                  <a:pt x="8882041" y="128262"/>
                  <a:pt x="8910949" y="127787"/>
                </a:cubicBezTo>
                <a:close/>
                <a:moveTo>
                  <a:pt x="8585935" y="127787"/>
                </a:moveTo>
                <a:cubicBezTo>
                  <a:pt x="8597641" y="127906"/>
                  <a:pt x="8609144" y="129303"/>
                  <a:pt x="8620441" y="131977"/>
                </a:cubicBezTo>
                <a:cubicBezTo>
                  <a:pt x="8631739" y="134652"/>
                  <a:pt x="8641398" y="137888"/>
                  <a:pt x="8649419" y="141687"/>
                </a:cubicBezTo>
                <a:lnTo>
                  <a:pt x="8619110" y="305539"/>
                </a:lnTo>
                <a:cubicBezTo>
                  <a:pt x="8615160" y="326387"/>
                  <a:pt x="8610057" y="344147"/>
                  <a:pt x="8603802" y="358819"/>
                </a:cubicBezTo>
                <a:cubicBezTo>
                  <a:pt x="8597548" y="373491"/>
                  <a:pt x="8589271" y="385218"/>
                  <a:pt x="8578972" y="394001"/>
                </a:cubicBezTo>
                <a:cubicBezTo>
                  <a:pt x="8568920" y="402433"/>
                  <a:pt x="8557794" y="408258"/>
                  <a:pt x="8545591" y="411478"/>
                </a:cubicBezTo>
                <a:cubicBezTo>
                  <a:pt x="8533390" y="414697"/>
                  <a:pt x="8521444" y="416230"/>
                  <a:pt x="8509753" y="416077"/>
                </a:cubicBezTo>
                <a:cubicBezTo>
                  <a:pt x="8497509" y="416009"/>
                  <a:pt x="8486187" y="414714"/>
                  <a:pt x="8475788" y="412193"/>
                </a:cubicBezTo>
                <a:cubicBezTo>
                  <a:pt x="8465390" y="409672"/>
                  <a:pt x="8456933" y="406333"/>
                  <a:pt x="8450416" y="402177"/>
                </a:cubicBezTo>
                <a:lnTo>
                  <a:pt x="8460246" y="375568"/>
                </a:lnTo>
                <a:cubicBezTo>
                  <a:pt x="8466312" y="379343"/>
                  <a:pt x="8473914" y="382452"/>
                  <a:pt x="8483050" y="384894"/>
                </a:cubicBezTo>
                <a:cubicBezTo>
                  <a:pt x="8492186" y="387337"/>
                  <a:pt x="8502043" y="388601"/>
                  <a:pt x="8512621" y="388686"/>
                </a:cubicBezTo>
                <a:cubicBezTo>
                  <a:pt x="8529362" y="389087"/>
                  <a:pt x="8543902" y="383981"/>
                  <a:pt x="8556240" y="373369"/>
                </a:cubicBezTo>
                <a:cubicBezTo>
                  <a:pt x="8568579" y="362757"/>
                  <a:pt x="8577794" y="344235"/>
                  <a:pt x="8583887" y="317803"/>
                </a:cubicBezTo>
                <a:lnTo>
                  <a:pt x="8590440" y="288335"/>
                </a:lnTo>
                <a:lnTo>
                  <a:pt x="8589211" y="288335"/>
                </a:lnTo>
                <a:cubicBezTo>
                  <a:pt x="8580533" y="302447"/>
                  <a:pt x="8570345" y="313000"/>
                  <a:pt x="8558646" y="319996"/>
                </a:cubicBezTo>
                <a:cubicBezTo>
                  <a:pt x="8546948" y="326992"/>
                  <a:pt x="8534200" y="330485"/>
                  <a:pt x="8520403" y="330476"/>
                </a:cubicBezTo>
                <a:cubicBezTo>
                  <a:pt x="8500524" y="329812"/>
                  <a:pt x="8485535" y="322755"/>
                  <a:pt x="8475434" y="309303"/>
                </a:cubicBezTo>
                <a:cubicBezTo>
                  <a:pt x="8465334" y="295851"/>
                  <a:pt x="8460271" y="279985"/>
                  <a:pt x="8460246" y="261703"/>
                </a:cubicBezTo>
                <a:cubicBezTo>
                  <a:pt x="8460251" y="238896"/>
                  <a:pt x="8465379" y="217369"/>
                  <a:pt x="8475630" y="197120"/>
                </a:cubicBezTo>
                <a:cubicBezTo>
                  <a:pt x="8485881" y="176872"/>
                  <a:pt x="8500411" y="160357"/>
                  <a:pt x="8519218" y="147574"/>
                </a:cubicBezTo>
                <a:cubicBezTo>
                  <a:pt x="8538025" y="134792"/>
                  <a:pt x="8560263" y="128196"/>
                  <a:pt x="8585935" y="127787"/>
                </a:cubicBezTo>
                <a:close/>
                <a:moveTo>
                  <a:pt x="7634910" y="127787"/>
                </a:moveTo>
                <a:cubicBezTo>
                  <a:pt x="7653816" y="128135"/>
                  <a:pt x="7668212" y="133060"/>
                  <a:pt x="7678100" y="142563"/>
                </a:cubicBezTo>
                <a:cubicBezTo>
                  <a:pt x="7687988" y="152065"/>
                  <a:pt x="7692966" y="164059"/>
                  <a:pt x="7693033" y="178543"/>
                </a:cubicBezTo>
                <a:cubicBezTo>
                  <a:pt x="7692763" y="195741"/>
                  <a:pt x="7686799" y="209130"/>
                  <a:pt x="7675142" y="218709"/>
                </a:cubicBezTo>
                <a:cubicBezTo>
                  <a:pt x="7663484" y="228288"/>
                  <a:pt x="7647751" y="234908"/>
                  <a:pt x="7627943" y="238571"/>
                </a:cubicBezTo>
                <a:cubicBezTo>
                  <a:pt x="7608136" y="242233"/>
                  <a:pt x="7585873" y="243788"/>
                  <a:pt x="7561156" y="243236"/>
                </a:cubicBezTo>
                <a:cubicBezTo>
                  <a:pt x="7560328" y="247907"/>
                  <a:pt x="7560243" y="253936"/>
                  <a:pt x="7560900" y="261323"/>
                </a:cubicBezTo>
                <a:cubicBezTo>
                  <a:pt x="7561556" y="268710"/>
                  <a:pt x="7563004" y="275251"/>
                  <a:pt x="7565246" y="280947"/>
                </a:cubicBezTo>
                <a:cubicBezTo>
                  <a:pt x="7569215" y="289768"/>
                  <a:pt x="7575004" y="296412"/>
                  <a:pt x="7582610" y="300878"/>
                </a:cubicBezTo>
                <a:cubicBezTo>
                  <a:pt x="7590217" y="305345"/>
                  <a:pt x="7599181" y="307582"/>
                  <a:pt x="7609503" y="307591"/>
                </a:cubicBezTo>
                <a:cubicBezTo>
                  <a:pt x="7621173" y="307420"/>
                  <a:pt x="7631435" y="305917"/>
                  <a:pt x="7640289" y="303082"/>
                </a:cubicBezTo>
                <a:cubicBezTo>
                  <a:pt x="7649141" y="300247"/>
                  <a:pt x="7656635" y="297104"/>
                  <a:pt x="7662772" y="293654"/>
                </a:cubicBezTo>
                <a:lnTo>
                  <a:pt x="7667679" y="319037"/>
                </a:lnTo>
                <a:cubicBezTo>
                  <a:pt x="7660165" y="323440"/>
                  <a:pt x="7650727" y="327102"/>
                  <a:pt x="7639365" y="330023"/>
                </a:cubicBezTo>
                <a:cubicBezTo>
                  <a:pt x="7628003" y="332945"/>
                  <a:pt x="7615591" y="334461"/>
                  <a:pt x="7602127" y="334571"/>
                </a:cubicBezTo>
                <a:cubicBezTo>
                  <a:pt x="7576052" y="334002"/>
                  <a:pt x="7556945" y="326243"/>
                  <a:pt x="7544802" y="311295"/>
                </a:cubicBezTo>
                <a:cubicBezTo>
                  <a:pt x="7532661" y="296346"/>
                  <a:pt x="7526658" y="277622"/>
                  <a:pt x="7526797" y="255123"/>
                </a:cubicBezTo>
                <a:cubicBezTo>
                  <a:pt x="7526947" y="234733"/>
                  <a:pt x="7531555" y="214874"/>
                  <a:pt x="7540620" y="195544"/>
                </a:cubicBezTo>
                <a:cubicBezTo>
                  <a:pt x="7549684" y="176214"/>
                  <a:pt x="7562301" y="160205"/>
                  <a:pt x="7578468" y="147517"/>
                </a:cubicBezTo>
                <a:cubicBezTo>
                  <a:pt x="7594636" y="134829"/>
                  <a:pt x="7613450" y="128252"/>
                  <a:pt x="7634910" y="127787"/>
                </a:cubicBezTo>
                <a:close/>
                <a:moveTo>
                  <a:pt x="7186924" y="127787"/>
                </a:moveTo>
                <a:cubicBezTo>
                  <a:pt x="7196525" y="127829"/>
                  <a:pt x="7206055" y="128562"/>
                  <a:pt x="7215511" y="129986"/>
                </a:cubicBezTo>
                <a:cubicBezTo>
                  <a:pt x="7224968" y="131410"/>
                  <a:pt x="7233174" y="133271"/>
                  <a:pt x="7240129" y="135568"/>
                </a:cubicBezTo>
                <a:lnTo>
                  <a:pt x="7220060" y="238754"/>
                </a:lnTo>
                <a:cubicBezTo>
                  <a:pt x="7216783" y="256242"/>
                  <a:pt x="7214428" y="273065"/>
                  <a:pt x="7212994" y="289222"/>
                </a:cubicBezTo>
                <a:cubicBezTo>
                  <a:pt x="7211562" y="305379"/>
                  <a:pt x="7211050" y="319130"/>
                  <a:pt x="7211458" y="330476"/>
                </a:cubicBezTo>
                <a:lnTo>
                  <a:pt x="7179972" y="330476"/>
                </a:lnTo>
                <a:cubicBezTo>
                  <a:pt x="7180006" y="324425"/>
                  <a:pt x="7180449" y="316969"/>
                  <a:pt x="7181301" y="308108"/>
                </a:cubicBezTo>
                <a:cubicBezTo>
                  <a:pt x="7182153" y="299247"/>
                  <a:pt x="7183210" y="289651"/>
                  <a:pt x="7184470" y="279320"/>
                </a:cubicBezTo>
                <a:lnTo>
                  <a:pt x="7183652" y="279320"/>
                </a:lnTo>
                <a:cubicBezTo>
                  <a:pt x="7172711" y="299552"/>
                  <a:pt x="7160693" y="313947"/>
                  <a:pt x="7147597" y="322504"/>
                </a:cubicBezTo>
                <a:cubicBezTo>
                  <a:pt x="7134501" y="331062"/>
                  <a:pt x="7120842" y="335221"/>
                  <a:pt x="7106619" y="334981"/>
                </a:cubicBezTo>
                <a:cubicBezTo>
                  <a:pt x="7089020" y="334608"/>
                  <a:pt x="7075188" y="328404"/>
                  <a:pt x="7065121" y="316369"/>
                </a:cubicBezTo>
                <a:cubicBezTo>
                  <a:pt x="7055054" y="304334"/>
                  <a:pt x="7049923" y="288707"/>
                  <a:pt x="7049727" y="269487"/>
                </a:cubicBezTo>
                <a:cubicBezTo>
                  <a:pt x="7049821" y="246069"/>
                  <a:pt x="7055273" y="223626"/>
                  <a:pt x="7066085" y="202158"/>
                </a:cubicBezTo>
                <a:cubicBezTo>
                  <a:pt x="7076898" y="180691"/>
                  <a:pt x="7092513" y="163048"/>
                  <a:pt x="7112931" y="149228"/>
                </a:cubicBezTo>
                <a:cubicBezTo>
                  <a:pt x="7133350" y="135409"/>
                  <a:pt x="7158014" y="128262"/>
                  <a:pt x="7186924" y="127787"/>
                </a:cubicBezTo>
                <a:close/>
                <a:moveTo>
                  <a:pt x="6460168" y="127787"/>
                </a:moveTo>
                <a:cubicBezTo>
                  <a:pt x="6472652" y="127479"/>
                  <a:pt x="6484008" y="131468"/>
                  <a:pt x="6494235" y="139752"/>
                </a:cubicBezTo>
                <a:cubicBezTo>
                  <a:pt x="6504462" y="148036"/>
                  <a:pt x="6509881" y="162461"/>
                  <a:pt x="6510495" y="183028"/>
                </a:cubicBezTo>
                <a:cubicBezTo>
                  <a:pt x="6510469" y="187457"/>
                  <a:pt x="6510112" y="192525"/>
                  <a:pt x="6509421" y="198234"/>
                </a:cubicBezTo>
                <a:cubicBezTo>
                  <a:pt x="6508731" y="203942"/>
                  <a:pt x="6507862" y="209523"/>
                  <a:pt x="6506814" y="214975"/>
                </a:cubicBezTo>
                <a:lnTo>
                  <a:pt x="6484729" y="330476"/>
                </a:lnTo>
                <a:lnTo>
                  <a:pt x="6450748" y="330476"/>
                </a:lnTo>
                <a:lnTo>
                  <a:pt x="6472455" y="216204"/>
                </a:lnTo>
                <a:cubicBezTo>
                  <a:pt x="6473292" y="212253"/>
                  <a:pt x="6473974" y="208072"/>
                  <a:pt x="6474503" y="203661"/>
                </a:cubicBezTo>
                <a:cubicBezTo>
                  <a:pt x="6475032" y="199249"/>
                  <a:pt x="6475305" y="194966"/>
                  <a:pt x="6475322" y="190810"/>
                </a:cubicBezTo>
                <a:cubicBezTo>
                  <a:pt x="6475484" y="180580"/>
                  <a:pt x="6473215" y="172269"/>
                  <a:pt x="6468513" y="165878"/>
                </a:cubicBezTo>
                <a:cubicBezTo>
                  <a:pt x="6463812" y="159486"/>
                  <a:pt x="6455706" y="156193"/>
                  <a:pt x="6444195" y="155997"/>
                </a:cubicBezTo>
                <a:cubicBezTo>
                  <a:pt x="6435920" y="156052"/>
                  <a:pt x="6427167" y="159172"/>
                  <a:pt x="6417936" y="165356"/>
                </a:cubicBezTo>
                <a:cubicBezTo>
                  <a:pt x="6408706" y="171540"/>
                  <a:pt x="6400317" y="180455"/>
                  <a:pt x="6392770" y="192100"/>
                </a:cubicBezTo>
                <a:cubicBezTo>
                  <a:pt x="6385223" y="203745"/>
                  <a:pt x="6379838" y="217787"/>
                  <a:pt x="6376615" y="234225"/>
                </a:cubicBezTo>
                <a:lnTo>
                  <a:pt x="6358594" y="330476"/>
                </a:lnTo>
                <a:lnTo>
                  <a:pt x="6324599" y="330476"/>
                </a:lnTo>
                <a:lnTo>
                  <a:pt x="6351221" y="190028"/>
                </a:lnTo>
                <a:cubicBezTo>
                  <a:pt x="6353431" y="178972"/>
                  <a:pt x="6355257" y="168633"/>
                  <a:pt x="6356699" y="159010"/>
                </a:cubicBezTo>
                <a:cubicBezTo>
                  <a:pt x="6358141" y="149388"/>
                  <a:pt x="6359455" y="140482"/>
                  <a:pt x="6360641" y="132292"/>
                </a:cubicBezTo>
                <a:lnTo>
                  <a:pt x="6390950" y="132292"/>
                </a:lnTo>
                <a:lnTo>
                  <a:pt x="6386035" y="171151"/>
                </a:lnTo>
                <a:lnTo>
                  <a:pt x="6386854" y="171151"/>
                </a:lnTo>
                <a:cubicBezTo>
                  <a:pt x="6395796" y="157169"/>
                  <a:pt x="6406582" y="146464"/>
                  <a:pt x="6419211" y="139033"/>
                </a:cubicBezTo>
                <a:cubicBezTo>
                  <a:pt x="6431839" y="131603"/>
                  <a:pt x="6445492" y="127855"/>
                  <a:pt x="6460168" y="127787"/>
                </a:cubicBezTo>
                <a:close/>
                <a:moveTo>
                  <a:pt x="5891835" y="127787"/>
                </a:moveTo>
                <a:cubicBezTo>
                  <a:pt x="5910740" y="128135"/>
                  <a:pt x="5925137" y="133060"/>
                  <a:pt x="5935025" y="142563"/>
                </a:cubicBezTo>
                <a:cubicBezTo>
                  <a:pt x="5944913" y="152065"/>
                  <a:pt x="5949891" y="164059"/>
                  <a:pt x="5949958" y="178543"/>
                </a:cubicBezTo>
                <a:cubicBezTo>
                  <a:pt x="5949688" y="195741"/>
                  <a:pt x="5943724" y="209130"/>
                  <a:pt x="5932066" y="218709"/>
                </a:cubicBezTo>
                <a:cubicBezTo>
                  <a:pt x="5920409" y="228288"/>
                  <a:pt x="5904676" y="234908"/>
                  <a:pt x="5884869" y="238571"/>
                </a:cubicBezTo>
                <a:cubicBezTo>
                  <a:pt x="5865061" y="242233"/>
                  <a:pt x="5842798" y="243788"/>
                  <a:pt x="5818081" y="243236"/>
                </a:cubicBezTo>
                <a:cubicBezTo>
                  <a:pt x="5817254" y="247907"/>
                  <a:pt x="5817168" y="253936"/>
                  <a:pt x="5817824" y="261323"/>
                </a:cubicBezTo>
                <a:cubicBezTo>
                  <a:pt x="5818481" y="268710"/>
                  <a:pt x="5819929" y="275251"/>
                  <a:pt x="5822170" y="280947"/>
                </a:cubicBezTo>
                <a:cubicBezTo>
                  <a:pt x="5826141" y="289768"/>
                  <a:pt x="5831929" y="296412"/>
                  <a:pt x="5839536" y="300878"/>
                </a:cubicBezTo>
                <a:cubicBezTo>
                  <a:pt x="5847142" y="305345"/>
                  <a:pt x="5856107" y="307582"/>
                  <a:pt x="5866428" y="307591"/>
                </a:cubicBezTo>
                <a:cubicBezTo>
                  <a:pt x="5878099" y="307420"/>
                  <a:pt x="5888361" y="305917"/>
                  <a:pt x="5897213" y="303082"/>
                </a:cubicBezTo>
                <a:cubicBezTo>
                  <a:pt x="5906066" y="300247"/>
                  <a:pt x="5913561" y="297104"/>
                  <a:pt x="5919696" y="293654"/>
                </a:cubicBezTo>
                <a:lnTo>
                  <a:pt x="5924604" y="319037"/>
                </a:lnTo>
                <a:cubicBezTo>
                  <a:pt x="5917090" y="323440"/>
                  <a:pt x="5907652" y="327102"/>
                  <a:pt x="5896290" y="330023"/>
                </a:cubicBezTo>
                <a:cubicBezTo>
                  <a:pt x="5884928" y="332945"/>
                  <a:pt x="5872516" y="334461"/>
                  <a:pt x="5859052" y="334571"/>
                </a:cubicBezTo>
                <a:cubicBezTo>
                  <a:pt x="5832977" y="334002"/>
                  <a:pt x="5813869" y="326243"/>
                  <a:pt x="5801728" y="311295"/>
                </a:cubicBezTo>
                <a:cubicBezTo>
                  <a:pt x="5789586" y="296346"/>
                  <a:pt x="5783584" y="277622"/>
                  <a:pt x="5783722" y="255123"/>
                </a:cubicBezTo>
                <a:cubicBezTo>
                  <a:pt x="5783872" y="234733"/>
                  <a:pt x="5788480" y="214874"/>
                  <a:pt x="5797545" y="195544"/>
                </a:cubicBezTo>
                <a:cubicBezTo>
                  <a:pt x="5806610" y="176214"/>
                  <a:pt x="5819226" y="160205"/>
                  <a:pt x="5835393" y="147517"/>
                </a:cubicBezTo>
                <a:cubicBezTo>
                  <a:pt x="5851561" y="134829"/>
                  <a:pt x="5870375" y="128252"/>
                  <a:pt x="5891835" y="127787"/>
                </a:cubicBezTo>
                <a:close/>
                <a:moveTo>
                  <a:pt x="5253349" y="127787"/>
                </a:moveTo>
                <a:cubicBezTo>
                  <a:pt x="5262951" y="127829"/>
                  <a:pt x="5272480" y="128562"/>
                  <a:pt x="5281937" y="129986"/>
                </a:cubicBezTo>
                <a:cubicBezTo>
                  <a:pt x="5291394" y="131410"/>
                  <a:pt x="5299599" y="133271"/>
                  <a:pt x="5306554" y="135568"/>
                </a:cubicBezTo>
                <a:lnTo>
                  <a:pt x="5286485" y="238754"/>
                </a:lnTo>
                <a:cubicBezTo>
                  <a:pt x="5283208" y="256242"/>
                  <a:pt x="5280853" y="273065"/>
                  <a:pt x="5279420" y="289222"/>
                </a:cubicBezTo>
                <a:cubicBezTo>
                  <a:pt x="5277987" y="305379"/>
                  <a:pt x="5277475" y="319130"/>
                  <a:pt x="5277883" y="330476"/>
                </a:cubicBezTo>
                <a:lnTo>
                  <a:pt x="5246397" y="330476"/>
                </a:lnTo>
                <a:cubicBezTo>
                  <a:pt x="5246432" y="324425"/>
                  <a:pt x="5246874" y="316969"/>
                  <a:pt x="5247726" y="308108"/>
                </a:cubicBezTo>
                <a:cubicBezTo>
                  <a:pt x="5248578" y="299247"/>
                  <a:pt x="5249634" y="289651"/>
                  <a:pt x="5250895" y="279320"/>
                </a:cubicBezTo>
                <a:lnTo>
                  <a:pt x="5250077" y="279320"/>
                </a:lnTo>
                <a:cubicBezTo>
                  <a:pt x="5239136" y="299552"/>
                  <a:pt x="5227118" y="313947"/>
                  <a:pt x="5214022" y="322504"/>
                </a:cubicBezTo>
                <a:cubicBezTo>
                  <a:pt x="5200926" y="331062"/>
                  <a:pt x="5187267" y="335221"/>
                  <a:pt x="5173044" y="334981"/>
                </a:cubicBezTo>
                <a:cubicBezTo>
                  <a:pt x="5155445" y="334608"/>
                  <a:pt x="5141613" y="328404"/>
                  <a:pt x="5131546" y="316369"/>
                </a:cubicBezTo>
                <a:cubicBezTo>
                  <a:pt x="5121478" y="304334"/>
                  <a:pt x="5116348" y="288707"/>
                  <a:pt x="5116152" y="269487"/>
                </a:cubicBezTo>
                <a:cubicBezTo>
                  <a:pt x="5116246" y="246069"/>
                  <a:pt x="5121698" y="223626"/>
                  <a:pt x="5132510" y="202158"/>
                </a:cubicBezTo>
                <a:cubicBezTo>
                  <a:pt x="5143323" y="180691"/>
                  <a:pt x="5158938" y="163048"/>
                  <a:pt x="5179356" y="149228"/>
                </a:cubicBezTo>
                <a:cubicBezTo>
                  <a:pt x="5199775" y="135409"/>
                  <a:pt x="5224439" y="128262"/>
                  <a:pt x="5253349" y="127787"/>
                </a:cubicBezTo>
                <a:close/>
                <a:moveTo>
                  <a:pt x="4912613" y="127787"/>
                </a:moveTo>
                <a:cubicBezTo>
                  <a:pt x="4927685" y="128068"/>
                  <a:pt x="4938971" y="132310"/>
                  <a:pt x="4946471" y="140516"/>
                </a:cubicBezTo>
                <a:cubicBezTo>
                  <a:pt x="4953970" y="148721"/>
                  <a:pt x="4958095" y="159206"/>
                  <a:pt x="4958843" y="171970"/>
                </a:cubicBezTo>
                <a:cubicBezTo>
                  <a:pt x="4967723" y="157621"/>
                  <a:pt x="4978344" y="146728"/>
                  <a:pt x="4990707" y="139289"/>
                </a:cubicBezTo>
                <a:cubicBezTo>
                  <a:pt x="5003070" y="131851"/>
                  <a:pt x="5016764" y="128016"/>
                  <a:pt x="5031791" y="127787"/>
                </a:cubicBezTo>
                <a:cubicBezTo>
                  <a:pt x="5043818" y="127624"/>
                  <a:pt x="5054664" y="131629"/>
                  <a:pt x="5064328" y="139802"/>
                </a:cubicBezTo>
                <a:cubicBezTo>
                  <a:pt x="5073993" y="147975"/>
                  <a:pt x="5079107" y="161291"/>
                  <a:pt x="5079668" y="179752"/>
                </a:cubicBezTo>
                <a:cubicBezTo>
                  <a:pt x="5079659" y="184581"/>
                  <a:pt x="5079370" y="189974"/>
                  <a:pt x="5078799" y="195930"/>
                </a:cubicBezTo>
                <a:cubicBezTo>
                  <a:pt x="5078228" y="201886"/>
                  <a:pt x="5077427" y="207688"/>
                  <a:pt x="5076396" y="213337"/>
                </a:cubicBezTo>
                <a:lnTo>
                  <a:pt x="5054312" y="330476"/>
                </a:lnTo>
                <a:lnTo>
                  <a:pt x="5021136" y="330476"/>
                </a:lnTo>
                <a:lnTo>
                  <a:pt x="5042447" y="216204"/>
                </a:lnTo>
                <a:cubicBezTo>
                  <a:pt x="5043283" y="212415"/>
                  <a:pt x="5043966" y="208217"/>
                  <a:pt x="5044496" y="203610"/>
                </a:cubicBezTo>
                <a:cubicBezTo>
                  <a:pt x="5045025" y="199002"/>
                  <a:pt x="5045298" y="194599"/>
                  <a:pt x="5045315" y="190401"/>
                </a:cubicBezTo>
                <a:cubicBezTo>
                  <a:pt x="5045452" y="179829"/>
                  <a:pt x="5043232" y="171484"/>
                  <a:pt x="5038655" y="165366"/>
                </a:cubicBezTo>
                <a:cubicBezTo>
                  <a:pt x="5034080" y="159248"/>
                  <a:pt x="5026327" y="156125"/>
                  <a:pt x="5015399" y="155997"/>
                </a:cubicBezTo>
                <a:cubicBezTo>
                  <a:pt x="5002574" y="156270"/>
                  <a:pt x="4990212" y="162891"/>
                  <a:pt x="4978311" y="175861"/>
                </a:cubicBezTo>
                <a:cubicBezTo>
                  <a:pt x="4966411" y="188831"/>
                  <a:pt x="4958150" y="206511"/>
                  <a:pt x="4953528" y="228901"/>
                </a:cubicBezTo>
                <a:lnTo>
                  <a:pt x="4934308" y="330476"/>
                </a:lnTo>
                <a:lnTo>
                  <a:pt x="4901555" y="330476"/>
                </a:lnTo>
                <a:lnTo>
                  <a:pt x="4923672" y="214156"/>
                </a:lnTo>
                <a:cubicBezTo>
                  <a:pt x="4924490" y="209873"/>
                  <a:pt x="4925105" y="205743"/>
                  <a:pt x="4925515" y="201767"/>
                </a:cubicBezTo>
                <a:cubicBezTo>
                  <a:pt x="4925924" y="197790"/>
                  <a:pt x="4926129" y="193865"/>
                  <a:pt x="4926129" y="189991"/>
                </a:cubicBezTo>
                <a:cubicBezTo>
                  <a:pt x="4926462" y="181228"/>
                  <a:pt x="4924670" y="173463"/>
                  <a:pt x="4920753" y="166697"/>
                </a:cubicBezTo>
                <a:cubicBezTo>
                  <a:pt x="4916837" y="159930"/>
                  <a:pt x="4908799" y="156363"/>
                  <a:pt x="4896639" y="155997"/>
                </a:cubicBezTo>
                <a:cubicBezTo>
                  <a:pt x="4883550" y="156483"/>
                  <a:pt x="4870819" y="163702"/>
                  <a:pt x="4858447" y="177653"/>
                </a:cubicBezTo>
                <a:cubicBezTo>
                  <a:pt x="4846074" y="191604"/>
                  <a:pt x="4837643" y="209369"/>
                  <a:pt x="4833156" y="230949"/>
                </a:cubicBezTo>
                <a:lnTo>
                  <a:pt x="4814725" y="330476"/>
                </a:lnTo>
                <a:lnTo>
                  <a:pt x="4781549" y="330476"/>
                </a:lnTo>
                <a:lnTo>
                  <a:pt x="4808171" y="190028"/>
                </a:lnTo>
                <a:cubicBezTo>
                  <a:pt x="4812199" y="167916"/>
                  <a:pt x="4815202" y="148671"/>
                  <a:pt x="4817182" y="132292"/>
                </a:cubicBezTo>
                <a:lnTo>
                  <a:pt x="4847081" y="132292"/>
                </a:lnTo>
                <a:lnTo>
                  <a:pt x="4841757" y="169512"/>
                </a:lnTo>
                <a:lnTo>
                  <a:pt x="4842985" y="169512"/>
                </a:lnTo>
                <a:cubicBezTo>
                  <a:pt x="4852312" y="155779"/>
                  <a:pt x="4862944" y="145398"/>
                  <a:pt x="4874881" y="138369"/>
                </a:cubicBezTo>
                <a:cubicBezTo>
                  <a:pt x="4886818" y="131339"/>
                  <a:pt x="4899395" y="127812"/>
                  <a:pt x="4912613" y="127787"/>
                </a:cubicBezTo>
                <a:close/>
                <a:moveTo>
                  <a:pt x="4631369" y="127787"/>
                </a:moveTo>
                <a:cubicBezTo>
                  <a:pt x="4643853" y="127479"/>
                  <a:pt x="4655209" y="131468"/>
                  <a:pt x="4665435" y="139752"/>
                </a:cubicBezTo>
                <a:cubicBezTo>
                  <a:pt x="4675662" y="148036"/>
                  <a:pt x="4681082" y="162461"/>
                  <a:pt x="4681695" y="183028"/>
                </a:cubicBezTo>
                <a:cubicBezTo>
                  <a:pt x="4681669" y="187457"/>
                  <a:pt x="4681312" y="192525"/>
                  <a:pt x="4680622" y="198234"/>
                </a:cubicBezTo>
                <a:cubicBezTo>
                  <a:pt x="4679931" y="203942"/>
                  <a:pt x="4679062" y="209523"/>
                  <a:pt x="4678014" y="214975"/>
                </a:cubicBezTo>
                <a:lnTo>
                  <a:pt x="4655929" y="330476"/>
                </a:lnTo>
                <a:lnTo>
                  <a:pt x="4621948" y="330476"/>
                </a:lnTo>
                <a:lnTo>
                  <a:pt x="4643655" y="216204"/>
                </a:lnTo>
                <a:cubicBezTo>
                  <a:pt x="4644492" y="212253"/>
                  <a:pt x="4645175" y="208072"/>
                  <a:pt x="4645704" y="203661"/>
                </a:cubicBezTo>
                <a:cubicBezTo>
                  <a:pt x="4646233" y="199249"/>
                  <a:pt x="4646506" y="194966"/>
                  <a:pt x="4646523" y="190810"/>
                </a:cubicBezTo>
                <a:cubicBezTo>
                  <a:pt x="4646685" y="180580"/>
                  <a:pt x="4644415" y="172269"/>
                  <a:pt x="4639714" y="165878"/>
                </a:cubicBezTo>
                <a:cubicBezTo>
                  <a:pt x="4635012" y="159486"/>
                  <a:pt x="4626906" y="156193"/>
                  <a:pt x="4615395" y="155997"/>
                </a:cubicBezTo>
                <a:cubicBezTo>
                  <a:pt x="4607120" y="156052"/>
                  <a:pt x="4598368" y="159172"/>
                  <a:pt x="4589137" y="165356"/>
                </a:cubicBezTo>
                <a:cubicBezTo>
                  <a:pt x="4579906" y="171540"/>
                  <a:pt x="4571517" y="180455"/>
                  <a:pt x="4563971" y="192100"/>
                </a:cubicBezTo>
                <a:cubicBezTo>
                  <a:pt x="4556424" y="203745"/>
                  <a:pt x="4551039" y="217787"/>
                  <a:pt x="4547815" y="234225"/>
                </a:cubicBezTo>
                <a:lnTo>
                  <a:pt x="4529794" y="330476"/>
                </a:lnTo>
                <a:lnTo>
                  <a:pt x="4495799" y="330476"/>
                </a:lnTo>
                <a:lnTo>
                  <a:pt x="4522422" y="190028"/>
                </a:lnTo>
                <a:cubicBezTo>
                  <a:pt x="4524632" y="178972"/>
                  <a:pt x="4526457" y="168633"/>
                  <a:pt x="4527899" y="159010"/>
                </a:cubicBezTo>
                <a:cubicBezTo>
                  <a:pt x="4529342" y="149388"/>
                  <a:pt x="4530656" y="140482"/>
                  <a:pt x="4531842" y="132292"/>
                </a:cubicBezTo>
                <a:lnTo>
                  <a:pt x="4562151" y="132292"/>
                </a:lnTo>
                <a:lnTo>
                  <a:pt x="4557235" y="171151"/>
                </a:lnTo>
                <a:lnTo>
                  <a:pt x="4558055" y="171151"/>
                </a:lnTo>
                <a:cubicBezTo>
                  <a:pt x="4566997" y="157169"/>
                  <a:pt x="4577783" y="146464"/>
                  <a:pt x="4590411" y="139033"/>
                </a:cubicBezTo>
                <a:cubicBezTo>
                  <a:pt x="4603040" y="131603"/>
                  <a:pt x="4616692" y="127855"/>
                  <a:pt x="4631369" y="127787"/>
                </a:cubicBezTo>
                <a:close/>
                <a:moveTo>
                  <a:pt x="4424986" y="127787"/>
                </a:moveTo>
                <a:cubicBezTo>
                  <a:pt x="4443891" y="128135"/>
                  <a:pt x="4458287" y="133060"/>
                  <a:pt x="4468176" y="142563"/>
                </a:cubicBezTo>
                <a:cubicBezTo>
                  <a:pt x="4478064" y="152065"/>
                  <a:pt x="4483041" y="164059"/>
                  <a:pt x="4483109" y="178543"/>
                </a:cubicBezTo>
                <a:cubicBezTo>
                  <a:pt x="4482839" y="195741"/>
                  <a:pt x="4476875" y="209130"/>
                  <a:pt x="4465217" y="218709"/>
                </a:cubicBezTo>
                <a:cubicBezTo>
                  <a:pt x="4453559" y="228288"/>
                  <a:pt x="4437826" y="234908"/>
                  <a:pt x="4418019" y="238571"/>
                </a:cubicBezTo>
                <a:cubicBezTo>
                  <a:pt x="4398212" y="242233"/>
                  <a:pt x="4375949" y="243788"/>
                  <a:pt x="4351231" y="243236"/>
                </a:cubicBezTo>
                <a:cubicBezTo>
                  <a:pt x="4350404" y="247907"/>
                  <a:pt x="4350319" y="253936"/>
                  <a:pt x="4350975" y="261323"/>
                </a:cubicBezTo>
                <a:cubicBezTo>
                  <a:pt x="4351631" y="268710"/>
                  <a:pt x="4353080" y="275251"/>
                  <a:pt x="4355321" y="280947"/>
                </a:cubicBezTo>
                <a:cubicBezTo>
                  <a:pt x="4359291" y="289768"/>
                  <a:pt x="4365079" y="296412"/>
                  <a:pt x="4372686" y="300878"/>
                </a:cubicBezTo>
                <a:cubicBezTo>
                  <a:pt x="4380292" y="305345"/>
                  <a:pt x="4389257" y="307582"/>
                  <a:pt x="4399579" y="307591"/>
                </a:cubicBezTo>
                <a:cubicBezTo>
                  <a:pt x="4411249" y="307420"/>
                  <a:pt x="4421511" y="305917"/>
                  <a:pt x="4430364" y="303082"/>
                </a:cubicBezTo>
                <a:cubicBezTo>
                  <a:pt x="4439217" y="300247"/>
                  <a:pt x="4446711" y="297104"/>
                  <a:pt x="4452847" y="293654"/>
                </a:cubicBezTo>
                <a:lnTo>
                  <a:pt x="4457755" y="319037"/>
                </a:lnTo>
                <a:cubicBezTo>
                  <a:pt x="4450240" y="323440"/>
                  <a:pt x="4440802" y="327102"/>
                  <a:pt x="4429441" y="330023"/>
                </a:cubicBezTo>
                <a:cubicBezTo>
                  <a:pt x="4418079" y="332945"/>
                  <a:pt x="4405667" y="334461"/>
                  <a:pt x="4392202" y="334571"/>
                </a:cubicBezTo>
                <a:cubicBezTo>
                  <a:pt x="4366128" y="334002"/>
                  <a:pt x="4347020" y="326243"/>
                  <a:pt x="4334878" y="311295"/>
                </a:cubicBezTo>
                <a:cubicBezTo>
                  <a:pt x="4322736" y="296346"/>
                  <a:pt x="4316734" y="277622"/>
                  <a:pt x="4316872" y="255123"/>
                </a:cubicBezTo>
                <a:cubicBezTo>
                  <a:pt x="4317023" y="234733"/>
                  <a:pt x="4321631" y="214874"/>
                  <a:pt x="4330695" y="195544"/>
                </a:cubicBezTo>
                <a:cubicBezTo>
                  <a:pt x="4339760" y="176214"/>
                  <a:pt x="4352376" y="160205"/>
                  <a:pt x="4368544" y="147517"/>
                </a:cubicBezTo>
                <a:cubicBezTo>
                  <a:pt x="4384711" y="134829"/>
                  <a:pt x="4403525" y="128252"/>
                  <a:pt x="4424986" y="127787"/>
                </a:cubicBezTo>
                <a:close/>
                <a:moveTo>
                  <a:pt x="3157850" y="127787"/>
                </a:moveTo>
                <a:cubicBezTo>
                  <a:pt x="3167452" y="127829"/>
                  <a:pt x="3176981" y="128562"/>
                  <a:pt x="3186438" y="129986"/>
                </a:cubicBezTo>
                <a:cubicBezTo>
                  <a:pt x="3195895" y="131410"/>
                  <a:pt x="3204100" y="133271"/>
                  <a:pt x="3211055" y="135568"/>
                </a:cubicBezTo>
                <a:lnTo>
                  <a:pt x="3190986" y="238754"/>
                </a:lnTo>
                <a:cubicBezTo>
                  <a:pt x="3187710" y="256242"/>
                  <a:pt x="3185355" y="273065"/>
                  <a:pt x="3183922" y="289222"/>
                </a:cubicBezTo>
                <a:cubicBezTo>
                  <a:pt x="3182488" y="305379"/>
                  <a:pt x="3181976" y="319130"/>
                  <a:pt x="3182384" y="330476"/>
                </a:cubicBezTo>
                <a:lnTo>
                  <a:pt x="3150899" y="330476"/>
                </a:lnTo>
                <a:cubicBezTo>
                  <a:pt x="3150933" y="324425"/>
                  <a:pt x="3151376" y="316969"/>
                  <a:pt x="3152228" y="308108"/>
                </a:cubicBezTo>
                <a:cubicBezTo>
                  <a:pt x="3153080" y="299247"/>
                  <a:pt x="3154135" y="289651"/>
                  <a:pt x="3155397" y="279320"/>
                </a:cubicBezTo>
                <a:lnTo>
                  <a:pt x="3154579" y="279320"/>
                </a:lnTo>
                <a:cubicBezTo>
                  <a:pt x="3143638" y="299552"/>
                  <a:pt x="3131619" y="313947"/>
                  <a:pt x="3118524" y="322504"/>
                </a:cubicBezTo>
                <a:cubicBezTo>
                  <a:pt x="3105428" y="331062"/>
                  <a:pt x="3091769" y="335221"/>
                  <a:pt x="3077546" y="334981"/>
                </a:cubicBezTo>
                <a:cubicBezTo>
                  <a:pt x="3059947" y="334608"/>
                  <a:pt x="3046115" y="328404"/>
                  <a:pt x="3036047" y="316369"/>
                </a:cubicBezTo>
                <a:cubicBezTo>
                  <a:pt x="3025980" y="304334"/>
                  <a:pt x="3020849" y="288707"/>
                  <a:pt x="3020654" y="269487"/>
                </a:cubicBezTo>
                <a:cubicBezTo>
                  <a:pt x="3020747" y="246069"/>
                  <a:pt x="3026200" y="223626"/>
                  <a:pt x="3037012" y="202158"/>
                </a:cubicBezTo>
                <a:cubicBezTo>
                  <a:pt x="3047824" y="180691"/>
                  <a:pt x="3063440" y="163048"/>
                  <a:pt x="3083858" y="149228"/>
                </a:cubicBezTo>
                <a:cubicBezTo>
                  <a:pt x="3104276" y="135409"/>
                  <a:pt x="3128940" y="128262"/>
                  <a:pt x="3157850" y="127787"/>
                </a:cubicBezTo>
                <a:close/>
                <a:moveTo>
                  <a:pt x="2709011" y="127787"/>
                </a:moveTo>
                <a:cubicBezTo>
                  <a:pt x="2720718" y="127906"/>
                  <a:pt x="2732221" y="129303"/>
                  <a:pt x="2743518" y="131977"/>
                </a:cubicBezTo>
                <a:cubicBezTo>
                  <a:pt x="2754816" y="134652"/>
                  <a:pt x="2764475" y="137888"/>
                  <a:pt x="2772496" y="141687"/>
                </a:cubicBezTo>
                <a:lnTo>
                  <a:pt x="2742187" y="305539"/>
                </a:lnTo>
                <a:cubicBezTo>
                  <a:pt x="2738236" y="326387"/>
                  <a:pt x="2733134" y="344147"/>
                  <a:pt x="2726879" y="358819"/>
                </a:cubicBezTo>
                <a:cubicBezTo>
                  <a:pt x="2720624" y="373491"/>
                  <a:pt x="2712348" y="385218"/>
                  <a:pt x="2702049" y="394001"/>
                </a:cubicBezTo>
                <a:cubicBezTo>
                  <a:pt x="2691997" y="402433"/>
                  <a:pt x="2680870" y="408258"/>
                  <a:pt x="2668668" y="411478"/>
                </a:cubicBezTo>
                <a:cubicBezTo>
                  <a:pt x="2656466" y="414697"/>
                  <a:pt x="2644520" y="416230"/>
                  <a:pt x="2632831" y="416077"/>
                </a:cubicBezTo>
                <a:cubicBezTo>
                  <a:pt x="2620585" y="416009"/>
                  <a:pt x="2609264" y="414714"/>
                  <a:pt x="2598865" y="412193"/>
                </a:cubicBezTo>
                <a:cubicBezTo>
                  <a:pt x="2588467" y="409672"/>
                  <a:pt x="2580010" y="406333"/>
                  <a:pt x="2573493" y="402177"/>
                </a:cubicBezTo>
                <a:lnTo>
                  <a:pt x="2583323" y="375568"/>
                </a:lnTo>
                <a:cubicBezTo>
                  <a:pt x="2589389" y="379343"/>
                  <a:pt x="2596991" y="382452"/>
                  <a:pt x="2606127" y="384894"/>
                </a:cubicBezTo>
                <a:cubicBezTo>
                  <a:pt x="2615263" y="387337"/>
                  <a:pt x="2625120" y="388601"/>
                  <a:pt x="2635697" y="388686"/>
                </a:cubicBezTo>
                <a:cubicBezTo>
                  <a:pt x="2652439" y="389087"/>
                  <a:pt x="2666979" y="383981"/>
                  <a:pt x="2679318" y="373369"/>
                </a:cubicBezTo>
                <a:cubicBezTo>
                  <a:pt x="2691655" y="362757"/>
                  <a:pt x="2700871" y="344235"/>
                  <a:pt x="2706964" y="317803"/>
                </a:cubicBezTo>
                <a:lnTo>
                  <a:pt x="2713517" y="288335"/>
                </a:lnTo>
                <a:lnTo>
                  <a:pt x="2712288" y="288335"/>
                </a:lnTo>
                <a:cubicBezTo>
                  <a:pt x="2703610" y="302447"/>
                  <a:pt x="2693422" y="313000"/>
                  <a:pt x="2681723" y="319996"/>
                </a:cubicBezTo>
                <a:cubicBezTo>
                  <a:pt x="2670025" y="326992"/>
                  <a:pt x="2657278" y="330485"/>
                  <a:pt x="2643479" y="330476"/>
                </a:cubicBezTo>
                <a:cubicBezTo>
                  <a:pt x="2623601" y="329812"/>
                  <a:pt x="2608612" y="322755"/>
                  <a:pt x="2598511" y="309303"/>
                </a:cubicBezTo>
                <a:cubicBezTo>
                  <a:pt x="2588411" y="295851"/>
                  <a:pt x="2583348" y="279985"/>
                  <a:pt x="2583323" y="261703"/>
                </a:cubicBezTo>
                <a:cubicBezTo>
                  <a:pt x="2583328" y="238896"/>
                  <a:pt x="2588455" y="217369"/>
                  <a:pt x="2598707" y="197120"/>
                </a:cubicBezTo>
                <a:cubicBezTo>
                  <a:pt x="2608958" y="176872"/>
                  <a:pt x="2623487" y="160357"/>
                  <a:pt x="2642294" y="147574"/>
                </a:cubicBezTo>
                <a:cubicBezTo>
                  <a:pt x="2661101" y="134792"/>
                  <a:pt x="2683340" y="128196"/>
                  <a:pt x="2709011" y="127787"/>
                </a:cubicBezTo>
                <a:close/>
                <a:moveTo>
                  <a:pt x="2497769" y="127787"/>
                </a:moveTo>
                <a:cubicBezTo>
                  <a:pt x="2510254" y="127479"/>
                  <a:pt x="2521610" y="131468"/>
                  <a:pt x="2531837" y="139752"/>
                </a:cubicBezTo>
                <a:cubicBezTo>
                  <a:pt x="2542063" y="148036"/>
                  <a:pt x="2547483" y="162461"/>
                  <a:pt x="2548096" y="183028"/>
                </a:cubicBezTo>
                <a:cubicBezTo>
                  <a:pt x="2548070" y="187457"/>
                  <a:pt x="2547713" y="192525"/>
                  <a:pt x="2547022" y="198234"/>
                </a:cubicBezTo>
                <a:cubicBezTo>
                  <a:pt x="2546332" y="203942"/>
                  <a:pt x="2545463" y="209523"/>
                  <a:pt x="2544415" y="214975"/>
                </a:cubicBezTo>
                <a:lnTo>
                  <a:pt x="2522331" y="330476"/>
                </a:lnTo>
                <a:lnTo>
                  <a:pt x="2488349" y="330476"/>
                </a:lnTo>
                <a:lnTo>
                  <a:pt x="2510056" y="216204"/>
                </a:lnTo>
                <a:cubicBezTo>
                  <a:pt x="2510893" y="212253"/>
                  <a:pt x="2511576" y="208072"/>
                  <a:pt x="2512104" y="203661"/>
                </a:cubicBezTo>
                <a:cubicBezTo>
                  <a:pt x="2512633" y="199249"/>
                  <a:pt x="2512906" y="194966"/>
                  <a:pt x="2512924" y="190810"/>
                </a:cubicBezTo>
                <a:cubicBezTo>
                  <a:pt x="2513086" y="180580"/>
                  <a:pt x="2510816" y="172269"/>
                  <a:pt x="2506114" y="165878"/>
                </a:cubicBezTo>
                <a:cubicBezTo>
                  <a:pt x="2501413" y="159486"/>
                  <a:pt x="2493307" y="156193"/>
                  <a:pt x="2481796" y="155997"/>
                </a:cubicBezTo>
                <a:cubicBezTo>
                  <a:pt x="2473521" y="156052"/>
                  <a:pt x="2464769" y="159172"/>
                  <a:pt x="2455538" y="165356"/>
                </a:cubicBezTo>
                <a:cubicBezTo>
                  <a:pt x="2446307" y="171540"/>
                  <a:pt x="2437919" y="180455"/>
                  <a:pt x="2430372" y="192100"/>
                </a:cubicBezTo>
                <a:cubicBezTo>
                  <a:pt x="2422825" y="203745"/>
                  <a:pt x="2417440" y="217787"/>
                  <a:pt x="2414216" y="234225"/>
                </a:cubicBezTo>
                <a:lnTo>
                  <a:pt x="2396195" y="330476"/>
                </a:lnTo>
                <a:lnTo>
                  <a:pt x="2362200" y="330476"/>
                </a:lnTo>
                <a:lnTo>
                  <a:pt x="2388822" y="190028"/>
                </a:lnTo>
                <a:cubicBezTo>
                  <a:pt x="2391032" y="178972"/>
                  <a:pt x="2392858" y="168633"/>
                  <a:pt x="2394300" y="159010"/>
                </a:cubicBezTo>
                <a:cubicBezTo>
                  <a:pt x="2395743" y="149388"/>
                  <a:pt x="2397057" y="140482"/>
                  <a:pt x="2398243" y="132292"/>
                </a:cubicBezTo>
                <a:lnTo>
                  <a:pt x="2428551" y="132292"/>
                </a:lnTo>
                <a:lnTo>
                  <a:pt x="2423637" y="171151"/>
                </a:lnTo>
                <a:lnTo>
                  <a:pt x="2424455" y="171151"/>
                </a:lnTo>
                <a:cubicBezTo>
                  <a:pt x="2433398" y="157169"/>
                  <a:pt x="2444184" y="146464"/>
                  <a:pt x="2456812" y="139033"/>
                </a:cubicBezTo>
                <a:cubicBezTo>
                  <a:pt x="2469440" y="131603"/>
                  <a:pt x="2483093" y="127855"/>
                  <a:pt x="2497769" y="127787"/>
                </a:cubicBezTo>
                <a:close/>
                <a:moveTo>
                  <a:pt x="1655665" y="127787"/>
                </a:moveTo>
                <a:cubicBezTo>
                  <a:pt x="1673512" y="128027"/>
                  <a:pt x="1688148" y="132048"/>
                  <a:pt x="1699573" y="139850"/>
                </a:cubicBezTo>
                <a:cubicBezTo>
                  <a:pt x="1710998" y="147653"/>
                  <a:pt x="1719442" y="157800"/>
                  <a:pt x="1724905" y="170292"/>
                </a:cubicBezTo>
                <a:cubicBezTo>
                  <a:pt x="1730368" y="182783"/>
                  <a:pt x="1733080" y="196182"/>
                  <a:pt x="1733041" y="210489"/>
                </a:cubicBezTo>
                <a:cubicBezTo>
                  <a:pt x="1732916" y="231244"/>
                  <a:pt x="1728349" y="251047"/>
                  <a:pt x="1719340" y="269896"/>
                </a:cubicBezTo>
                <a:cubicBezTo>
                  <a:pt x="1710331" y="288746"/>
                  <a:pt x="1697634" y="304204"/>
                  <a:pt x="1681250" y="316271"/>
                </a:cubicBezTo>
                <a:cubicBezTo>
                  <a:pt x="1664865" y="328338"/>
                  <a:pt x="1645547" y="334574"/>
                  <a:pt x="1623294" y="334981"/>
                </a:cubicBezTo>
                <a:cubicBezTo>
                  <a:pt x="1598385" y="334377"/>
                  <a:pt x="1579293" y="326381"/>
                  <a:pt x="1566018" y="310992"/>
                </a:cubicBezTo>
                <a:cubicBezTo>
                  <a:pt x="1552744" y="295602"/>
                  <a:pt x="1546043" y="276441"/>
                  <a:pt x="1545917" y="253508"/>
                </a:cubicBezTo>
                <a:cubicBezTo>
                  <a:pt x="1546081" y="231448"/>
                  <a:pt x="1550800" y="210932"/>
                  <a:pt x="1560074" y="191961"/>
                </a:cubicBezTo>
                <a:cubicBezTo>
                  <a:pt x="1569349" y="172990"/>
                  <a:pt x="1582198" y="157638"/>
                  <a:pt x="1598620" y="145905"/>
                </a:cubicBezTo>
                <a:cubicBezTo>
                  <a:pt x="1615042" y="134172"/>
                  <a:pt x="1634057" y="128133"/>
                  <a:pt x="1655665" y="127787"/>
                </a:cubicBezTo>
                <a:close/>
                <a:moveTo>
                  <a:pt x="1459544" y="127787"/>
                </a:moveTo>
                <a:cubicBezTo>
                  <a:pt x="1472029" y="127479"/>
                  <a:pt x="1483384" y="131468"/>
                  <a:pt x="1493611" y="139752"/>
                </a:cubicBezTo>
                <a:cubicBezTo>
                  <a:pt x="1503838" y="148036"/>
                  <a:pt x="1509258" y="162461"/>
                  <a:pt x="1509871" y="183028"/>
                </a:cubicBezTo>
                <a:cubicBezTo>
                  <a:pt x="1509845" y="187457"/>
                  <a:pt x="1509488" y="192525"/>
                  <a:pt x="1508797" y="198234"/>
                </a:cubicBezTo>
                <a:cubicBezTo>
                  <a:pt x="1508107" y="203942"/>
                  <a:pt x="1507238" y="209523"/>
                  <a:pt x="1506190" y="214975"/>
                </a:cubicBezTo>
                <a:lnTo>
                  <a:pt x="1484105" y="330476"/>
                </a:lnTo>
                <a:lnTo>
                  <a:pt x="1450124" y="330476"/>
                </a:lnTo>
                <a:lnTo>
                  <a:pt x="1471832" y="216204"/>
                </a:lnTo>
                <a:cubicBezTo>
                  <a:pt x="1472668" y="212253"/>
                  <a:pt x="1473350" y="208072"/>
                  <a:pt x="1473879" y="203661"/>
                </a:cubicBezTo>
                <a:cubicBezTo>
                  <a:pt x="1474408" y="199249"/>
                  <a:pt x="1474682" y="194966"/>
                  <a:pt x="1474699" y="190810"/>
                </a:cubicBezTo>
                <a:cubicBezTo>
                  <a:pt x="1474860" y="180580"/>
                  <a:pt x="1472591" y="172269"/>
                  <a:pt x="1467889" y="165878"/>
                </a:cubicBezTo>
                <a:cubicBezTo>
                  <a:pt x="1463188" y="159486"/>
                  <a:pt x="1455082" y="156193"/>
                  <a:pt x="1443571" y="155997"/>
                </a:cubicBezTo>
                <a:cubicBezTo>
                  <a:pt x="1435296" y="156052"/>
                  <a:pt x="1426543" y="159172"/>
                  <a:pt x="1417313" y="165356"/>
                </a:cubicBezTo>
                <a:cubicBezTo>
                  <a:pt x="1408082" y="171540"/>
                  <a:pt x="1399693" y="180455"/>
                  <a:pt x="1392146" y="192100"/>
                </a:cubicBezTo>
                <a:cubicBezTo>
                  <a:pt x="1384600" y="203745"/>
                  <a:pt x="1379214" y="217787"/>
                  <a:pt x="1375991" y="234225"/>
                </a:cubicBezTo>
                <a:lnTo>
                  <a:pt x="1357970" y="330476"/>
                </a:lnTo>
                <a:lnTo>
                  <a:pt x="1323975" y="330476"/>
                </a:lnTo>
                <a:lnTo>
                  <a:pt x="1350597" y="190028"/>
                </a:lnTo>
                <a:cubicBezTo>
                  <a:pt x="1352807" y="178972"/>
                  <a:pt x="1354633" y="168633"/>
                  <a:pt x="1356075" y="159010"/>
                </a:cubicBezTo>
                <a:cubicBezTo>
                  <a:pt x="1357518" y="149388"/>
                  <a:pt x="1358832" y="140482"/>
                  <a:pt x="1360018" y="132292"/>
                </a:cubicBezTo>
                <a:lnTo>
                  <a:pt x="1390326" y="132292"/>
                </a:lnTo>
                <a:lnTo>
                  <a:pt x="1385411" y="171151"/>
                </a:lnTo>
                <a:lnTo>
                  <a:pt x="1386230" y="171151"/>
                </a:lnTo>
                <a:cubicBezTo>
                  <a:pt x="1395172" y="157169"/>
                  <a:pt x="1405958" y="146464"/>
                  <a:pt x="1418587" y="139033"/>
                </a:cubicBezTo>
                <a:cubicBezTo>
                  <a:pt x="1431215" y="131603"/>
                  <a:pt x="1444868" y="127855"/>
                  <a:pt x="1459544" y="127787"/>
                </a:cubicBezTo>
                <a:close/>
                <a:moveTo>
                  <a:pt x="1043300" y="127787"/>
                </a:moveTo>
                <a:cubicBezTo>
                  <a:pt x="1052901" y="127829"/>
                  <a:pt x="1062431" y="128562"/>
                  <a:pt x="1071888" y="129986"/>
                </a:cubicBezTo>
                <a:cubicBezTo>
                  <a:pt x="1081345" y="131410"/>
                  <a:pt x="1089550" y="133271"/>
                  <a:pt x="1096505" y="135568"/>
                </a:cubicBezTo>
                <a:lnTo>
                  <a:pt x="1076436" y="238754"/>
                </a:lnTo>
                <a:cubicBezTo>
                  <a:pt x="1073159" y="256242"/>
                  <a:pt x="1070804" y="273065"/>
                  <a:pt x="1069371" y="289222"/>
                </a:cubicBezTo>
                <a:cubicBezTo>
                  <a:pt x="1067938" y="305379"/>
                  <a:pt x="1067426" y="319130"/>
                  <a:pt x="1067835" y="330476"/>
                </a:cubicBezTo>
                <a:lnTo>
                  <a:pt x="1036349" y="330476"/>
                </a:lnTo>
                <a:cubicBezTo>
                  <a:pt x="1036383" y="324425"/>
                  <a:pt x="1036825" y="316969"/>
                  <a:pt x="1037677" y="308108"/>
                </a:cubicBezTo>
                <a:cubicBezTo>
                  <a:pt x="1038529" y="299247"/>
                  <a:pt x="1039586" y="289651"/>
                  <a:pt x="1040847" y="279320"/>
                </a:cubicBezTo>
                <a:lnTo>
                  <a:pt x="1040029" y="279320"/>
                </a:lnTo>
                <a:cubicBezTo>
                  <a:pt x="1029079" y="299552"/>
                  <a:pt x="1017060" y="313947"/>
                  <a:pt x="1003972" y="322504"/>
                </a:cubicBezTo>
                <a:cubicBezTo>
                  <a:pt x="990883" y="331062"/>
                  <a:pt x="977229" y="335221"/>
                  <a:pt x="963008" y="334981"/>
                </a:cubicBezTo>
                <a:cubicBezTo>
                  <a:pt x="945404" y="334608"/>
                  <a:pt x="931567" y="328404"/>
                  <a:pt x="921499" y="316369"/>
                </a:cubicBezTo>
                <a:cubicBezTo>
                  <a:pt x="911430" y="304334"/>
                  <a:pt x="906298" y="288707"/>
                  <a:pt x="906104" y="269487"/>
                </a:cubicBezTo>
                <a:cubicBezTo>
                  <a:pt x="906196" y="246069"/>
                  <a:pt x="911650" y="223626"/>
                  <a:pt x="922464" y="202158"/>
                </a:cubicBezTo>
                <a:cubicBezTo>
                  <a:pt x="933277" y="180691"/>
                  <a:pt x="948893" y="163048"/>
                  <a:pt x="969312" y="149228"/>
                </a:cubicBezTo>
                <a:cubicBezTo>
                  <a:pt x="989730" y="135409"/>
                  <a:pt x="1014393" y="128262"/>
                  <a:pt x="1043300" y="127787"/>
                </a:cubicBezTo>
                <a:close/>
                <a:moveTo>
                  <a:pt x="502539" y="127787"/>
                </a:moveTo>
                <a:cubicBezTo>
                  <a:pt x="517611" y="128068"/>
                  <a:pt x="528897" y="132310"/>
                  <a:pt x="536397" y="140516"/>
                </a:cubicBezTo>
                <a:cubicBezTo>
                  <a:pt x="543896" y="148721"/>
                  <a:pt x="548021" y="159206"/>
                  <a:pt x="548770" y="171970"/>
                </a:cubicBezTo>
                <a:cubicBezTo>
                  <a:pt x="557649" y="157621"/>
                  <a:pt x="568270" y="146728"/>
                  <a:pt x="580633" y="139289"/>
                </a:cubicBezTo>
                <a:cubicBezTo>
                  <a:pt x="592996" y="131851"/>
                  <a:pt x="606691" y="128016"/>
                  <a:pt x="621717" y="127787"/>
                </a:cubicBezTo>
                <a:cubicBezTo>
                  <a:pt x="633744" y="127624"/>
                  <a:pt x="644590" y="131629"/>
                  <a:pt x="654254" y="139802"/>
                </a:cubicBezTo>
                <a:cubicBezTo>
                  <a:pt x="663919" y="147975"/>
                  <a:pt x="669032" y="161291"/>
                  <a:pt x="669594" y="179752"/>
                </a:cubicBezTo>
                <a:cubicBezTo>
                  <a:pt x="669586" y="184581"/>
                  <a:pt x="669296" y="189974"/>
                  <a:pt x="668725" y="195930"/>
                </a:cubicBezTo>
                <a:cubicBezTo>
                  <a:pt x="668154" y="201886"/>
                  <a:pt x="667353" y="207688"/>
                  <a:pt x="666322" y="213337"/>
                </a:cubicBezTo>
                <a:lnTo>
                  <a:pt x="644238" y="330476"/>
                </a:lnTo>
                <a:lnTo>
                  <a:pt x="611062" y="330476"/>
                </a:lnTo>
                <a:lnTo>
                  <a:pt x="632373" y="216204"/>
                </a:lnTo>
                <a:cubicBezTo>
                  <a:pt x="633209" y="212415"/>
                  <a:pt x="633892" y="208217"/>
                  <a:pt x="634422" y="203610"/>
                </a:cubicBezTo>
                <a:cubicBezTo>
                  <a:pt x="634951" y="199002"/>
                  <a:pt x="635224" y="194599"/>
                  <a:pt x="635241" y="190401"/>
                </a:cubicBezTo>
                <a:cubicBezTo>
                  <a:pt x="635378" y="179829"/>
                  <a:pt x="633158" y="171484"/>
                  <a:pt x="628582" y="165366"/>
                </a:cubicBezTo>
                <a:cubicBezTo>
                  <a:pt x="624005" y="159248"/>
                  <a:pt x="616253" y="156125"/>
                  <a:pt x="605324" y="155997"/>
                </a:cubicBezTo>
                <a:cubicBezTo>
                  <a:pt x="592500" y="156270"/>
                  <a:pt x="580138" y="162891"/>
                  <a:pt x="568238" y="175861"/>
                </a:cubicBezTo>
                <a:cubicBezTo>
                  <a:pt x="556337" y="188831"/>
                  <a:pt x="548076" y="206511"/>
                  <a:pt x="543454" y="228901"/>
                </a:cubicBezTo>
                <a:lnTo>
                  <a:pt x="524234" y="330476"/>
                </a:lnTo>
                <a:lnTo>
                  <a:pt x="491480" y="330476"/>
                </a:lnTo>
                <a:lnTo>
                  <a:pt x="513597" y="214156"/>
                </a:lnTo>
                <a:cubicBezTo>
                  <a:pt x="514416" y="209873"/>
                  <a:pt x="515031" y="205743"/>
                  <a:pt x="515440" y="201767"/>
                </a:cubicBezTo>
                <a:cubicBezTo>
                  <a:pt x="515850" y="197790"/>
                  <a:pt x="516055" y="193865"/>
                  <a:pt x="516055" y="189991"/>
                </a:cubicBezTo>
                <a:cubicBezTo>
                  <a:pt x="516388" y="181228"/>
                  <a:pt x="514596" y="173463"/>
                  <a:pt x="510679" y="166697"/>
                </a:cubicBezTo>
                <a:cubicBezTo>
                  <a:pt x="506763" y="159930"/>
                  <a:pt x="498725" y="156363"/>
                  <a:pt x="486566" y="155997"/>
                </a:cubicBezTo>
                <a:cubicBezTo>
                  <a:pt x="473476" y="156483"/>
                  <a:pt x="460745" y="163702"/>
                  <a:pt x="448372" y="177653"/>
                </a:cubicBezTo>
                <a:cubicBezTo>
                  <a:pt x="436000" y="191604"/>
                  <a:pt x="427569" y="209369"/>
                  <a:pt x="423081" y="230949"/>
                </a:cubicBezTo>
                <a:lnTo>
                  <a:pt x="404650" y="330476"/>
                </a:lnTo>
                <a:lnTo>
                  <a:pt x="371475" y="330476"/>
                </a:lnTo>
                <a:lnTo>
                  <a:pt x="398097" y="190028"/>
                </a:lnTo>
                <a:cubicBezTo>
                  <a:pt x="402125" y="167916"/>
                  <a:pt x="405128" y="148671"/>
                  <a:pt x="407108" y="132292"/>
                </a:cubicBezTo>
                <a:lnTo>
                  <a:pt x="437007" y="132292"/>
                </a:lnTo>
                <a:lnTo>
                  <a:pt x="431682" y="169512"/>
                </a:lnTo>
                <a:lnTo>
                  <a:pt x="432911" y="169512"/>
                </a:lnTo>
                <a:cubicBezTo>
                  <a:pt x="442237" y="155779"/>
                  <a:pt x="452869" y="145398"/>
                  <a:pt x="464807" y="138369"/>
                </a:cubicBezTo>
                <a:cubicBezTo>
                  <a:pt x="476744" y="131339"/>
                  <a:pt x="489321" y="127812"/>
                  <a:pt x="502539" y="127787"/>
                </a:cubicBezTo>
                <a:close/>
                <a:moveTo>
                  <a:pt x="274540" y="127787"/>
                </a:moveTo>
                <a:cubicBezTo>
                  <a:pt x="292387" y="128027"/>
                  <a:pt x="307023" y="132048"/>
                  <a:pt x="318448" y="139850"/>
                </a:cubicBezTo>
                <a:cubicBezTo>
                  <a:pt x="329872" y="147653"/>
                  <a:pt x="338316" y="157800"/>
                  <a:pt x="343780" y="170292"/>
                </a:cubicBezTo>
                <a:cubicBezTo>
                  <a:pt x="349243" y="182783"/>
                  <a:pt x="351955" y="196182"/>
                  <a:pt x="351916" y="210489"/>
                </a:cubicBezTo>
                <a:cubicBezTo>
                  <a:pt x="351791" y="231244"/>
                  <a:pt x="347223" y="251047"/>
                  <a:pt x="338215" y="269896"/>
                </a:cubicBezTo>
                <a:cubicBezTo>
                  <a:pt x="329206" y="288746"/>
                  <a:pt x="316509" y="304204"/>
                  <a:pt x="300125" y="316271"/>
                </a:cubicBezTo>
                <a:cubicBezTo>
                  <a:pt x="283740" y="328338"/>
                  <a:pt x="264422" y="334574"/>
                  <a:pt x="242169" y="334981"/>
                </a:cubicBezTo>
                <a:cubicBezTo>
                  <a:pt x="217260" y="334377"/>
                  <a:pt x="198168" y="326381"/>
                  <a:pt x="184893" y="310992"/>
                </a:cubicBezTo>
                <a:cubicBezTo>
                  <a:pt x="171619" y="295602"/>
                  <a:pt x="164918" y="276441"/>
                  <a:pt x="164792" y="253508"/>
                </a:cubicBezTo>
                <a:cubicBezTo>
                  <a:pt x="164955" y="231448"/>
                  <a:pt x="169674" y="210932"/>
                  <a:pt x="178949" y="191961"/>
                </a:cubicBezTo>
                <a:cubicBezTo>
                  <a:pt x="188224" y="172990"/>
                  <a:pt x="201072" y="157638"/>
                  <a:pt x="217495" y="145905"/>
                </a:cubicBezTo>
                <a:cubicBezTo>
                  <a:pt x="233917" y="134172"/>
                  <a:pt x="252932" y="128133"/>
                  <a:pt x="274540" y="127787"/>
                </a:cubicBezTo>
                <a:close/>
                <a:moveTo>
                  <a:pt x="1203252" y="79048"/>
                </a:moveTo>
                <a:lnTo>
                  <a:pt x="1193012" y="132292"/>
                </a:lnTo>
                <a:lnTo>
                  <a:pt x="1240523" y="132292"/>
                </a:lnTo>
                <a:lnTo>
                  <a:pt x="1235198" y="158864"/>
                </a:lnTo>
                <a:lnTo>
                  <a:pt x="1187688" y="158864"/>
                </a:lnTo>
                <a:lnTo>
                  <a:pt x="1169257" y="255147"/>
                </a:lnTo>
                <a:cubicBezTo>
                  <a:pt x="1168207" y="260653"/>
                  <a:pt x="1167337" y="266030"/>
                  <a:pt x="1166646" y="271280"/>
                </a:cubicBezTo>
                <a:cubicBezTo>
                  <a:pt x="1165955" y="276529"/>
                  <a:pt x="1165596" y="281804"/>
                  <a:pt x="1165570" y="287105"/>
                </a:cubicBezTo>
                <a:cubicBezTo>
                  <a:pt x="1165536" y="293089"/>
                  <a:pt x="1167038" y="297715"/>
                  <a:pt x="1170076" y="300984"/>
                </a:cubicBezTo>
                <a:cubicBezTo>
                  <a:pt x="1173113" y="304254"/>
                  <a:pt x="1177892" y="305910"/>
                  <a:pt x="1184411" y="305952"/>
                </a:cubicBezTo>
                <a:cubicBezTo>
                  <a:pt x="1187303" y="305952"/>
                  <a:pt x="1190119" y="305850"/>
                  <a:pt x="1192858" y="305645"/>
                </a:cubicBezTo>
                <a:cubicBezTo>
                  <a:pt x="1195598" y="305440"/>
                  <a:pt x="1198106" y="305133"/>
                  <a:pt x="1200384" y="304723"/>
                </a:cubicBezTo>
                <a:lnTo>
                  <a:pt x="1198746" y="331301"/>
                </a:lnTo>
                <a:cubicBezTo>
                  <a:pt x="1195581" y="332528"/>
                  <a:pt x="1191673" y="333448"/>
                  <a:pt x="1187022" y="334061"/>
                </a:cubicBezTo>
                <a:cubicBezTo>
                  <a:pt x="1182372" y="334674"/>
                  <a:pt x="1177542" y="334981"/>
                  <a:pt x="1172533" y="334981"/>
                </a:cubicBezTo>
                <a:cubicBezTo>
                  <a:pt x="1157550" y="334632"/>
                  <a:pt x="1146811" y="330730"/>
                  <a:pt x="1140318" y="323275"/>
                </a:cubicBezTo>
                <a:cubicBezTo>
                  <a:pt x="1133824" y="315820"/>
                  <a:pt x="1130654" y="306904"/>
                  <a:pt x="1130808" y="296529"/>
                </a:cubicBezTo>
                <a:cubicBezTo>
                  <a:pt x="1130799" y="290852"/>
                  <a:pt x="1131123" y="284997"/>
                  <a:pt x="1131779" y="278962"/>
                </a:cubicBezTo>
                <a:cubicBezTo>
                  <a:pt x="1132435" y="272927"/>
                  <a:pt x="1133474" y="266355"/>
                  <a:pt x="1134898" y="259244"/>
                </a:cubicBezTo>
                <a:lnTo>
                  <a:pt x="1154529" y="158864"/>
                </a:lnTo>
                <a:lnTo>
                  <a:pt x="1125893" y="158864"/>
                </a:lnTo>
                <a:lnTo>
                  <a:pt x="1131217" y="132292"/>
                </a:lnTo>
                <a:lnTo>
                  <a:pt x="1159436" y="132292"/>
                </a:lnTo>
                <a:lnTo>
                  <a:pt x="1168028" y="87649"/>
                </a:lnTo>
                <a:close/>
                <a:moveTo>
                  <a:pt x="869876" y="79048"/>
                </a:moveTo>
                <a:lnTo>
                  <a:pt x="859637" y="132292"/>
                </a:lnTo>
                <a:lnTo>
                  <a:pt x="907148" y="132292"/>
                </a:lnTo>
                <a:lnTo>
                  <a:pt x="901823" y="158864"/>
                </a:lnTo>
                <a:lnTo>
                  <a:pt x="854312" y="158864"/>
                </a:lnTo>
                <a:lnTo>
                  <a:pt x="835882" y="255147"/>
                </a:lnTo>
                <a:cubicBezTo>
                  <a:pt x="834832" y="260653"/>
                  <a:pt x="833962" y="266030"/>
                  <a:pt x="833271" y="271280"/>
                </a:cubicBezTo>
                <a:cubicBezTo>
                  <a:pt x="832580" y="276529"/>
                  <a:pt x="832221" y="281804"/>
                  <a:pt x="832195" y="287105"/>
                </a:cubicBezTo>
                <a:cubicBezTo>
                  <a:pt x="832161" y="293089"/>
                  <a:pt x="833663" y="297715"/>
                  <a:pt x="836701" y="300984"/>
                </a:cubicBezTo>
                <a:cubicBezTo>
                  <a:pt x="839739" y="304254"/>
                  <a:pt x="844517" y="305910"/>
                  <a:pt x="851036" y="305952"/>
                </a:cubicBezTo>
                <a:cubicBezTo>
                  <a:pt x="853929" y="305952"/>
                  <a:pt x="856744" y="305850"/>
                  <a:pt x="859484" y="305645"/>
                </a:cubicBezTo>
                <a:cubicBezTo>
                  <a:pt x="862222" y="305440"/>
                  <a:pt x="864731" y="305133"/>
                  <a:pt x="867010" y="304723"/>
                </a:cubicBezTo>
                <a:lnTo>
                  <a:pt x="865371" y="331301"/>
                </a:lnTo>
                <a:cubicBezTo>
                  <a:pt x="862206" y="332528"/>
                  <a:pt x="858298" y="333448"/>
                  <a:pt x="853647" y="334061"/>
                </a:cubicBezTo>
                <a:cubicBezTo>
                  <a:pt x="848997" y="334674"/>
                  <a:pt x="844167" y="334981"/>
                  <a:pt x="839158" y="334981"/>
                </a:cubicBezTo>
                <a:cubicBezTo>
                  <a:pt x="824175" y="334632"/>
                  <a:pt x="813436" y="330730"/>
                  <a:pt x="806943" y="323275"/>
                </a:cubicBezTo>
                <a:cubicBezTo>
                  <a:pt x="800449" y="315820"/>
                  <a:pt x="797279" y="306904"/>
                  <a:pt x="797433" y="296529"/>
                </a:cubicBezTo>
                <a:cubicBezTo>
                  <a:pt x="797424" y="290852"/>
                  <a:pt x="797748" y="284997"/>
                  <a:pt x="798404" y="278962"/>
                </a:cubicBezTo>
                <a:cubicBezTo>
                  <a:pt x="799060" y="272927"/>
                  <a:pt x="800100" y="266355"/>
                  <a:pt x="801523" y="259244"/>
                </a:cubicBezTo>
                <a:lnTo>
                  <a:pt x="821153" y="158864"/>
                </a:lnTo>
                <a:lnTo>
                  <a:pt x="792518" y="158864"/>
                </a:lnTo>
                <a:lnTo>
                  <a:pt x="797842" y="132292"/>
                </a:lnTo>
                <a:lnTo>
                  <a:pt x="826061" y="132292"/>
                </a:lnTo>
                <a:lnTo>
                  <a:pt x="834653" y="87649"/>
                </a:lnTo>
                <a:close/>
                <a:moveTo>
                  <a:pt x="985971" y="63074"/>
                </a:moveTo>
                <a:lnTo>
                  <a:pt x="1005989" y="63074"/>
                </a:lnTo>
                <a:cubicBezTo>
                  <a:pt x="1005631" y="71015"/>
                  <a:pt x="1007580" y="77531"/>
                  <a:pt x="1011836" y="82621"/>
                </a:cubicBezTo>
                <a:cubicBezTo>
                  <a:pt x="1016092" y="87712"/>
                  <a:pt x="1022348" y="90343"/>
                  <a:pt x="1030605" y="90516"/>
                </a:cubicBezTo>
                <a:cubicBezTo>
                  <a:pt x="1040564" y="90189"/>
                  <a:pt x="1048271" y="87250"/>
                  <a:pt x="1053725" y="81698"/>
                </a:cubicBezTo>
                <a:cubicBezTo>
                  <a:pt x="1059179" y="76145"/>
                  <a:pt x="1062792" y="69937"/>
                  <a:pt x="1064563" y="63074"/>
                </a:cubicBezTo>
                <a:lnTo>
                  <a:pt x="1085856" y="63074"/>
                </a:lnTo>
                <a:cubicBezTo>
                  <a:pt x="1083134" y="78020"/>
                  <a:pt x="1076704" y="89888"/>
                  <a:pt x="1066566" y="98680"/>
                </a:cubicBezTo>
                <a:cubicBezTo>
                  <a:pt x="1056427" y="107472"/>
                  <a:pt x="1044167" y="111969"/>
                  <a:pt x="1029784" y="112172"/>
                </a:cubicBezTo>
                <a:cubicBezTo>
                  <a:pt x="1011803" y="111636"/>
                  <a:pt x="999533" y="106473"/>
                  <a:pt x="992975" y="96682"/>
                </a:cubicBezTo>
                <a:cubicBezTo>
                  <a:pt x="986417" y="86891"/>
                  <a:pt x="984082" y="75689"/>
                  <a:pt x="985971" y="63074"/>
                </a:cubicBezTo>
                <a:close/>
                <a:moveTo>
                  <a:pt x="7208643" y="55702"/>
                </a:moveTo>
                <a:lnTo>
                  <a:pt x="7227842" y="55702"/>
                </a:lnTo>
                <a:cubicBezTo>
                  <a:pt x="7226293" y="68439"/>
                  <a:pt x="7223058" y="78156"/>
                  <a:pt x="7218135" y="84851"/>
                </a:cubicBezTo>
                <a:cubicBezTo>
                  <a:pt x="7213213" y="91547"/>
                  <a:pt x="7206088" y="94920"/>
                  <a:pt x="7196759" y="94970"/>
                </a:cubicBezTo>
                <a:cubicBezTo>
                  <a:pt x="7191843" y="94911"/>
                  <a:pt x="7187336" y="94110"/>
                  <a:pt x="7183240" y="92568"/>
                </a:cubicBezTo>
                <a:cubicBezTo>
                  <a:pt x="7179143" y="91026"/>
                  <a:pt x="7175458" y="89099"/>
                  <a:pt x="7172186" y="86786"/>
                </a:cubicBezTo>
                <a:cubicBezTo>
                  <a:pt x="7169343" y="84865"/>
                  <a:pt x="7166525" y="83173"/>
                  <a:pt x="7163733" y="81712"/>
                </a:cubicBezTo>
                <a:cubicBezTo>
                  <a:pt x="7160942" y="80252"/>
                  <a:pt x="7158023" y="79483"/>
                  <a:pt x="7154975" y="79406"/>
                </a:cubicBezTo>
                <a:cubicBezTo>
                  <a:pt x="7151560" y="79483"/>
                  <a:pt x="7148964" y="81174"/>
                  <a:pt x="7147188" y="84480"/>
                </a:cubicBezTo>
                <a:cubicBezTo>
                  <a:pt x="7145412" y="87786"/>
                  <a:pt x="7144047" y="92245"/>
                  <a:pt x="7143091" y="97857"/>
                </a:cubicBezTo>
                <a:lnTo>
                  <a:pt x="7123420" y="97857"/>
                </a:lnTo>
                <a:cubicBezTo>
                  <a:pt x="7124889" y="85755"/>
                  <a:pt x="7128304" y="75964"/>
                  <a:pt x="7133665" y="68482"/>
                </a:cubicBezTo>
                <a:cubicBezTo>
                  <a:pt x="7139027" y="61001"/>
                  <a:pt x="7146130" y="57151"/>
                  <a:pt x="7154975" y="56931"/>
                </a:cubicBezTo>
                <a:cubicBezTo>
                  <a:pt x="7160140" y="56998"/>
                  <a:pt x="7164561" y="57884"/>
                  <a:pt x="7168241" y="59589"/>
                </a:cubicBezTo>
                <a:cubicBezTo>
                  <a:pt x="7171918" y="61294"/>
                  <a:pt x="7175826" y="63411"/>
                  <a:pt x="7179960" y="65941"/>
                </a:cubicBezTo>
                <a:cubicBezTo>
                  <a:pt x="7183000" y="67844"/>
                  <a:pt x="7185833" y="69465"/>
                  <a:pt x="7188462" y="70805"/>
                </a:cubicBezTo>
                <a:cubicBezTo>
                  <a:pt x="7191092" y="72145"/>
                  <a:pt x="7193720" y="72844"/>
                  <a:pt x="7196350" y="72904"/>
                </a:cubicBezTo>
                <a:cubicBezTo>
                  <a:pt x="7199756" y="73032"/>
                  <a:pt x="7202368" y="71854"/>
                  <a:pt x="7204186" y="69371"/>
                </a:cubicBezTo>
                <a:cubicBezTo>
                  <a:pt x="7206005" y="66888"/>
                  <a:pt x="7207490" y="62332"/>
                  <a:pt x="7208643" y="55702"/>
                </a:cubicBezTo>
                <a:close/>
                <a:moveTo>
                  <a:pt x="7921291" y="54473"/>
                </a:moveTo>
                <a:lnTo>
                  <a:pt x="7955278" y="54473"/>
                </a:lnTo>
                <a:lnTo>
                  <a:pt x="7929480" y="188788"/>
                </a:lnTo>
                <a:lnTo>
                  <a:pt x="7931528" y="188379"/>
                </a:lnTo>
                <a:cubicBezTo>
                  <a:pt x="7936263" y="182672"/>
                  <a:pt x="7940920" y="177297"/>
                  <a:pt x="7945502" y="172255"/>
                </a:cubicBezTo>
                <a:cubicBezTo>
                  <a:pt x="7950083" y="167213"/>
                  <a:pt x="7954433" y="162350"/>
                  <a:pt x="7958554" y="157666"/>
                </a:cubicBezTo>
                <a:lnTo>
                  <a:pt x="8055600" y="54473"/>
                </a:lnTo>
                <a:lnTo>
                  <a:pt x="8098188" y="54473"/>
                </a:lnTo>
                <a:lnTo>
                  <a:pt x="7981894" y="173227"/>
                </a:lnTo>
                <a:lnTo>
                  <a:pt x="8053144" y="330476"/>
                </a:lnTo>
                <a:lnTo>
                  <a:pt x="8015881" y="330476"/>
                </a:lnTo>
                <a:lnTo>
                  <a:pt x="7955687" y="194931"/>
                </a:lnTo>
                <a:lnTo>
                  <a:pt x="7922519" y="225643"/>
                </a:lnTo>
                <a:lnTo>
                  <a:pt x="7902455" y="330476"/>
                </a:lnTo>
                <a:lnTo>
                  <a:pt x="7868877" y="330476"/>
                </a:lnTo>
                <a:close/>
                <a:moveTo>
                  <a:pt x="6059736" y="54473"/>
                </a:moveTo>
                <a:lnTo>
                  <a:pt x="6255463" y="54473"/>
                </a:lnTo>
                <a:lnTo>
                  <a:pt x="6252504" y="69664"/>
                </a:lnTo>
                <a:lnTo>
                  <a:pt x="6253104" y="68482"/>
                </a:lnTo>
                <a:cubicBezTo>
                  <a:pt x="6258462" y="61001"/>
                  <a:pt x="6265562" y="57151"/>
                  <a:pt x="6274402" y="56931"/>
                </a:cubicBezTo>
                <a:cubicBezTo>
                  <a:pt x="6279564" y="56998"/>
                  <a:pt x="6283984" y="57884"/>
                  <a:pt x="6287662" y="59589"/>
                </a:cubicBezTo>
                <a:cubicBezTo>
                  <a:pt x="6291339" y="61294"/>
                  <a:pt x="6295247" y="63411"/>
                  <a:pt x="6299386" y="65941"/>
                </a:cubicBezTo>
                <a:cubicBezTo>
                  <a:pt x="6302441" y="67844"/>
                  <a:pt x="6305342" y="69465"/>
                  <a:pt x="6308090" y="70805"/>
                </a:cubicBezTo>
                <a:cubicBezTo>
                  <a:pt x="6310837" y="72145"/>
                  <a:pt x="6313533" y="72844"/>
                  <a:pt x="6316179" y="72904"/>
                </a:cubicBezTo>
                <a:cubicBezTo>
                  <a:pt x="6319378" y="73032"/>
                  <a:pt x="6321887" y="71854"/>
                  <a:pt x="6323705" y="69371"/>
                </a:cubicBezTo>
                <a:cubicBezTo>
                  <a:pt x="6325522" y="66888"/>
                  <a:pt x="6327109" y="62332"/>
                  <a:pt x="6328466" y="55702"/>
                </a:cubicBezTo>
                <a:lnTo>
                  <a:pt x="6347255" y="55702"/>
                </a:lnTo>
                <a:cubicBezTo>
                  <a:pt x="6345707" y="68439"/>
                  <a:pt x="6342472" y="78156"/>
                  <a:pt x="6337550" y="84851"/>
                </a:cubicBezTo>
                <a:cubicBezTo>
                  <a:pt x="6332628" y="91547"/>
                  <a:pt x="6325504" y="94920"/>
                  <a:pt x="6316179" y="94970"/>
                </a:cubicBezTo>
                <a:cubicBezTo>
                  <a:pt x="6311264" y="94911"/>
                  <a:pt x="6306758" y="94110"/>
                  <a:pt x="6302663" y="92568"/>
                </a:cubicBezTo>
                <a:cubicBezTo>
                  <a:pt x="6298567" y="91026"/>
                  <a:pt x="6294881" y="89098"/>
                  <a:pt x="6291604" y="86786"/>
                </a:cubicBezTo>
                <a:cubicBezTo>
                  <a:pt x="6288933" y="84864"/>
                  <a:pt x="6286186" y="83173"/>
                  <a:pt x="6283361" y="81712"/>
                </a:cubicBezTo>
                <a:cubicBezTo>
                  <a:pt x="6280537" y="80252"/>
                  <a:pt x="6277687" y="79483"/>
                  <a:pt x="6274811" y="79406"/>
                </a:cubicBezTo>
                <a:cubicBezTo>
                  <a:pt x="6271202" y="79483"/>
                  <a:pt x="6268489" y="81174"/>
                  <a:pt x="6266671" y="84480"/>
                </a:cubicBezTo>
                <a:cubicBezTo>
                  <a:pt x="6264854" y="87785"/>
                  <a:pt x="6263471" y="92244"/>
                  <a:pt x="6262524" y="97855"/>
                </a:cubicBezTo>
                <a:lnTo>
                  <a:pt x="6242865" y="97855"/>
                </a:lnTo>
                <a:lnTo>
                  <a:pt x="6245974" y="83911"/>
                </a:lnTo>
                <a:lnTo>
                  <a:pt x="6168654" y="83911"/>
                </a:lnTo>
                <a:lnTo>
                  <a:pt x="6121975" y="330476"/>
                </a:lnTo>
                <a:lnTo>
                  <a:pt x="6087989" y="330476"/>
                </a:lnTo>
                <a:lnTo>
                  <a:pt x="6134668" y="83911"/>
                </a:lnTo>
                <a:lnTo>
                  <a:pt x="6054003" y="83911"/>
                </a:lnTo>
                <a:close/>
                <a:moveTo>
                  <a:pt x="5412036" y="54473"/>
                </a:moveTo>
                <a:lnTo>
                  <a:pt x="5607763" y="54473"/>
                </a:lnTo>
                <a:lnTo>
                  <a:pt x="5602029" y="83911"/>
                </a:lnTo>
                <a:lnTo>
                  <a:pt x="5520954" y="83911"/>
                </a:lnTo>
                <a:lnTo>
                  <a:pt x="5474275" y="330476"/>
                </a:lnTo>
                <a:lnTo>
                  <a:pt x="5440289" y="330476"/>
                </a:lnTo>
                <a:lnTo>
                  <a:pt x="5486968" y="83911"/>
                </a:lnTo>
                <a:lnTo>
                  <a:pt x="5406303" y="83911"/>
                </a:lnTo>
                <a:close/>
                <a:moveTo>
                  <a:pt x="20887" y="54473"/>
                </a:moveTo>
                <a:lnTo>
                  <a:pt x="216614" y="54473"/>
                </a:lnTo>
                <a:lnTo>
                  <a:pt x="210880" y="83911"/>
                </a:lnTo>
                <a:lnTo>
                  <a:pt x="129806" y="83911"/>
                </a:lnTo>
                <a:lnTo>
                  <a:pt x="83126" y="330476"/>
                </a:lnTo>
                <a:lnTo>
                  <a:pt x="49140" y="330476"/>
                </a:lnTo>
                <a:lnTo>
                  <a:pt x="95819" y="83911"/>
                </a:lnTo>
                <a:lnTo>
                  <a:pt x="15154" y="83911"/>
                </a:lnTo>
                <a:close/>
                <a:moveTo>
                  <a:pt x="8744007" y="54064"/>
                </a:moveTo>
                <a:cubicBezTo>
                  <a:pt x="8750212" y="54183"/>
                  <a:pt x="8755087" y="56194"/>
                  <a:pt x="8758632" y="60098"/>
                </a:cubicBezTo>
                <a:cubicBezTo>
                  <a:pt x="8762177" y="64001"/>
                  <a:pt x="8763984" y="69081"/>
                  <a:pt x="8764052" y="75337"/>
                </a:cubicBezTo>
                <a:cubicBezTo>
                  <a:pt x="8763737" y="82198"/>
                  <a:pt x="8761504" y="87704"/>
                  <a:pt x="8757353" y="91854"/>
                </a:cubicBezTo>
                <a:cubicBezTo>
                  <a:pt x="8753202" y="96005"/>
                  <a:pt x="8747800" y="98136"/>
                  <a:pt x="8741143" y="98246"/>
                </a:cubicBezTo>
                <a:cubicBezTo>
                  <a:pt x="8735135" y="98127"/>
                  <a:pt x="8730379" y="96116"/>
                  <a:pt x="8726877" y="92212"/>
                </a:cubicBezTo>
                <a:cubicBezTo>
                  <a:pt x="8723374" y="88309"/>
                  <a:pt x="8721585" y="83229"/>
                  <a:pt x="8721508" y="76973"/>
                </a:cubicBezTo>
                <a:cubicBezTo>
                  <a:pt x="8721678" y="70291"/>
                  <a:pt x="8723894" y="64837"/>
                  <a:pt x="8728155" y="60609"/>
                </a:cubicBezTo>
                <a:cubicBezTo>
                  <a:pt x="8732416" y="56382"/>
                  <a:pt x="8737700" y="54200"/>
                  <a:pt x="8744007" y="54064"/>
                </a:cubicBezTo>
                <a:close/>
                <a:moveTo>
                  <a:pt x="8363007" y="54064"/>
                </a:moveTo>
                <a:cubicBezTo>
                  <a:pt x="8369212" y="54183"/>
                  <a:pt x="8374087" y="56194"/>
                  <a:pt x="8377632" y="60098"/>
                </a:cubicBezTo>
                <a:cubicBezTo>
                  <a:pt x="8381177" y="64001"/>
                  <a:pt x="8382984" y="69081"/>
                  <a:pt x="8383052" y="75337"/>
                </a:cubicBezTo>
                <a:cubicBezTo>
                  <a:pt x="8382737" y="82198"/>
                  <a:pt x="8380504" y="87704"/>
                  <a:pt x="8376354" y="91854"/>
                </a:cubicBezTo>
                <a:cubicBezTo>
                  <a:pt x="8372203" y="96005"/>
                  <a:pt x="8366800" y="98136"/>
                  <a:pt x="8360143" y="98246"/>
                </a:cubicBezTo>
                <a:cubicBezTo>
                  <a:pt x="8354135" y="98127"/>
                  <a:pt x="8349379" y="96116"/>
                  <a:pt x="8345877" y="92212"/>
                </a:cubicBezTo>
                <a:cubicBezTo>
                  <a:pt x="8342374" y="88309"/>
                  <a:pt x="8340585" y="83229"/>
                  <a:pt x="8340508" y="76973"/>
                </a:cubicBezTo>
                <a:cubicBezTo>
                  <a:pt x="8340678" y="70291"/>
                  <a:pt x="8342894" y="64837"/>
                  <a:pt x="8347156" y="60609"/>
                </a:cubicBezTo>
                <a:cubicBezTo>
                  <a:pt x="8351417" y="56382"/>
                  <a:pt x="8356700" y="54200"/>
                  <a:pt x="8363007" y="54064"/>
                </a:cubicBezTo>
                <a:close/>
                <a:moveTo>
                  <a:pt x="1819333" y="54064"/>
                </a:moveTo>
                <a:cubicBezTo>
                  <a:pt x="1825538" y="54183"/>
                  <a:pt x="1830413" y="56194"/>
                  <a:pt x="1833958" y="60098"/>
                </a:cubicBezTo>
                <a:cubicBezTo>
                  <a:pt x="1837504" y="64001"/>
                  <a:pt x="1839311" y="69081"/>
                  <a:pt x="1839378" y="75337"/>
                </a:cubicBezTo>
                <a:cubicBezTo>
                  <a:pt x="1839063" y="82198"/>
                  <a:pt x="1836831" y="87704"/>
                  <a:pt x="1832680" y="91854"/>
                </a:cubicBezTo>
                <a:cubicBezTo>
                  <a:pt x="1828530" y="96005"/>
                  <a:pt x="1823126" y="98136"/>
                  <a:pt x="1816470" y="98246"/>
                </a:cubicBezTo>
                <a:cubicBezTo>
                  <a:pt x="1810461" y="98127"/>
                  <a:pt x="1805706" y="96116"/>
                  <a:pt x="1802203" y="92212"/>
                </a:cubicBezTo>
                <a:cubicBezTo>
                  <a:pt x="1798701" y="88309"/>
                  <a:pt x="1796911" y="83229"/>
                  <a:pt x="1796834" y="76973"/>
                </a:cubicBezTo>
                <a:cubicBezTo>
                  <a:pt x="1797004" y="70291"/>
                  <a:pt x="1799221" y="64837"/>
                  <a:pt x="1803482" y="60609"/>
                </a:cubicBezTo>
                <a:cubicBezTo>
                  <a:pt x="1807743" y="56382"/>
                  <a:pt x="1813027" y="54200"/>
                  <a:pt x="1819333" y="54064"/>
                </a:cubicBezTo>
                <a:close/>
                <a:moveTo>
                  <a:pt x="8856896" y="50787"/>
                </a:moveTo>
                <a:lnTo>
                  <a:pt x="8877324" y="50787"/>
                </a:lnTo>
                <a:cubicBezTo>
                  <a:pt x="8876932" y="58757"/>
                  <a:pt x="8878642" y="65344"/>
                  <a:pt x="8882455" y="70549"/>
                </a:cubicBezTo>
                <a:cubicBezTo>
                  <a:pt x="8886266" y="75754"/>
                  <a:pt x="8892080" y="78450"/>
                  <a:pt x="8899893" y="78638"/>
                </a:cubicBezTo>
                <a:cubicBezTo>
                  <a:pt x="8909620" y="78322"/>
                  <a:pt x="8917070" y="75370"/>
                  <a:pt x="8922243" y="69781"/>
                </a:cubicBezTo>
                <a:cubicBezTo>
                  <a:pt x="8927415" y="64192"/>
                  <a:pt x="8930875" y="57861"/>
                  <a:pt x="8932621" y="50787"/>
                </a:cubicBezTo>
                <a:lnTo>
                  <a:pt x="8953915" y="50787"/>
                </a:lnTo>
                <a:cubicBezTo>
                  <a:pt x="8951260" y="65928"/>
                  <a:pt x="8945103" y="77916"/>
                  <a:pt x="8935442" y="86751"/>
                </a:cubicBezTo>
                <a:cubicBezTo>
                  <a:pt x="8925781" y="95585"/>
                  <a:pt x="8913795" y="100100"/>
                  <a:pt x="8899484" y="100294"/>
                </a:cubicBezTo>
                <a:cubicBezTo>
                  <a:pt x="8881553" y="99793"/>
                  <a:pt x="8869488" y="94665"/>
                  <a:pt x="8863287" y="84910"/>
                </a:cubicBezTo>
                <a:cubicBezTo>
                  <a:pt x="8857087" y="75155"/>
                  <a:pt x="8854957" y="63780"/>
                  <a:pt x="8856896" y="50787"/>
                </a:cubicBezTo>
                <a:close/>
                <a:moveTo>
                  <a:pt x="10854053" y="49558"/>
                </a:moveTo>
                <a:lnTo>
                  <a:pt x="10894982" y="49558"/>
                </a:lnTo>
                <a:lnTo>
                  <a:pt x="10840531" y="108076"/>
                </a:lnTo>
                <a:lnTo>
                  <a:pt x="10813896" y="108076"/>
                </a:lnTo>
                <a:close/>
                <a:moveTo>
                  <a:pt x="9736645" y="49558"/>
                </a:moveTo>
                <a:lnTo>
                  <a:pt x="9775162" y="49558"/>
                </a:lnTo>
                <a:lnTo>
                  <a:pt x="9802206" y="108076"/>
                </a:lnTo>
                <a:lnTo>
                  <a:pt x="9778029" y="108076"/>
                </a:lnTo>
                <a:close/>
                <a:moveTo>
                  <a:pt x="5884869" y="49558"/>
                </a:moveTo>
                <a:lnTo>
                  <a:pt x="5909047" y="49558"/>
                </a:lnTo>
                <a:lnTo>
                  <a:pt x="5937281" y="108076"/>
                </a:lnTo>
                <a:lnTo>
                  <a:pt x="5911916" y="108076"/>
                </a:lnTo>
                <a:lnTo>
                  <a:pt x="5894294" y="70428"/>
                </a:lnTo>
                <a:lnTo>
                  <a:pt x="5893475" y="70428"/>
                </a:lnTo>
                <a:lnTo>
                  <a:pt x="5864789" y="108076"/>
                </a:lnTo>
                <a:lnTo>
                  <a:pt x="5837333" y="108076"/>
                </a:lnTo>
                <a:close/>
                <a:moveTo>
                  <a:pt x="5196402" y="49558"/>
                </a:moveTo>
                <a:lnTo>
                  <a:pt x="5234923" y="49558"/>
                </a:lnTo>
                <a:lnTo>
                  <a:pt x="5261936" y="108076"/>
                </a:lnTo>
                <a:lnTo>
                  <a:pt x="5237381" y="108076"/>
                </a:lnTo>
                <a:close/>
                <a:moveTo>
                  <a:pt x="4418020" y="49558"/>
                </a:moveTo>
                <a:lnTo>
                  <a:pt x="4442197" y="49558"/>
                </a:lnTo>
                <a:lnTo>
                  <a:pt x="4470432" y="108076"/>
                </a:lnTo>
                <a:lnTo>
                  <a:pt x="4445066" y="108076"/>
                </a:lnTo>
                <a:lnTo>
                  <a:pt x="4427445" y="70428"/>
                </a:lnTo>
                <a:lnTo>
                  <a:pt x="4426625" y="70428"/>
                </a:lnTo>
                <a:lnTo>
                  <a:pt x="4397939" y="108076"/>
                </a:lnTo>
                <a:lnTo>
                  <a:pt x="4370483" y="108076"/>
                </a:lnTo>
                <a:close/>
                <a:moveTo>
                  <a:pt x="3142702" y="49558"/>
                </a:moveTo>
                <a:lnTo>
                  <a:pt x="3167255" y="49558"/>
                </a:lnTo>
                <a:lnTo>
                  <a:pt x="3195491" y="108076"/>
                </a:lnTo>
                <a:lnTo>
                  <a:pt x="3170118" y="108076"/>
                </a:lnTo>
                <a:lnTo>
                  <a:pt x="3152534" y="70428"/>
                </a:lnTo>
                <a:lnTo>
                  <a:pt x="3151717" y="70428"/>
                </a:lnTo>
                <a:lnTo>
                  <a:pt x="3123032" y="108076"/>
                </a:lnTo>
                <a:lnTo>
                  <a:pt x="3095576" y="108076"/>
                </a:lnTo>
                <a:close/>
                <a:moveTo>
                  <a:pt x="1659762" y="49558"/>
                </a:moveTo>
                <a:lnTo>
                  <a:pt x="1684348" y="49558"/>
                </a:lnTo>
                <a:lnTo>
                  <a:pt x="1712184" y="108076"/>
                </a:lnTo>
                <a:lnTo>
                  <a:pt x="1686806" y="108076"/>
                </a:lnTo>
                <a:lnTo>
                  <a:pt x="1669187" y="70428"/>
                </a:lnTo>
                <a:lnTo>
                  <a:pt x="1668367" y="70428"/>
                </a:lnTo>
                <a:lnTo>
                  <a:pt x="1639684" y="108076"/>
                </a:lnTo>
                <a:lnTo>
                  <a:pt x="1612231" y="108076"/>
                </a:lnTo>
                <a:close/>
                <a:moveTo>
                  <a:pt x="300354" y="49558"/>
                </a:moveTo>
                <a:lnTo>
                  <a:pt x="341283" y="49558"/>
                </a:lnTo>
                <a:lnTo>
                  <a:pt x="286832" y="108076"/>
                </a:lnTo>
                <a:lnTo>
                  <a:pt x="260198" y="108076"/>
                </a:lnTo>
                <a:close/>
                <a:moveTo>
                  <a:pt x="7626715" y="46691"/>
                </a:moveTo>
                <a:lnTo>
                  <a:pt x="7652941" y="46691"/>
                </a:lnTo>
                <a:lnTo>
                  <a:pt x="7678720" y="105209"/>
                </a:lnTo>
                <a:lnTo>
                  <a:pt x="7652941" y="105209"/>
                </a:lnTo>
                <a:lnTo>
                  <a:pt x="7637779" y="66743"/>
                </a:lnTo>
                <a:lnTo>
                  <a:pt x="7636549" y="66743"/>
                </a:lnTo>
                <a:lnTo>
                  <a:pt x="7610733" y="105209"/>
                </a:lnTo>
                <a:lnTo>
                  <a:pt x="7583277" y="105209"/>
                </a:lnTo>
                <a:close/>
                <a:moveTo>
                  <a:pt x="9504091" y="39728"/>
                </a:moveTo>
                <a:lnTo>
                  <a:pt x="9538086" y="39728"/>
                </a:lnTo>
                <a:lnTo>
                  <a:pt x="9513511" y="167465"/>
                </a:lnTo>
                <a:lnTo>
                  <a:pt x="9514330" y="167465"/>
                </a:lnTo>
                <a:cubicBezTo>
                  <a:pt x="9522761" y="155249"/>
                  <a:pt x="9532932" y="145619"/>
                  <a:pt x="9544844" y="138573"/>
                </a:cubicBezTo>
                <a:cubicBezTo>
                  <a:pt x="9556756" y="131527"/>
                  <a:pt x="9570203" y="127931"/>
                  <a:pt x="9585187" y="127787"/>
                </a:cubicBezTo>
                <a:cubicBezTo>
                  <a:pt x="9597083" y="127548"/>
                  <a:pt x="9608080" y="131502"/>
                  <a:pt x="9618179" y="139649"/>
                </a:cubicBezTo>
                <a:cubicBezTo>
                  <a:pt x="9628277" y="147796"/>
                  <a:pt x="9633646" y="161573"/>
                  <a:pt x="9634285" y="180981"/>
                </a:cubicBezTo>
                <a:cubicBezTo>
                  <a:pt x="9634276" y="186399"/>
                  <a:pt x="9633986" y="192048"/>
                  <a:pt x="9633416" y="197927"/>
                </a:cubicBezTo>
                <a:cubicBezTo>
                  <a:pt x="9632845" y="203806"/>
                  <a:pt x="9632044" y="209352"/>
                  <a:pt x="9631013" y="214566"/>
                </a:cubicBezTo>
                <a:lnTo>
                  <a:pt x="9608929" y="330476"/>
                </a:lnTo>
                <a:lnTo>
                  <a:pt x="9574948" y="330476"/>
                </a:lnTo>
                <a:lnTo>
                  <a:pt x="9597065" y="216204"/>
                </a:lnTo>
                <a:cubicBezTo>
                  <a:pt x="9597705" y="212526"/>
                  <a:pt x="9598268" y="208414"/>
                  <a:pt x="9598754" y="203866"/>
                </a:cubicBezTo>
                <a:cubicBezTo>
                  <a:pt x="9599241" y="199318"/>
                  <a:pt x="9599497" y="194283"/>
                  <a:pt x="9599522" y="188763"/>
                </a:cubicBezTo>
                <a:cubicBezTo>
                  <a:pt x="9599625" y="179334"/>
                  <a:pt x="9597269" y="171569"/>
                  <a:pt x="9592457" y="165468"/>
                </a:cubicBezTo>
                <a:cubicBezTo>
                  <a:pt x="9587644" y="159367"/>
                  <a:pt x="9579760" y="156210"/>
                  <a:pt x="9568804" y="155997"/>
                </a:cubicBezTo>
                <a:cubicBezTo>
                  <a:pt x="9555032" y="156346"/>
                  <a:pt x="9541516" y="163326"/>
                  <a:pt x="9528256" y="176936"/>
                </a:cubicBezTo>
                <a:cubicBezTo>
                  <a:pt x="9514996" y="190546"/>
                  <a:pt x="9505985" y="208687"/>
                  <a:pt x="9501224" y="231358"/>
                </a:cubicBezTo>
                <a:lnTo>
                  <a:pt x="9482793" y="330476"/>
                </a:lnTo>
                <a:lnTo>
                  <a:pt x="9448798" y="330476"/>
                </a:lnTo>
                <a:close/>
                <a:moveTo>
                  <a:pt x="8132491" y="39728"/>
                </a:moveTo>
                <a:lnTo>
                  <a:pt x="8166486" y="39728"/>
                </a:lnTo>
                <a:lnTo>
                  <a:pt x="8141911" y="167465"/>
                </a:lnTo>
                <a:lnTo>
                  <a:pt x="8142730" y="167465"/>
                </a:lnTo>
                <a:cubicBezTo>
                  <a:pt x="8151161" y="155249"/>
                  <a:pt x="8161332" y="145619"/>
                  <a:pt x="8173244" y="138573"/>
                </a:cubicBezTo>
                <a:cubicBezTo>
                  <a:pt x="8185156" y="131527"/>
                  <a:pt x="8198604" y="127931"/>
                  <a:pt x="8213586" y="127787"/>
                </a:cubicBezTo>
                <a:cubicBezTo>
                  <a:pt x="8225483" y="127548"/>
                  <a:pt x="8236480" y="131502"/>
                  <a:pt x="8246579" y="139649"/>
                </a:cubicBezTo>
                <a:cubicBezTo>
                  <a:pt x="8256678" y="147796"/>
                  <a:pt x="8262046" y="161573"/>
                  <a:pt x="8262684" y="180981"/>
                </a:cubicBezTo>
                <a:cubicBezTo>
                  <a:pt x="8262676" y="186399"/>
                  <a:pt x="8262387" y="192048"/>
                  <a:pt x="8261816" y="197927"/>
                </a:cubicBezTo>
                <a:cubicBezTo>
                  <a:pt x="8261244" y="203806"/>
                  <a:pt x="8260444" y="209352"/>
                  <a:pt x="8259414" y="214566"/>
                </a:cubicBezTo>
                <a:lnTo>
                  <a:pt x="8237328" y="330476"/>
                </a:lnTo>
                <a:lnTo>
                  <a:pt x="8203348" y="330476"/>
                </a:lnTo>
                <a:lnTo>
                  <a:pt x="8225464" y="216204"/>
                </a:lnTo>
                <a:cubicBezTo>
                  <a:pt x="8226104" y="212526"/>
                  <a:pt x="8226668" y="208414"/>
                  <a:pt x="8227154" y="203866"/>
                </a:cubicBezTo>
                <a:cubicBezTo>
                  <a:pt x="8227640" y="199318"/>
                  <a:pt x="8227896" y="194283"/>
                  <a:pt x="8227922" y="188763"/>
                </a:cubicBezTo>
                <a:cubicBezTo>
                  <a:pt x="8228024" y="179334"/>
                  <a:pt x="8225670" y="171569"/>
                  <a:pt x="8220857" y="165468"/>
                </a:cubicBezTo>
                <a:cubicBezTo>
                  <a:pt x="8216044" y="159367"/>
                  <a:pt x="8208160" y="156210"/>
                  <a:pt x="8197204" y="155997"/>
                </a:cubicBezTo>
                <a:cubicBezTo>
                  <a:pt x="8183432" y="156346"/>
                  <a:pt x="8169916" y="163326"/>
                  <a:pt x="8156656" y="176936"/>
                </a:cubicBezTo>
                <a:cubicBezTo>
                  <a:pt x="8143396" y="190546"/>
                  <a:pt x="8134385" y="208687"/>
                  <a:pt x="8129624" y="231358"/>
                </a:cubicBezTo>
                <a:lnTo>
                  <a:pt x="8111192" y="330476"/>
                </a:lnTo>
                <a:lnTo>
                  <a:pt x="8077198" y="330476"/>
                </a:lnTo>
                <a:close/>
                <a:moveTo>
                  <a:pt x="7389526" y="39728"/>
                </a:moveTo>
                <a:lnTo>
                  <a:pt x="7423512" y="39728"/>
                </a:lnTo>
                <a:lnTo>
                  <a:pt x="7388708" y="221966"/>
                </a:lnTo>
                <a:lnTo>
                  <a:pt x="7389526" y="221966"/>
                </a:lnTo>
                <a:cubicBezTo>
                  <a:pt x="7392674" y="218443"/>
                  <a:pt x="7395898" y="214946"/>
                  <a:pt x="7399200" y="211474"/>
                </a:cubicBezTo>
                <a:cubicBezTo>
                  <a:pt x="7402501" y="208002"/>
                  <a:pt x="7405419" y="204811"/>
                  <a:pt x="7407952" y="201902"/>
                </a:cubicBezTo>
                <a:lnTo>
                  <a:pt x="7477971" y="132292"/>
                </a:lnTo>
                <a:lnTo>
                  <a:pt x="7519735" y="132292"/>
                </a:lnTo>
                <a:lnTo>
                  <a:pt x="7433338" y="213777"/>
                </a:lnTo>
                <a:lnTo>
                  <a:pt x="7492711" y="330476"/>
                </a:lnTo>
                <a:lnTo>
                  <a:pt x="7455041" y="330476"/>
                </a:lnTo>
                <a:lnTo>
                  <a:pt x="7407542" y="232612"/>
                </a:lnTo>
                <a:lnTo>
                  <a:pt x="7382566" y="255133"/>
                </a:lnTo>
                <a:lnTo>
                  <a:pt x="7368235" y="330476"/>
                </a:lnTo>
                <a:lnTo>
                  <a:pt x="7334658" y="330476"/>
                </a:lnTo>
                <a:close/>
                <a:moveTo>
                  <a:pt x="7006309" y="39728"/>
                </a:moveTo>
                <a:lnTo>
                  <a:pt x="7040304" y="39728"/>
                </a:lnTo>
                <a:lnTo>
                  <a:pt x="7032112" y="82324"/>
                </a:lnTo>
                <a:lnTo>
                  <a:pt x="7064878" y="82324"/>
                </a:lnTo>
                <a:lnTo>
                  <a:pt x="7060782" y="103980"/>
                </a:lnTo>
                <a:lnTo>
                  <a:pt x="7028016" y="103980"/>
                </a:lnTo>
                <a:lnTo>
                  <a:pt x="6996888" y="267810"/>
                </a:lnTo>
                <a:cubicBezTo>
                  <a:pt x="6994815" y="278178"/>
                  <a:pt x="6993023" y="288776"/>
                  <a:pt x="6991513" y="299604"/>
                </a:cubicBezTo>
                <a:cubicBezTo>
                  <a:pt x="6990003" y="310432"/>
                  <a:pt x="6988927" y="320723"/>
                  <a:pt x="6988288" y="330476"/>
                </a:cubicBezTo>
                <a:lnTo>
                  <a:pt x="6957160" y="330476"/>
                </a:lnTo>
                <a:lnTo>
                  <a:pt x="6962484" y="291202"/>
                </a:lnTo>
                <a:lnTo>
                  <a:pt x="6961665" y="291202"/>
                </a:lnTo>
                <a:cubicBezTo>
                  <a:pt x="6952578" y="305383"/>
                  <a:pt x="6941980" y="316210"/>
                  <a:pt x="6929871" y="323683"/>
                </a:cubicBezTo>
                <a:cubicBezTo>
                  <a:pt x="6917763" y="331156"/>
                  <a:pt x="6904606" y="334922"/>
                  <a:pt x="6890399" y="334981"/>
                </a:cubicBezTo>
                <a:cubicBezTo>
                  <a:pt x="6871092" y="334514"/>
                  <a:pt x="6856393" y="327576"/>
                  <a:pt x="6846301" y="314167"/>
                </a:cubicBezTo>
                <a:cubicBezTo>
                  <a:pt x="6836210" y="300758"/>
                  <a:pt x="6831130" y="283680"/>
                  <a:pt x="6831062" y="262932"/>
                </a:cubicBezTo>
                <a:cubicBezTo>
                  <a:pt x="6831276" y="239078"/>
                  <a:pt x="6836667" y="216959"/>
                  <a:pt x="6847235" y="196574"/>
                </a:cubicBezTo>
                <a:cubicBezTo>
                  <a:pt x="6857802" y="176189"/>
                  <a:pt x="6872260" y="159719"/>
                  <a:pt x="6890609" y="147164"/>
                </a:cubicBezTo>
                <a:cubicBezTo>
                  <a:pt x="6908959" y="134610"/>
                  <a:pt x="6929913" y="128150"/>
                  <a:pt x="6953473" y="127787"/>
                </a:cubicBezTo>
                <a:cubicBezTo>
                  <a:pt x="6959959" y="127821"/>
                  <a:pt x="6966341" y="128468"/>
                  <a:pt x="6972621" y="129729"/>
                </a:cubicBezTo>
                <a:cubicBezTo>
                  <a:pt x="6978902" y="130989"/>
                  <a:pt x="6984261" y="132659"/>
                  <a:pt x="6988697" y="134737"/>
                </a:cubicBezTo>
                <a:lnTo>
                  <a:pt x="6994431" y="103980"/>
                </a:lnTo>
                <a:lnTo>
                  <a:pt x="6914564" y="103980"/>
                </a:lnTo>
                <a:lnTo>
                  <a:pt x="6918659" y="82324"/>
                </a:lnTo>
                <a:lnTo>
                  <a:pt x="6998527" y="82324"/>
                </a:lnTo>
                <a:close/>
                <a:moveTo>
                  <a:pt x="6598966" y="39728"/>
                </a:moveTo>
                <a:lnTo>
                  <a:pt x="6632961" y="39728"/>
                </a:lnTo>
                <a:lnTo>
                  <a:pt x="6608386" y="167465"/>
                </a:lnTo>
                <a:lnTo>
                  <a:pt x="6609206" y="167465"/>
                </a:lnTo>
                <a:cubicBezTo>
                  <a:pt x="6617636" y="155249"/>
                  <a:pt x="6627807" y="145619"/>
                  <a:pt x="6639719" y="138573"/>
                </a:cubicBezTo>
                <a:cubicBezTo>
                  <a:pt x="6651631" y="131527"/>
                  <a:pt x="6665079" y="127931"/>
                  <a:pt x="6680062" y="127787"/>
                </a:cubicBezTo>
                <a:cubicBezTo>
                  <a:pt x="6691958" y="127548"/>
                  <a:pt x="6702955" y="131502"/>
                  <a:pt x="6713054" y="139649"/>
                </a:cubicBezTo>
                <a:cubicBezTo>
                  <a:pt x="6723153" y="147796"/>
                  <a:pt x="6728522" y="161573"/>
                  <a:pt x="6729160" y="180981"/>
                </a:cubicBezTo>
                <a:cubicBezTo>
                  <a:pt x="6729151" y="186399"/>
                  <a:pt x="6728862" y="192048"/>
                  <a:pt x="6728291" y="197927"/>
                </a:cubicBezTo>
                <a:cubicBezTo>
                  <a:pt x="6727720" y="203806"/>
                  <a:pt x="6726919" y="209352"/>
                  <a:pt x="6725888" y="214566"/>
                </a:cubicBezTo>
                <a:lnTo>
                  <a:pt x="6703804" y="330476"/>
                </a:lnTo>
                <a:lnTo>
                  <a:pt x="6669823" y="330476"/>
                </a:lnTo>
                <a:lnTo>
                  <a:pt x="6691940" y="216204"/>
                </a:lnTo>
                <a:cubicBezTo>
                  <a:pt x="6692580" y="212526"/>
                  <a:pt x="6693143" y="208414"/>
                  <a:pt x="6693629" y="203866"/>
                </a:cubicBezTo>
                <a:cubicBezTo>
                  <a:pt x="6694115" y="199318"/>
                  <a:pt x="6694372" y="194283"/>
                  <a:pt x="6694397" y="188763"/>
                </a:cubicBezTo>
                <a:cubicBezTo>
                  <a:pt x="6694500" y="179334"/>
                  <a:pt x="6692145" y="171569"/>
                  <a:pt x="6687332" y="165468"/>
                </a:cubicBezTo>
                <a:cubicBezTo>
                  <a:pt x="6682520" y="159367"/>
                  <a:pt x="6674635" y="156210"/>
                  <a:pt x="6663679" y="155997"/>
                </a:cubicBezTo>
                <a:cubicBezTo>
                  <a:pt x="6649907" y="156346"/>
                  <a:pt x="6636391" y="163326"/>
                  <a:pt x="6623131" y="176936"/>
                </a:cubicBezTo>
                <a:cubicBezTo>
                  <a:pt x="6609871" y="190546"/>
                  <a:pt x="6600861" y="208687"/>
                  <a:pt x="6596099" y="231358"/>
                </a:cubicBezTo>
                <a:lnTo>
                  <a:pt x="6577669" y="330476"/>
                </a:lnTo>
                <a:lnTo>
                  <a:pt x="6543674" y="330476"/>
                </a:lnTo>
                <a:close/>
                <a:moveTo>
                  <a:pt x="3750993" y="39728"/>
                </a:moveTo>
                <a:lnTo>
                  <a:pt x="3784988" y="39728"/>
                </a:lnTo>
                <a:lnTo>
                  <a:pt x="3760413" y="167465"/>
                </a:lnTo>
                <a:lnTo>
                  <a:pt x="3761233" y="167465"/>
                </a:lnTo>
                <a:cubicBezTo>
                  <a:pt x="3769663" y="155249"/>
                  <a:pt x="3779834" y="145619"/>
                  <a:pt x="3791745" y="138573"/>
                </a:cubicBezTo>
                <a:cubicBezTo>
                  <a:pt x="3803657" y="131527"/>
                  <a:pt x="3817104" y="127931"/>
                  <a:pt x="3832087" y="127787"/>
                </a:cubicBezTo>
                <a:cubicBezTo>
                  <a:pt x="3843983" y="127548"/>
                  <a:pt x="3854981" y="131502"/>
                  <a:pt x="3865080" y="139649"/>
                </a:cubicBezTo>
                <a:cubicBezTo>
                  <a:pt x="3875178" y="147796"/>
                  <a:pt x="3880547" y="161573"/>
                  <a:pt x="3881186" y="180981"/>
                </a:cubicBezTo>
                <a:cubicBezTo>
                  <a:pt x="3881177" y="186399"/>
                  <a:pt x="3880887" y="192048"/>
                  <a:pt x="3880316" y="197927"/>
                </a:cubicBezTo>
                <a:cubicBezTo>
                  <a:pt x="3879745" y="203806"/>
                  <a:pt x="3878944" y="209352"/>
                  <a:pt x="3877914" y="214566"/>
                </a:cubicBezTo>
                <a:lnTo>
                  <a:pt x="3855829" y="330476"/>
                </a:lnTo>
                <a:lnTo>
                  <a:pt x="3821848" y="330476"/>
                </a:lnTo>
                <a:lnTo>
                  <a:pt x="3843965" y="216204"/>
                </a:lnTo>
                <a:cubicBezTo>
                  <a:pt x="3844605" y="212526"/>
                  <a:pt x="3845168" y="208414"/>
                  <a:pt x="3845655" y="203866"/>
                </a:cubicBezTo>
                <a:cubicBezTo>
                  <a:pt x="3846141" y="199318"/>
                  <a:pt x="3846397" y="194283"/>
                  <a:pt x="3846423" y="188763"/>
                </a:cubicBezTo>
                <a:cubicBezTo>
                  <a:pt x="3846525" y="179334"/>
                  <a:pt x="3844170" y="171569"/>
                  <a:pt x="3839358" y="165468"/>
                </a:cubicBezTo>
                <a:cubicBezTo>
                  <a:pt x="3834545" y="159367"/>
                  <a:pt x="3826660" y="156210"/>
                  <a:pt x="3815705" y="155997"/>
                </a:cubicBezTo>
                <a:cubicBezTo>
                  <a:pt x="3801932" y="156346"/>
                  <a:pt x="3788417" y="163326"/>
                  <a:pt x="3775158" y="176936"/>
                </a:cubicBezTo>
                <a:cubicBezTo>
                  <a:pt x="3761898" y="190546"/>
                  <a:pt x="3752887" y="208687"/>
                  <a:pt x="3748126" y="231358"/>
                </a:cubicBezTo>
                <a:lnTo>
                  <a:pt x="3729695" y="330476"/>
                </a:lnTo>
                <a:lnTo>
                  <a:pt x="3695701" y="330476"/>
                </a:lnTo>
                <a:close/>
                <a:moveTo>
                  <a:pt x="2100935" y="39728"/>
                </a:moveTo>
                <a:lnTo>
                  <a:pt x="2134930" y="39728"/>
                </a:lnTo>
                <a:lnTo>
                  <a:pt x="2091515" y="267810"/>
                </a:lnTo>
                <a:cubicBezTo>
                  <a:pt x="2089441" y="278178"/>
                  <a:pt x="2087650" y="288776"/>
                  <a:pt x="2086139" y="299604"/>
                </a:cubicBezTo>
                <a:cubicBezTo>
                  <a:pt x="2084629" y="310432"/>
                  <a:pt x="2083554" y="320723"/>
                  <a:pt x="2082914" y="330476"/>
                </a:cubicBezTo>
                <a:lnTo>
                  <a:pt x="2051786" y="330476"/>
                </a:lnTo>
                <a:lnTo>
                  <a:pt x="2057110" y="291202"/>
                </a:lnTo>
                <a:lnTo>
                  <a:pt x="2056291" y="291202"/>
                </a:lnTo>
                <a:cubicBezTo>
                  <a:pt x="2047204" y="305383"/>
                  <a:pt x="2036606" y="316210"/>
                  <a:pt x="2024498" y="323683"/>
                </a:cubicBezTo>
                <a:cubicBezTo>
                  <a:pt x="2012390" y="331156"/>
                  <a:pt x="1999233" y="334922"/>
                  <a:pt x="1985026" y="334981"/>
                </a:cubicBezTo>
                <a:cubicBezTo>
                  <a:pt x="1965719" y="334514"/>
                  <a:pt x="1951019" y="327576"/>
                  <a:pt x="1940927" y="314167"/>
                </a:cubicBezTo>
                <a:cubicBezTo>
                  <a:pt x="1930835" y="300758"/>
                  <a:pt x="1925756" y="283680"/>
                  <a:pt x="1925688" y="262932"/>
                </a:cubicBezTo>
                <a:cubicBezTo>
                  <a:pt x="1925903" y="239078"/>
                  <a:pt x="1931293" y="216959"/>
                  <a:pt x="1941861" y="196574"/>
                </a:cubicBezTo>
                <a:cubicBezTo>
                  <a:pt x="1952428" y="176189"/>
                  <a:pt x="1966887" y="159719"/>
                  <a:pt x="1985236" y="147164"/>
                </a:cubicBezTo>
                <a:cubicBezTo>
                  <a:pt x="2003585" y="134610"/>
                  <a:pt x="2024540" y="128150"/>
                  <a:pt x="2048100" y="127787"/>
                </a:cubicBezTo>
                <a:cubicBezTo>
                  <a:pt x="2054585" y="127821"/>
                  <a:pt x="2060967" y="128468"/>
                  <a:pt x="2067248" y="129729"/>
                </a:cubicBezTo>
                <a:cubicBezTo>
                  <a:pt x="2073528" y="130989"/>
                  <a:pt x="2078887" y="132659"/>
                  <a:pt x="2083324" y="134737"/>
                </a:cubicBezTo>
                <a:close/>
                <a:moveTo>
                  <a:pt x="1051887" y="13925"/>
                </a:moveTo>
                <a:lnTo>
                  <a:pt x="1086675" y="13925"/>
                </a:lnTo>
                <a:lnTo>
                  <a:pt x="1041255" y="67938"/>
                </a:lnTo>
                <a:lnTo>
                  <a:pt x="1019117" y="67938"/>
                </a:lnTo>
                <a:close/>
                <a:moveTo>
                  <a:pt x="7697970" y="0"/>
                </a:moveTo>
                <a:cubicBezTo>
                  <a:pt x="7707332" y="178"/>
                  <a:pt x="7714820" y="2783"/>
                  <a:pt x="7720435" y="7817"/>
                </a:cubicBezTo>
                <a:cubicBezTo>
                  <a:pt x="7726052" y="12850"/>
                  <a:pt x="7728932" y="19242"/>
                  <a:pt x="7729076" y="26994"/>
                </a:cubicBezTo>
                <a:cubicBezTo>
                  <a:pt x="7728866" y="33956"/>
                  <a:pt x="7726787" y="39723"/>
                  <a:pt x="7722836" y="44295"/>
                </a:cubicBezTo>
                <a:cubicBezTo>
                  <a:pt x="7718886" y="48868"/>
                  <a:pt x="7714319" y="53141"/>
                  <a:pt x="7709136" y="57116"/>
                </a:cubicBezTo>
                <a:cubicBezTo>
                  <a:pt x="7703953" y="61092"/>
                  <a:pt x="7699409" y="65664"/>
                  <a:pt x="7695502" y="70835"/>
                </a:cubicBezTo>
                <a:lnTo>
                  <a:pt x="7678720" y="63469"/>
                </a:lnTo>
                <a:cubicBezTo>
                  <a:pt x="7683537" y="56138"/>
                  <a:pt x="7688847" y="50440"/>
                  <a:pt x="7694652" y="46376"/>
                </a:cubicBezTo>
                <a:cubicBezTo>
                  <a:pt x="7700457" y="42313"/>
                  <a:pt x="7703620" y="37220"/>
                  <a:pt x="7704143" y="31098"/>
                </a:cubicBezTo>
                <a:cubicBezTo>
                  <a:pt x="7704074" y="27926"/>
                  <a:pt x="7702874" y="25242"/>
                  <a:pt x="7700543" y="23045"/>
                </a:cubicBezTo>
                <a:cubicBezTo>
                  <a:pt x="7698213" y="20848"/>
                  <a:pt x="7695164" y="19702"/>
                  <a:pt x="7691397" y="19608"/>
                </a:cubicBezTo>
                <a:cubicBezTo>
                  <a:pt x="7687248" y="19762"/>
                  <a:pt x="7683278" y="21096"/>
                  <a:pt x="7679487" y="23609"/>
                </a:cubicBezTo>
                <a:cubicBezTo>
                  <a:pt x="7675696" y="26122"/>
                  <a:pt x="7672442" y="28892"/>
                  <a:pt x="7669723" y="31919"/>
                </a:cubicBezTo>
                <a:lnTo>
                  <a:pt x="7659088" y="20839"/>
                </a:lnTo>
                <a:cubicBezTo>
                  <a:pt x="7663059" y="15500"/>
                  <a:pt x="7668411" y="10750"/>
                  <a:pt x="7675146" y="6588"/>
                </a:cubicBezTo>
                <a:cubicBezTo>
                  <a:pt x="7681880" y="2425"/>
                  <a:pt x="7689488" y="229"/>
                  <a:pt x="769797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59935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120201" y="167424"/>
            <a:ext cx="11895788" cy="6555348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1" y="3886200"/>
            <a:ext cx="2971800" cy="2971800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644465" y="668758"/>
            <a:ext cx="534596" cy="720228"/>
          </a:xfrm>
          <a:custGeom>
            <a:avLst/>
            <a:gdLst/>
            <a:ahLst/>
            <a:cxnLst/>
            <a:rect l="l" t="t" r="r" b="b"/>
            <a:pathLst>
              <a:path w="377190" h="545897">
                <a:moveTo>
                  <a:pt x="223570" y="43891"/>
                </a:moveTo>
                <a:lnTo>
                  <a:pt x="131673" y="404622"/>
                </a:lnTo>
                <a:lnTo>
                  <a:pt x="190652" y="408737"/>
                </a:lnTo>
                <a:close/>
                <a:moveTo>
                  <a:pt x="91897" y="0"/>
                </a:moveTo>
                <a:lnTo>
                  <a:pt x="234543" y="0"/>
                </a:lnTo>
                <a:lnTo>
                  <a:pt x="224942" y="39777"/>
                </a:lnTo>
                <a:lnTo>
                  <a:pt x="377190" y="39777"/>
                </a:lnTo>
                <a:lnTo>
                  <a:pt x="326440" y="418338"/>
                </a:lnTo>
                <a:lnTo>
                  <a:pt x="357987" y="421081"/>
                </a:lnTo>
                <a:lnTo>
                  <a:pt x="357987" y="466344"/>
                </a:lnTo>
                <a:lnTo>
                  <a:pt x="319582" y="466344"/>
                </a:lnTo>
                <a:lnTo>
                  <a:pt x="308610" y="545897"/>
                </a:lnTo>
                <a:lnTo>
                  <a:pt x="176936" y="545897"/>
                </a:lnTo>
                <a:lnTo>
                  <a:pt x="185166" y="469087"/>
                </a:lnTo>
                <a:lnTo>
                  <a:pt x="0" y="473202"/>
                </a:lnTo>
                <a:close/>
              </a:path>
            </a:pathLst>
          </a:custGeom>
          <a:solidFill>
            <a:srgbClr val="3D641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Freeform 9"/>
          <p:cNvSpPr/>
          <p:nvPr/>
        </p:nvSpPr>
        <p:spPr>
          <a:xfrm>
            <a:off x="1400276" y="809291"/>
            <a:ext cx="10326080" cy="871595"/>
          </a:xfrm>
          <a:custGeom>
            <a:avLst/>
            <a:gdLst/>
            <a:ahLst/>
            <a:cxnLst/>
            <a:rect l="l" t="t" r="r" b="b"/>
            <a:pathLst>
              <a:path w="10326080" h="871595">
                <a:moveTo>
                  <a:pt x="1951777" y="814254"/>
                </a:moveTo>
                <a:cubicBezTo>
                  <a:pt x="1957511" y="814254"/>
                  <a:pt x="1962290" y="816302"/>
                  <a:pt x="1966113" y="820398"/>
                </a:cubicBezTo>
                <a:cubicBezTo>
                  <a:pt x="1969935" y="824493"/>
                  <a:pt x="1971847" y="829545"/>
                  <a:pt x="1971847" y="835552"/>
                </a:cubicBezTo>
                <a:cubicBezTo>
                  <a:pt x="1971847" y="841286"/>
                  <a:pt x="1969935" y="846201"/>
                  <a:pt x="1966113" y="850297"/>
                </a:cubicBezTo>
                <a:cubicBezTo>
                  <a:pt x="1962290" y="854392"/>
                  <a:pt x="1957375" y="856440"/>
                  <a:pt x="1951368" y="856440"/>
                </a:cubicBezTo>
                <a:cubicBezTo>
                  <a:pt x="1945633" y="856440"/>
                  <a:pt x="1940787" y="854392"/>
                  <a:pt x="1936828" y="850297"/>
                </a:cubicBezTo>
                <a:cubicBezTo>
                  <a:pt x="1932869" y="846201"/>
                  <a:pt x="1930889" y="841286"/>
                  <a:pt x="1930889" y="835552"/>
                </a:cubicBezTo>
                <a:cubicBezTo>
                  <a:pt x="1930889" y="829545"/>
                  <a:pt x="1932937" y="824493"/>
                  <a:pt x="1937033" y="820398"/>
                </a:cubicBezTo>
                <a:cubicBezTo>
                  <a:pt x="1941128" y="816302"/>
                  <a:pt x="1946043" y="814254"/>
                  <a:pt x="1951777" y="814254"/>
                </a:cubicBezTo>
                <a:close/>
                <a:moveTo>
                  <a:pt x="998868" y="814254"/>
                </a:moveTo>
                <a:cubicBezTo>
                  <a:pt x="1004602" y="814254"/>
                  <a:pt x="1009380" y="816302"/>
                  <a:pt x="1013203" y="820398"/>
                </a:cubicBezTo>
                <a:cubicBezTo>
                  <a:pt x="1017025" y="824493"/>
                  <a:pt x="1018937" y="829545"/>
                  <a:pt x="1018937" y="835552"/>
                </a:cubicBezTo>
                <a:cubicBezTo>
                  <a:pt x="1018937" y="841286"/>
                  <a:pt x="1017025" y="846201"/>
                  <a:pt x="1013203" y="850297"/>
                </a:cubicBezTo>
                <a:cubicBezTo>
                  <a:pt x="1009380" y="854392"/>
                  <a:pt x="1004465" y="856440"/>
                  <a:pt x="998458" y="856440"/>
                </a:cubicBezTo>
                <a:cubicBezTo>
                  <a:pt x="992724" y="856440"/>
                  <a:pt x="987877" y="854392"/>
                  <a:pt x="983918" y="850297"/>
                </a:cubicBezTo>
                <a:cubicBezTo>
                  <a:pt x="979959" y="846201"/>
                  <a:pt x="977980" y="841286"/>
                  <a:pt x="977980" y="835552"/>
                </a:cubicBezTo>
                <a:cubicBezTo>
                  <a:pt x="977980" y="829545"/>
                  <a:pt x="980027" y="824493"/>
                  <a:pt x="984123" y="820398"/>
                </a:cubicBezTo>
                <a:cubicBezTo>
                  <a:pt x="988219" y="816302"/>
                  <a:pt x="993134" y="814254"/>
                  <a:pt x="998868" y="814254"/>
                </a:cubicBezTo>
                <a:close/>
                <a:moveTo>
                  <a:pt x="9303447" y="734797"/>
                </a:moveTo>
                <a:cubicBezTo>
                  <a:pt x="9310820" y="734797"/>
                  <a:pt x="9316691" y="737186"/>
                  <a:pt x="9321059" y="741964"/>
                </a:cubicBezTo>
                <a:cubicBezTo>
                  <a:pt x="9325429" y="746742"/>
                  <a:pt x="9327612" y="752954"/>
                  <a:pt x="9327612" y="760600"/>
                </a:cubicBezTo>
                <a:cubicBezTo>
                  <a:pt x="9327612" y="767972"/>
                  <a:pt x="9325359" y="774048"/>
                  <a:pt x="9320854" y="778826"/>
                </a:cubicBezTo>
                <a:cubicBezTo>
                  <a:pt x="9316349" y="783604"/>
                  <a:pt x="9310410" y="785993"/>
                  <a:pt x="9303037" y="785993"/>
                </a:cubicBezTo>
                <a:cubicBezTo>
                  <a:pt x="9296212" y="785993"/>
                  <a:pt x="9290546" y="783536"/>
                  <a:pt x="9286040" y="778621"/>
                </a:cubicBezTo>
                <a:cubicBezTo>
                  <a:pt x="9281535" y="773706"/>
                  <a:pt x="9279283" y="767699"/>
                  <a:pt x="9279283" y="760600"/>
                </a:cubicBezTo>
                <a:cubicBezTo>
                  <a:pt x="9279283" y="752954"/>
                  <a:pt x="9281535" y="746742"/>
                  <a:pt x="9286040" y="741964"/>
                </a:cubicBezTo>
                <a:cubicBezTo>
                  <a:pt x="9290546" y="737186"/>
                  <a:pt x="9296348" y="734797"/>
                  <a:pt x="9303447" y="734797"/>
                </a:cubicBezTo>
                <a:close/>
                <a:moveTo>
                  <a:pt x="3662600" y="729882"/>
                </a:moveTo>
                <a:cubicBezTo>
                  <a:pt x="3657685" y="747357"/>
                  <a:pt x="3651337" y="765924"/>
                  <a:pt x="3643555" y="785584"/>
                </a:cubicBezTo>
                <a:cubicBezTo>
                  <a:pt x="3635773" y="805243"/>
                  <a:pt x="3629015" y="819852"/>
                  <a:pt x="3623281" y="829408"/>
                </a:cubicBezTo>
                <a:lnTo>
                  <a:pt x="3597888" y="832275"/>
                </a:lnTo>
                <a:cubicBezTo>
                  <a:pt x="3608810" y="802240"/>
                  <a:pt x="3617001" y="769474"/>
                  <a:pt x="3622462" y="733977"/>
                </a:cubicBezTo>
                <a:close/>
                <a:moveTo>
                  <a:pt x="8973949" y="680323"/>
                </a:moveTo>
                <a:cubicBezTo>
                  <a:pt x="8917974" y="679231"/>
                  <a:pt x="8889986" y="694112"/>
                  <a:pt x="8889986" y="724967"/>
                </a:cubicBezTo>
                <a:cubicBezTo>
                  <a:pt x="8889986" y="736162"/>
                  <a:pt x="8893195" y="744695"/>
                  <a:pt x="8899611" y="750565"/>
                </a:cubicBezTo>
                <a:cubicBezTo>
                  <a:pt x="8906029" y="756436"/>
                  <a:pt x="8914015" y="759371"/>
                  <a:pt x="8923571" y="759371"/>
                </a:cubicBezTo>
                <a:cubicBezTo>
                  <a:pt x="8935859" y="759371"/>
                  <a:pt x="8946235" y="756163"/>
                  <a:pt x="8954699" y="749746"/>
                </a:cubicBezTo>
                <a:cubicBezTo>
                  <a:pt x="8963164" y="743329"/>
                  <a:pt x="8969034" y="735479"/>
                  <a:pt x="8972311" y="726195"/>
                </a:cubicBezTo>
                <a:cubicBezTo>
                  <a:pt x="8973404" y="722646"/>
                  <a:pt x="8973949" y="718823"/>
                  <a:pt x="8973949" y="714727"/>
                </a:cubicBezTo>
                <a:close/>
                <a:moveTo>
                  <a:pt x="7402324" y="680323"/>
                </a:moveTo>
                <a:cubicBezTo>
                  <a:pt x="7346350" y="679231"/>
                  <a:pt x="7318362" y="694112"/>
                  <a:pt x="7318362" y="724967"/>
                </a:cubicBezTo>
                <a:cubicBezTo>
                  <a:pt x="7318362" y="736162"/>
                  <a:pt x="7321570" y="744695"/>
                  <a:pt x="7327986" y="750565"/>
                </a:cubicBezTo>
                <a:cubicBezTo>
                  <a:pt x="7334404" y="756436"/>
                  <a:pt x="7342390" y="759371"/>
                  <a:pt x="7351946" y="759371"/>
                </a:cubicBezTo>
                <a:cubicBezTo>
                  <a:pt x="7364234" y="759371"/>
                  <a:pt x="7374610" y="756163"/>
                  <a:pt x="7383074" y="749746"/>
                </a:cubicBezTo>
                <a:cubicBezTo>
                  <a:pt x="7391539" y="743329"/>
                  <a:pt x="7397409" y="735479"/>
                  <a:pt x="7400686" y="726195"/>
                </a:cubicBezTo>
                <a:cubicBezTo>
                  <a:pt x="7401778" y="722646"/>
                  <a:pt x="7402324" y="718823"/>
                  <a:pt x="7402324" y="714727"/>
                </a:cubicBezTo>
                <a:close/>
                <a:moveTo>
                  <a:pt x="4344800" y="680323"/>
                </a:moveTo>
                <a:cubicBezTo>
                  <a:pt x="4288825" y="679231"/>
                  <a:pt x="4260837" y="694112"/>
                  <a:pt x="4260837" y="724967"/>
                </a:cubicBezTo>
                <a:cubicBezTo>
                  <a:pt x="4260837" y="736162"/>
                  <a:pt x="4264046" y="744695"/>
                  <a:pt x="4270462" y="750565"/>
                </a:cubicBezTo>
                <a:cubicBezTo>
                  <a:pt x="4276879" y="756436"/>
                  <a:pt x="4284866" y="759371"/>
                  <a:pt x="4294422" y="759371"/>
                </a:cubicBezTo>
                <a:cubicBezTo>
                  <a:pt x="4306710" y="759371"/>
                  <a:pt x="4317086" y="756163"/>
                  <a:pt x="4325550" y="749746"/>
                </a:cubicBezTo>
                <a:cubicBezTo>
                  <a:pt x="4334015" y="743329"/>
                  <a:pt x="4339885" y="735479"/>
                  <a:pt x="4343162" y="726195"/>
                </a:cubicBezTo>
                <a:cubicBezTo>
                  <a:pt x="4344254" y="722646"/>
                  <a:pt x="4344800" y="718823"/>
                  <a:pt x="4344800" y="714727"/>
                </a:cubicBezTo>
                <a:close/>
                <a:moveTo>
                  <a:pt x="3525650" y="680323"/>
                </a:moveTo>
                <a:cubicBezTo>
                  <a:pt x="3469675" y="679231"/>
                  <a:pt x="3441687" y="694112"/>
                  <a:pt x="3441687" y="724967"/>
                </a:cubicBezTo>
                <a:cubicBezTo>
                  <a:pt x="3441687" y="736162"/>
                  <a:pt x="3444896" y="744695"/>
                  <a:pt x="3451312" y="750565"/>
                </a:cubicBezTo>
                <a:cubicBezTo>
                  <a:pt x="3457729" y="756436"/>
                  <a:pt x="3465716" y="759371"/>
                  <a:pt x="3475272" y="759371"/>
                </a:cubicBezTo>
                <a:cubicBezTo>
                  <a:pt x="3487559" y="759371"/>
                  <a:pt x="3497935" y="756163"/>
                  <a:pt x="3506400" y="749746"/>
                </a:cubicBezTo>
                <a:cubicBezTo>
                  <a:pt x="3514864" y="743329"/>
                  <a:pt x="3520735" y="735479"/>
                  <a:pt x="3524011" y="726195"/>
                </a:cubicBezTo>
                <a:cubicBezTo>
                  <a:pt x="3525104" y="722646"/>
                  <a:pt x="3525650" y="718823"/>
                  <a:pt x="3525650" y="714727"/>
                </a:cubicBezTo>
                <a:close/>
                <a:moveTo>
                  <a:pt x="3875723" y="607828"/>
                </a:moveTo>
                <a:cubicBezTo>
                  <a:pt x="3863162" y="607828"/>
                  <a:pt x="3851762" y="611856"/>
                  <a:pt x="3841523" y="619911"/>
                </a:cubicBezTo>
                <a:cubicBezTo>
                  <a:pt x="3831283" y="627966"/>
                  <a:pt x="3824526" y="638683"/>
                  <a:pt x="3821249" y="652062"/>
                </a:cubicBezTo>
                <a:cubicBezTo>
                  <a:pt x="3819610" y="658069"/>
                  <a:pt x="3818792" y="662848"/>
                  <a:pt x="3818792" y="666398"/>
                </a:cubicBezTo>
                <a:lnTo>
                  <a:pt x="3818792" y="700802"/>
                </a:lnTo>
                <a:cubicBezTo>
                  <a:pt x="3818792" y="706536"/>
                  <a:pt x="3819337" y="711451"/>
                  <a:pt x="3820430" y="715547"/>
                </a:cubicBezTo>
                <a:cubicBezTo>
                  <a:pt x="3823706" y="728107"/>
                  <a:pt x="3830327" y="738278"/>
                  <a:pt x="3840294" y="746060"/>
                </a:cubicBezTo>
                <a:cubicBezTo>
                  <a:pt x="3850261" y="753842"/>
                  <a:pt x="3861660" y="757733"/>
                  <a:pt x="3874494" y="757733"/>
                </a:cubicBezTo>
                <a:cubicBezTo>
                  <a:pt x="3893334" y="757733"/>
                  <a:pt x="3908079" y="750770"/>
                  <a:pt x="3918728" y="736844"/>
                </a:cubicBezTo>
                <a:cubicBezTo>
                  <a:pt x="3929377" y="722919"/>
                  <a:pt x="3934701" y="704351"/>
                  <a:pt x="3934701" y="681142"/>
                </a:cubicBezTo>
                <a:cubicBezTo>
                  <a:pt x="3934701" y="660390"/>
                  <a:pt x="3929445" y="642983"/>
                  <a:pt x="3918933" y="628921"/>
                </a:cubicBezTo>
                <a:cubicBezTo>
                  <a:pt x="3908420" y="614859"/>
                  <a:pt x="3894017" y="607828"/>
                  <a:pt x="3875723" y="607828"/>
                </a:cubicBezTo>
                <a:close/>
                <a:moveTo>
                  <a:pt x="561022" y="607828"/>
                </a:moveTo>
                <a:cubicBezTo>
                  <a:pt x="548462" y="607828"/>
                  <a:pt x="537062" y="611856"/>
                  <a:pt x="526823" y="619911"/>
                </a:cubicBezTo>
                <a:cubicBezTo>
                  <a:pt x="516584" y="627966"/>
                  <a:pt x="509826" y="638683"/>
                  <a:pt x="506549" y="652062"/>
                </a:cubicBezTo>
                <a:cubicBezTo>
                  <a:pt x="504911" y="658069"/>
                  <a:pt x="504092" y="662848"/>
                  <a:pt x="504092" y="666398"/>
                </a:cubicBezTo>
                <a:lnTo>
                  <a:pt x="504092" y="700802"/>
                </a:lnTo>
                <a:cubicBezTo>
                  <a:pt x="504092" y="706536"/>
                  <a:pt x="504638" y="711451"/>
                  <a:pt x="505730" y="715547"/>
                </a:cubicBezTo>
                <a:cubicBezTo>
                  <a:pt x="509006" y="728107"/>
                  <a:pt x="515628" y="738278"/>
                  <a:pt x="525594" y="746060"/>
                </a:cubicBezTo>
                <a:cubicBezTo>
                  <a:pt x="535561" y="753842"/>
                  <a:pt x="546960" y="757733"/>
                  <a:pt x="559794" y="757733"/>
                </a:cubicBezTo>
                <a:cubicBezTo>
                  <a:pt x="578634" y="757733"/>
                  <a:pt x="593379" y="750770"/>
                  <a:pt x="604028" y="736844"/>
                </a:cubicBezTo>
                <a:cubicBezTo>
                  <a:pt x="614677" y="722919"/>
                  <a:pt x="620001" y="704351"/>
                  <a:pt x="620001" y="681142"/>
                </a:cubicBezTo>
                <a:cubicBezTo>
                  <a:pt x="620001" y="660390"/>
                  <a:pt x="614745" y="642983"/>
                  <a:pt x="604233" y="628921"/>
                </a:cubicBezTo>
                <a:cubicBezTo>
                  <a:pt x="593720" y="614859"/>
                  <a:pt x="579317" y="607828"/>
                  <a:pt x="561022" y="607828"/>
                </a:cubicBezTo>
                <a:close/>
                <a:moveTo>
                  <a:pt x="6179238" y="607419"/>
                </a:moveTo>
                <a:cubicBezTo>
                  <a:pt x="6160944" y="607419"/>
                  <a:pt x="6146472" y="614586"/>
                  <a:pt x="6135823" y="628921"/>
                </a:cubicBezTo>
                <a:cubicBezTo>
                  <a:pt x="6125174" y="643257"/>
                  <a:pt x="6119850" y="661483"/>
                  <a:pt x="6119850" y="683600"/>
                </a:cubicBezTo>
                <a:cubicBezTo>
                  <a:pt x="6119850" y="704625"/>
                  <a:pt x="6124969" y="722100"/>
                  <a:pt x="6135209" y="736025"/>
                </a:cubicBezTo>
                <a:cubicBezTo>
                  <a:pt x="6145448" y="749951"/>
                  <a:pt x="6159852" y="756914"/>
                  <a:pt x="6178419" y="756914"/>
                </a:cubicBezTo>
                <a:cubicBezTo>
                  <a:pt x="6190706" y="756914"/>
                  <a:pt x="6201765" y="753023"/>
                  <a:pt x="6211594" y="745241"/>
                </a:cubicBezTo>
                <a:cubicBezTo>
                  <a:pt x="6221425" y="737459"/>
                  <a:pt x="6227978" y="727015"/>
                  <a:pt x="6231254" y="713908"/>
                </a:cubicBezTo>
                <a:cubicBezTo>
                  <a:pt x="6232347" y="709539"/>
                  <a:pt x="6232893" y="704351"/>
                  <a:pt x="6232893" y="698344"/>
                </a:cubicBezTo>
                <a:lnTo>
                  <a:pt x="6232893" y="663940"/>
                </a:lnTo>
                <a:cubicBezTo>
                  <a:pt x="6232893" y="657933"/>
                  <a:pt x="6232347" y="652882"/>
                  <a:pt x="6231254" y="648786"/>
                </a:cubicBezTo>
                <a:cubicBezTo>
                  <a:pt x="6228524" y="637045"/>
                  <a:pt x="6222448" y="627215"/>
                  <a:pt x="6213028" y="619296"/>
                </a:cubicBezTo>
                <a:cubicBezTo>
                  <a:pt x="6203608" y="611378"/>
                  <a:pt x="6192344" y="607419"/>
                  <a:pt x="6179238" y="607419"/>
                </a:cubicBezTo>
                <a:close/>
                <a:moveTo>
                  <a:pt x="1492939" y="607419"/>
                </a:moveTo>
                <a:cubicBezTo>
                  <a:pt x="1474645" y="607419"/>
                  <a:pt x="1460173" y="614586"/>
                  <a:pt x="1449524" y="628921"/>
                </a:cubicBezTo>
                <a:cubicBezTo>
                  <a:pt x="1438875" y="643257"/>
                  <a:pt x="1433550" y="661483"/>
                  <a:pt x="1433550" y="683600"/>
                </a:cubicBezTo>
                <a:cubicBezTo>
                  <a:pt x="1433550" y="704625"/>
                  <a:pt x="1438670" y="722100"/>
                  <a:pt x="1448910" y="736025"/>
                </a:cubicBezTo>
                <a:cubicBezTo>
                  <a:pt x="1459149" y="749951"/>
                  <a:pt x="1473552" y="756914"/>
                  <a:pt x="1492120" y="756914"/>
                </a:cubicBezTo>
                <a:cubicBezTo>
                  <a:pt x="1504407" y="756914"/>
                  <a:pt x="1515466" y="753023"/>
                  <a:pt x="1525295" y="745241"/>
                </a:cubicBezTo>
                <a:cubicBezTo>
                  <a:pt x="1535125" y="737459"/>
                  <a:pt x="1541678" y="727015"/>
                  <a:pt x="1544955" y="713908"/>
                </a:cubicBezTo>
                <a:cubicBezTo>
                  <a:pt x="1546048" y="709539"/>
                  <a:pt x="1546594" y="704351"/>
                  <a:pt x="1546594" y="698344"/>
                </a:cubicBezTo>
                <a:lnTo>
                  <a:pt x="1546594" y="663940"/>
                </a:lnTo>
                <a:cubicBezTo>
                  <a:pt x="1546594" y="657933"/>
                  <a:pt x="1546048" y="652882"/>
                  <a:pt x="1544955" y="648786"/>
                </a:cubicBezTo>
                <a:cubicBezTo>
                  <a:pt x="1542225" y="637045"/>
                  <a:pt x="1536149" y="627215"/>
                  <a:pt x="1526729" y="619296"/>
                </a:cubicBezTo>
                <a:cubicBezTo>
                  <a:pt x="1517309" y="611378"/>
                  <a:pt x="1506045" y="607419"/>
                  <a:pt x="1492939" y="607419"/>
                </a:cubicBezTo>
                <a:close/>
                <a:moveTo>
                  <a:pt x="7150378" y="607009"/>
                </a:moveTo>
                <a:cubicBezTo>
                  <a:pt x="7132903" y="607009"/>
                  <a:pt x="7118704" y="613835"/>
                  <a:pt x="7107783" y="627488"/>
                </a:cubicBezTo>
                <a:cubicBezTo>
                  <a:pt x="7096860" y="641140"/>
                  <a:pt x="7091400" y="659298"/>
                  <a:pt x="7091400" y="681961"/>
                </a:cubicBezTo>
                <a:cubicBezTo>
                  <a:pt x="7091400" y="702440"/>
                  <a:pt x="7096520" y="719437"/>
                  <a:pt x="7106758" y="732953"/>
                </a:cubicBezTo>
                <a:cubicBezTo>
                  <a:pt x="7116998" y="746469"/>
                  <a:pt x="7131402" y="753227"/>
                  <a:pt x="7149969" y="753227"/>
                </a:cubicBezTo>
                <a:cubicBezTo>
                  <a:pt x="7161438" y="753227"/>
                  <a:pt x="7171745" y="749951"/>
                  <a:pt x="7180892" y="743398"/>
                </a:cubicBezTo>
                <a:cubicBezTo>
                  <a:pt x="7190038" y="736844"/>
                  <a:pt x="7196387" y="727834"/>
                  <a:pt x="7199938" y="716366"/>
                </a:cubicBezTo>
                <a:cubicBezTo>
                  <a:pt x="7201848" y="710632"/>
                  <a:pt x="7202804" y="704215"/>
                  <a:pt x="7202804" y="697116"/>
                </a:cubicBezTo>
                <a:lnTo>
                  <a:pt x="7202804" y="661483"/>
                </a:lnTo>
                <a:cubicBezTo>
                  <a:pt x="7202804" y="654656"/>
                  <a:pt x="7202121" y="649332"/>
                  <a:pt x="7200756" y="645509"/>
                </a:cubicBezTo>
                <a:cubicBezTo>
                  <a:pt x="7197206" y="634314"/>
                  <a:pt x="7191132" y="625099"/>
                  <a:pt x="7182530" y="617863"/>
                </a:cubicBezTo>
                <a:cubicBezTo>
                  <a:pt x="7173929" y="610627"/>
                  <a:pt x="7163212" y="607009"/>
                  <a:pt x="7150378" y="607009"/>
                </a:cubicBezTo>
                <a:close/>
                <a:moveTo>
                  <a:pt x="8076352" y="606190"/>
                </a:moveTo>
                <a:cubicBezTo>
                  <a:pt x="8056692" y="606190"/>
                  <a:pt x="8041674" y="613767"/>
                  <a:pt x="8031299" y="628921"/>
                </a:cubicBezTo>
                <a:cubicBezTo>
                  <a:pt x="8020922" y="644076"/>
                  <a:pt x="8015734" y="662029"/>
                  <a:pt x="8015734" y="682780"/>
                </a:cubicBezTo>
                <a:cubicBezTo>
                  <a:pt x="8015734" y="704625"/>
                  <a:pt x="8021332" y="722782"/>
                  <a:pt x="8032527" y="737254"/>
                </a:cubicBezTo>
                <a:cubicBezTo>
                  <a:pt x="8043722" y="751726"/>
                  <a:pt x="8058057" y="758961"/>
                  <a:pt x="8075532" y="758961"/>
                </a:cubicBezTo>
                <a:cubicBezTo>
                  <a:pt x="8092734" y="758961"/>
                  <a:pt x="8107070" y="751657"/>
                  <a:pt x="8118538" y="737049"/>
                </a:cubicBezTo>
                <a:cubicBezTo>
                  <a:pt x="8130006" y="722441"/>
                  <a:pt x="8135740" y="704078"/>
                  <a:pt x="8135740" y="681961"/>
                </a:cubicBezTo>
                <a:cubicBezTo>
                  <a:pt x="8135740" y="662575"/>
                  <a:pt x="8130756" y="645100"/>
                  <a:pt x="8120790" y="629536"/>
                </a:cubicBezTo>
                <a:cubicBezTo>
                  <a:pt x="8110824" y="613972"/>
                  <a:pt x="8096011" y="606190"/>
                  <a:pt x="8076352" y="606190"/>
                </a:cubicBezTo>
                <a:close/>
                <a:moveTo>
                  <a:pt x="5876077" y="606190"/>
                </a:moveTo>
                <a:cubicBezTo>
                  <a:pt x="5856417" y="606190"/>
                  <a:pt x="5841399" y="613767"/>
                  <a:pt x="5831023" y="628921"/>
                </a:cubicBezTo>
                <a:cubicBezTo>
                  <a:pt x="5820648" y="644076"/>
                  <a:pt x="5815460" y="662029"/>
                  <a:pt x="5815460" y="682780"/>
                </a:cubicBezTo>
                <a:cubicBezTo>
                  <a:pt x="5815460" y="704625"/>
                  <a:pt x="5821057" y="722782"/>
                  <a:pt x="5832252" y="737254"/>
                </a:cubicBezTo>
                <a:cubicBezTo>
                  <a:pt x="5843447" y="751726"/>
                  <a:pt x="5857782" y="758961"/>
                  <a:pt x="5875257" y="758961"/>
                </a:cubicBezTo>
                <a:cubicBezTo>
                  <a:pt x="5892460" y="758961"/>
                  <a:pt x="5906795" y="751657"/>
                  <a:pt x="5918263" y="737049"/>
                </a:cubicBezTo>
                <a:cubicBezTo>
                  <a:pt x="5929731" y="722441"/>
                  <a:pt x="5935465" y="704078"/>
                  <a:pt x="5935465" y="681961"/>
                </a:cubicBezTo>
                <a:cubicBezTo>
                  <a:pt x="5935465" y="662575"/>
                  <a:pt x="5930482" y="645100"/>
                  <a:pt x="5920516" y="629536"/>
                </a:cubicBezTo>
                <a:cubicBezTo>
                  <a:pt x="5910549" y="613972"/>
                  <a:pt x="5895736" y="606190"/>
                  <a:pt x="5876077" y="606190"/>
                </a:cubicBezTo>
                <a:close/>
                <a:moveTo>
                  <a:pt x="1951777" y="606190"/>
                </a:moveTo>
                <a:cubicBezTo>
                  <a:pt x="1932117" y="606190"/>
                  <a:pt x="1917100" y="613767"/>
                  <a:pt x="1906724" y="628921"/>
                </a:cubicBezTo>
                <a:cubicBezTo>
                  <a:pt x="1896348" y="644076"/>
                  <a:pt x="1891160" y="662029"/>
                  <a:pt x="1891160" y="682780"/>
                </a:cubicBezTo>
                <a:cubicBezTo>
                  <a:pt x="1891160" y="704625"/>
                  <a:pt x="1896758" y="722782"/>
                  <a:pt x="1907953" y="737254"/>
                </a:cubicBezTo>
                <a:cubicBezTo>
                  <a:pt x="1919148" y="751726"/>
                  <a:pt x="1933483" y="758961"/>
                  <a:pt x="1950958" y="758961"/>
                </a:cubicBezTo>
                <a:cubicBezTo>
                  <a:pt x="1968160" y="758961"/>
                  <a:pt x="1982496" y="751657"/>
                  <a:pt x="1993963" y="737049"/>
                </a:cubicBezTo>
                <a:cubicBezTo>
                  <a:pt x="2005432" y="722441"/>
                  <a:pt x="2011302" y="703942"/>
                  <a:pt x="2011575" y="681552"/>
                </a:cubicBezTo>
                <a:cubicBezTo>
                  <a:pt x="2011575" y="672814"/>
                  <a:pt x="2010415" y="664145"/>
                  <a:pt x="2008094" y="655544"/>
                </a:cubicBezTo>
                <a:cubicBezTo>
                  <a:pt x="2005773" y="646943"/>
                  <a:pt x="2002360" y="638820"/>
                  <a:pt x="1997854" y="631174"/>
                </a:cubicBezTo>
                <a:cubicBezTo>
                  <a:pt x="1993349" y="623529"/>
                  <a:pt x="1987138" y="617453"/>
                  <a:pt x="1979219" y="612948"/>
                </a:cubicBezTo>
                <a:cubicBezTo>
                  <a:pt x="1971301" y="608443"/>
                  <a:pt x="1962154" y="606190"/>
                  <a:pt x="1951777" y="606190"/>
                </a:cubicBezTo>
                <a:close/>
                <a:moveTo>
                  <a:pt x="6402104" y="604961"/>
                </a:moveTo>
                <a:cubicBezTo>
                  <a:pt x="6385448" y="604961"/>
                  <a:pt x="6372478" y="610900"/>
                  <a:pt x="6363194" y="622778"/>
                </a:cubicBezTo>
                <a:cubicBezTo>
                  <a:pt x="6353911" y="634655"/>
                  <a:pt x="6348450" y="648103"/>
                  <a:pt x="6346812" y="663121"/>
                </a:cubicBezTo>
                <a:lnTo>
                  <a:pt x="6452072" y="663121"/>
                </a:lnTo>
                <a:cubicBezTo>
                  <a:pt x="6452345" y="648649"/>
                  <a:pt x="6448591" y="635338"/>
                  <a:pt x="6440809" y="623187"/>
                </a:cubicBezTo>
                <a:cubicBezTo>
                  <a:pt x="6433027" y="611037"/>
                  <a:pt x="6420125" y="604961"/>
                  <a:pt x="6402104" y="604961"/>
                </a:cubicBezTo>
                <a:close/>
                <a:moveTo>
                  <a:pt x="2620680" y="604961"/>
                </a:moveTo>
                <a:cubicBezTo>
                  <a:pt x="2604024" y="604961"/>
                  <a:pt x="2591054" y="610900"/>
                  <a:pt x="2581770" y="622778"/>
                </a:cubicBezTo>
                <a:cubicBezTo>
                  <a:pt x="2572487" y="634655"/>
                  <a:pt x="2567025" y="648103"/>
                  <a:pt x="2565387" y="663121"/>
                </a:cubicBezTo>
                <a:lnTo>
                  <a:pt x="2670648" y="663121"/>
                </a:lnTo>
                <a:cubicBezTo>
                  <a:pt x="2670921" y="648649"/>
                  <a:pt x="2667166" y="635338"/>
                  <a:pt x="2659385" y="623187"/>
                </a:cubicBezTo>
                <a:cubicBezTo>
                  <a:pt x="2651603" y="611037"/>
                  <a:pt x="2638701" y="604961"/>
                  <a:pt x="2620680" y="604961"/>
                </a:cubicBezTo>
                <a:close/>
                <a:moveTo>
                  <a:pt x="334680" y="604961"/>
                </a:moveTo>
                <a:cubicBezTo>
                  <a:pt x="318024" y="604961"/>
                  <a:pt x="305054" y="610900"/>
                  <a:pt x="295770" y="622778"/>
                </a:cubicBezTo>
                <a:cubicBezTo>
                  <a:pt x="286487" y="634655"/>
                  <a:pt x="281026" y="648103"/>
                  <a:pt x="279387" y="663121"/>
                </a:cubicBezTo>
                <a:lnTo>
                  <a:pt x="384648" y="663121"/>
                </a:lnTo>
                <a:cubicBezTo>
                  <a:pt x="384921" y="648649"/>
                  <a:pt x="381167" y="635338"/>
                  <a:pt x="373385" y="623187"/>
                </a:cubicBezTo>
                <a:cubicBezTo>
                  <a:pt x="365603" y="611037"/>
                  <a:pt x="352701" y="604961"/>
                  <a:pt x="334680" y="604961"/>
                </a:cubicBezTo>
                <a:close/>
                <a:moveTo>
                  <a:pt x="9043320" y="583254"/>
                </a:moveTo>
                <a:lnTo>
                  <a:pt x="9082639" y="583254"/>
                </a:lnTo>
                <a:lnTo>
                  <a:pt x="9125645" y="700392"/>
                </a:lnTo>
                <a:cubicBezTo>
                  <a:pt x="9130560" y="713226"/>
                  <a:pt x="9134928" y="726742"/>
                  <a:pt x="9138751" y="740940"/>
                </a:cubicBezTo>
                <a:lnTo>
                  <a:pt x="9139570" y="740940"/>
                </a:lnTo>
                <a:cubicBezTo>
                  <a:pt x="9139843" y="740121"/>
                  <a:pt x="9141550" y="734455"/>
                  <a:pt x="9144690" y="723943"/>
                </a:cubicBezTo>
                <a:cubicBezTo>
                  <a:pt x="9147829" y="713430"/>
                  <a:pt x="9150356" y="705307"/>
                  <a:pt x="9152267" y="699573"/>
                </a:cubicBezTo>
                <a:lnTo>
                  <a:pt x="9191586" y="583254"/>
                </a:lnTo>
                <a:lnTo>
                  <a:pt x="9229677" y="583254"/>
                </a:lnTo>
                <a:lnTo>
                  <a:pt x="9175613" y="724557"/>
                </a:lnTo>
                <a:cubicBezTo>
                  <a:pt x="9162233" y="759508"/>
                  <a:pt x="9150561" y="786266"/>
                  <a:pt x="9140594" y="804834"/>
                </a:cubicBezTo>
                <a:cubicBezTo>
                  <a:pt x="9130628" y="823401"/>
                  <a:pt x="9119638" y="838009"/>
                  <a:pt x="9107623" y="848658"/>
                </a:cubicBezTo>
                <a:cubicBezTo>
                  <a:pt x="9092606" y="861219"/>
                  <a:pt x="9077861" y="868864"/>
                  <a:pt x="9063389" y="871595"/>
                </a:cubicBezTo>
                <a:lnTo>
                  <a:pt x="9054379" y="841696"/>
                </a:lnTo>
                <a:cubicBezTo>
                  <a:pt x="9065847" y="838146"/>
                  <a:pt x="9076359" y="832275"/>
                  <a:pt x="9085916" y="824084"/>
                </a:cubicBezTo>
                <a:cubicBezTo>
                  <a:pt x="9098203" y="814527"/>
                  <a:pt x="9108306" y="801148"/>
                  <a:pt x="9116224" y="783946"/>
                </a:cubicBezTo>
                <a:cubicBezTo>
                  <a:pt x="9118135" y="779577"/>
                  <a:pt x="9119091" y="776710"/>
                  <a:pt x="9119091" y="775344"/>
                </a:cubicBezTo>
                <a:cubicBezTo>
                  <a:pt x="9119091" y="773160"/>
                  <a:pt x="9118135" y="770020"/>
                  <a:pt x="9116224" y="765924"/>
                </a:cubicBezTo>
                <a:close/>
                <a:moveTo>
                  <a:pt x="7471695" y="583254"/>
                </a:moveTo>
                <a:lnTo>
                  <a:pt x="7511014" y="583254"/>
                </a:lnTo>
                <a:lnTo>
                  <a:pt x="7554020" y="700392"/>
                </a:lnTo>
                <a:cubicBezTo>
                  <a:pt x="7558934" y="713226"/>
                  <a:pt x="7563303" y="726742"/>
                  <a:pt x="7567126" y="740940"/>
                </a:cubicBezTo>
                <a:lnTo>
                  <a:pt x="7567945" y="740940"/>
                </a:lnTo>
                <a:cubicBezTo>
                  <a:pt x="7568218" y="740121"/>
                  <a:pt x="7569924" y="734455"/>
                  <a:pt x="7573065" y="723943"/>
                </a:cubicBezTo>
                <a:cubicBezTo>
                  <a:pt x="7576204" y="713430"/>
                  <a:pt x="7578730" y="705307"/>
                  <a:pt x="7580642" y="699573"/>
                </a:cubicBezTo>
                <a:lnTo>
                  <a:pt x="7619961" y="583254"/>
                </a:lnTo>
                <a:lnTo>
                  <a:pt x="7658052" y="583254"/>
                </a:lnTo>
                <a:lnTo>
                  <a:pt x="7603988" y="724557"/>
                </a:lnTo>
                <a:cubicBezTo>
                  <a:pt x="7590608" y="759508"/>
                  <a:pt x="7578935" y="786266"/>
                  <a:pt x="7568970" y="804834"/>
                </a:cubicBezTo>
                <a:cubicBezTo>
                  <a:pt x="7559002" y="823401"/>
                  <a:pt x="7548012" y="838009"/>
                  <a:pt x="7535998" y="848658"/>
                </a:cubicBezTo>
                <a:cubicBezTo>
                  <a:pt x="7520980" y="861219"/>
                  <a:pt x="7506236" y="868864"/>
                  <a:pt x="7491764" y="871595"/>
                </a:cubicBezTo>
                <a:lnTo>
                  <a:pt x="7482754" y="841696"/>
                </a:lnTo>
                <a:cubicBezTo>
                  <a:pt x="7494222" y="838146"/>
                  <a:pt x="7504734" y="832275"/>
                  <a:pt x="7514291" y="824084"/>
                </a:cubicBezTo>
                <a:cubicBezTo>
                  <a:pt x="7526578" y="814527"/>
                  <a:pt x="7536680" y="801148"/>
                  <a:pt x="7544600" y="783946"/>
                </a:cubicBezTo>
                <a:cubicBezTo>
                  <a:pt x="7546510" y="779577"/>
                  <a:pt x="7547466" y="776710"/>
                  <a:pt x="7547466" y="775344"/>
                </a:cubicBezTo>
                <a:cubicBezTo>
                  <a:pt x="7547466" y="773160"/>
                  <a:pt x="7546510" y="770020"/>
                  <a:pt x="7544600" y="765924"/>
                </a:cubicBezTo>
                <a:close/>
                <a:moveTo>
                  <a:pt x="5090445" y="583254"/>
                </a:moveTo>
                <a:lnTo>
                  <a:pt x="5129765" y="583254"/>
                </a:lnTo>
                <a:lnTo>
                  <a:pt x="5172769" y="700392"/>
                </a:lnTo>
                <a:cubicBezTo>
                  <a:pt x="5177685" y="713226"/>
                  <a:pt x="5182054" y="726742"/>
                  <a:pt x="5185876" y="740940"/>
                </a:cubicBezTo>
                <a:lnTo>
                  <a:pt x="5186695" y="740940"/>
                </a:lnTo>
                <a:cubicBezTo>
                  <a:pt x="5186969" y="740121"/>
                  <a:pt x="5188675" y="734455"/>
                  <a:pt x="5191815" y="723943"/>
                </a:cubicBezTo>
                <a:cubicBezTo>
                  <a:pt x="5194955" y="713430"/>
                  <a:pt x="5197481" y="705307"/>
                  <a:pt x="5199392" y="699573"/>
                </a:cubicBezTo>
                <a:lnTo>
                  <a:pt x="5238711" y="583254"/>
                </a:lnTo>
                <a:lnTo>
                  <a:pt x="5276801" y="583254"/>
                </a:lnTo>
                <a:lnTo>
                  <a:pt x="5222738" y="724557"/>
                </a:lnTo>
                <a:cubicBezTo>
                  <a:pt x="5209359" y="759508"/>
                  <a:pt x="5197686" y="786266"/>
                  <a:pt x="5187719" y="804834"/>
                </a:cubicBezTo>
                <a:cubicBezTo>
                  <a:pt x="5177753" y="823401"/>
                  <a:pt x="5166762" y="838009"/>
                  <a:pt x="5154748" y="848658"/>
                </a:cubicBezTo>
                <a:cubicBezTo>
                  <a:pt x="5139731" y="861219"/>
                  <a:pt x="5124986" y="868864"/>
                  <a:pt x="5110515" y="871595"/>
                </a:cubicBezTo>
                <a:lnTo>
                  <a:pt x="5101503" y="841696"/>
                </a:lnTo>
                <a:cubicBezTo>
                  <a:pt x="5112972" y="838146"/>
                  <a:pt x="5123484" y="832275"/>
                  <a:pt x="5133041" y="824084"/>
                </a:cubicBezTo>
                <a:cubicBezTo>
                  <a:pt x="5145328" y="814527"/>
                  <a:pt x="5155431" y="801148"/>
                  <a:pt x="5163350" y="783946"/>
                </a:cubicBezTo>
                <a:cubicBezTo>
                  <a:pt x="5165261" y="779577"/>
                  <a:pt x="5166216" y="776710"/>
                  <a:pt x="5166216" y="775344"/>
                </a:cubicBezTo>
                <a:cubicBezTo>
                  <a:pt x="5166216" y="773160"/>
                  <a:pt x="5165261" y="770020"/>
                  <a:pt x="5163350" y="765924"/>
                </a:cubicBezTo>
                <a:close/>
                <a:moveTo>
                  <a:pt x="4886829" y="583254"/>
                </a:moveTo>
                <a:lnTo>
                  <a:pt x="4922872" y="583254"/>
                </a:lnTo>
                <a:lnTo>
                  <a:pt x="4922872" y="692610"/>
                </a:lnTo>
                <a:cubicBezTo>
                  <a:pt x="4922872" y="734933"/>
                  <a:pt x="4937616" y="756094"/>
                  <a:pt x="4967106" y="756094"/>
                </a:cubicBezTo>
                <a:cubicBezTo>
                  <a:pt x="4978301" y="756094"/>
                  <a:pt x="4988131" y="752818"/>
                  <a:pt x="4996595" y="746265"/>
                </a:cubicBezTo>
                <a:cubicBezTo>
                  <a:pt x="5005060" y="739711"/>
                  <a:pt x="5011067" y="731930"/>
                  <a:pt x="5014616" y="722919"/>
                </a:cubicBezTo>
                <a:cubicBezTo>
                  <a:pt x="5016801" y="717731"/>
                  <a:pt x="5017893" y="711587"/>
                  <a:pt x="5017893" y="704488"/>
                </a:cubicBezTo>
                <a:lnTo>
                  <a:pt x="5017893" y="583254"/>
                </a:lnTo>
                <a:lnTo>
                  <a:pt x="5053936" y="583254"/>
                </a:lnTo>
                <a:lnTo>
                  <a:pt x="5053936" y="727015"/>
                </a:lnTo>
                <a:cubicBezTo>
                  <a:pt x="5053936" y="749405"/>
                  <a:pt x="5054482" y="767563"/>
                  <a:pt x="5055574" y="781488"/>
                </a:cubicBezTo>
                <a:lnTo>
                  <a:pt x="5023627" y="781488"/>
                </a:lnTo>
                <a:lnTo>
                  <a:pt x="5021579" y="749132"/>
                </a:lnTo>
                <a:lnTo>
                  <a:pt x="5020760" y="749132"/>
                </a:lnTo>
                <a:cubicBezTo>
                  <a:pt x="5015299" y="758961"/>
                  <a:pt x="5006971" y="767563"/>
                  <a:pt x="4995776" y="774935"/>
                </a:cubicBezTo>
                <a:cubicBezTo>
                  <a:pt x="4984581" y="782307"/>
                  <a:pt x="4971065" y="785993"/>
                  <a:pt x="4955228" y="785993"/>
                </a:cubicBezTo>
                <a:cubicBezTo>
                  <a:pt x="4946764" y="785993"/>
                  <a:pt x="4938777" y="784628"/>
                  <a:pt x="4931268" y="781898"/>
                </a:cubicBezTo>
                <a:cubicBezTo>
                  <a:pt x="4923759" y="779167"/>
                  <a:pt x="4916523" y="774730"/>
                  <a:pt x="4909561" y="768587"/>
                </a:cubicBezTo>
                <a:cubicBezTo>
                  <a:pt x="4902598" y="762443"/>
                  <a:pt x="4897068" y="753432"/>
                  <a:pt x="4892973" y="741555"/>
                </a:cubicBezTo>
                <a:cubicBezTo>
                  <a:pt x="4888877" y="729677"/>
                  <a:pt x="4886829" y="715547"/>
                  <a:pt x="4886829" y="699163"/>
                </a:cubicBezTo>
                <a:close/>
                <a:moveTo>
                  <a:pt x="914905" y="583254"/>
                </a:moveTo>
                <a:lnTo>
                  <a:pt x="950947" y="583254"/>
                </a:lnTo>
                <a:lnTo>
                  <a:pt x="950947" y="692610"/>
                </a:lnTo>
                <a:cubicBezTo>
                  <a:pt x="950947" y="734933"/>
                  <a:pt x="965692" y="756094"/>
                  <a:pt x="995182" y="756094"/>
                </a:cubicBezTo>
                <a:cubicBezTo>
                  <a:pt x="1006377" y="756094"/>
                  <a:pt x="1016206" y="752818"/>
                  <a:pt x="1024671" y="746265"/>
                </a:cubicBezTo>
                <a:cubicBezTo>
                  <a:pt x="1033136" y="739711"/>
                  <a:pt x="1039143" y="731930"/>
                  <a:pt x="1042692" y="722919"/>
                </a:cubicBezTo>
                <a:cubicBezTo>
                  <a:pt x="1044876" y="717731"/>
                  <a:pt x="1045969" y="711587"/>
                  <a:pt x="1045969" y="704488"/>
                </a:cubicBezTo>
                <a:lnTo>
                  <a:pt x="1045969" y="583254"/>
                </a:lnTo>
                <a:lnTo>
                  <a:pt x="1082012" y="583254"/>
                </a:lnTo>
                <a:lnTo>
                  <a:pt x="1082012" y="727015"/>
                </a:lnTo>
                <a:cubicBezTo>
                  <a:pt x="1082012" y="749405"/>
                  <a:pt x="1082558" y="767563"/>
                  <a:pt x="1083650" y="781488"/>
                </a:cubicBezTo>
                <a:lnTo>
                  <a:pt x="1051703" y="781488"/>
                </a:lnTo>
                <a:lnTo>
                  <a:pt x="1049655" y="749132"/>
                </a:lnTo>
                <a:lnTo>
                  <a:pt x="1048836" y="749132"/>
                </a:lnTo>
                <a:cubicBezTo>
                  <a:pt x="1043375" y="758961"/>
                  <a:pt x="1035047" y="767563"/>
                  <a:pt x="1023852" y="774935"/>
                </a:cubicBezTo>
                <a:cubicBezTo>
                  <a:pt x="1012657" y="782307"/>
                  <a:pt x="999140" y="785993"/>
                  <a:pt x="983304" y="785993"/>
                </a:cubicBezTo>
                <a:cubicBezTo>
                  <a:pt x="974840" y="785993"/>
                  <a:pt x="966852" y="784628"/>
                  <a:pt x="959343" y="781898"/>
                </a:cubicBezTo>
                <a:cubicBezTo>
                  <a:pt x="951835" y="779167"/>
                  <a:pt x="944599" y="774730"/>
                  <a:pt x="937636" y="768587"/>
                </a:cubicBezTo>
                <a:cubicBezTo>
                  <a:pt x="930673" y="762443"/>
                  <a:pt x="925144" y="753432"/>
                  <a:pt x="921049" y="741555"/>
                </a:cubicBezTo>
                <a:cubicBezTo>
                  <a:pt x="916953" y="729677"/>
                  <a:pt x="914905" y="715547"/>
                  <a:pt x="914905" y="699163"/>
                </a:cubicBezTo>
                <a:close/>
                <a:moveTo>
                  <a:pt x="163659" y="583254"/>
                </a:moveTo>
                <a:lnTo>
                  <a:pt x="199701" y="583254"/>
                </a:lnTo>
                <a:lnTo>
                  <a:pt x="199701" y="781488"/>
                </a:lnTo>
                <a:lnTo>
                  <a:pt x="163659" y="781488"/>
                </a:lnTo>
                <a:close/>
                <a:moveTo>
                  <a:pt x="8933401" y="579158"/>
                </a:moveTo>
                <a:cubicBezTo>
                  <a:pt x="8960979" y="579158"/>
                  <a:pt x="8980434" y="586803"/>
                  <a:pt x="8991766" y="602094"/>
                </a:cubicBezTo>
                <a:cubicBezTo>
                  <a:pt x="9003098" y="617385"/>
                  <a:pt x="9008763" y="636635"/>
                  <a:pt x="9008763" y="659844"/>
                </a:cubicBezTo>
                <a:lnTo>
                  <a:pt x="9008763" y="733977"/>
                </a:lnTo>
                <a:cubicBezTo>
                  <a:pt x="9008763" y="753091"/>
                  <a:pt x="9009719" y="768928"/>
                  <a:pt x="9011630" y="781488"/>
                </a:cubicBezTo>
                <a:lnTo>
                  <a:pt x="8979273" y="781488"/>
                </a:lnTo>
                <a:lnTo>
                  <a:pt x="8976406" y="756504"/>
                </a:lnTo>
                <a:lnTo>
                  <a:pt x="8975178" y="756504"/>
                </a:lnTo>
                <a:cubicBezTo>
                  <a:pt x="8969171" y="764969"/>
                  <a:pt x="8960911" y="772000"/>
                  <a:pt x="8950399" y="777597"/>
                </a:cubicBezTo>
                <a:cubicBezTo>
                  <a:pt x="8939886" y="783195"/>
                  <a:pt x="8927941" y="785993"/>
                  <a:pt x="8914561" y="785993"/>
                </a:cubicBezTo>
                <a:cubicBezTo>
                  <a:pt x="8895447" y="785993"/>
                  <a:pt x="8880566" y="780396"/>
                  <a:pt x="8869917" y="769201"/>
                </a:cubicBezTo>
                <a:cubicBezTo>
                  <a:pt x="8859268" y="758006"/>
                  <a:pt x="8853943" y="744626"/>
                  <a:pt x="8853943" y="729062"/>
                </a:cubicBezTo>
                <a:cubicBezTo>
                  <a:pt x="8853943" y="705034"/>
                  <a:pt x="8864251" y="686671"/>
                  <a:pt x="8884866" y="673975"/>
                </a:cubicBezTo>
                <a:cubicBezTo>
                  <a:pt x="8905482" y="661278"/>
                  <a:pt x="8934904" y="655066"/>
                  <a:pt x="8973130" y="655339"/>
                </a:cubicBezTo>
                <a:lnTo>
                  <a:pt x="8973130" y="651243"/>
                </a:lnTo>
                <a:cubicBezTo>
                  <a:pt x="8973130" y="646328"/>
                  <a:pt x="8972652" y="641618"/>
                  <a:pt x="8971697" y="637113"/>
                </a:cubicBezTo>
                <a:cubicBezTo>
                  <a:pt x="8970741" y="632608"/>
                  <a:pt x="8968829" y="627761"/>
                  <a:pt x="8965962" y="622573"/>
                </a:cubicBezTo>
                <a:cubicBezTo>
                  <a:pt x="8963095" y="617385"/>
                  <a:pt x="8958454" y="613289"/>
                  <a:pt x="8952037" y="610286"/>
                </a:cubicBezTo>
                <a:cubicBezTo>
                  <a:pt x="8945620" y="607282"/>
                  <a:pt x="8937634" y="605780"/>
                  <a:pt x="8928077" y="605780"/>
                </a:cubicBezTo>
                <a:cubicBezTo>
                  <a:pt x="8907871" y="605780"/>
                  <a:pt x="8890532" y="610695"/>
                  <a:pt x="8876061" y="620525"/>
                </a:cubicBezTo>
                <a:lnTo>
                  <a:pt x="8867869" y="596360"/>
                </a:lnTo>
                <a:cubicBezTo>
                  <a:pt x="8886164" y="584892"/>
                  <a:pt x="8908007" y="579158"/>
                  <a:pt x="8933401" y="579158"/>
                </a:cubicBezTo>
                <a:close/>
                <a:moveTo>
                  <a:pt x="8739615" y="579158"/>
                </a:moveTo>
                <a:cubicBezTo>
                  <a:pt x="8747260" y="579158"/>
                  <a:pt x="8754838" y="580455"/>
                  <a:pt x="8762347" y="583049"/>
                </a:cubicBezTo>
                <a:cubicBezTo>
                  <a:pt x="8769856" y="585643"/>
                  <a:pt x="8777296" y="589875"/>
                  <a:pt x="8784669" y="595746"/>
                </a:cubicBezTo>
                <a:cubicBezTo>
                  <a:pt x="8792041" y="601616"/>
                  <a:pt x="8798048" y="610354"/>
                  <a:pt x="8802690" y="621959"/>
                </a:cubicBezTo>
                <a:cubicBezTo>
                  <a:pt x="8807332" y="633563"/>
                  <a:pt x="8809652" y="647421"/>
                  <a:pt x="8809652" y="663530"/>
                </a:cubicBezTo>
                <a:lnTo>
                  <a:pt x="8809652" y="781488"/>
                </a:lnTo>
                <a:lnTo>
                  <a:pt x="8773610" y="781488"/>
                </a:lnTo>
                <a:lnTo>
                  <a:pt x="8773610" y="667217"/>
                </a:lnTo>
                <a:cubicBezTo>
                  <a:pt x="8773610" y="649741"/>
                  <a:pt x="8769924" y="635611"/>
                  <a:pt x="8762551" y="624826"/>
                </a:cubicBezTo>
                <a:cubicBezTo>
                  <a:pt x="8755179" y="614040"/>
                  <a:pt x="8743575" y="608647"/>
                  <a:pt x="8727738" y="608647"/>
                </a:cubicBezTo>
                <a:cubicBezTo>
                  <a:pt x="8716542" y="608647"/>
                  <a:pt x="8706577" y="612197"/>
                  <a:pt x="8697839" y="619296"/>
                </a:cubicBezTo>
                <a:cubicBezTo>
                  <a:pt x="8689101" y="626396"/>
                  <a:pt x="8682957" y="635133"/>
                  <a:pt x="8679408" y="645509"/>
                </a:cubicBezTo>
                <a:cubicBezTo>
                  <a:pt x="8677769" y="649878"/>
                  <a:pt x="8676950" y="655476"/>
                  <a:pt x="8676950" y="662302"/>
                </a:cubicBezTo>
                <a:lnTo>
                  <a:pt x="8676950" y="781488"/>
                </a:lnTo>
                <a:lnTo>
                  <a:pt x="8640908" y="781488"/>
                </a:lnTo>
                <a:lnTo>
                  <a:pt x="8640908" y="636908"/>
                </a:lnTo>
                <a:cubicBezTo>
                  <a:pt x="8640908" y="615610"/>
                  <a:pt x="8640362" y="597725"/>
                  <a:pt x="8639269" y="583254"/>
                </a:cubicBezTo>
                <a:lnTo>
                  <a:pt x="8671216" y="583254"/>
                </a:lnTo>
                <a:lnTo>
                  <a:pt x="8673264" y="616020"/>
                </a:lnTo>
                <a:lnTo>
                  <a:pt x="8674083" y="616020"/>
                </a:lnTo>
                <a:cubicBezTo>
                  <a:pt x="8679545" y="605644"/>
                  <a:pt x="8688009" y="596906"/>
                  <a:pt x="8699477" y="589807"/>
                </a:cubicBezTo>
                <a:cubicBezTo>
                  <a:pt x="8710945" y="582708"/>
                  <a:pt x="8724325" y="579158"/>
                  <a:pt x="8739615" y="579158"/>
                </a:cubicBezTo>
                <a:close/>
                <a:moveTo>
                  <a:pt x="8317239" y="579158"/>
                </a:moveTo>
                <a:cubicBezTo>
                  <a:pt x="8330345" y="579158"/>
                  <a:pt x="8341813" y="582776"/>
                  <a:pt x="8351643" y="590012"/>
                </a:cubicBezTo>
                <a:cubicBezTo>
                  <a:pt x="8361473" y="597248"/>
                  <a:pt x="8368572" y="606873"/>
                  <a:pt x="8372941" y="618887"/>
                </a:cubicBezTo>
                <a:lnTo>
                  <a:pt x="8373760" y="618887"/>
                </a:lnTo>
                <a:cubicBezTo>
                  <a:pt x="8378948" y="609057"/>
                  <a:pt x="8386457" y="600456"/>
                  <a:pt x="8396286" y="593084"/>
                </a:cubicBezTo>
                <a:cubicBezTo>
                  <a:pt x="8408574" y="583800"/>
                  <a:pt x="8423046" y="579158"/>
                  <a:pt x="8439702" y="579158"/>
                </a:cubicBezTo>
                <a:cubicBezTo>
                  <a:pt x="8447074" y="579158"/>
                  <a:pt x="8454310" y="580455"/>
                  <a:pt x="8461409" y="583049"/>
                </a:cubicBezTo>
                <a:cubicBezTo>
                  <a:pt x="8468509" y="585643"/>
                  <a:pt x="8475472" y="589943"/>
                  <a:pt x="8482297" y="595951"/>
                </a:cubicBezTo>
                <a:cubicBezTo>
                  <a:pt x="8489123" y="601958"/>
                  <a:pt x="8494652" y="610900"/>
                  <a:pt x="8498885" y="622778"/>
                </a:cubicBezTo>
                <a:cubicBezTo>
                  <a:pt x="8503118" y="634655"/>
                  <a:pt x="8505234" y="648786"/>
                  <a:pt x="8505234" y="665169"/>
                </a:cubicBezTo>
                <a:lnTo>
                  <a:pt x="8505234" y="781488"/>
                </a:lnTo>
                <a:lnTo>
                  <a:pt x="8470010" y="781488"/>
                </a:lnTo>
                <a:lnTo>
                  <a:pt x="8470010" y="669674"/>
                </a:lnTo>
                <a:cubicBezTo>
                  <a:pt x="8470010" y="650288"/>
                  <a:pt x="8466392" y="635270"/>
                  <a:pt x="8459156" y="624621"/>
                </a:cubicBezTo>
                <a:cubicBezTo>
                  <a:pt x="8451921" y="613972"/>
                  <a:pt x="8441203" y="608647"/>
                  <a:pt x="8427005" y="608647"/>
                </a:cubicBezTo>
                <a:cubicBezTo>
                  <a:pt x="8417175" y="608647"/>
                  <a:pt x="8408437" y="611719"/>
                  <a:pt x="8400792" y="617863"/>
                </a:cubicBezTo>
                <a:cubicBezTo>
                  <a:pt x="8393147" y="624007"/>
                  <a:pt x="8387549" y="631720"/>
                  <a:pt x="8383999" y="641004"/>
                </a:cubicBezTo>
                <a:cubicBezTo>
                  <a:pt x="8382088" y="647284"/>
                  <a:pt x="8381133" y="653291"/>
                  <a:pt x="8381133" y="659025"/>
                </a:cubicBezTo>
                <a:lnTo>
                  <a:pt x="8381133" y="781488"/>
                </a:lnTo>
                <a:lnTo>
                  <a:pt x="8345909" y="781488"/>
                </a:lnTo>
                <a:lnTo>
                  <a:pt x="8345909" y="662711"/>
                </a:lnTo>
                <a:cubicBezTo>
                  <a:pt x="8345909" y="646328"/>
                  <a:pt x="8342359" y="633222"/>
                  <a:pt x="8335260" y="623392"/>
                </a:cubicBezTo>
                <a:cubicBezTo>
                  <a:pt x="8328160" y="613562"/>
                  <a:pt x="8317921" y="608647"/>
                  <a:pt x="8304542" y="608647"/>
                </a:cubicBezTo>
                <a:cubicBezTo>
                  <a:pt x="8294166" y="608647"/>
                  <a:pt x="8284882" y="612197"/>
                  <a:pt x="8276691" y="619296"/>
                </a:cubicBezTo>
                <a:cubicBezTo>
                  <a:pt x="8268500" y="626396"/>
                  <a:pt x="8262902" y="634860"/>
                  <a:pt x="8259898" y="644690"/>
                </a:cubicBezTo>
                <a:cubicBezTo>
                  <a:pt x="8257988" y="649332"/>
                  <a:pt x="8257031" y="655202"/>
                  <a:pt x="8257031" y="662302"/>
                </a:cubicBezTo>
                <a:lnTo>
                  <a:pt x="8257031" y="781488"/>
                </a:lnTo>
                <a:lnTo>
                  <a:pt x="8221808" y="781488"/>
                </a:lnTo>
                <a:lnTo>
                  <a:pt x="8221808" y="636908"/>
                </a:lnTo>
                <a:cubicBezTo>
                  <a:pt x="8221808" y="622983"/>
                  <a:pt x="8221262" y="605098"/>
                  <a:pt x="8220170" y="583254"/>
                </a:cubicBezTo>
                <a:lnTo>
                  <a:pt x="8251707" y="583254"/>
                </a:lnTo>
                <a:lnTo>
                  <a:pt x="8253345" y="615610"/>
                </a:lnTo>
                <a:lnTo>
                  <a:pt x="8254574" y="615610"/>
                </a:lnTo>
                <a:cubicBezTo>
                  <a:pt x="8268772" y="591309"/>
                  <a:pt x="8289660" y="579158"/>
                  <a:pt x="8317239" y="579158"/>
                </a:cubicBezTo>
                <a:close/>
                <a:moveTo>
                  <a:pt x="8077171" y="579158"/>
                </a:moveTo>
                <a:cubicBezTo>
                  <a:pt x="8105568" y="579158"/>
                  <a:pt x="8128572" y="588578"/>
                  <a:pt x="8146184" y="607419"/>
                </a:cubicBezTo>
                <a:cubicBezTo>
                  <a:pt x="8163796" y="626259"/>
                  <a:pt x="8172602" y="650697"/>
                  <a:pt x="8172602" y="680733"/>
                </a:cubicBezTo>
                <a:cubicBezTo>
                  <a:pt x="8172602" y="714864"/>
                  <a:pt x="8162772" y="740940"/>
                  <a:pt x="8143112" y="758961"/>
                </a:cubicBezTo>
                <a:cubicBezTo>
                  <a:pt x="8123453" y="776983"/>
                  <a:pt x="8100380" y="785993"/>
                  <a:pt x="8073894" y="785993"/>
                </a:cubicBezTo>
                <a:cubicBezTo>
                  <a:pt x="8046588" y="785993"/>
                  <a:pt x="8023926" y="776641"/>
                  <a:pt x="8005905" y="757938"/>
                </a:cubicBezTo>
                <a:cubicBezTo>
                  <a:pt x="7987884" y="739234"/>
                  <a:pt x="7978873" y="714591"/>
                  <a:pt x="7978873" y="684009"/>
                </a:cubicBezTo>
                <a:cubicBezTo>
                  <a:pt x="7978873" y="652062"/>
                  <a:pt x="7988224" y="626600"/>
                  <a:pt x="8006929" y="607624"/>
                </a:cubicBezTo>
                <a:cubicBezTo>
                  <a:pt x="8025632" y="588647"/>
                  <a:pt x="8049046" y="579158"/>
                  <a:pt x="8077171" y="579158"/>
                </a:cubicBezTo>
                <a:close/>
                <a:moveTo>
                  <a:pt x="7361776" y="579158"/>
                </a:moveTo>
                <a:cubicBezTo>
                  <a:pt x="7389354" y="579158"/>
                  <a:pt x="7408810" y="586803"/>
                  <a:pt x="7420141" y="602094"/>
                </a:cubicBezTo>
                <a:cubicBezTo>
                  <a:pt x="7431472" y="617385"/>
                  <a:pt x="7437138" y="636635"/>
                  <a:pt x="7437138" y="659844"/>
                </a:cubicBezTo>
                <a:lnTo>
                  <a:pt x="7437138" y="733977"/>
                </a:lnTo>
                <a:cubicBezTo>
                  <a:pt x="7437138" y="753091"/>
                  <a:pt x="7438094" y="768928"/>
                  <a:pt x="7440005" y="781488"/>
                </a:cubicBezTo>
                <a:lnTo>
                  <a:pt x="7407648" y="781488"/>
                </a:lnTo>
                <a:lnTo>
                  <a:pt x="7404782" y="756504"/>
                </a:lnTo>
                <a:lnTo>
                  <a:pt x="7403553" y="756504"/>
                </a:lnTo>
                <a:cubicBezTo>
                  <a:pt x="7397546" y="764969"/>
                  <a:pt x="7389287" y="772000"/>
                  <a:pt x="7378774" y="777597"/>
                </a:cubicBezTo>
                <a:cubicBezTo>
                  <a:pt x="7368262" y="783195"/>
                  <a:pt x="7356316" y="785993"/>
                  <a:pt x="7342936" y="785993"/>
                </a:cubicBezTo>
                <a:cubicBezTo>
                  <a:pt x="7323823" y="785993"/>
                  <a:pt x="7308941" y="780396"/>
                  <a:pt x="7298292" y="769201"/>
                </a:cubicBezTo>
                <a:cubicBezTo>
                  <a:pt x="7287643" y="758006"/>
                  <a:pt x="7282319" y="744626"/>
                  <a:pt x="7282319" y="729062"/>
                </a:cubicBezTo>
                <a:cubicBezTo>
                  <a:pt x="7282319" y="705034"/>
                  <a:pt x="7292627" y="686671"/>
                  <a:pt x="7313242" y="673975"/>
                </a:cubicBezTo>
                <a:cubicBezTo>
                  <a:pt x="7333857" y="661278"/>
                  <a:pt x="7363278" y="655066"/>
                  <a:pt x="7401506" y="655339"/>
                </a:cubicBezTo>
                <a:lnTo>
                  <a:pt x="7401506" y="651243"/>
                </a:lnTo>
                <a:cubicBezTo>
                  <a:pt x="7401506" y="646328"/>
                  <a:pt x="7401028" y="641618"/>
                  <a:pt x="7400072" y="637113"/>
                </a:cubicBezTo>
                <a:cubicBezTo>
                  <a:pt x="7399116" y="632608"/>
                  <a:pt x="7397204" y="627761"/>
                  <a:pt x="7394338" y="622573"/>
                </a:cubicBezTo>
                <a:cubicBezTo>
                  <a:pt x="7391470" y="617385"/>
                  <a:pt x="7386829" y="613289"/>
                  <a:pt x="7380412" y="610286"/>
                </a:cubicBezTo>
                <a:cubicBezTo>
                  <a:pt x="7373996" y="607282"/>
                  <a:pt x="7366008" y="605780"/>
                  <a:pt x="7356452" y="605780"/>
                </a:cubicBezTo>
                <a:cubicBezTo>
                  <a:pt x="7336246" y="605780"/>
                  <a:pt x="7318908" y="610695"/>
                  <a:pt x="7304436" y="620525"/>
                </a:cubicBezTo>
                <a:lnTo>
                  <a:pt x="7296244" y="596360"/>
                </a:lnTo>
                <a:cubicBezTo>
                  <a:pt x="7314539" y="584892"/>
                  <a:pt x="7336382" y="579158"/>
                  <a:pt x="7361776" y="579158"/>
                </a:cubicBezTo>
                <a:close/>
                <a:moveTo>
                  <a:pt x="7144645" y="579158"/>
                </a:moveTo>
                <a:cubicBezTo>
                  <a:pt x="7173315" y="579158"/>
                  <a:pt x="7193930" y="590490"/>
                  <a:pt x="7206490" y="613153"/>
                </a:cubicBezTo>
                <a:lnTo>
                  <a:pt x="7207310" y="613153"/>
                </a:lnTo>
                <a:lnTo>
                  <a:pt x="7208538" y="583254"/>
                </a:lnTo>
                <a:lnTo>
                  <a:pt x="7240486" y="583254"/>
                </a:lnTo>
                <a:cubicBezTo>
                  <a:pt x="7239392" y="595541"/>
                  <a:pt x="7238847" y="613562"/>
                  <a:pt x="7238847" y="637318"/>
                </a:cubicBezTo>
                <a:lnTo>
                  <a:pt x="7238847" y="752408"/>
                </a:lnTo>
                <a:cubicBezTo>
                  <a:pt x="7238847" y="795277"/>
                  <a:pt x="7229427" y="825586"/>
                  <a:pt x="7210586" y="843334"/>
                </a:cubicBezTo>
                <a:cubicBezTo>
                  <a:pt x="7192838" y="859171"/>
                  <a:pt x="7168673" y="867089"/>
                  <a:pt x="7138092" y="867089"/>
                </a:cubicBezTo>
                <a:cubicBezTo>
                  <a:pt x="7110513" y="867089"/>
                  <a:pt x="7088533" y="861628"/>
                  <a:pt x="7072150" y="850706"/>
                </a:cubicBezTo>
                <a:lnTo>
                  <a:pt x="7081160" y="822855"/>
                </a:lnTo>
                <a:cubicBezTo>
                  <a:pt x="7097270" y="833504"/>
                  <a:pt x="7116657" y="838829"/>
                  <a:pt x="7139320" y="838829"/>
                </a:cubicBezTo>
                <a:cubicBezTo>
                  <a:pt x="7158980" y="838829"/>
                  <a:pt x="7174544" y="833231"/>
                  <a:pt x="7186012" y="822036"/>
                </a:cubicBezTo>
                <a:cubicBezTo>
                  <a:pt x="7197480" y="810841"/>
                  <a:pt x="7203214" y="793229"/>
                  <a:pt x="7203214" y="769201"/>
                </a:cubicBezTo>
                <a:lnTo>
                  <a:pt x="7203214" y="747493"/>
                </a:lnTo>
                <a:lnTo>
                  <a:pt x="7202394" y="747493"/>
                </a:lnTo>
                <a:cubicBezTo>
                  <a:pt x="7196661" y="757323"/>
                  <a:pt x="7188400" y="765310"/>
                  <a:pt x="7177616" y="771453"/>
                </a:cubicBezTo>
                <a:cubicBezTo>
                  <a:pt x="7166830" y="777597"/>
                  <a:pt x="7154065" y="780669"/>
                  <a:pt x="7139320" y="780669"/>
                </a:cubicBezTo>
                <a:cubicBezTo>
                  <a:pt x="7115018" y="780669"/>
                  <a:pt x="7094882" y="771453"/>
                  <a:pt x="7078908" y="753023"/>
                </a:cubicBezTo>
                <a:cubicBezTo>
                  <a:pt x="7062934" y="734592"/>
                  <a:pt x="7054948" y="711587"/>
                  <a:pt x="7054948" y="684009"/>
                </a:cubicBezTo>
                <a:cubicBezTo>
                  <a:pt x="7054948" y="652062"/>
                  <a:pt x="7063822" y="626600"/>
                  <a:pt x="7081570" y="607624"/>
                </a:cubicBezTo>
                <a:cubicBezTo>
                  <a:pt x="7099318" y="588647"/>
                  <a:pt x="7120343" y="579158"/>
                  <a:pt x="7144645" y="579158"/>
                </a:cubicBezTo>
                <a:close/>
                <a:moveTo>
                  <a:pt x="6939390" y="579158"/>
                </a:moveTo>
                <a:cubicBezTo>
                  <a:pt x="6947036" y="579158"/>
                  <a:pt x="6954614" y="580455"/>
                  <a:pt x="6962122" y="583049"/>
                </a:cubicBezTo>
                <a:cubicBezTo>
                  <a:pt x="6969631" y="585643"/>
                  <a:pt x="6977071" y="589875"/>
                  <a:pt x="6984444" y="595746"/>
                </a:cubicBezTo>
                <a:cubicBezTo>
                  <a:pt x="6991816" y="601616"/>
                  <a:pt x="6997824" y="610354"/>
                  <a:pt x="7002464" y="621959"/>
                </a:cubicBezTo>
                <a:cubicBezTo>
                  <a:pt x="7007106" y="633563"/>
                  <a:pt x="7009428" y="647421"/>
                  <a:pt x="7009428" y="663530"/>
                </a:cubicBezTo>
                <a:lnTo>
                  <a:pt x="7009428" y="781488"/>
                </a:lnTo>
                <a:lnTo>
                  <a:pt x="6973385" y="781488"/>
                </a:lnTo>
                <a:lnTo>
                  <a:pt x="6973385" y="667217"/>
                </a:lnTo>
                <a:cubicBezTo>
                  <a:pt x="6973385" y="649741"/>
                  <a:pt x="6969699" y="635611"/>
                  <a:pt x="6962327" y="624826"/>
                </a:cubicBezTo>
                <a:cubicBezTo>
                  <a:pt x="6954954" y="614040"/>
                  <a:pt x="6943350" y="608647"/>
                  <a:pt x="6927512" y="608647"/>
                </a:cubicBezTo>
                <a:cubicBezTo>
                  <a:pt x="6916318" y="608647"/>
                  <a:pt x="6906351" y="612197"/>
                  <a:pt x="6897614" y="619296"/>
                </a:cubicBezTo>
                <a:cubicBezTo>
                  <a:pt x="6888876" y="626396"/>
                  <a:pt x="6882733" y="635133"/>
                  <a:pt x="6879183" y="645509"/>
                </a:cubicBezTo>
                <a:cubicBezTo>
                  <a:pt x="6877544" y="649878"/>
                  <a:pt x="6876725" y="655476"/>
                  <a:pt x="6876725" y="662302"/>
                </a:cubicBezTo>
                <a:lnTo>
                  <a:pt x="6876725" y="781488"/>
                </a:lnTo>
                <a:lnTo>
                  <a:pt x="6840683" y="781488"/>
                </a:lnTo>
                <a:lnTo>
                  <a:pt x="6840683" y="636908"/>
                </a:lnTo>
                <a:cubicBezTo>
                  <a:pt x="6840683" y="615610"/>
                  <a:pt x="6840137" y="597725"/>
                  <a:pt x="6839045" y="583254"/>
                </a:cubicBezTo>
                <a:lnTo>
                  <a:pt x="6870991" y="583254"/>
                </a:lnTo>
                <a:lnTo>
                  <a:pt x="6873039" y="616020"/>
                </a:lnTo>
                <a:lnTo>
                  <a:pt x="6873858" y="616020"/>
                </a:lnTo>
                <a:cubicBezTo>
                  <a:pt x="6879319" y="605644"/>
                  <a:pt x="6887784" y="596906"/>
                  <a:pt x="6899252" y="589807"/>
                </a:cubicBezTo>
                <a:cubicBezTo>
                  <a:pt x="6910720" y="582708"/>
                  <a:pt x="6924100" y="579158"/>
                  <a:pt x="6939390" y="579158"/>
                </a:cubicBezTo>
                <a:close/>
                <a:moveTo>
                  <a:pt x="6634591" y="579158"/>
                </a:moveTo>
                <a:cubicBezTo>
                  <a:pt x="6642236" y="579158"/>
                  <a:pt x="6649813" y="580455"/>
                  <a:pt x="6657322" y="583049"/>
                </a:cubicBezTo>
                <a:cubicBezTo>
                  <a:pt x="6664831" y="585643"/>
                  <a:pt x="6672272" y="589875"/>
                  <a:pt x="6679644" y="595746"/>
                </a:cubicBezTo>
                <a:cubicBezTo>
                  <a:pt x="6687016" y="601616"/>
                  <a:pt x="6693023" y="610354"/>
                  <a:pt x="6697665" y="621959"/>
                </a:cubicBezTo>
                <a:cubicBezTo>
                  <a:pt x="6702307" y="633563"/>
                  <a:pt x="6704628" y="647421"/>
                  <a:pt x="6704628" y="663530"/>
                </a:cubicBezTo>
                <a:lnTo>
                  <a:pt x="6704628" y="781488"/>
                </a:lnTo>
                <a:lnTo>
                  <a:pt x="6668585" y="781488"/>
                </a:lnTo>
                <a:lnTo>
                  <a:pt x="6668585" y="667217"/>
                </a:lnTo>
                <a:cubicBezTo>
                  <a:pt x="6668585" y="649741"/>
                  <a:pt x="6664899" y="635611"/>
                  <a:pt x="6657527" y="624826"/>
                </a:cubicBezTo>
                <a:cubicBezTo>
                  <a:pt x="6650154" y="614040"/>
                  <a:pt x="6638550" y="608647"/>
                  <a:pt x="6622713" y="608647"/>
                </a:cubicBezTo>
                <a:cubicBezTo>
                  <a:pt x="6611518" y="608647"/>
                  <a:pt x="6601551" y="612197"/>
                  <a:pt x="6592814" y="619296"/>
                </a:cubicBezTo>
                <a:cubicBezTo>
                  <a:pt x="6584076" y="626396"/>
                  <a:pt x="6577933" y="635133"/>
                  <a:pt x="6574383" y="645509"/>
                </a:cubicBezTo>
                <a:cubicBezTo>
                  <a:pt x="6572744" y="649878"/>
                  <a:pt x="6571925" y="655476"/>
                  <a:pt x="6571925" y="662302"/>
                </a:cubicBezTo>
                <a:lnTo>
                  <a:pt x="6571925" y="781488"/>
                </a:lnTo>
                <a:lnTo>
                  <a:pt x="6535883" y="781488"/>
                </a:lnTo>
                <a:lnTo>
                  <a:pt x="6535883" y="636908"/>
                </a:lnTo>
                <a:cubicBezTo>
                  <a:pt x="6535883" y="615610"/>
                  <a:pt x="6535337" y="597725"/>
                  <a:pt x="6534245" y="583254"/>
                </a:cubicBezTo>
                <a:lnTo>
                  <a:pt x="6566191" y="583254"/>
                </a:lnTo>
                <a:lnTo>
                  <a:pt x="6568240" y="616020"/>
                </a:lnTo>
                <a:lnTo>
                  <a:pt x="6569059" y="616020"/>
                </a:lnTo>
                <a:cubicBezTo>
                  <a:pt x="6574520" y="605644"/>
                  <a:pt x="6582984" y="596906"/>
                  <a:pt x="6594452" y="589807"/>
                </a:cubicBezTo>
                <a:cubicBezTo>
                  <a:pt x="6605920" y="582708"/>
                  <a:pt x="6619300" y="579158"/>
                  <a:pt x="6634591" y="579158"/>
                </a:cubicBezTo>
                <a:close/>
                <a:moveTo>
                  <a:pt x="6404972" y="579158"/>
                </a:moveTo>
                <a:cubicBezTo>
                  <a:pt x="6420263" y="579158"/>
                  <a:pt x="6433573" y="582230"/>
                  <a:pt x="6444905" y="588373"/>
                </a:cubicBezTo>
                <a:cubicBezTo>
                  <a:pt x="6456236" y="594517"/>
                  <a:pt x="6464769" y="602504"/>
                  <a:pt x="6470503" y="612334"/>
                </a:cubicBezTo>
                <a:cubicBezTo>
                  <a:pt x="6476238" y="622163"/>
                  <a:pt x="6480401" y="632061"/>
                  <a:pt x="6482995" y="642028"/>
                </a:cubicBezTo>
                <a:cubicBezTo>
                  <a:pt x="6485589" y="651994"/>
                  <a:pt x="6486886" y="662029"/>
                  <a:pt x="6486886" y="672132"/>
                </a:cubicBezTo>
                <a:cubicBezTo>
                  <a:pt x="6486886" y="679231"/>
                  <a:pt x="6486476" y="684828"/>
                  <a:pt x="6485657" y="688924"/>
                </a:cubicBezTo>
                <a:lnTo>
                  <a:pt x="6346402" y="688924"/>
                </a:lnTo>
                <a:cubicBezTo>
                  <a:pt x="6346675" y="712133"/>
                  <a:pt x="6353160" y="729404"/>
                  <a:pt x="6365857" y="740735"/>
                </a:cubicBezTo>
                <a:cubicBezTo>
                  <a:pt x="6378553" y="752067"/>
                  <a:pt x="6394732" y="757733"/>
                  <a:pt x="6414391" y="757733"/>
                </a:cubicBezTo>
                <a:cubicBezTo>
                  <a:pt x="6435417" y="757733"/>
                  <a:pt x="6453710" y="754320"/>
                  <a:pt x="6469275" y="747493"/>
                </a:cubicBezTo>
                <a:lnTo>
                  <a:pt x="6475828" y="773297"/>
                </a:lnTo>
                <a:cubicBezTo>
                  <a:pt x="6456988" y="781761"/>
                  <a:pt x="6434870" y="785993"/>
                  <a:pt x="6409477" y="785993"/>
                </a:cubicBezTo>
                <a:cubicBezTo>
                  <a:pt x="6379441" y="785993"/>
                  <a:pt x="6355686" y="776846"/>
                  <a:pt x="6338211" y="758552"/>
                </a:cubicBezTo>
                <a:cubicBezTo>
                  <a:pt x="6320735" y="740258"/>
                  <a:pt x="6311998" y="715956"/>
                  <a:pt x="6311998" y="685648"/>
                </a:cubicBezTo>
                <a:cubicBezTo>
                  <a:pt x="6311998" y="655066"/>
                  <a:pt x="6320462" y="629672"/>
                  <a:pt x="6337391" y="609467"/>
                </a:cubicBezTo>
                <a:cubicBezTo>
                  <a:pt x="6354321" y="589261"/>
                  <a:pt x="6376847" y="579158"/>
                  <a:pt x="6404972" y="579158"/>
                </a:cubicBezTo>
                <a:close/>
                <a:moveTo>
                  <a:pt x="5876896" y="579158"/>
                </a:moveTo>
                <a:cubicBezTo>
                  <a:pt x="5905293" y="579158"/>
                  <a:pt x="5928298" y="588578"/>
                  <a:pt x="5945909" y="607419"/>
                </a:cubicBezTo>
                <a:cubicBezTo>
                  <a:pt x="5963521" y="626259"/>
                  <a:pt x="5972327" y="650697"/>
                  <a:pt x="5972327" y="680733"/>
                </a:cubicBezTo>
                <a:cubicBezTo>
                  <a:pt x="5972327" y="714864"/>
                  <a:pt x="5962497" y="740940"/>
                  <a:pt x="5942838" y="758961"/>
                </a:cubicBezTo>
                <a:cubicBezTo>
                  <a:pt x="5923178" y="776983"/>
                  <a:pt x="5900105" y="785993"/>
                  <a:pt x="5873619" y="785993"/>
                </a:cubicBezTo>
                <a:cubicBezTo>
                  <a:pt x="5846314" y="785993"/>
                  <a:pt x="5823651" y="776641"/>
                  <a:pt x="5805630" y="757938"/>
                </a:cubicBezTo>
                <a:cubicBezTo>
                  <a:pt x="5787609" y="739234"/>
                  <a:pt x="5778598" y="714591"/>
                  <a:pt x="5778598" y="684009"/>
                </a:cubicBezTo>
                <a:cubicBezTo>
                  <a:pt x="5778598" y="652062"/>
                  <a:pt x="5787950" y="626600"/>
                  <a:pt x="5806654" y="607624"/>
                </a:cubicBezTo>
                <a:cubicBezTo>
                  <a:pt x="5825358" y="588647"/>
                  <a:pt x="5848772" y="579158"/>
                  <a:pt x="5876896" y="579158"/>
                </a:cubicBezTo>
                <a:close/>
                <a:moveTo>
                  <a:pt x="5475513" y="579158"/>
                </a:moveTo>
                <a:cubicBezTo>
                  <a:pt x="5495718" y="579158"/>
                  <a:pt x="5512374" y="582708"/>
                  <a:pt x="5525480" y="589807"/>
                </a:cubicBezTo>
                <a:lnTo>
                  <a:pt x="5517289" y="617249"/>
                </a:lnTo>
                <a:cubicBezTo>
                  <a:pt x="5505275" y="610968"/>
                  <a:pt x="5491349" y="607828"/>
                  <a:pt x="5475513" y="607828"/>
                </a:cubicBezTo>
                <a:cubicBezTo>
                  <a:pt x="5453669" y="607828"/>
                  <a:pt x="5436534" y="614996"/>
                  <a:pt x="5424111" y="629331"/>
                </a:cubicBezTo>
                <a:cubicBezTo>
                  <a:pt x="5411687" y="643666"/>
                  <a:pt x="5405475" y="661483"/>
                  <a:pt x="5405475" y="682780"/>
                </a:cubicBezTo>
                <a:cubicBezTo>
                  <a:pt x="5405475" y="705444"/>
                  <a:pt x="5411960" y="723465"/>
                  <a:pt x="5424930" y="736844"/>
                </a:cubicBezTo>
                <a:cubicBezTo>
                  <a:pt x="5437900" y="750224"/>
                  <a:pt x="5454351" y="756914"/>
                  <a:pt x="5474284" y="756914"/>
                </a:cubicBezTo>
                <a:cubicBezTo>
                  <a:pt x="5489575" y="756914"/>
                  <a:pt x="5504319" y="753774"/>
                  <a:pt x="5518518" y="747493"/>
                </a:cubicBezTo>
                <a:lnTo>
                  <a:pt x="5524661" y="774525"/>
                </a:lnTo>
                <a:cubicBezTo>
                  <a:pt x="5508552" y="782171"/>
                  <a:pt x="5489575" y="785993"/>
                  <a:pt x="5467731" y="785993"/>
                </a:cubicBezTo>
                <a:cubicBezTo>
                  <a:pt x="5437968" y="785993"/>
                  <a:pt x="5414076" y="776710"/>
                  <a:pt x="5396055" y="758142"/>
                </a:cubicBezTo>
                <a:cubicBezTo>
                  <a:pt x="5378034" y="739575"/>
                  <a:pt x="5369023" y="715137"/>
                  <a:pt x="5369023" y="684828"/>
                </a:cubicBezTo>
                <a:cubicBezTo>
                  <a:pt x="5369023" y="653974"/>
                  <a:pt x="5378784" y="628648"/>
                  <a:pt x="5398307" y="608852"/>
                </a:cubicBezTo>
                <a:cubicBezTo>
                  <a:pt x="5417831" y="589056"/>
                  <a:pt x="5443566" y="579158"/>
                  <a:pt x="5475513" y="579158"/>
                </a:cubicBezTo>
                <a:close/>
                <a:moveTo>
                  <a:pt x="4304252" y="579158"/>
                </a:moveTo>
                <a:cubicBezTo>
                  <a:pt x="4331830" y="579158"/>
                  <a:pt x="4351285" y="586803"/>
                  <a:pt x="4362617" y="602094"/>
                </a:cubicBezTo>
                <a:cubicBezTo>
                  <a:pt x="4373948" y="617385"/>
                  <a:pt x="4379614" y="636635"/>
                  <a:pt x="4379614" y="659844"/>
                </a:cubicBezTo>
                <a:lnTo>
                  <a:pt x="4379614" y="733977"/>
                </a:lnTo>
                <a:cubicBezTo>
                  <a:pt x="4379614" y="753091"/>
                  <a:pt x="4380570" y="768928"/>
                  <a:pt x="4382481" y="781488"/>
                </a:cubicBezTo>
                <a:lnTo>
                  <a:pt x="4350125" y="781488"/>
                </a:lnTo>
                <a:lnTo>
                  <a:pt x="4347257" y="756504"/>
                </a:lnTo>
                <a:lnTo>
                  <a:pt x="4346029" y="756504"/>
                </a:lnTo>
                <a:cubicBezTo>
                  <a:pt x="4340022" y="764969"/>
                  <a:pt x="4331762" y="772000"/>
                  <a:pt x="4321249" y="777597"/>
                </a:cubicBezTo>
                <a:cubicBezTo>
                  <a:pt x="4310737" y="783195"/>
                  <a:pt x="4298791" y="785993"/>
                  <a:pt x="4285411" y="785993"/>
                </a:cubicBezTo>
                <a:cubicBezTo>
                  <a:pt x="4266298" y="785993"/>
                  <a:pt x="4251417" y="780396"/>
                  <a:pt x="4240768" y="769201"/>
                </a:cubicBezTo>
                <a:cubicBezTo>
                  <a:pt x="4230119" y="758006"/>
                  <a:pt x="4224794" y="744626"/>
                  <a:pt x="4224794" y="729062"/>
                </a:cubicBezTo>
                <a:cubicBezTo>
                  <a:pt x="4224794" y="705034"/>
                  <a:pt x="4235102" y="686671"/>
                  <a:pt x="4255718" y="673975"/>
                </a:cubicBezTo>
                <a:cubicBezTo>
                  <a:pt x="4276333" y="661278"/>
                  <a:pt x="4305754" y="655066"/>
                  <a:pt x="4343981" y="655339"/>
                </a:cubicBezTo>
                <a:lnTo>
                  <a:pt x="4343981" y="651243"/>
                </a:lnTo>
                <a:cubicBezTo>
                  <a:pt x="4343981" y="646328"/>
                  <a:pt x="4343503" y="641618"/>
                  <a:pt x="4342547" y="637113"/>
                </a:cubicBezTo>
                <a:cubicBezTo>
                  <a:pt x="4341592" y="632608"/>
                  <a:pt x="4339680" y="627761"/>
                  <a:pt x="4336813" y="622573"/>
                </a:cubicBezTo>
                <a:cubicBezTo>
                  <a:pt x="4333946" y="617385"/>
                  <a:pt x="4329305" y="613289"/>
                  <a:pt x="4322887" y="610286"/>
                </a:cubicBezTo>
                <a:cubicBezTo>
                  <a:pt x="4316471" y="607282"/>
                  <a:pt x="4308484" y="605780"/>
                  <a:pt x="4298927" y="605780"/>
                </a:cubicBezTo>
                <a:cubicBezTo>
                  <a:pt x="4278722" y="605780"/>
                  <a:pt x="4261384" y="610695"/>
                  <a:pt x="4246912" y="620525"/>
                </a:cubicBezTo>
                <a:lnTo>
                  <a:pt x="4238720" y="596360"/>
                </a:lnTo>
                <a:cubicBezTo>
                  <a:pt x="4257015" y="584892"/>
                  <a:pt x="4278858" y="579158"/>
                  <a:pt x="4304252" y="579158"/>
                </a:cubicBezTo>
                <a:close/>
                <a:moveTo>
                  <a:pt x="3886781" y="579158"/>
                </a:moveTo>
                <a:cubicBezTo>
                  <a:pt x="3911082" y="579158"/>
                  <a:pt x="3931220" y="588442"/>
                  <a:pt x="3947193" y="607009"/>
                </a:cubicBezTo>
                <a:cubicBezTo>
                  <a:pt x="3963167" y="625577"/>
                  <a:pt x="3971153" y="649741"/>
                  <a:pt x="3971153" y="679504"/>
                </a:cubicBezTo>
                <a:cubicBezTo>
                  <a:pt x="3971153" y="713362"/>
                  <a:pt x="3962347" y="739575"/>
                  <a:pt x="3944736" y="758142"/>
                </a:cubicBezTo>
                <a:cubicBezTo>
                  <a:pt x="3927124" y="776710"/>
                  <a:pt x="3905758" y="785993"/>
                  <a:pt x="3880637" y="785993"/>
                </a:cubicBezTo>
                <a:cubicBezTo>
                  <a:pt x="3867531" y="785993"/>
                  <a:pt x="3855585" y="783263"/>
                  <a:pt x="3844799" y="777802"/>
                </a:cubicBezTo>
                <a:cubicBezTo>
                  <a:pt x="3834014" y="772341"/>
                  <a:pt x="3825617" y="764696"/>
                  <a:pt x="3819610" y="754866"/>
                </a:cubicBezTo>
                <a:lnTo>
                  <a:pt x="3818792" y="754866"/>
                </a:lnTo>
                <a:lnTo>
                  <a:pt x="3818792" y="862584"/>
                </a:lnTo>
                <a:lnTo>
                  <a:pt x="3783158" y="862584"/>
                </a:lnTo>
                <a:lnTo>
                  <a:pt x="3783158" y="647967"/>
                </a:lnTo>
                <a:cubicBezTo>
                  <a:pt x="3783158" y="629945"/>
                  <a:pt x="3782612" y="608374"/>
                  <a:pt x="3781520" y="583254"/>
                </a:cubicBezTo>
                <a:lnTo>
                  <a:pt x="3813467" y="583254"/>
                </a:lnTo>
                <a:lnTo>
                  <a:pt x="3815515" y="617249"/>
                </a:lnTo>
                <a:lnTo>
                  <a:pt x="3816334" y="617249"/>
                </a:lnTo>
                <a:cubicBezTo>
                  <a:pt x="3831351" y="591855"/>
                  <a:pt x="3854834" y="579158"/>
                  <a:pt x="3886781" y="579158"/>
                </a:cubicBezTo>
                <a:close/>
                <a:moveTo>
                  <a:pt x="3485102" y="579158"/>
                </a:moveTo>
                <a:cubicBezTo>
                  <a:pt x="3512680" y="579158"/>
                  <a:pt x="3532135" y="586803"/>
                  <a:pt x="3543466" y="602094"/>
                </a:cubicBezTo>
                <a:cubicBezTo>
                  <a:pt x="3554798" y="617385"/>
                  <a:pt x="3560463" y="636635"/>
                  <a:pt x="3560463" y="659844"/>
                </a:cubicBezTo>
                <a:lnTo>
                  <a:pt x="3560463" y="733977"/>
                </a:lnTo>
                <a:cubicBezTo>
                  <a:pt x="3560463" y="753091"/>
                  <a:pt x="3561419" y="768928"/>
                  <a:pt x="3563330" y="781488"/>
                </a:cubicBezTo>
                <a:lnTo>
                  <a:pt x="3530974" y="781488"/>
                </a:lnTo>
                <a:lnTo>
                  <a:pt x="3528107" y="756504"/>
                </a:lnTo>
                <a:lnTo>
                  <a:pt x="3526878" y="756504"/>
                </a:lnTo>
                <a:cubicBezTo>
                  <a:pt x="3520872" y="764969"/>
                  <a:pt x="3512612" y="772000"/>
                  <a:pt x="3502099" y="777597"/>
                </a:cubicBezTo>
                <a:cubicBezTo>
                  <a:pt x="3491587" y="783195"/>
                  <a:pt x="3479641" y="785993"/>
                  <a:pt x="3466262" y="785993"/>
                </a:cubicBezTo>
                <a:cubicBezTo>
                  <a:pt x="3447148" y="785993"/>
                  <a:pt x="3432267" y="780396"/>
                  <a:pt x="3421618" y="769201"/>
                </a:cubicBezTo>
                <a:cubicBezTo>
                  <a:pt x="3410969" y="758006"/>
                  <a:pt x="3405644" y="744626"/>
                  <a:pt x="3405644" y="729062"/>
                </a:cubicBezTo>
                <a:cubicBezTo>
                  <a:pt x="3405644" y="705034"/>
                  <a:pt x="3415952" y="686671"/>
                  <a:pt x="3436567" y="673975"/>
                </a:cubicBezTo>
                <a:cubicBezTo>
                  <a:pt x="3457183" y="661278"/>
                  <a:pt x="3486604" y="655066"/>
                  <a:pt x="3524831" y="655339"/>
                </a:cubicBezTo>
                <a:lnTo>
                  <a:pt x="3524831" y="651243"/>
                </a:lnTo>
                <a:cubicBezTo>
                  <a:pt x="3524831" y="646328"/>
                  <a:pt x="3524353" y="641618"/>
                  <a:pt x="3523397" y="637113"/>
                </a:cubicBezTo>
                <a:cubicBezTo>
                  <a:pt x="3522441" y="632608"/>
                  <a:pt x="3520530" y="627761"/>
                  <a:pt x="3517663" y="622573"/>
                </a:cubicBezTo>
                <a:cubicBezTo>
                  <a:pt x="3514796" y="617385"/>
                  <a:pt x="3510154" y="613289"/>
                  <a:pt x="3503737" y="610286"/>
                </a:cubicBezTo>
                <a:cubicBezTo>
                  <a:pt x="3497321" y="607282"/>
                  <a:pt x="3489334" y="605780"/>
                  <a:pt x="3479778" y="605780"/>
                </a:cubicBezTo>
                <a:cubicBezTo>
                  <a:pt x="3459572" y="605780"/>
                  <a:pt x="3442233" y="610695"/>
                  <a:pt x="3427761" y="620525"/>
                </a:cubicBezTo>
                <a:lnTo>
                  <a:pt x="3419570" y="596360"/>
                </a:lnTo>
                <a:cubicBezTo>
                  <a:pt x="3437864" y="584892"/>
                  <a:pt x="3459708" y="579158"/>
                  <a:pt x="3485102" y="579158"/>
                </a:cubicBezTo>
                <a:close/>
                <a:moveTo>
                  <a:pt x="2623547" y="579158"/>
                </a:moveTo>
                <a:cubicBezTo>
                  <a:pt x="2638838" y="579158"/>
                  <a:pt x="2652149" y="582230"/>
                  <a:pt x="2663481" y="588373"/>
                </a:cubicBezTo>
                <a:cubicBezTo>
                  <a:pt x="2674812" y="594517"/>
                  <a:pt x="2683345" y="602504"/>
                  <a:pt x="2689079" y="612334"/>
                </a:cubicBezTo>
                <a:cubicBezTo>
                  <a:pt x="2694813" y="622163"/>
                  <a:pt x="2698977" y="632061"/>
                  <a:pt x="2701571" y="642028"/>
                </a:cubicBezTo>
                <a:cubicBezTo>
                  <a:pt x="2704165" y="651994"/>
                  <a:pt x="2705462" y="662029"/>
                  <a:pt x="2705462" y="672132"/>
                </a:cubicBezTo>
                <a:cubicBezTo>
                  <a:pt x="2705462" y="679231"/>
                  <a:pt x="2705052" y="684828"/>
                  <a:pt x="2704233" y="688924"/>
                </a:cubicBezTo>
                <a:lnTo>
                  <a:pt x="2564978" y="688924"/>
                </a:lnTo>
                <a:cubicBezTo>
                  <a:pt x="2565251" y="712133"/>
                  <a:pt x="2571736" y="729404"/>
                  <a:pt x="2584432" y="740735"/>
                </a:cubicBezTo>
                <a:cubicBezTo>
                  <a:pt x="2597129" y="752067"/>
                  <a:pt x="2613308" y="757733"/>
                  <a:pt x="2632967" y="757733"/>
                </a:cubicBezTo>
                <a:cubicBezTo>
                  <a:pt x="2653992" y="757733"/>
                  <a:pt x="2672286" y="754320"/>
                  <a:pt x="2687851" y="747493"/>
                </a:cubicBezTo>
                <a:lnTo>
                  <a:pt x="2694403" y="773297"/>
                </a:lnTo>
                <a:cubicBezTo>
                  <a:pt x="2675563" y="781761"/>
                  <a:pt x="2653446" y="785993"/>
                  <a:pt x="2628052" y="785993"/>
                </a:cubicBezTo>
                <a:cubicBezTo>
                  <a:pt x="2598017" y="785993"/>
                  <a:pt x="2574262" y="776846"/>
                  <a:pt x="2556786" y="758552"/>
                </a:cubicBezTo>
                <a:cubicBezTo>
                  <a:pt x="2539311" y="740258"/>
                  <a:pt x="2530573" y="715956"/>
                  <a:pt x="2530573" y="685648"/>
                </a:cubicBezTo>
                <a:cubicBezTo>
                  <a:pt x="2530573" y="655066"/>
                  <a:pt x="2539038" y="629672"/>
                  <a:pt x="2555967" y="609467"/>
                </a:cubicBezTo>
                <a:cubicBezTo>
                  <a:pt x="2572896" y="589261"/>
                  <a:pt x="2595423" y="579158"/>
                  <a:pt x="2623547" y="579158"/>
                </a:cubicBezTo>
                <a:close/>
                <a:moveTo>
                  <a:pt x="2189388" y="579158"/>
                </a:moveTo>
                <a:cubicBezTo>
                  <a:pt x="2209594" y="579158"/>
                  <a:pt x="2226250" y="582708"/>
                  <a:pt x="2239356" y="589807"/>
                </a:cubicBezTo>
                <a:lnTo>
                  <a:pt x="2231165" y="617249"/>
                </a:lnTo>
                <a:cubicBezTo>
                  <a:pt x="2219151" y="610968"/>
                  <a:pt x="2205225" y="607828"/>
                  <a:pt x="2189388" y="607828"/>
                </a:cubicBezTo>
                <a:cubicBezTo>
                  <a:pt x="2167544" y="607828"/>
                  <a:pt x="2150410" y="614996"/>
                  <a:pt x="2137987" y="629331"/>
                </a:cubicBezTo>
                <a:cubicBezTo>
                  <a:pt x="2125562" y="643666"/>
                  <a:pt x="2119351" y="661483"/>
                  <a:pt x="2119351" y="682780"/>
                </a:cubicBezTo>
                <a:cubicBezTo>
                  <a:pt x="2119351" y="705444"/>
                  <a:pt x="2125836" y="723465"/>
                  <a:pt x="2138806" y="736844"/>
                </a:cubicBezTo>
                <a:cubicBezTo>
                  <a:pt x="2151775" y="750224"/>
                  <a:pt x="2168226" y="756914"/>
                  <a:pt x="2188159" y="756914"/>
                </a:cubicBezTo>
                <a:cubicBezTo>
                  <a:pt x="2203450" y="756914"/>
                  <a:pt x="2218195" y="753774"/>
                  <a:pt x="2232394" y="747493"/>
                </a:cubicBezTo>
                <a:lnTo>
                  <a:pt x="2238537" y="774525"/>
                </a:lnTo>
                <a:cubicBezTo>
                  <a:pt x="2222427" y="782171"/>
                  <a:pt x="2203450" y="785993"/>
                  <a:pt x="2181606" y="785993"/>
                </a:cubicBezTo>
                <a:cubicBezTo>
                  <a:pt x="2151843" y="785993"/>
                  <a:pt x="2127952" y="776710"/>
                  <a:pt x="2109931" y="758142"/>
                </a:cubicBezTo>
                <a:cubicBezTo>
                  <a:pt x="2091909" y="739575"/>
                  <a:pt x="2082898" y="715137"/>
                  <a:pt x="2082898" y="684828"/>
                </a:cubicBezTo>
                <a:cubicBezTo>
                  <a:pt x="2082898" y="653974"/>
                  <a:pt x="2092660" y="628648"/>
                  <a:pt x="2112183" y="608852"/>
                </a:cubicBezTo>
                <a:cubicBezTo>
                  <a:pt x="2131706" y="589056"/>
                  <a:pt x="2157441" y="579158"/>
                  <a:pt x="2189388" y="579158"/>
                </a:cubicBezTo>
                <a:close/>
                <a:moveTo>
                  <a:pt x="1236888" y="579158"/>
                </a:moveTo>
                <a:cubicBezTo>
                  <a:pt x="1257094" y="579158"/>
                  <a:pt x="1273750" y="582708"/>
                  <a:pt x="1286856" y="589807"/>
                </a:cubicBezTo>
                <a:lnTo>
                  <a:pt x="1278664" y="617249"/>
                </a:lnTo>
                <a:cubicBezTo>
                  <a:pt x="1266651" y="610968"/>
                  <a:pt x="1252725" y="607828"/>
                  <a:pt x="1236888" y="607828"/>
                </a:cubicBezTo>
                <a:cubicBezTo>
                  <a:pt x="1215044" y="607828"/>
                  <a:pt x="1197910" y="614996"/>
                  <a:pt x="1185486" y="629331"/>
                </a:cubicBezTo>
                <a:cubicBezTo>
                  <a:pt x="1173063" y="643666"/>
                  <a:pt x="1166851" y="661483"/>
                  <a:pt x="1166851" y="682780"/>
                </a:cubicBezTo>
                <a:cubicBezTo>
                  <a:pt x="1166851" y="705444"/>
                  <a:pt x="1173336" y="723465"/>
                  <a:pt x="1186305" y="736844"/>
                </a:cubicBezTo>
                <a:cubicBezTo>
                  <a:pt x="1199276" y="750224"/>
                  <a:pt x="1215727" y="756914"/>
                  <a:pt x="1235659" y="756914"/>
                </a:cubicBezTo>
                <a:cubicBezTo>
                  <a:pt x="1250950" y="756914"/>
                  <a:pt x="1265695" y="753774"/>
                  <a:pt x="1279894" y="747493"/>
                </a:cubicBezTo>
                <a:lnTo>
                  <a:pt x="1286037" y="774525"/>
                </a:lnTo>
                <a:cubicBezTo>
                  <a:pt x="1269927" y="782171"/>
                  <a:pt x="1250950" y="785993"/>
                  <a:pt x="1229106" y="785993"/>
                </a:cubicBezTo>
                <a:cubicBezTo>
                  <a:pt x="1199344" y="785993"/>
                  <a:pt x="1175452" y="776710"/>
                  <a:pt x="1157431" y="758142"/>
                </a:cubicBezTo>
                <a:cubicBezTo>
                  <a:pt x="1139409" y="739575"/>
                  <a:pt x="1130399" y="715137"/>
                  <a:pt x="1130399" y="684828"/>
                </a:cubicBezTo>
                <a:cubicBezTo>
                  <a:pt x="1130399" y="653974"/>
                  <a:pt x="1140160" y="628648"/>
                  <a:pt x="1159683" y="608852"/>
                </a:cubicBezTo>
                <a:cubicBezTo>
                  <a:pt x="1179206" y="589056"/>
                  <a:pt x="1204941" y="579158"/>
                  <a:pt x="1236888" y="579158"/>
                </a:cubicBezTo>
                <a:close/>
                <a:moveTo>
                  <a:pt x="572081" y="579158"/>
                </a:moveTo>
                <a:cubicBezTo>
                  <a:pt x="596383" y="579158"/>
                  <a:pt x="616520" y="588442"/>
                  <a:pt x="632493" y="607009"/>
                </a:cubicBezTo>
                <a:cubicBezTo>
                  <a:pt x="648467" y="625577"/>
                  <a:pt x="656453" y="649741"/>
                  <a:pt x="656453" y="679504"/>
                </a:cubicBezTo>
                <a:cubicBezTo>
                  <a:pt x="656453" y="713362"/>
                  <a:pt x="647647" y="739575"/>
                  <a:pt x="630036" y="758142"/>
                </a:cubicBezTo>
                <a:cubicBezTo>
                  <a:pt x="612424" y="776710"/>
                  <a:pt x="591058" y="785993"/>
                  <a:pt x="565937" y="785993"/>
                </a:cubicBezTo>
                <a:cubicBezTo>
                  <a:pt x="552831" y="785993"/>
                  <a:pt x="540885" y="783263"/>
                  <a:pt x="530100" y="777802"/>
                </a:cubicBezTo>
                <a:cubicBezTo>
                  <a:pt x="519314" y="772341"/>
                  <a:pt x="510918" y="764696"/>
                  <a:pt x="504911" y="754866"/>
                </a:cubicBezTo>
                <a:lnTo>
                  <a:pt x="504092" y="754866"/>
                </a:lnTo>
                <a:lnTo>
                  <a:pt x="504092" y="862584"/>
                </a:lnTo>
                <a:lnTo>
                  <a:pt x="468458" y="862584"/>
                </a:lnTo>
                <a:lnTo>
                  <a:pt x="468458" y="647967"/>
                </a:lnTo>
                <a:cubicBezTo>
                  <a:pt x="468458" y="629945"/>
                  <a:pt x="467912" y="608374"/>
                  <a:pt x="466820" y="583254"/>
                </a:cubicBezTo>
                <a:lnTo>
                  <a:pt x="498767" y="583254"/>
                </a:lnTo>
                <a:lnTo>
                  <a:pt x="500815" y="617249"/>
                </a:lnTo>
                <a:lnTo>
                  <a:pt x="501634" y="617249"/>
                </a:lnTo>
                <a:cubicBezTo>
                  <a:pt x="516652" y="591855"/>
                  <a:pt x="540134" y="579158"/>
                  <a:pt x="572081" y="579158"/>
                </a:cubicBezTo>
                <a:close/>
                <a:moveTo>
                  <a:pt x="337547" y="579158"/>
                </a:moveTo>
                <a:cubicBezTo>
                  <a:pt x="352838" y="579158"/>
                  <a:pt x="366149" y="582230"/>
                  <a:pt x="377480" y="588373"/>
                </a:cubicBezTo>
                <a:cubicBezTo>
                  <a:pt x="388812" y="594517"/>
                  <a:pt x="397345" y="602504"/>
                  <a:pt x="403079" y="612334"/>
                </a:cubicBezTo>
                <a:cubicBezTo>
                  <a:pt x="408813" y="622163"/>
                  <a:pt x="412977" y="632061"/>
                  <a:pt x="415571" y="642028"/>
                </a:cubicBezTo>
                <a:cubicBezTo>
                  <a:pt x="418165" y="651994"/>
                  <a:pt x="419462" y="662029"/>
                  <a:pt x="419462" y="672132"/>
                </a:cubicBezTo>
                <a:cubicBezTo>
                  <a:pt x="419462" y="679231"/>
                  <a:pt x="419052" y="684828"/>
                  <a:pt x="418233" y="688924"/>
                </a:cubicBezTo>
                <a:lnTo>
                  <a:pt x="278978" y="688924"/>
                </a:lnTo>
                <a:cubicBezTo>
                  <a:pt x="279251" y="712133"/>
                  <a:pt x="285736" y="729404"/>
                  <a:pt x="298432" y="740735"/>
                </a:cubicBezTo>
                <a:cubicBezTo>
                  <a:pt x="311129" y="752067"/>
                  <a:pt x="327308" y="757733"/>
                  <a:pt x="346967" y="757733"/>
                </a:cubicBezTo>
                <a:cubicBezTo>
                  <a:pt x="367992" y="757733"/>
                  <a:pt x="386286" y="754320"/>
                  <a:pt x="401850" y="747493"/>
                </a:cubicBezTo>
                <a:lnTo>
                  <a:pt x="408403" y="773297"/>
                </a:lnTo>
                <a:cubicBezTo>
                  <a:pt x="389563" y="781761"/>
                  <a:pt x="367446" y="785993"/>
                  <a:pt x="342052" y="785993"/>
                </a:cubicBezTo>
                <a:cubicBezTo>
                  <a:pt x="312017" y="785993"/>
                  <a:pt x="288261" y="776846"/>
                  <a:pt x="270786" y="758552"/>
                </a:cubicBezTo>
                <a:cubicBezTo>
                  <a:pt x="253311" y="740258"/>
                  <a:pt x="244573" y="715956"/>
                  <a:pt x="244573" y="685648"/>
                </a:cubicBezTo>
                <a:cubicBezTo>
                  <a:pt x="244573" y="655066"/>
                  <a:pt x="253038" y="629672"/>
                  <a:pt x="269967" y="609467"/>
                </a:cubicBezTo>
                <a:cubicBezTo>
                  <a:pt x="286896" y="589261"/>
                  <a:pt x="309423" y="579158"/>
                  <a:pt x="337547" y="579158"/>
                </a:cubicBezTo>
                <a:close/>
                <a:moveTo>
                  <a:pt x="2058676" y="550078"/>
                </a:moveTo>
                <a:cubicBezTo>
                  <a:pt x="2063319" y="559362"/>
                  <a:pt x="2065639" y="569328"/>
                  <a:pt x="2065639" y="579977"/>
                </a:cubicBezTo>
                <a:cubicBezTo>
                  <a:pt x="2065639" y="591172"/>
                  <a:pt x="2062363" y="599978"/>
                  <a:pt x="2055810" y="606395"/>
                </a:cubicBezTo>
                <a:cubicBezTo>
                  <a:pt x="2049256" y="612811"/>
                  <a:pt x="2039836" y="615747"/>
                  <a:pt x="2027549" y="615201"/>
                </a:cubicBezTo>
                <a:cubicBezTo>
                  <a:pt x="2041201" y="632676"/>
                  <a:pt x="2048027" y="654520"/>
                  <a:pt x="2048027" y="680733"/>
                </a:cubicBezTo>
                <a:cubicBezTo>
                  <a:pt x="2048027" y="714864"/>
                  <a:pt x="2038198" y="740940"/>
                  <a:pt x="2018538" y="758961"/>
                </a:cubicBezTo>
                <a:cubicBezTo>
                  <a:pt x="1998879" y="776983"/>
                  <a:pt x="1975806" y="785993"/>
                  <a:pt x="1949320" y="785993"/>
                </a:cubicBezTo>
                <a:cubicBezTo>
                  <a:pt x="1922015" y="785993"/>
                  <a:pt x="1899351" y="776641"/>
                  <a:pt x="1881331" y="757938"/>
                </a:cubicBezTo>
                <a:cubicBezTo>
                  <a:pt x="1863309" y="739234"/>
                  <a:pt x="1854298" y="714591"/>
                  <a:pt x="1854298" y="684009"/>
                </a:cubicBezTo>
                <a:cubicBezTo>
                  <a:pt x="1854298" y="652062"/>
                  <a:pt x="1863651" y="626600"/>
                  <a:pt x="1882354" y="607624"/>
                </a:cubicBezTo>
                <a:cubicBezTo>
                  <a:pt x="1901058" y="588647"/>
                  <a:pt x="1924473" y="579158"/>
                  <a:pt x="1952597" y="579158"/>
                </a:cubicBezTo>
                <a:cubicBezTo>
                  <a:pt x="1963245" y="579158"/>
                  <a:pt x="1974577" y="580933"/>
                  <a:pt x="1986591" y="584482"/>
                </a:cubicBezTo>
                <a:cubicBezTo>
                  <a:pt x="1988776" y="585029"/>
                  <a:pt x="1992121" y="586326"/>
                  <a:pt x="1996626" y="588373"/>
                </a:cubicBezTo>
                <a:cubicBezTo>
                  <a:pt x="2001131" y="590421"/>
                  <a:pt x="2005432" y="592060"/>
                  <a:pt x="2009528" y="593288"/>
                </a:cubicBezTo>
                <a:cubicBezTo>
                  <a:pt x="2013623" y="594517"/>
                  <a:pt x="2017582" y="595131"/>
                  <a:pt x="2021405" y="595131"/>
                </a:cubicBezTo>
                <a:cubicBezTo>
                  <a:pt x="2032054" y="595131"/>
                  <a:pt x="2037652" y="589670"/>
                  <a:pt x="2038198" y="578748"/>
                </a:cubicBezTo>
                <a:cubicBezTo>
                  <a:pt x="2038198" y="570830"/>
                  <a:pt x="2035877" y="562912"/>
                  <a:pt x="2031234" y="554993"/>
                </a:cubicBezTo>
                <a:close/>
                <a:moveTo>
                  <a:pt x="3390433" y="539020"/>
                </a:moveTo>
                <a:cubicBezTo>
                  <a:pt x="3395348" y="548303"/>
                  <a:pt x="3397806" y="558133"/>
                  <a:pt x="3397806" y="568509"/>
                </a:cubicBezTo>
                <a:cubicBezTo>
                  <a:pt x="3397806" y="578339"/>
                  <a:pt x="3394529" y="586394"/>
                  <a:pt x="3387976" y="592674"/>
                </a:cubicBezTo>
                <a:cubicBezTo>
                  <a:pt x="3381423" y="598954"/>
                  <a:pt x="3373094" y="602367"/>
                  <a:pt x="3362991" y="602913"/>
                </a:cubicBezTo>
                <a:lnTo>
                  <a:pt x="3358486" y="602913"/>
                </a:lnTo>
                <a:lnTo>
                  <a:pt x="3358486" y="727424"/>
                </a:lnTo>
                <a:cubicBezTo>
                  <a:pt x="3358486" y="749541"/>
                  <a:pt x="3359032" y="767563"/>
                  <a:pt x="3360124" y="781488"/>
                </a:cubicBezTo>
                <a:lnTo>
                  <a:pt x="3328178" y="781488"/>
                </a:lnTo>
                <a:lnTo>
                  <a:pt x="3326130" y="749132"/>
                </a:lnTo>
                <a:lnTo>
                  <a:pt x="3325310" y="749132"/>
                </a:lnTo>
                <a:cubicBezTo>
                  <a:pt x="3319850" y="758961"/>
                  <a:pt x="3311522" y="767563"/>
                  <a:pt x="3300327" y="774935"/>
                </a:cubicBezTo>
                <a:cubicBezTo>
                  <a:pt x="3289131" y="782307"/>
                  <a:pt x="3275615" y="785993"/>
                  <a:pt x="3259779" y="785993"/>
                </a:cubicBezTo>
                <a:cubicBezTo>
                  <a:pt x="3251314" y="785993"/>
                  <a:pt x="3243327" y="784628"/>
                  <a:pt x="3235819" y="781898"/>
                </a:cubicBezTo>
                <a:cubicBezTo>
                  <a:pt x="3228310" y="779167"/>
                  <a:pt x="3221074" y="774730"/>
                  <a:pt x="3214111" y="768587"/>
                </a:cubicBezTo>
                <a:cubicBezTo>
                  <a:pt x="3207148" y="762443"/>
                  <a:pt x="3201619" y="753432"/>
                  <a:pt x="3197523" y="741555"/>
                </a:cubicBezTo>
                <a:cubicBezTo>
                  <a:pt x="3193428" y="729677"/>
                  <a:pt x="3191380" y="715547"/>
                  <a:pt x="3191380" y="699163"/>
                </a:cubicBezTo>
                <a:lnTo>
                  <a:pt x="3191380" y="583254"/>
                </a:lnTo>
                <a:lnTo>
                  <a:pt x="3227422" y="583254"/>
                </a:lnTo>
                <a:lnTo>
                  <a:pt x="3227422" y="693020"/>
                </a:lnTo>
                <a:cubicBezTo>
                  <a:pt x="3227422" y="735070"/>
                  <a:pt x="3242167" y="756094"/>
                  <a:pt x="3271656" y="756094"/>
                </a:cubicBezTo>
                <a:cubicBezTo>
                  <a:pt x="3282851" y="756094"/>
                  <a:pt x="3292681" y="752818"/>
                  <a:pt x="3301146" y="746265"/>
                </a:cubicBezTo>
                <a:cubicBezTo>
                  <a:pt x="3309610" y="739711"/>
                  <a:pt x="3315617" y="731930"/>
                  <a:pt x="3319167" y="722919"/>
                </a:cubicBezTo>
                <a:cubicBezTo>
                  <a:pt x="3321352" y="717731"/>
                  <a:pt x="3322443" y="711587"/>
                  <a:pt x="3322443" y="704488"/>
                </a:cubicBezTo>
                <a:lnTo>
                  <a:pt x="3322443" y="583254"/>
                </a:lnTo>
                <a:lnTo>
                  <a:pt x="3351114" y="583254"/>
                </a:lnTo>
                <a:cubicBezTo>
                  <a:pt x="3363947" y="583254"/>
                  <a:pt x="3370364" y="577929"/>
                  <a:pt x="3370364" y="567280"/>
                </a:cubicBezTo>
                <a:cubicBezTo>
                  <a:pt x="3370364" y="559362"/>
                  <a:pt x="3367907" y="551580"/>
                  <a:pt x="3362991" y="543935"/>
                </a:cubicBezTo>
                <a:close/>
                <a:moveTo>
                  <a:pt x="1837858" y="538610"/>
                </a:moveTo>
                <a:cubicBezTo>
                  <a:pt x="1842773" y="547894"/>
                  <a:pt x="1845231" y="557724"/>
                  <a:pt x="1845231" y="568100"/>
                </a:cubicBezTo>
                <a:cubicBezTo>
                  <a:pt x="1845231" y="578202"/>
                  <a:pt x="1841954" y="586394"/>
                  <a:pt x="1835401" y="592674"/>
                </a:cubicBezTo>
                <a:cubicBezTo>
                  <a:pt x="1828847" y="598954"/>
                  <a:pt x="1820520" y="602367"/>
                  <a:pt x="1810417" y="602913"/>
                </a:cubicBezTo>
                <a:lnTo>
                  <a:pt x="1805912" y="602913"/>
                </a:lnTo>
                <a:lnTo>
                  <a:pt x="1805912" y="727424"/>
                </a:lnTo>
                <a:cubicBezTo>
                  <a:pt x="1805912" y="749541"/>
                  <a:pt x="1806457" y="767563"/>
                  <a:pt x="1807550" y="781488"/>
                </a:cubicBezTo>
                <a:lnTo>
                  <a:pt x="1775603" y="781488"/>
                </a:lnTo>
                <a:lnTo>
                  <a:pt x="1773555" y="749132"/>
                </a:lnTo>
                <a:lnTo>
                  <a:pt x="1772736" y="749132"/>
                </a:lnTo>
                <a:cubicBezTo>
                  <a:pt x="1767275" y="758961"/>
                  <a:pt x="1758947" y="767563"/>
                  <a:pt x="1747752" y="774935"/>
                </a:cubicBezTo>
                <a:cubicBezTo>
                  <a:pt x="1736557" y="782307"/>
                  <a:pt x="1723041" y="785993"/>
                  <a:pt x="1707204" y="785993"/>
                </a:cubicBezTo>
                <a:cubicBezTo>
                  <a:pt x="1698739" y="785993"/>
                  <a:pt x="1690753" y="784628"/>
                  <a:pt x="1683244" y="781898"/>
                </a:cubicBezTo>
                <a:cubicBezTo>
                  <a:pt x="1675735" y="779167"/>
                  <a:pt x="1668499" y="774730"/>
                  <a:pt x="1661536" y="768587"/>
                </a:cubicBezTo>
                <a:cubicBezTo>
                  <a:pt x="1654574" y="762443"/>
                  <a:pt x="1649044" y="753432"/>
                  <a:pt x="1644949" y="741555"/>
                </a:cubicBezTo>
                <a:cubicBezTo>
                  <a:pt x="1640853" y="729677"/>
                  <a:pt x="1638805" y="715547"/>
                  <a:pt x="1638805" y="699163"/>
                </a:cubicBezTo>
                <a:lnTo>
                  <a:pt x="1638805" y="583254"/>
                </a:lnTo>
                <a:lnTo>
                  <a:pt x="1674848" y="583254"/>
                </a:lnTo>
                <a:lnTo>
                  <a:pt x="1674848" y="693020"/>
                </a:lnTo>
                <a:cubicBezTo>
                  <a:pt x="1674848" y="735070"/>
                  <a:pt x="1689592" y="756094"/>
                  <a:pt x="1719081" y="756094"/>
                </a:cubicBezTo>
                <a:cubicBezTo>
                  <a:pt x="1730276" y="756094"/>
                  <a:pt x="1740106" y="752818"/>
                  <a:pt x="1748571" y="746265"/>
                </a:cubicBezTo>
                <a:cubicBezTo>
                  <a:pt x="1757035" y="739711"/>
                  <a:pt x="1763043" y="731930"/>
                  <a:pt x="1766592" y="722919"/>
                </a:cubicBezTo>
                <a:cubicBezTo>
                  <a:pt x="1768776" y="717731"/>
                  <a:pt x="1769869" y="711587"/>
                  <a:pt x="1769869" y="704488"/>
                </a:cubicBezTo>
                <a:lnTo>
                  <a:pt x="1769869" y="583254"/>
                </a:lnTo>
                <a:lnTo>
                  <a:pt x="1798539" y="583254"/>
                </a:lnTo>
                <a:cubicBezTo>
                  <a:pt x="1811373" y="583254"/>
                  <a:pt x="1817789" y="577793"/>
                  <a:pt x="1817789" y="566871"/>
                </a:cubicBezTo>
                <a:cubicBezTo>
                  <a:pt x="1817789" y="559225"/>
                  <a:pt x="1815332" y="551443"/>
                  <a:pt x="1810417" y="543525"/>
                </a:cubicBezTo>
                <a:close/>
                <a:moveTo>
                  <a:pt x="4483798" y="535743"/>
                </a:moveTo>
                <a:lnTo>
                  <a:pt x="4483798" y="583254"/>
                </a:lnTo>
                <a:lnTo>
                  <a:pt x="4535405" y="583254"/>
                </a:lnTo>
                <a:lnTo>
                  <a:pt x="4535405" y="610695"/>
                </a:lnTo>
                <a:lnTo>
                  <a:pt x="4483798" y="610695"/>
                </a:lnTo>
                <a:lnTo>
                  <a:pt x="4483798" y="717594"/>
                </a:lnTo>
                <a:cubicBezTo>
                  <a:pt x="4483798" y="743261"/>
                  <a:pt x="4492809" y="756094"/>
                  <a:pt x="4510830" y="756094"/>
                </a:cubicBezTo>
                <a:cubicBezTo>
                  <a:pt x="4519295" y="756094"/>
                  <a:pt x="4526258" y="755275"/>
                  <a:pt x="4531718" y="753637"/>
                </a:cubicBezTo>
                <a:lnTo>
                  <a:pt x="4533357" y="781078"/>
                </a:lnTo>
                <a:cubicBezTo>
                  <a:pt x="4524074" y="784355"/>
                  <a:pt x="4513424" y="785993"/>
                  <a:pt x="4501410" y="785993"/>
                </a:cubicBezTo>
                <a:cubicBezTo>
                  <a:pt x="4484754" y="785993"/>
                  <a:pt x="4471784" y="780942"/>
                  <a:pt x="4462500" y="770839"/>
                </a:cubicBezTo>
                <a:cubicBezTo>
                  <a:pt x="4453217" y="760463"/>
                  <a:pt x="4448575" y="743125"/>
                  <a:pt x="4448575" y="718823"/>
                </a:cubicBezTo>
                <a:lnTo>
                  <a:pt x="4448575" y="610695"/>
                </a:lnTo>
                <a:lnTo>
                  <a:pt x="4417857" y="610695"/>
                </a:lnTo>
                <a:lnTo>
                  <a:pt x="4417857" y="583254"/>
                </a:lnTo>
                <a:lnTo>
                  <a:pt x="4448575" y="583254"/>
                </a:lnTo>
                <a:lnTo>
                  <a:pt x="4448575" y="546392"/>
                </a:lnTo>
                <a:close/>
                <a:moveTo>
                  <a:pt x="2874073" y="535743"/>
                </a:moveTo>
                <a:lnTo>
                  <a:pt x="2874073" y="583254"/>
                </a:lnTo>
                <a:lnTo>
                  <a:pt x="2925680" y="583254"/>
                </a:lnTo>
                <a:lnTo>
                  <a:pt x="2925680" y="610695"/>
                </a:lnTo>
                <a:lnTo>
                  <a:pt x="2874073" y="610695"/>
                </a:lnTo>
                <a:lnTo>
                  <a:pt x="2874073" y="717594"/>
                </a:lnTo>
                <a:cubicBezTo>
                  <a:pt x="2874073" y="743261"/>
                  <a:pt x="2883084" y="756094"/>
                  <a:pt x="2901105" y="756094"/>
                </a:cubicBezTo>
                <a:cubicBezTo>
                  <a:pt x="2909570" y="756094"/>
                  <a:pt x="2916532" y="755275"/>
                  <a:pt x="2921994" y="753637"/>
                </a:cubicBezTo>
                <a:lnTo>
                  <a:pt x="2923632" y="781078"/>
                </a:lnTo>
                <a:cubicBezTo>
                  <a:pt x="2914348" y="784355"/>
                  <a:pt x="2903699" y="785993"/>
                  <a:pt x="2891685" y="785993"/>
                </a:cubicBezTo>
                <a:cubicBezTo>
                  <a:pt x="2875029" y="785993"/>
                  <a:pt x="2862059" y="780942"/>
                  <a:pt x="2852775" y="770839"/>
                </a:cubicBezTo>
                <a:cubicBezTo>
                  <a:pt x="2843491" y="760463"/>
                  <a:pt x="2838850" y="743125"/>
                  <a:pt x="2838850" y="718823"/>
                </a:cubicBezTo>
                <a:lnTo>
                  <a:pt x="2838850" y="610695"/>
                </a:lnTo>
                <a:lnTo>
                  <a:pt x="2808132" y="610695"/>
                </a:lnTo>
                <a:lnTo>
                  <a:pt x="2808132" y="583254"/>
                </a:lnTo>
                <a:lnTo>
                  <a:pt x="2838850" y="583254"/>
                </a:lnTo>
                <a:lnTo>
                  <a:pt x="2838850" y="546392"/>
                </a:lnTo>
                <a:close/>
                <a:moveTo>
                  <a:pt x="826199" y="535743"/>
                </a:moveTo>
                <a:lnTo>
                  <a:pt x="826199" y="583254"/>
                </a:lnTo>
                <a:lnTo>
                  <a:pt x="877805" y="583254"/>
                </a:lnTo>
                <a:lnTo>
                  <a:pt x="877805" y="610695"/>
                </a:lnTo>
                <a:lnTo>
                  <a:pt x="826199" y="610695"/>
                </a:lnTo>
                <a:lnTo>
                  <a:pt x="826199" y="717594"/>
                </a:lnTo>
                <a:cubicBezTo>
                  <a:pt x="826199" y="743261"/>
                  <a:pt x="835209" y="756094"/>
                  <a:pt x="853231" y="756094"/>
                </a:cubicBezTo>
                <a:cubicBezTo>
                  <a:pt x="861695" y="756094"/>
                  <a:pt x="868658" y="755275"/>
                  <a:pt x="874119" y="753637"/>
                </a:cubicBezTo>
                <a:lnTo>
                  <a:pt x="875757" y="781078"/>
                </a:lnTo>
                <a:cubicBezTo>
                  <a:pt x="866474" y="784355"/>
                  <a:pt x="855825" y="785993"/>
                  <a:pt x="843810" y="785993"/>
                </a:cubicBezTo>
                <a:cubicBezTo>
                  <a:pt x="827154" y="785993"/>
                  <a:pt x="814184" y="780942"/>
                  <a:pt x="804900" y="770839"/>
                </a:cubicBezTo>
                <a:cubicBezTo>
                  <a:pt x="795617" y="760463"/>
                  <a:pt x="790975" y="743125"/>
                  <a:pt x="790975" y="718823"/>
                </a:cubicBezTo>
                <a:lnTo>
                  <a:pt x="790975" y="610695"/>
                </a:lnTo>
                <a:lnTo>
                  <a:pt x="760257" y="610695"/>
                </a:lnTo>
                <a:lnTo>
                  <a:pt x="760257" y="583254"/>
                </a:lnTo>
                <a:lnTo>
                  <a:pt x="790975" y="583254"/>
                </a:lnTo>
                <a:lnTo>
                  <a:pt x="790975" y="546392"/>
                </a:lnTo>
                <a:close/>
                <a:moveTo>
                  <a:pt x="73724" y="535743"/>
                </a:moveTo>
                <a:lnTo>
                  <a:pt x="73724" y="583254"/>
                </a:lnTo>
                <a:lnTo>
                  <a:pt x="125330" y="583254"/>
                </a:lnTo>
                <a:lnTo>
                  <a:pt x="125330" y="610695"/>
                </a:lnTo>
                <a:lnTo>
                  <a:pt x="73724" y="610695"/>
                </a:lnTo>
                <a:lnTo>
                  <a:pt x="73724" y="717594"/>
                </a:lnTo>
                <a:cubicBezTo>
                  <a:pt x="73724" y="743261"/>
                  <a:pt x="82734" y="756094"/>
                  <a:pt x="100755" y="756094"/>
                </a:cubicBezTo>
                <a:cubicBezTo>
                  <a:pt x="109220" y="756094"/>
                  <a:pt x="116183" y="755275"/>
                  <a:pt x="121644" y="753637"/>
                </a:cubicBezTo>
                <a:lnTo>
                  <a:pt x="123282" y="781078"/>
                </a:lnTo>
                <a:cubicBezTo>
                  <a:pt x="113998" y="784355"/>
                  <a:pt x="103349" y="785993"/>
                  <a:pt x="91335" y="785993"/>
                </a:cubicBezTo>
                <a:cubicBezTo>
                  <a:pt x="74679" y="785993"/>
                  <a:pt x="61709" y="780942"/>
                  <a:pt x="52426" y="770839"/>
                </a:cubicBezTo>
                <a:cubicBezTo>
                  <a:pt x="43142" y="760463"/>
                  <a:pt x="38500" y="743125"/>
                  <a:pt x="38500" y="718823"/>
                </a:cubicBezTo>
                <a:lnTo>
                  <a:pt x="38500" y="610695"/>
                </a:lnTo>
                <a:lnTo>
                  <a:pt x="7782" y="610695"/>
                </a:lnTo>
                <a:lnTo>
                  <a:pt x="7782" y="583254"/>
                </a:lnTo>
                <a:lnTo>
                  <a:pt x="38500" y="583254"/>
                </a:lnTo>
                <a:lnTo>
                  <a:pt x="38500" y="546392"/>
                </a:lnTo>
                <a:close/>
                <a:moveTo>
                  <a:pt x="181680" y="505025"/>
                </a:moveTo>
                <a:cubicBezTo>
                  <a:pt x="188233" y="505025"/>
                  <a:pt x="193557" y="507141"/>
                  <a:pt x="197653" y="511373"/>
                </a:cubicBezTo>
                <a:cubicBezTo>
                  <a:pt x="201749" y="515606"/>
                  <a:pt x="203797" y="520998"/>
                  <a:pt x="203797" y="527552"/>
                </a:cubicBezTo>
                <a:cubicBezTo>
                  <a:pt x="203797" y="533832"/>
                  <a:pt x="201749" y="539088"/>
                  <a:pt x="197653" y="543320"/>
                </a:cubicBezTo>
                <a:cubicBezTo>
                  <a:pt x="193557" y="547552"/>
                  <a:pt x="187960" y="549669"/>
                  <a:pt x="180861" y="549669"/>
                </a:cubicBezTo>
                <a:cubicBezTo>
                  <a:pt x="174307" y="549669"/>
                  <a:pt x="169051" y="547552"/>
                  <a:pt x="165092" y="543320"/>
                </a:cubicBezTo>
                <a:cubicBezTo>
                  <a:pt x="161133" y="539088"/>
                  <a:pt x="159153" y="533832"/>
                  <a:pt x="159153" y="527552"/>
                </a:cubicBezTo>
                <a:cubicBezTo>
                  <a:pt x="159153" y="521271"/>
                  <a:pt x="161270" y="515947"/>
                  <a:pt x="165501" y="511578"/>
                </a:cubicBezTo>
                <a:cubicBezTo>
                  <a:pt x="169734" y="507209"/>
                  <a:pt x="175127" y="505025"/>
                  <a:pt x="181680" y="505025"/>
                </a:cubicBezTo>
                <a:close/>
                <a:moveTo>
                  <a:pt x="9309591" y="500520"/>
                </a:moveTo>
                <a:cubicBezTo>
                  <a:pt x="9331708" y="500520"/>
                  <a:pt x="9348638" y="506322"/>
                  <a:pt x="9360378" y="517927"/>
                </a:cubicBezTo>
                <a:cubicBezTo>
                  <a:pt x="9372120" y="529531"/>
                  <a:pt x="9377990" y="543798"/>
                  <a:pt x="9377990" y="560727"/>
                </a:cubicBezTo>
                <a:cubicBezTo>
                  <a:pt x="9377990" y="573287"/>
                  <a:pt x="9375123" y="584756"/>
                  <a:pt x="9369389" y="595131"/>
                </a:cubicBezTo>
                <a:cubicBezTo>
                  <a:pt x="9363655" y="605507"/>
                  <a:pt x="9354781" y="617795"/>
                  <a:pt x="9342766" y="631993"/>
                </a:cubicBezTo>
                <a:cubicBezTo>
                  <a:pt x="9326110" y="651926"/>
                  <a:pt x="9318329" y="672132"/>
                  <a:pt x="9319421" y="692610"/>
                </a:cubicBezTo>
                <a:lnTo>
                  <a:pt x="9320240" y="702850"/>
                </a:lnTo>
                <a:lnTo>
                  <a:pt x="9287884" y="702850"/>
                </a:lnTo>
                <a:lnTo>
                  <a:pt x="9287065" y="692201"/>
                </a:lnTo>
                <a:cubicBezTo>
                  <a:pt x="9284334" y="668445"/>
                  <a:pt x="9292799" y="644827"/>
                  <a:pt x="9312458" y="621344"/>
                </a:cubicBezTo>
                <a:cubicBezTo>
                  <a:pt x="9331572" y="598954"/>
                  <a:pt x="9341128" y="580250"/>
                  <a:pt x="9341128" y="565233"/>
                </a:cubicBezTo>
                <a:cubicBezTo>
                  <a:pt x="9341128" y="554584"/>
                  <a:pt x="9337784" y="546119"/>
                  <a:pt x="9331094" y="539839"/>
                </a:cubicBezTo>
                <a:cubicBezTo>
                  <a:pt x="9324404" y="533559"/>
                  <a:pt x="9314779" y="530282"/>
                  <a:pt x="9302218" y="530009"/>
                </a:cubicBezTo>
                <a:cubicBezTo>
                  <a:pt x="9285836" y="530009"/>
                  <a:pt x="9272047" y="534241"/>
                  <a:pt x="9260852" y="542706"/>
                </a:cubicBezTo>
                <a:lnTo>
                  <a:pt x="9251021" y="516903"/>
                </a:lnTo>
                <a:cubicBezTo>
                  <a:pt x="9266586" y="505981"/>
                  <a:pt x="9286109" y="500520"/>
                  <a:pt x="9309591" y="500520"/>
                </a:cubicBezTo>
                <a:close/>
                <a:moveTo>
                  <a:pt x="8062836" y="497653"/>
                </a:moveTo>
                <a:lnTo>
                  <a:pt x="8087820" y="497653"/>
                </a:lnTo>
                <a:lnTo>
                  <a:pt x="8127139" y="556222"/>
                </a:lnTo>
                <a:lnTo>
                  <a:pt x="8099698" y="556222"/>
                </a:lnTo>
                <a:lnTo>
                  <a:pt x="8075532" y="517722"/>
                </a:lnTo>
                <a:lnTo>
                  <a:pt x="8074714" y="517722"/>
                </a:lnTo>
                <a:lnTo>
                  <a:pt x="8051368" y="556222"/>
                </a:lnTo>
                <a:lnTo>
                  <a:pt x="8024336" y="556222"/>
                </a:lnTo>
                <a:close/>
                <a:moveTo>
                  <a:pt x="7306893" y="497653"/>
                </a:moveTo>
                <a:lnTo>
                  <a:pt x="7346212" y="497653"/>
                </a:lnTo>
                <a:lnTo>
                  <a:pt x="7382254" y="556222"/>
                </a:lnTo>
                <a:lnTo>
                  <a:pt x="7356862" y="556222"/>
                </a:lnTo>
                <a:close/>
                <a:moveTo>
                  <a:pt x="6392275" y="497653"/>
                </a:moveTo>
                <a:lnTo>
                  <a:pt x="6418897" y="497653"/>
                </a:lnTo>
                <a:lnTo>
                  <a:pt x="6454120" y="556222"/>
                </a:lnTo>
                <a:lnTo>
                  <a:pt x="6426679" y="556222"/>
                </a:lnTo>
                <a:lnTo>
                  <a:pt x="6405791" y="517722"/>
                </a:lnTo>
                <a:lnTo>
                  <a:pt x="6404972" y="517722"/>
                </a:lnTo>
                <a:lnTo>
                  <a:pt x="6384083" y="556222"/>
                </a:lnTo>
                <a:lnTo>
                  <a:pt x="6357870" y="556222"/>
                </a:lnTo>
                <a:close/>
                <a:moveTo>
                  <a:pt x="4323093" y="497653"/>
                </a:moveTo>
                <a:lnTo>
                  <a:pt x="4362821" y="497653"/>
                </a:lnTo>
                <a:lnTo>
                  <a:pt x="4312853" y="556222"/>
                </a:lnTo>
                <a:lnTo>
                  <a:pt x="4287460" y="556222"/>
                </a:lnTo>
                <a:close/>
                <a:moveTo>
                  <a:pt x="3222507" y="497653"/>
                </a:moveTo>
                <a:lnTo>
                  <a:pt x="3261826" y="497653"/>
                </a:lnTo>
                <a:lnTo>
                  <a:pt x="3297869" y="556222"/>
                </a:lnTo>
                <a:lnTo>
                  <a:pt x="3272475" y="556222"/>
                </a:lnTo>
                <a:close/>
                <a:moveTo>
                  <a:pt x="2610850" y="497653"/>
                </a:moveTo>
                <a:lnTo>
                  <a:pt x="2637473" y="497653"/>
                </a:lnTo>
                <a:lnTo>
                  <a:pt x="2672696" y="556222"/>
                </a:lnTo>
                <a:lnTo>
                  <a:pt x="2645254" y="556222"/>
                </a:lnTo>
                <a:lnTo>
                  <a:pt x="2624366" y="517722"/>
                </a:lnTo>
                <a:lnTo>
                  <a:pt x="2623547" y="517722"/>
                </a:lnTo>
                <a:lnTo>
                  <a:pt x="2602659" y="556222"/>
                </a:lnTo>
                <a:lnTo>
                  <a:pt x="2576446" y="556222"/>
                </a:lnTo>
                <a:close/>
                <a:moveTo>
                  <a:pt x="324850" y="497653"/>
                </a:moveTo>
                <a:lnTo>
                  <a:pt x="351472" y="497653"/>
                </a:lnTo>
                <a:lnTo>
                  <a:pt x="386696" y="556222"/>
                </a:lnTo>
                <a:lnTo>
                  <a:pt x="359254" y="556222"/>
                </a:lnTo>
                <a:lnTo>
                  <a:pt x="338366" y="517722"/>
                </a:lnTo>
                <a:lnTo>
                  <a:pt x="337547" y="517722"/>
                </a:lnTo>
                <a:lnTo>
                  <a:pt x="316658" y="556222"/>
                </a:lnTo>
                <a:lnTo>
                  <a:pt x="290446" y="556222"/>
                </a:lnTo>
                <a:close/>
                <a:moveTo>
                  <a:pt x="7764608" y="490690"/>
                </a:moveTo>
                <a:lnTo>
                  <a:pt x="7800650" y="490690"/>
                </a:lnTo>
                <a:lnTo>
                  <a:pt x="7800650" y="614791"/>
                </a:lnTo>
                <a:lnTo>
                  <a:pt x="7801469" y="614791"/>
                </a:lnTo>
                <a:cubicBezTo>
                  <a:pt x="7807750" y="603596"/>
                  <a:pt x="7816351" y="594995"/>
                  <a:pt x="7827273" y="588988"/>
                </a:cubicBezTo>
                <a:cubicBezTo>
                  <a:pt x="7838741" y="582435"/>
                  <a:pt x="7851028" y="579158"/>
                  <a:pt x="7864134" y="579158"/>
                </a:cubicBezTo>
                <a:cubicBezTo>
                  <a:pt x="7869868" y="579158"/>
                  <a:pt x="7875670" y="579909"/>
                  <a:pt x="7881541" y="581411"/>
                </a:cubicBezTo>
                <a:cubicBezTo>
                  <a:pt x="7887412" y="582912"/>
                  <a:pt x="7893556" y="585575"/>
                  <a:pt x="7899972" y="589397"/>
                </a:cubicBezTo>
                <a:cubicBezTo>
                  <a:pt x="7906388" y="593220"/>
                  <a:pt x="7911987" y="598203"/>
                  <a:pt x="7916764" y="604347"/>
                </a:cubicBezTo>
                <a:cubicBezTo>
                  <a:pt x="7921542" y="610491"/>
                  <a:pt x="7925502" y="618614"/>
                  <a:pt x="7928642" y="628717"/>
                </a:cubicBezTo>
                <a:cubicBezTo>
                  <a:pt x="7931782" y="638820"/>
                  <a:pt x="7933352" y="650424"/>
                  <a:pt x="7933352" y="663530"/>
                </a:cubicBezTo>
                <a:lnTo>
                  <a:pt x="7933352" y="781488"/>
                </a:lnTo>
                <a:lnTo>
                  <a:pt x="7897310" y="781488"/>
                </a:lnTo>
                <a:lnTo>
                  <a:pt x="7897310" y="667626"/>
                </a:lnTo>
                <a:cubicBezTo>
                  <a:pt x="7897310" y="650151"/>
                  <a:pt x="7893624" y="636021"/>
                  <a:pt x="7886252" y="625235"/>
                </a:cubicBezTo>
                <a:cubicBezTo>
                  <a:pt x="7878879" y="614450"/>
                  <a:pt x="7867274" y="609057"/>
                  <a:pt x="7851438" y="609057"/>
                </a:cubicBezTo>
                <a:cubicBezTo>
                  <a:pt x="7840242" y="609057"/>
                  <a:pt x="7830276" y="612470"/>
                  <a:pt x="7821538" y="619296"/>
                </a:cubicBezTo>
                <a:cubicBezTo>
                  <a:pt x="7812800" y="626123"/>
                  <a:pt x="7806658" y="634587"/>
                  <a:pt x="7803108" y="644690"/>
                </a:cubicBezTo>
                <a:cubicBezTo>
                  <a:pt x="7801469" y="649059"/>
                  <a:pt x="7800650" y="654793"/>
                  <a:pt x="7800650" y="661892"/>
                </a:cubicBezTo>
                <a:lnTo>
                  <a:pt x="7800650" y="781488"/>
                </a:lnTo>
                <a:lnTo>
                  <a:pt x="7764608" y="781488"/>
                </a:lnTo>
                <a:close/>
                <a:moveTo>
                  <a:pt x="6232893" y="490690"/>
                </a:moveTo>
                <a:lnTo>
                  <a:pt x="6268526" y="490690"/>
                </a:lnTo>
                <a:lnTo>
                  <a:pt x="6268526" y="532876"/>
                </a:lnTo>
                <a:lnTo>
                  <a:pt x="6300473" y="532876"/>
                </a:lnTo>
                <a:lnTo>
                  <a:pt x="6300473" y="555403"/>
                </a:lnTo>
                <a:lnTo>
                  <a:pt x="6268526" y="555403"/>
                </a:lnTo>
                <a:lnTo>
                  <a:pt x="6268526" y="730291"/>
                </a:lnTo>
                <a:cubicBezTo>
                  <a:pt x="6268526" y="746401"/>
                  <a:pt x="6269072" y="763467"/>
                  <a:pt x="6270164" y="781488"/>
                </a:cubicBezTo>
                <a:lnTo>
                  <a:pt x="6238217" y="781488"/>
                </a:lnTo>
                <a:lnTo>
                  <a:pt x="6236579" y="747084"/>
                </a:lnTo>
                <a:lnTo>
                  <a:pt x="6235350" y="747084"/>
                </a:lnTo>
                <a:cubicBezTo>
                  <a:pt x="6229889" y="758552"/>
                  <a:pt x="6221288" y="767904"/>
                  <a:pt x="6209547" y="775140"/>
                </a:cubicBezTo>
                <a:cubicBezTo>
                  <a:pt x="6197806" y="782375"/>
                  <a:pt x="6184153" y="785993"/>
                  <a:pt x="6168589" y="785993"/>
                </a:cubicBezTo>
                <a:cubicBezTo>
                  <a:pt x="6144288" y="785993"/>
                  <a:pt x="6124014" y="776641"/>
                  <a:pt x="6107768" y="757938"/>
                </a:cubicBezTo>
                <a:cubicBezTo>
                  <a:pt x="6091521" y="739234"/>
                  <a:pt x="6083398" y="715000"/>
                  <a:pt x="6083398" y="685238"/>
                </a:cubicBezTo>
                <a:cubicBezTo>
                  <a:pt x="6083125" y="653291"/>
                  <a:pt x="6091658" y="627624"/>
                  <a:pt x="6108996" y="608238"/>
                </a:cubicBezTo>
                <a:cubicBezTo>
                  <a:pt x="6126335" y="588851"/>
                  <a:pt x="6147428" y="579158"/>
                  <a:pt x="6172275" y="579158"/>
                </a:cubicBezTo>
                <a:cubicBezTo>
                  <a:pt x="6186748" y="579158"/>
                  <a:pt x="6199103" y="582025"/>
                  <a:pt x="6209342" y="587759"/>
                </a:cubicBezTo>
                <a:cubicBezTo>
                  <a:pt x="6219581" y="593493"/>
                  <a:pt x="6227159" y="600592"/>
                  <a:pt x="6232073" y="609057"/>
                </a:cubicBezTo>
                <a:lnTo>
                  <a:pt x="6232893" y="609057"/>
                </a:lnTo>
                <a:lnTo>
                  <a:pt x="6232893" y="555403"/>
                </a:lnTo>
                <a:lnTo>
                  <a:pt x="6152206" y="555403"/>
                </a:lnTo>
                <a:lnTo>
                  <a:pt x="6152206" y="532876"/>
                </a:lnTo>
                <a:lnTo>
                  <a:pt x="6232893" y="532876"/>
                </a:lnTo>
                <a:close/>
                <a:moveTo>
                  <a:pt x="5564333" y="490690"/>
                </a:moveTo>
                <a:lnTo>
                  <a:pt x="5600375" y="490690"/>
                </a:lnTo>
                <a:lnTo>
                  <a:pt x="5600375" y="614791"/>
                </a:lnTo>
                <a:lnTo>
                  <a:pt x="5601194" y="614791"/>
                </a:lnTo>
                <a:cubicBezTo>
                  <a:pt x="5607475" y="603596"/>
                  <a:pt x="5616076" y="594995"/>
                  <a:pt x="5626998" y="588988"/>
                </a:cubicBezTo>
                <a:cubicBezTo>
                  <a:pt x="5638466" y="582435"/>
                  <a:pt x="5650753" y="579158"/>
                  <a:pt x="5663860" y="579158"/>
                </a:cubicBezTo>
                <a:cubicBezTo>
                  <a:pt x="5669594" y="579158"/>
                  <a:pt x="5675396" y="579909"/>
                  <a:pt x="5681267" y="581411"/>
                </a:cubicBezTo>
                <a:cubicBezTo>
                  <a:pt x="5687137" y="582912"/>
                  <a:pt x="5693281" y="585575"/>
                  <a:pt x="5699698" y="589397"/>
                </a:cubicBezTo>
                <a:cubicBezTo>
                  <a:pt x="5706114" y="593220"/>
                  <a:pt x="5711712" y="598203"/>
                  <a:pt x="5716490" y="604347"/>
                </a:cubicBezTo>
                <a:cubicBezTo>
                  <a:pt x="5721269" y="610491"/>
                  <a:pt x="5725228" y="618614"/>
                  <a:pt x="5728368" y="628717"/>
                </a:cubicBezTo>
                <a:cubicBezTo>
                  <a:pt x="5731508" y="638820"/>
                  <a:pt x="5733078" y="650424"/>
                  <a:pt x="5733078" y="663530"/>
                </a:cubicBezTo>
                <a:lnTo>
                  <a:pt x="5733078" y="781488"/>
                </a:lnTo>
                <a:lnTo>
                  <a:pt x="5697035" y="781488"/>
                </a:lnTo>
                <a:lnTo>
                  <a:pt x="5697035" y="667626"/>
                </a:lnTo>
                <a:cubicBezTo>
                  <a:pt x="5697035" y="650151"/>
                  <a:pt x="5693349" y="636021"/>
                  <a:pt x="5685977" y="625235"/>
                </a:cubicBezTo>
                <a:cubicBezTo>
                  <a:pt x="5678604" y="614450"/>
                  <a:pt x="5667000" y="609057"/>
                  <a:pt x="5651163" y="609057"/>
                </a:cubicBezTo>
                <a:cubicBezTo>
                  <a:pt x="5639968" y="609057"/>
                  <a:pt x="5630001" y="612470"/>
                  <a:pt x="5621264" y="619296"/>
                </a:cubicBezTo>
                <a:cubicBezTo>
                  <a:pt x="5612526" y="626123"/>
                  <a:pt x="5606383" y="634587"/>
                  <a:pt x="5602833" y="644690"/>
                </a:cubicBezTo>
                <a:cubicBezTo>
                  <a:pt x="5601194" y="649059"/>
                  <a:pt x="5600375" y="654793"/>
                  <a:pt x="5600375" y="661892"/>
                </a:cubicBezTo>
                <a:lnTo>
                  <a:pt x="5600375" y="781488"/>
                </a:lnTo>
                <a:lnTo>
                  <a:pt x="5564333" y="781488"/>
                </a:lnTo>
                <a:close/>
                <a:moveTo>
                  <a:pt x="4659458" y="490690"/>
                </a:moveTo>
                <a:lnTo>
                  <a:pt x="4695501" y="490690"/>
                </a:lnTo>
                <a:lnTo>
                  <a:pt x="4695501" y="614791"/>
                </a:lnTo>
                <a:lnTo>
                  <a:pt x="4696320" y="614791"/>
                </a:lnTo>
                <a:cubicBezTo>
                  <a:pt x="4702600" y="603596"/>
                  <a:pt x="4711201" y="594995"/>
                  <a:pt x="4722123" y="588988"/>
                </a:cubicBezTo>
                <a:cubicBezTo>
                  <a:pt x="4733591" y="582435"/>
                  <a:pt x="4745878" y="579158"/>
                  <a:pt x="4758985" y="579158"/>
                </a:cubicBezTo>
                <a:cubicBezTo>
                  <a:pt x="4764719" y="579158"/>
                  <a:pt x="4770521" y="579909"/>
                  <a:pt x="4776392" y="581411"/>
                </a:cubicBezTo>
                <a:cubicBezTo>
                  <a:pt x="4782262" y="582912"/>
                  <a:pt x="4788406" y="585575"/>
                  <a:pt x="4794823" y="589397"/>
                </a:cubicBezTo>
                <a:cubicBezTo>
                  <a:pt x="4801239" y="593220"/>
                  <a:pt x="4806837" y="598203"/>
                  <a:pt x="4811615" y="604347"/>
                </a:cubicBezTo>
                <a:cubicBezTo>
                  <a:pt x="4816394" y="610491"/>
                  <a:pt x="4820353" y="618614"/>
                  <a:pt x="4823493" y="628717"/>
                </a:cubicBezTo>
                <a:cubicBezTo>
                  <a:pt x="4826633" y="638820"/>
                  <a:pt x="4828203" y="650424"/>
                  <a:pt x="4828203" y="663530"/>
                </a:cubicBezTo>
                <a:lnTo>
                  <a:pt x="4828203" y="781488"/>
                </a:lnTo>
                <a:lnTo>
                  <a:pt x="4792160" y="781488"/>
                </a:lnTo>
                <a:lnTo>
                  <a:pt x="4792160" y="667626"/>
                </a:lnTo>
                <a:cubicBezTo>
                  <a:pt x="4792160" y="650151"/>
                  <a:pt x="4788474" y="636021"/>
                  <a:pt x="4781102" y="625235"/>
                </a:cubicBezTo>
                <a:cubicBezTo>
                  <a:pt x="4773730" y="614450"/>
                  <a:pt x="4762125" y="609057"/>
                  <a:pt x="4746288" y="609057"/>
                </a:cubicBezTo>
                <a:cubicBezTo>
                  <a:pt x="4735093" y="609057"/>
                  <a:pt x="4725127" y="612470"/>
                  <a:pt x="4716389" y="619296"/>
                </a:cubicBezTo>
                <a:cubicBezTo>
                  <a:pt x="4707652" y="626123"/>
                  <a:pt x="4701508" y="634587"/>
                  <a:pt x="4697958" y="644690"/>
                </a:cubicBezTo>
                <a:cubicBezTo>
                  <a:pt x="4696320" y="649059"/>
                  <a:pt x="4695501" y="654793"/>
                  <a:pt x="4695501" y="661892"/>
                </a:cubicBezTo>
                <a:lnTo>
                  <a:pt x="4695501" y="781488"/>
                </a:lnTo>
                <a:lnTo>
                  <a:pt x="4659458" y="781488"/>
                </a:lnTo>
                <a:close/>
                <a:moveTo>
                  <a:pt x="4011758" y="490690"/>
                </a:moveTo>
                <a:lnTo>
                  <a:pt x="4047801" y="490690"/>
                </a:lnTo>
                <a:lnTo>
                  <a:pt x="4047801" y="614791"/>
                </a:lnTo>
                <a:lnTo>
                  <a:pt x="4048621" y="614791"/>
                </a:lnTo>
                <a:cubicBezTo>
                  <a:pt x="4054900" y="603596"/>
                  <a:pt x="4063501" y="594995"/>
                  <a:pt x="4074424" y="588988"/>
                </a:cubicBezTo>
                <a:cubicBezTo>
                  <a:pt x="4085891" y="582435"/>
                  <a:pt x="4098179" y="579158"/>
                  <a:pt x="4111285" y="579158"/>
                </a:cubicBezTo>
                <a:cubicBezTo>
                  <a:pt x="4117019" y="579158"/>
                  <a:pt x="4122822" y="579909"/>
                  <a:pt x="4128692" y="581411"/>
                </a:cubicBezTo>
                <a:cubicBezTo>
                  <a:pt x="4134562" y="582912"/>
                  <a:pt x="4140707" y="585575"/>
                  <a:pt x="4147123" y="589397"/>
                </a:cubicBezTo>
                <a:cubicBezTo>
                  <a:pt x="4153540" y="593220"/>
                  <a:pt x="4159137" y="598203"/>
                  <a:pt x="4163916" y="604347"/>
                </a:cubicBezTo>
                <a:cubicBezTo>
                  <a:pt x="4168694" y="610491"/>
                  <a:pt x="4172653" y="618614"/>
                  <a:pt x="4175793" y="628717"/>
                </a:cubicBezTo>
                <a:cubicBezTo>
                  <a:pt x="4178933" y="638820"/>
                  <a:pt x="4180503" y="650424"/>
                  <a:pt x="4180503" y="663530"/>
                </a:cubicBezTo>
                <a:lnTo>
                  <a:pt x="4180503" y="781488"/>
                </a:lnTo>
                <a:lnTo>
                  <a:pt x="4144461" y="781488"/>
                </a:lnTo>
                <a:lnTo>
                  <a:pt x="4144461" y="667626"/>
                </a:lnTo>
                <a:cubicBezTo>
                  <a:pt x="4144461" y="650151"/>
                  <a:pt x="4140775" y="636021"/>
                  <a:pt x="4133402" y="625235"/>
                </a:cubicBezTo>
                <a:cubicBezTo>
                  <a:pt x="4126030" y="614450"/>
                  <a:pt x="4114425" y="609057"/>
                  <a:pt x="4098588" y="609057"/>
                </a:cubicBezTo>
                <a:cubicBezTo>
                  <a:pt x="4087393" y="609057"/>
                  <a:pt x="4077427" y="612470"/>
                  <a:pt x="4068690" y="619296"/>
                </a:cubicBezTo>
                <a:cubicBezTo>
                  <a:pt x="4059952" y="626123"/>
                  <a:pt x="4053808" y="634587"/>
                  <a:pt x="4050258" y="644690"/>
                </a:cubicBezTo>
                <a:cubicBezTo>
                  <a:pt x="4048621" y="649059"/>
                  <a:pt x="4047801" y="654793"/>
                  <a:pt x="4047801" y="661892"/>
                </a:cubicBezTo>
                <a:lnTo>
                  <a:pt x="4047801" y="781488"/>
                </a:lnTo>
                <a:lnTo>
                  <a:pt x="4011758" y="781488"/>
                </a:lnTo>
                <a:close/>
                <a:moveTo>
                  <a:pt x="2964009" y="490690"/>
                </a:moveTo>
                <a:lnTo>
                  <a:pt x="3000051" y="490690"/>
                </a:lnTo>
                <a:lnTo>
                  <a:pt x="3000051" y="614791"/>
                </a:lnTo>
                <a:lnTo>
                  <a:pt x="3000870" y="614791"/>
                </a:lnTo>
                <a:cubicBezTo>
                  <a:pt x="3007150" y="603596"/>
                  <a:pt x="3015751" y="594995"/>
                  <a:pt x="3026673" y="588988"/>
                </a:cubicBezTo>
                <a:cubicBezTo>
                  <a:pt x="3038141" y="582435"/>
                  <a:pt x="3050429" y="579158"/>
                  <a:pt x="3063535" y="579158"/>
                </a:cubicBezTo>
                <a:cubicBezTo>
                  <a:pt x="3069269" y="579158"/>
                  <a:pt x="3075071" y="579909"/>
                  <a:pt x="3080942" y="581411"/>
                </a:cubicBezTo>
                <a:cubicBezTo>
                  <a:pt x="3086812" y="582912"/>
                  <a:pt x="3092956" y="585575"/>
                  <a:pt x="3099373" y="589397"/>
                </a:cubicBezTo>
                <a:cubicBezTo>
                  <a:pt x="3105790" y="593220"/>
                  <a:pt x="3111387" y="598203"/>
                  <a:pt x="3116166" y="604347"/>
                </a:cubicBezTo>
                <a:cubicBezTo>
                  <a:pt x="3120944" y="610491"/>
                  <a:pt x="3124903" y="618614"/>
                  <a:pt x="3128043" y="628717"/>
                </a:cubicBezTo>
                <a:cubicBezTo>
                  <a:pt x="3131183" y="638820"/>
                  <a:pt x="3132753" y="650424"/>
                  <a:pt x="3132753" y="663530"/>
                </a:cubicBezTo>
                <a:lnTo>
                  <a:pt x="3132753" y="781488"/>
                </a:lnTo>
                <a:lnTo>
                  <a:pt x="3096711" y="781488"/>
                </a:lnTo>
                <a:lnTo>
                  <a:pt x="3096711" y="667626"/>
                </a:lnTo>
                <a:cubicBezTo>
                  <a:pt x="3096711" y="650151"/>
                  <a:pt x="3093024" y="636021"/>
                  <a:pt x="3085652" y="625235"/>
                </a:cubicBezTo>
                <a:cubicBezTo>
                  <a:pt x="3078279" y="614450"/>
                  <a:pt x="3066675" y="609057"/>
                  <a:pt x="3050838" y="609057"/>
                </a:cubicBezTo>
                <a:cubicBezTo>
                  <a:pt x="3039643" y="609057"/>
                  <a:pt x="3029677" y="612470"/>
                  <a:pt x="3020939" y="619296"/>
                </a:cubicBezTo>
                <a:cubicBezTo>
                  <a:pt x="3012202" y="626123"/>
                  <a:pt x="3006058" y="634587"/>
                  <a:pt x="3002508" y="644690"/>
                </a:cubicBezTo>
                <a:cubicBezTo>
                  <a:pt x="3000870" y="649059"/>
                  <a:pt x="3000051" y="654793"/>
                  <a:pt x="3000051" y="661892"/>
                </a:cubicBezTo>
                <a:lnTo>
                  <a:pt x="3000051" y="781488"/>
                </a:lnTo>
                <a:lnTo>
                  <a:pt x="2964009" y="781488"/>
                </a:lnTo>
                <a:close/>
                <a:moveTo>
                  <a:pt x="2354409" y="490690"/>
                </a:moveTo>
                <a:lnTo>
                  <a:pt x="2390042" y="490690"/>
                </a:lnTo>
                <a:lnTo>
                  <a:pt x="2390042" y="674179"/>
                </a:lnTo>
                <a:lnTo>
                  <a:pt x="2390861" y="674179"/>
                </a:lnTo>
                <a:cubicBezTo>
                  <a:pt x="2396322" y="666534"/>
                  <a:pt x="2402056" y="659025"/>
                  <a:pt x="2408063" y="651653"/>
                </a:cubicBezTo>
                <a:lnTo>
                  <a:pt x="2466632" y="583254"/>
                </a:lnTo>
                <a:lnTo>
                  <a:pt x="2509638" y="583254"/>
                </a:lnTo>
                <a:lnTo>
                  <a:pt x="2433457" y="664759"/>
                </a:lnTo>
                <a:lnTo>
                  <a:pt x="2520696" y="781488"/>
                </a:lnTo>
                <a:lnTo>
                  <a:pt x="2476462" y="781488"/>
                </a:lnTo>
                <a:lnTo>
                  <a:pt x="2408472" y="686467"/>
                </a:lnTo>
                <a:lnTo>
                  <a:pt x="2390042" y="706945"/>
                </a:lnTo>
                <a:lnTo>
                  <a:pt x="2390042" y="781488"/>
                </a:lnTo>
                <a:lnTo>
                  <a:pt x="2354409" y="781488"/>
                </a:lnTo>
                <a:close/>
                <a:moveTo>
                  <a:pt x="1546594" y="490690"/>
                </a:moveTo>
                <a:lnTo>
                  <a:pt x="1582226" y="490690"/>
                </a:lnTo>
                <a:lnTo>
                  <a:pt x="1582226" y="532876"/>
                </a:lnTo>
                <a:lnTo>
                  <a:pt x="1614173" y="532876"/>
                </a:lnTo>
                <a:lnTo>
                  <a:pt x="1614173" y="555403"/>
                </a:lnTo>
                <a:lnTo>
                  <a:pt x="1582226" y="555403"/>
                </a:lnTo>
                <a:lnTo>
                  <a:pt x="1582226" y="730291"/>
                </a:lnTo>
                <a:cubicBezTo>
                  <a:pt x="1582226" y="746401"/>
                  <a:pt x="1582773" y="763467"/>
                  <a:pt x="1583864" y="781488"/>
                </a:cubicBezTo>
                <a:lnTo>
                  <a:pt x="1551918" y="781488"/>
                </a:lnTo>
                <a:lnTo>
                  <a:pt x="1550280" y="747084"/>
                </a:lnTo>
                <a:lnTo>
                  <a:pt x="1549051" y="747084"/>
                </a:lnTo>
                <a:cubicBezTo>
                  <a:pt x="1543590" y="758552"/>
                  <a:pt x="1534989" y="767904"/>
                  <a:pt x="1523248" y="775140"/>
                </a:cubicBezTo>
                <a:cubicBezTo>
                  <a:pt x="1511506" y="782375"/>
                  <a:pt x="1497854" y="785993"/>
                  <a:pt x="1482290" y="785993"/>
                </a:cubicBezTo>
                <a:cubicBezTo>
                  <a:pt x="1457989" y="785993"/>
                  <a:pt x="1437715" y="776641"/>
                  <a:pt x="1421468" y="757938"/>
                </a:cubicBezTo>
                <a:cubicBezTo>
                  <a:pt x="1405222" y="739234"/>
                  <a:pt x="1397098" y="715000"/>
                  <a:pt x="1397098" y="685238"/>
                </a:cubicBezTo>
                <a:cubicBezTo>
                  <a:pt x="1396825" y="653291"/>
                  <a:pt x="1405358" y="627624"/>
                  <a:pt x="1422697" y="608238"/>
                </a:cubicBezTo>
                <a:cubicBezTo>
                  <a:pt x="1440036" y="588851"/>
                  <a:pt x="1461128" y="579158"/>
                  <a:pt x="1485976" y="579158"/>
                </a:cubicBezTo>
                <a:cubicBezTo>
                  <a:pt x="1500448" y="579158"/>
                  <a:pt x="1512803" y="582025"/>
                  <a:pt x="1523043" y="587759"/>
                </a:cubicBezTo>
                <a:cubicBezTo>
                  <a:pt x="1533282" y="593493"/>
                  <a:pt x="1540859" y="600592"/>
                  <a:pt x="1545774" y="609057"/>
                </a:cubicBezTo>
                <a:lnTo>
                  <a:pt x="1546594" y="609057"/>
                </a:lnTo>
                <a:lnTo>
                  <a:pt x="1546594" y="555403"/>
                </a:lnTo>
                <a:lnTo>
                  <a:pt x="1465907" y="555403"/>
                </a:lnTo>
                <a:lnTo>
                  <a:pt x="1465907" y="532876"/>
                </a:lnTo>
                <a:lnTo>
                  <a:pt x="1546594" y="532876"/>
                </a:lnTo>
                <a:close/>
                <a:moveTo>
                  <a:pt x="6470913" y="464477"/>
                </a:moveTo>
                <a:lnTo>
                  <a:pt x="6504088" y="464477"/>
                </a:lnTo>
                <a:lnTo>
                  <a:pt x="6463541" y="518131"/>
                </a:lnTo>
                <a:lnTo>
                  <a:pt x="6442652" y="518131"/>
                </a:lnTo>
                <a:close/>
                <a:moveTo>
                  <a:pt x="2689488" y="464477"/>
                </a:moveTo>
                <a:lnTo>
                  <a:pt x="2722664" y="464477"/>
                </a:lnTo>
                <a:lnTo>
                  <a:pt x="2682116" y="518131"/>
                </a:lnTo>
                <a:lnTo>
                  <a:pt x="2661228" y="518131"/>
                </a:lnTo>
                <a:close/>
                <a:moveTo>
                  <a:pt x="403489" y="464477"/>
                </a:moveTo>
                <a:lnTo>
                  <a:pt x="436664" y="464477"/>
                </a:lnTo>
                <a:lnTo>
                  <a:pt x="396116" y="518131"/>
                </a:lnTo>
                <a:lnTo>
                  <a:pt x="375228" y="518131"/>
                </a:lnTo>
                <a:close/>
                <a:moveTo>
                  <a:pt x="9570548" y="328479"/>
                </a:moveTo>
                <a:cubicBezTo>
                  <a:pt x="9576282" y="328479"/>
                  <a:pt x="9581060" y="330527"/>
                  <a:pt x="9584883" y="334623"/>
                </a:cubicBezTo>
                <a:cubicBezTo>
                  <a:pt x="9588706" y="338718"/>
                  <a:pt x="9590617" y="343770"/>
                  <a:pt x="9590617" y="349777"/>
                </a:cubicBezTo>
                <a:cubicBezTo>
                  <a:pt x="9590617" y="355511"/>
                  <a:pt x="9588706" y="360426"/>
                  <a:pt x="9584883" y="364522"/>
                </a:cubicBezTo>
                <a:cubicBezTo>
                  <a:pt x="9581060" y="368617"/>
                  <a:pt x="9576145" y="370665"/>
                  <a:pt x="9570138" y="370665"/>
                </a:cubicBezTo>
                <a:cubicBezTo>
                  <a:pt x="9564404" y="370665"/>
                  <a:pt x="9559557" y="368617"/>
                  <a:pt x="9555598" y="364522"/>
                </a:cubicBezTo>
                <a:cubicBezTo>
                  <a:pt x="9551639" y="360426"/>
                  <a:pt x="9549660" y="355511"/>
                  <a:pt x="9549660" y="349777"/>
                </a:cubicBezTo>
                <a:cubicBezTo>
                  <a:pt x="9549660" y="343770"/>
                  <a:pt x="9551707" y="338718"/>
                  <a:pt x="9555803" y="334623"/>
                </a:cubicBezTo>
                <a:cubicBezTo>
                  <a:pt x="9559899" y="330527"/>
                  <a:pt x="9564814" y="328479"/>
                  <a:pt x="9570548" y="328479"/>
                </a:cubicBezTo>
                <a:close/>
                <a:moveTo>
                  <a:pt x="8684828" y="328479"/>
                </a:moveTo>
                <a:cubicBezTo>
                  <a:pt x="8690561" y="328479"/>
                  <a:pt x="8695340" y="330527"/>
                  <a:pt x="8699163" y="334623"/>
                </a:cubicBezTo>
                <a:cubicBezTo>
                  <a:pt x="8702986" y="338718"/>
                  <a:pt x="8704897" y="343770"/>
                  <a:pt x="8704897" y="349777"/>
                </a:cubicBezTo>
                <a:cubicBezTo>
                  <a:pt x="8704897" y="355511"/>
                  <a:pt x="8702986" y="360426"/>
                  <a:pt x="8699163" y="364522"/>
                </a:cubicBezTo>
                <a:cubicBezTo>
                  <a:pt x="8695340" y="368617"/>
                  <a:pt x="8690425" y="370665"/>
                  <a:pt x="8684418" y="370665"/>
                </a:cubicBezTo>
                <a:cubicBezTo>
                  <a:pt x="8678684" y="370665"/>
                  <a:pt x="8673837" y="368617"/>
                  <a:pt x="8669878" y="364522"/>
                </a:cubicBezTo>
                <a:cubicBezTo>
                  <a:pt x="8665919" y="360426"/>
                  <a:pt x="8663939" y="355511"/>
                  <a:pt x="8663939" y="349777"/>
                </a:cubicBezTo>
                <a:cubicBezTo>
                  <a:pt x="8663939" y="344043"/>
                  <a:pt x="8665987" y="339060"/>
                  <a:pt x="8670083" y="334828"/>
                </a:cubicBezTo>
                <a:cubicBezTo>
                  <a:pt x="8674179" y="330595"/>
                  <a:pt x="8679094" y="328479"/>
                  <a:pt x="8684828" y="328479"/>
                </a:cubicBezTo>
                <a:close/>
                <a:moveTo>
                  <a:pt x="5570153" y="328479"/>
                </a:moveTo>
                <a:cubicBezTo>
                  <a:pt x="5575887" y="328479"/>
                  <a:pt x="5580665" y="330527"/>
                  <a:pt x="5584488" y="334623"/>
                </a:cubicBezTo>
                <a:cubicBezTo>
                  <a:pt x="5588311" y="338718"/>
                  <a:pt x="5590222" y="343770"/>
                  <a:pt x="5590222" y="349777"/>
                </a:cubicBezTo>
                <a:cubicBezTo>
                  <a:pt x="5590222" y="355511"/>
                  <a:pt x="5588311" y="360426"/>
                  <a:pt x="5584488" y="364522"/>
                </a:cubicBezTo>
                <a:cubicBezTo>
                  <a:pt x="5580665" y="368617"/>
                  <a:pt x="5575750" y="370665"/>
                  <a:pt x="5569743" y="370665"/>
                </a:cubicBezTo>
                <a:cubicBezTo>
                  <a:pt x="5564009" y="370665"/>
                  <a:pt x="5559163" y="368617"/>
                  <a:pt x="5555203" y="364522"/>
                </a:cubicBezTo>
                <a:cubicBezTo>
                  <a:pt x="5551244" y="360426"/>
                  <a:pt x="5549265" y="355511"/>
                  <a:pt x="5549265" y="349777"/>
                </a:cubicBezTo>
                <a:cubicBezTo>
                  <a:pt x="5549265" y="344043"/>
                  <a:pt x="5551312" y="339060"/>
                  <a:pt x="5555408" y="334828"/>
                </a:cubicBezTo>
                <a:cubicBezTo>
                  <a:pt x="5559503" y="330595"/>
                  <a:pt x="5564419" y="328479"/>
                  <a:pt x="5570153" y="328479"/>
                </a:cubicBezTo>
                <a:close/>
                <a:moveTo>
                  <a:pt x="3950903" y="328479"/>
                </a:moveTo>
                <a:cubicBezTo>
                  <a:pt x="3956637" y="328479"/>
                  <a:pt x="3961415" y="330527"/>
                  <a:pt x="3965238" y="334623"/>
                </a:cubicBezTo>
                <a:cubicBezTo>
                  <a:pt x="3969061" y="338718"/>
                  <a:pt x="3970972" y="343770"/>
                  <a:pt x="3970972" y="349777"/>
                </a:cubicBezTo>
                <a:cubicBezTo>
                  <a:pt x="3970972" y="355511"/>
                  <a:pt x="3969061" y="360426"/>
                  <a:pt x="3965238" y="364522"/>
                </a:cubicBezTo>
                <a:cubicBezTo>
                  <a:pt x="3961415" y="368617"/>
                  <a:pt x="3956501" y="370665"/>
                  <a:pt x="3950494" y="370665"/>
                </a:cubicBezTo>
                <a:cubicBezTo>
                  <a:pt x="3944759" y="370665"/>
                  <a:pt x="3939913" y="368617"/>
                  <a:pt x="3935953" y="364522"/>
                </a:cubicBezTo>
                <a:cubicBezTo>
                  <a:pt x="3931994" y="360426"/>
                  <a:pt x="3930014" y="355511"/>
                  <a:pt x="3930014" y="349777"/>
                </a:cubicBezTo>
                <a:cubicBezTo>
                  <a:pt x="3930014" y="344043"/>
                  <a:pt x="3932063" y="339060"/>
                  <a:pt x="3936158" y="334828"/>
                </a:cubicBezTo>
                <a:cubicBezTo>
                  <a:pt x="3940254" y="330595"/>
                  <a:pt x="3945169" y="328479"/>
                  <a:pt x="3950903" y="328479"/>
                </a:cubicBezTo>
                <a:close/>
                <a:moveTo>
                  <a:pt x="1567101" y="244107"/>
                </a:moveTo>
                <a:cubicBezTo>
                  <a:pt x="1562186" y="261582"/>
                  <a:pt x="1555838" y="280149"/>
                  <a:pt x="1548056" y="299809"/>
                </a:cubicBezTo>
                <a:cubicBezTo>
                  <a:pt x="1540274" y="319468"/>
                  <a:pt x="1533516" y="334077"/>
                  <a:pt x="1527781" y="343633"/>
                </a:cubicBezTo>
                <a:lnTo>
                  <a:pt x="1502388" y="346500"/>
                </a:lnTo>
                <a:cubicBezTo>
                  <a:pt x="1513310" y="316465"/>
                  <a:pt x="1521501" y="283699"/>
                  <a:pt x="1526962" y="248202"/>
                </a:cubicBezTo>
                <a:close/>
                <a:moveTo>
                  <a:pt x="10288399" y="194548"/>
                </a:moveTo>
                <a:cubicBezTo>
                  <a:pt x="10232424" y="193456"/>
                  <a:pt x="10204436" y="208337"/>
                  <a:pt x="10204436" y="239192"/>
                </a:cubicBezTo>
                <a:cubicBezTo>
                  <a:pt x="10204436" y="250387"/>
                  <a:pt x="10207645" y="258920"/>
                  <a:pt x="10214061" y="264790"/>
                </a:cubicBezTo>
                <a:cubicBezTo>
                  <a:pt x="10220478" y="270661"/>
                  <a:pt x="10228465" y="273596"/>
                  <a:pt x="10238021" y="273596"/>
                </a:cubicBezTo>
                <a:cubicBezTo>
                  <a:pt x="10250309" y="273596"/>
                  <a:pt x="10260685" y="270388"/>
                  <a:pt x="10269149" y="263971"/>
                </a:cubicBezTo>
                <a:cubicBezTo>
                  <a:pt x="10277614" y="257554"/>
                  <a:pt x="10283485" y="249704"/>
                  <a:pt x="10286761" y="240420"/>
                </a:cubicBezTo>
                <a:cubicBezTo>
                  <a:pt x="10287854" y="236871"/>
                  <a:pt x="10288399" y="233048"/>
                  <a:pt x="10288399" y="228952"/>
                </a:cubicBezTo>
                <a:close/>
                <a:moveTo>
                  <a:pt x="7669024" y="194548"/>
                </a:moveTo>
                <a:cubicBezTo>
                  <a:pt x="7613049" y="193456"/>
                  <a:pt x="7585062" y="208337"/>
                  <a:pt x="7585062" y="239192"/>
                </a:cubicBezTo>
                <a:cubicBezTo>
                  <a:pt x="7585062" y="250387"/>
                  <a:pt x="7588270" y="258920"/>
                  <a:pt x="7594687" y="264790"/>
                </a:cubicBezTo>
                <a:cubicBezTo>
                  <a:pt x="7601103" y="270661"/>
                  <a:pt x="7609090" y="273596"/>
                  <a:pt x="7618647" y="273596"/>
                </a:cubicBezTo>
                <a:cubicBezTo>
                  <a:pt x="7630934" y="273596"/>
                  <a:pt x="7641310" y="270388"/>
                  <a:pt x="7649774" y="263971"/>
                </a:cubicBezTo>
                <a:cubicBezTo>
                  <a:pt x="7658239" y="257554"/>
                  <a:pt x="7664110" y="249704"/>
                  <a:pt x="7667386" y="240420"/>
                </a:cubicBezTo>
                <a:cubicBezTo>
                  <a:pt x="7668478" y="236871"/>
                  <a:pt x="7669024" y="233048"/>
                  <a:pt x="7669024" y="228952"/>
                </a:cubicBezTo>
                <a:close/>
                <a:moveTo>
                  <a:pt x="4897250" y="194548"/>
                </a:moveTo>
                <a:cubicBezTo>
                  <a:pt x="4841275" y="193456"/>
                  <a:pt x="4813287" y="208337"/>
                  <a:pt x="4813287" y="239192"/>
                </a:cubicBezTo>
                <a:cubicBezTo>
                  <a:pt x="4813287" y="250387"/>
                  <a:pt x="4816495" y="258920"/>
                  <a:pt x="4822912" y="264790"/>
                </a:cubicBezTo>
                <a:cubicBezTo>
                  <a:pt x="4829328" y="270661"/>
                  <a:pt x="4837316" y="273596"/>
                  <a:pt x="4846872" y="273596"/>
                </a:cubicBezTo>
                <a:cubicBezTo>
                  <a:pt x="4859160" y="273596"/>
                  <a:pt x="4869535" y="270388"/>
                  <a:pt x="4878000" y="263971"/>
                </a:cubicBezTo>
                <a:cubicBezTo>
                  <a:pt x="4886464" y="257554"/>
                  <a:pt x="4892335" y="249704"/>
                  <a:pt x="4895611" y="240420"/>
                </a:cubicBezTo>
                <a:cubicBezTo>
                  <a:pt x="4896703" y="236871"/>
                  <a:pt x="4897250" y="233048"/>
                  <a:pt x="4897250" y="228952"/>
                </a:cubicBezTo>
                <a:close/>
                <a:moveTo>
                  <a:pt x="2325500" y="194548"/>
                </a:moveTo>
                <a:cubicBezTo>
                  <a:pt x="2269525" y="193456"/>
                  <a:pt x="2241538" y="208337"/>
                  <a:pt x="2241538" y="239192"/>
                </a:cubicBezTo>
                <a:cubicBezTo>
                  <a:pt x="2241538" y="250387"/>
                  <a:pt x="2244745" y="258920"/>
                  <a:pt x="2251162" y="264790"/>
                </a:cubicBezTo>
                <a:cubicBezTo>
                  <a:pt x="2257579" y="270661"/>
                  <a:pt x="2265566" y="273596"/>
                  <a:pt x="2275122" y="273596"/>
                </a:cubicBezTo>
                <a:cubicBezTo>
                  <a:pt x="2287410" y="273596"/>
                  <a:pt x="2297786" y="270388"/>
                  <a:pt x="2306250" y="263971"/>
                </a:cubicBezTo>
                <a:cubicBezTo>
                  <a:pt x="2314715" y="257554"/>
                  <a:pt x="2320585" y="249704"/>
                  <a:pt x="2323862" y="240420"/>
                </a:cubicBezTo>
                <a:cubicBezTo>
                  <a:pt x="2324954" y="236871"/>
                  <a:pt x="2325500" y="233048"/>
                  <a:pt x="2325500" y="228952"/>
                </a:cubicBezTo>
                <a:close/>
                <a:moveTo>
                  <a:pt x="3311804" y="121234"/>
                </a:moveTo>
                <a:cubicBezTo>
                  <a:pt x="3294329" y="121234"/>
                  <a:pt x="3280130" y="128060"/>
                  <a:pt x="3269208" y="141713"/>
                </a:cubicBezTo>
                <a:cubicBezTo>
                  <a:pt x="3258286" y="155365"/>
                  <a:pt x="3252825" y="173523"/>
                  <a:pt x="3252825" y="196186"/>
                </a:cubicBezTo>
                <a:cubicBezTo>
                  <a:pt x="3252825" y="216665"/>
                  <a:pt x="3257945" y="233662"/>
                  <a:pt x="3268185" y="247178"/>
                </a:cubicBezTo>
                <a:cubicBezTo>
                  <a:pt x="3278424" y="260694"/>
                  <a:pt x="3292827" y="267452"/>
                  <a:pt x="3311395" y="267452"/>
                </a:cubicBezTo>
                <a:cubicBezTo>
                  <a:pt x="3322863" y="267452"/>
                  <a:pt x="3333171" y="264176"/>
                  <a:pt x="3342318" y="257623"/>
                </a:cubicBezTo>
                <a:cubicBezTo>
                  <a:pt x="3351465" y="251069"/>
                  <a:pt x="3357813" y="242059"/>
                  <a:pt x="3361363" y="230591"/>
                </a:cubicBezTo>
                <a:cubicBezTo>
                  <a:pt x="3363274" y="224857"/>
                  <a:pt x="3364229" y="218440"/>
                  <a:pt x="3364229" y="211341"/>
                </a:cubicBezTo>
                <a:lnTo>
                  <a:pt x="3364229" y="175708"/>
                </a:lnTo>
                <a:cubicBezTo>
                  <a:pt x="3364229" y="168881"/>
                  <a:pt x="3363548" y="163557"/>
                  <a:pt x="3362182" y="159734"/>
                </a:cubicBezTo>
                <a:cubicBezTo>
                  <a:pt x="3358632" y="148539"/>
                  <a:pt x="3352557" y="139324"/>
                  <a:pt x="3343956" y="132088"/>
                </a:cubicBezTo>
                <a:cubicBezTo>
                  <a:pt x="3335355" y="124852"/>
                  <a:pt x="3324638" y="121234"/>
                  <a:pt x="3311804" y="121234"/>
                </a:cubicBezTo>
                <a:close/>
                <a:moveTo>
                  <a:pt x="6971452" y="120415"/>
                </a:moveTo>
                <a:cubicBezTo>
                  <a:pt x="6951792" y="120415"/>
                  <a:pt x="6936775" y="127992"/>
                  <a:pt x="6926398" y="143146"/>
                </a:cubicBezTo>
                <a:cubicBezTo>
                  <a:pt x="6916023" y="158301"/>
                  <a:pt x="6910834" y="176254"/>
                  <a:pt x="6910834" y="197005"/>
                </a:cubicBezTo>
                <a:cubicBezTo>
                  <a:pt x="6910834" y="218849"/>
                  <a:pt x="6916432" y="237007"/>
                  <a:pt x="6927627" y="251479"/>
                </a:cubicBezTo>
                <a:cubicBezTo>
                  <a:pt x="6938822" y="265951"/>
                  <a:pt x="6953157" y="273186"/>
                  <a:pt x="6970632" y="273186"/>
                </a:cubicBezTo>
                <a:cubicBezTo>
                  <a:pt x="6987834" y="273186"/>
                  <a:pt x="7002169" y="265882"/>
                  <a:pt x="7013638" y="251274"/>
                </a:cubicBezTo>
                <a:cubicBezTo>
                  <a:pt x="7025106" y="236666"/>
                  <a:pt x="7030976" y="218167"/>
                  <a:pt x="7031250" y="195777"/>
                </a:cubicBezTo>
                <a:cubicBezTo>
                  <a:pt x="7031250" y="187039"/>
                  <a:pt x="7030090" y="178370"/>
                  <a:pt x="7027768" y="169769"/>
                </a:cubicBezTo>
                <a:cubicBezTo>
                  <a:pt x="7025448" y="161168"/>
                  <a:pt x="7022034" y="153044"/>
                  <a:pt x="7017528" y="145399"/>
                </a:cubicBezTo>
                <a:cubicBezTo>
                  <a:pt x="7013023" y="137754"/>
                  <a:pt x="7006812" y="131678"/>
                  <a:pt x="6998892" y="127173"/>
                </a:cubicBezTo>
                <a:cubicBezTo>
                  <a:pt x="6990975" y="122668"/>
                  <a:pt x="6981828" y="120415"/>
                  <a:pt x="6971452" y="120415"/>
                </a:cubicBezTo>
                <a:close/>
                <a:moveTo>
                  <a:pt x="2504227" y="120415"/>
                </a:moveTo>
                <a:cubicBezTo>
                  <a:pt x="2484568" y="120415"/>
                  <a:pt x="2469550" y="127992"/>
                  <a:pt x="2459174" y="143146"/>
                </a:cubicBezTo>
                <a:cubicBezTo>
                  <a:pt x="2448798" y="158301"/>
                  <a:pt x="2443610" y="176254"/>
                  <a:pt x="2443610" y="197005"/>
                </a:cubicBezTo>
                <a:cubicBezTo>
                  <a:pt x="2443610" y="218849"/>
                  <a:pt x="2449208" y="237007"/>
                  <a:pt x="2460403" y="251479"/>
                </a:cubicBezTo>
                <a:cubicBezTo>
                  <a:pt x="2471598" y="265951"/>
                  <a:pt x="2485933" y="273186"/>
                  <a:pt x="2503408" y="273186"/>
                </a:cubicBezTo>
                <a:cubicBezTo>
                  <a:pt x="2520611" y="273186"/>
                  <a:pt x="2534946" y="265882"/>
                  <a:pt x="2546413" y="251274"/>
                </a:cubicBezTo>
                <a:cubicBezTo>
                  <a:pt x="2557882" y="236666"/>
                  <a:pt x="2563615" y="218303"/>
                  <a:pt x="2563615" y="196186"/>
                </a:cubicBezTo>
                <a:cubicBezTo>
                  <a:pt x="2563615" y="176800"/>
                  <a:pt x="2558632" y="159325"/>
                  <a:pt x="2548666" y="143761"/>
                </a:cubicBezTo>
                <a:cubicBezTo>
                  <a:pt x="2538700" y="128197"/>
                  <a:pt x="2523887" y="120415"/>
                  <a:pt x="2504227" y="120415"/>
                </a:cubicBezTo>
                <a:close/>
                <a:moveTo>
                  <a:pt x="751627" y="120415"/>
                </a:moveTo>
                <a:cubicBezTo>
                  <a:pt x="731968" y="120415"/>
                  <a:pt x="716950" y="127992"/>
                  <a:pt x="706574" y="143146"/>
                </a:cubicBezTo>
                <a:cubicBezTo>
                  <a:pt x="696198" y="158301"/>
                  <a:pt x="691010" y="176254"/>
                  <a:pt x="691010" y="197005"/>
                </a:cubicBezTo>
                <a:cubicBezTo>
                  <a:pt x="691010" y="218849"/>
                  <a:pt x="696608" y="237007"/>
                  <a:pt x="707803" y="251479"/>
                </a:cubicBezTo>
                <a:cubicBezTo>
                  <a:pt x="718998" y="265951"/>
                  <a:pt x="733333" y="273186"/>
                  <a:pt x="750808" y="273186"/>
                </a:cubicBezTo>
                <a:cubicBezTo>
                  <a:pt x="768010" y="273186"/>
                  <a:pt x="782345" y="265882"/>
                  <a:pt x="793814" y="251274"/>
                </a:cubicBezTo>
                <a:cubicBezTo>
                  <a:pt x="805281" y="236666"/>
                  <a:pt x="811015" y="218303"/>
                  <a:pt x="811015" y="196186"/>
                </a:cubicBezTo>
                <a:cubicBezTo>
                  <a:pt x="811015" y="176800"/>
                  <a:pt x="806033" y="159325"/>
                  <a:pt x="796066" y="143761"/>
                </a:cubicBezTo>
                <a:cubicBezTo>
                  <a:pt x="786100" y="128197"/>
                  <a:pt x="771287" y="120415"/>
                  <a:pt x="751627" y="120415"/>
                </a:cubicBezTo>
                <a:close/>
                <a:moveTo>
                  <a:pt x="8688104" y="119186"/>
                </a:moveTo>
                <a:cubicBezTo>
                  <a:pt x="8671448" y="119186"/>
                  <a:pt x="8658478" y="125125"/>
                  <a:pt x="8649194" y="137003"/>
                </a:cubicBezTo>
                <a:cubicBezTo>
                  <a:pt x="8639911" y="148880"/>
                  <a:pt x="8634450" y="162328"/>
                  <a:pt x="8632812" y="177346"/>
                </a:cubicBezTo>
                <a:lnTo>
                  <a:pt x="8738072" y="177346"/>
                </a:lnTo>
                <a:cubicBezTo>
                  <a:pt x="8738345" y="162874"/>
                  <a:pt x="8734591" y="149563"/>
                  <a:pt x="8726809" y="137412"/>
                </a:cubicBezTo>
                <a:cubicBezTo>
                  <a:pt x="8719027" y="125262"/>
                  <a:pt x="8706126" y="119186"/>
                  <a:pt x="8688104" y="119186"/>
                </a:cubicBezTo>
                <a:close/>
                <a:moveTo>
                  <a:pt x="5573429" y="119186"/>
                </a:moveTo>
                <a:cubicBezTo>
                  <a:pt x="5556773" y="119186"/>
                  <a:pt x="5543803" y="125125"/>
                  <a:pt x="5534519" y="137003"/>
                </a:cubicBezTo>
                <a:cubicBezTo>
                  <a:pt x="5525236" y="148880"/>
                  <a:pt x="5519775" y="162328"/>
                  <a:pt x="5518137" y="177346"/>
                </a:cubicBezTo>
                <a:lnTo>
                  <a:pt x="5623397" y="177346"/>
                </a:lnTo>
                <a:cubicBezTo>
                  <a:pt x="5623670" y="162874"/>
                  <a:pt x="5619916" y="149563"/>
                  <a:pt x="5612134" y="137412"/>
                </a:cubicBezTo>
                <a:cubicBezTo>
                  <a:pt x="5604352" y="125262"/>
                  <a:pt x="5591450" y="119186"/>
                  <a:pt x="5573429" y="119186"/>
                </a:cubicBezTo>
                <a:close/>
                <a:moveTo>
                  <a:pt x="3954180" y="119186"/>
                </a:moveTo>
                <a:cubicBezTo>
                  <a:pt x="3937524" y="119186"/>
                  <a:pt x="3924554" y="125125"/>
                  <a:pt x="3915270" y="137003"/>
                </a:cubicBezTo>
                <a:cubicBezTo>
                  <a:pt x="3905987" y="148880"/>
                  <a:pt x="3900525" y="162328"/>
                  <a:pt x="3898887" y="177346"/>
                </a:cubicBezTo>
                <a:lnTo>
                  <a:pt x="4004148" y="177346"/>
                </a:lnTo>
                <a:cubicBezTo>
                  <a:pt x="4004421" y="162874"/>
                  <a:pt x="4000666" y="149563"/>
                  <a:pt x="3992885" y="137412"/>
                </a:cubicBezTo>
                <a:cubicBezTo>
                  <a:pt x="3985102" y="125262"/>
                  <a:pt x="3972201" y="119186"/>
                  <a:pt x="3954180" y="119186"/>
                </a:cubicBezTo>
                <a:close/>
                <a:moveTo>
                  <a:pt x="1049055" y="119186"/>
                </a:moveTo>
                <a:cubicBezTo>
                  <a:pt x="1032399" y="119186"/>
                  <a:pt x="1019429" y="125125"/>
                  <a:pt x="1010145" y="137003"/>
                </a:cubicBezTo>
                <a:cubicBezTo>
                  <a:pt x="1000861" y="148880"/>
                  <a:pt x="995401" y="162328"/>
                  <a:pt x="993762" y="177346"/>
                </a:cubicBezTo>
                <a:lnTo>
                  <a:pt x="1099023" y="177346"/>
                </a:lnTo>
                <a:cubicBezTo>
                  <a:pt x="1099296" y="162874"/>
                  <a:pt x="1095542" y="149563"/>
                  <a:pt x="1087760" y="137412"/>
                </a:cubicBezTo>
                <a:cubicBezTo>
                  <a:pt x="1079978" y="125262"/>
                  <a:pt x="1067077" y="119186"/>
                  <a:pt x="1049055" y="119186"/>
                </a:cubicBezTo>
                <a:close/>
                <a:moveTo>
                  <a:pt x="534705" y="119186"/>
                </a:moveTo>
                <a:cubicBezTo>
                  <a:pt x="518049" y="119186"/>
                  <a:pt x="505079" y="125125"/>
                  <a:pt x="495795" y="137003"/>
                </a:cubicBezTo>
                <a:cubicBezTo>
                  <a:pt x="486512" y="148880"/>
                  <a:pt x="481050" y="162328"/>
                  <a:pt x="479412" y="177346"/>
                </a:cubicBezTo>
                <a:lnTo>
                  <a:pt x="584673" y="177346"/>
                </a:lnTo>
                <a:cubicBezTo>
                  <a:pt x="584946" y="162874"/>
                  <a:pt x="581192" y="149563"/>
                  <a:pt x="573410" y="137412"/>
                </a:cubicBezTo>
                <a:cubicBezTo>
                  <a:pt x="565628" y="125262"/>
                  <a:pt x="552726" y="119186"/>
                  <a:pt x="534705" y="119186"/>
                </a:cubicBezTo>
                <a:close/>
                <a:moveTo>
                  <a:pt x="9959359" y="97479"/>
                </a:moveTo>
                <a:lnTo>
                  <a:pt x="9997859" y="97479"/>
                </a:lnTo>
                <a:lnTo>
                  <a:pt x="10036768" y="208474"/>
                </a:lnTo>
                <a:cubicBezTo>
                  <a:pt x="10043867" y="228406"/>
                  <a:pt x="10049192" y="245472"/>
                  <a:pt x="10052742" y="259670"/>
                </a:cubicBezTo>
                <a:lnTo>
                  <a:pt x="10053971" y="259670"/>
                </a:lnTo>
                <a:cubicBezTo>
                  <a:pt x="10057247" y="247929"/>
                  <a:pt x="10062845" y="230864"/>
                  <a:pt x="10070763" y="208474"/>
                </a:cubicBezTo>
                <a:lnTo>
                  <a:pt x="10109263" y="97479"/>
                </a:lnTo>
                <a:lnTo>
                  <a:pt x="10146944" y="97479"/>
                </a:lnTo>
                <a:lnTo>
                  <a:pt x="10069124" y="295713"/>
                </a:lnTo>
                <a:lnTo>
                  <a:pt x="10034721" y="295713"/>
                </a:lnTo>
                <a:close/>
                <a:moveTo>
                  <a:pt x="8517083" y="97479"/>
                </a:moveTo>
                <a:lnTo>
                  <a:pt x="8553125" y="97479"/>
                </a:lnTo>
                <a:lnTo>
                  <a:pt x="8553125" y="295713"/>
                </a:lnTo>
                <a:lnTo>
                  <a:pt x="8517083" y="295713"/>
                </a:lnTo>
                <a:close/>
                <a:moveTo>
                  <a:pt x="5983433" y="97479"/>
                </a:moveTo>
                <a:lnTo>
                  <a:pt x="6019475" y="97479"/>
                </a:lnTo>
                <a:lnTo>
                  <a:pt x="6019475" y="295713"/>
                </a:lnTo>
                <a:lnTo>
                  <a:pt x="5983433" y="295713"/>
                </a:lnTo>
                <a:close/>
                <a:moveTo>
                  <a:pt x="5267829" y="97479"/>
                </a:moveTo>
                <a:lnTo>
                  <a:pt x="5303872" y="97479"/>
                </a:lnTo>
                <a:lnTo>
                  <a:pt x="5303872" y="206835"/>
                </a:lnTo>
                <a:cubicBezTo>
                  <a:pt x="5303872" y="249158"/>
                  <a:pt x="5318616" y="270319"/>
                  <a:pt x="5348106" y="270319"/>
                </a:cubicBezTo>
                <a:cubicBezTo>
                  <a:pt x="5359301" y="270319"/>
                  <a:pt x="5369131" y="267043"/>
                  <a:pt x="5377595" y="260490"/>
                </a:cubicBezTo>
                <a:cubicBezTo>
                  <a:pt x="5386060" y="253936"/>
                  <a:pt x="5392067" y="246155"/>
                  <a:pt x="5395616" y="237144"/>
                </a:cubicBezTo>
                <a:cubicBezTo>
                  <a:pt x="5397801" y="231956"/>
                  <a:pt x="5398893" y="225812"/>
                  <a:pt x="5398893" y="218713"/>
                </a:cubicBezTo>
                <a:lnTo>
                  <a:pt x="5398893" y="97479"/>
                </a:lnTo>
                <a:lnTo>
                  <a:pt x="5434935" y="97479"/>
                </a:lnTo>
                <a:lnTo>
                  <a:pt x="5434935" y="241240"/>
                </a:lnTo>
                <a:cubicBezTo>
                  <a:pt x="5434935" y="263630"/>
                  <a:pt x="5435482" y="281788"/>
                  <a:pt x="5436574" y="295713"/>
                </a:cubicBezTo>
                <a:lnTo>
                  <a:pt x="5404627" y="295713"/>
                </a:lnTo>
                <a:lnTo>
                  <a:pt x="5402579" y="263357"/>
                </a:lnTo>
                <a:lnTo>
                  <a:pt x="5401760" y="263357"/>
                </a:lnTo>
                <a:cubicBezTo>
                  <a:pt x="5396299" y="273186"/>
                  <a:pt x="5387971" y="281788"/>
                  <a:pt x="5376776" y="289160"/>
                </a:cubicBezTo>
                <a:cubicBezTo>
                  <a:pt x="5365581" y="296532"/>
                  <a:pt x="5352065" y="300218"/>
                  <a:pt x="5336228" y="300218"/>
                </a:cubicBezTo>
                <a:cubicBezTo>
                  <a:pt x="5327764" y="300218"/>
                  <a:pt x="5319777" y="298853"/>
                  <a:pt x="5312268" y="296123"/>
                </a:cubicBezTo>
                <a:cubicBezTo>
                  <a:pt x="5304759" y="293392"/>
                  <a:pt x="5297523" y="288955"/>
                  <a:pt x="5290561" y="282811"/>
                </a:cubicBezTo>
                <a:cubicBezTo>
                  <a:pt x="5283598" y="276668"/>
                  <a:pt x="5278068" y="267657"/>
                  <a:pt x="5273973" y="255780"/>
                </a:cubicBezTo>
                <a:cubicBezTo>
                  <a:pt x="5269877" y="243902"/>
                  <a:pt x="5267829" y="229771"/>
                  <a:pt x="5267829" y="213388"/>
                </a:cubicBezTo>
                <a:close/>
                <a:moveTo>
                  <a:pt x="4562980" y="97479"/>
                </a:moveTo>
                <a:lnTo>
                  <a:pt x="4599023" y="97479"/>
                </a:lnTo>
                <a:lnTo>
                  <a:pt x="4599023" y="206835"/>
                </a:lnTo>
                <a:cubicBezTo>
                  <a:pt x="4599023" y="249158"/>
                  <a:pt x="4613767" y="270319"/>
                  <a:pt x="4643257" y="270319"/>
                </a:cubicBezTo>
                <a:cubicBezTo>
                  <a:pt x="4654451" y="270319"/>
                  <a:pt x="4664281" y="267043"/>
                  <a:pt x="4672746" y="260490"/>
                </a:cubicBezTo>
                <a:cubicBezTo>
                  <a:pt x="4681211" y="253936"/>
                  <a:pt x="4687217" y="246155"/>
                  <a:pt x="4690767" y="237144"/>
                </a:cubicBezTo>
                <a:cubicBezTo>
                  <a:pt x="4692952" y="231956"/>
                  <a:pt x="4694044" y="225812"/>
                  <a:pt x="4694044" y="218713"/>
                </a:cubicBezTo>
                <a:lnTo>
                  <a:pt x="4694044" y="97479"/>
                </a:lnTo>
                <a:lnTo>
                  <a:pt x="4730086" y="97479"/>
                </a:lnTo>
                <a:lnTo>
                  <a:pt x="4730086" y="241240"/>
                </a:lnTo>
                <a:cubicBezTo>
                  <a:pt x="4730086" y="263630"/>
                  <a:pt x="4730632" y="281788"/>
                  <a:pt x="4731725" y="295713"/>
                </a:cubicBezTo>
                <a:lnTo>
                  <a:pt x="4699778" y="295713"/>
                </a:lnTo>
                <a:lnTo>
                  <a:pt x="4697730" y="263357"/>
                </a:lnTo>
                <a:lnTo>
                  <a:pt x="4696911" y="263357"/>
                </a:lnTo>
                <a:cubicBezTo>
                  <a:pt x="4691450" y="273186"/>
                  <a:pt x="4683121" y="281788"/>
                  <a:pt x="4671927" y="289160"/>
                </a:cubicBezTo>
                <a:cubicBezTo>
                  <a:pt x="4660732" y="296532"/>
                  <a:pt x="4647216" y="300218"/>
                  <a:pt x="4631379" y="300218"/>
                </a:cubicBezTo>
                <a:cubicBezTo>
                  <a:pt x="4622914" y="300218"/>
                  <a:pt x="4614928" y="298853"/>
                  <a:pt x="4607419" y="296123"/>
                </a:cubicBezTo>
                <a:cubicBezTo>
                  <a:pt x="4599910" y="293392"/>
                  <a:pt x="4592674" y="288955"/>
                  <a:pt x="4585711" y="282811"/>
                </a:cubicBezTo>
                <a:cubicBezTo>
                  <a:pt x="4578748" y="276668"/>
                  <a:pt x="4573219" y="267657"/>
                  <a:pt x="4569123" y="255780"/>
                </a:cubicBezTo>
                <a:cubicBezTo>
                  <a:pt x="4565027" y="243902"/>
                  <a:pt x="4562980" y="229771"/>
                  <a:pt x="4562980" y="213388"/>
                </a:cubicBezTo>
                <a:close/>
                <a:moveTo>
                  <a:pt x="3661695" y="97479"/>
                </a:moveTo>
                <a:lnTo>
                  <a:pt x="3701015" y="97479"/>
                </a:lnTo>
                <a:lnTo>
                  <a:pt x="3744020" y="214617"/>
                </a:lnTo>
                <a:cubicBezTo>
                  <a:pt x="3748935" y="227451"/>
                  <a:pt x="3753304" y="240967"/>
                  <a:pt x="3757127" y="255165"/>
                </a:cubicBezTo>
                <a:lnTo>
                  <a:pt x="3757946" y="255165"/>
                </a:lnTo>
                <a:cubicBezTo>
                  <a:pt x="3758218" y="254346"/>
                  <a:pt x="3759925" y="248680"/>
                  <a:pt x="3763065" y="238168"/>
                </a:cubicBezTo>
                <a:cubicBezTo>
                  <a:pt x="3766205" y="227655"/>
                  <a:pt x="3768731" y="219532"/>
                  <a:pt x="3770642" y="213798"/>
                </a:cubicBezTo>
                <a:lnTo>
                  <a:pt x="3809962" y="97479"/>
                </a:lnTo>
                <a:lnTo>
                  <a:pt x="3848052" y="97479"/>
                </a:lnTo>
                <a:lnTo>
                  <a:pt x="3793988" y="238782"/>
                </a:lnTo>
                <a:cubicBezTo>
                  <a:pt x="3780609" y="273733"/>
                  <a:pt x="3768936" y="300491"/>
                  <a:pt x="3758970" y="319059"/>
                </a:cubicBezTo>
                <a:cubicBezTo>
                  <a:pt x="3749003" y="337626"/>
                  <a:pt x="3738013" y="352234"/>
                  <a:pt x="3725999" y="362883"/>
                </a:cubicBezTo>
                <a:cubicBezTo>
                  <a:pt x="3710981" y="375444"/>
                  <a:pt x="3696236" y="383089"/>
                  <a:pt x="3681765" y="385820"/>
                </a:cubicBezTo>
                <a:lnTo>
                  <a:pt x="3672754" y="355921"/>
                </a:lnTo>
                <a:cubicBezTo>
                  <a:pt x="3684222" y="352371"/>
                  <a:pt x="3694735" y="346500"/>
                  <a:pt x="3704291" y="338309"/>
                </a:cubicBezTo>
                <a:cubicBezTo>
                  <a:pt x="3716578" y="328752"/>
                  <a:pt x="3726681" y="315373"/>
                  <a:pt x="3734600" y="298171"/>
                </a:cubicBezTo>
                <a:cubicBezTo>
                  <a:pt x="3736511" y="293802"/>
                  <a:pt x="3737467" y="290935"/>
                  <a:pt x="3737467" y="289569"/>
                </a:cubicBezTo>
                <a:cubicBezTo>
                  <a:pt x="3737467" y="287385"/>
                  <a:pt x="3736511" y="284245"/>
                  <a:pt x="3734600" y="280149"/>
                </a:cubicBezTo>
                <a:close/>
                <a:moveTo>
                  <a:pt x="3458079" y="97479"/>
                </a:moveTo>
                <a:lnTo>
                  <a:pt x="3494122" y="97479"/>
                </a:lnTo>
                <a:lnTo>
                  <a:pt x="3494122" y="206835"/>
                </a:lnTo>
                <a:cubicBezTo>
                  <a:pt x="3494122" y="249158"/>
                  <a:pt x="3508867" y="270319"/>
                  <a:pt x="3538356" y="270319"/>
                </a:cubicBezTo>
                <a:cubicBezTo>
                  <a:pt x="3549552" y="270319"/>
                  <a:pt x="3559381" y="267043"/>
                  <a:pt x="3567846" y="260490"/>
                </a:cubicBezTo>
                <a:cubicBezTo>
                  <a:pt x="3576310" y="253936"/>
                  <a:pt x="3582317" y="246155"/>
                  <a:pt x="3585867" y="237144"/>
                </a:cubicBezTo>
                <a:cubicBezTo>
                  <a:pt x="3588052" y="231956"/>
                  <a:pt x="3589143" y="225812"/>
                  <a:pt x="3589143" y="218713"/>
                </a:cubicBezTo>
                <a:lnTo>
                  <a:pt x="3589143" y="97479"/>
                </a:lnTo>
                <a:lnTo>
                  <a:pt x="3625186" y="97479"/>
                </a:lnTo>
                <a:lnTo>
                  <a:pt x="3625186" y="241240"/>
                </a:lnTo>
                <a:cubicBezTo>
                  <a:pt x="3625186" y="263630"/>
                  <a:pt x="3625733" y="281788"/>
                  <a:pt x="3626824" y="295713"/>
                </a:cubicBezTo>
                <a:lnTo>
                  <a:pt x="3594877" y="295713"/>
                </a:lnTo>
                <a:lnTo>
                  <a:pt x="3592829" y="263357"/>
                </a:lnTo>
                <a:lnTo>
                  <a:pt x="3592011" y="263357"/>
                </a:lnTo>
                <a:cubicBezTo>
                  <a:pt x="3586550" y="273186"/>
                  <a:pt x="3578222" y="281788"/>
                  <a:pt x="3567027" y="289160"/>
                </a:cubicBezTo>
                <a:cubicBezTo>
                  <a:pt x="3555831" y="296532"/>
                  <a:pt x="3542315" y="300218"/>
                  <a:pt x="3526478" y="300218"/>
                </a:cubicBezTo>
                <a:cubicBezTo>
                  <a:pt x="3518014" y="300218"/>
                  <a:pt x="3510027" y="298853"/>
                  <a:pt x="3502518" y="296123"/>
                </a:cubicBezTo>
                <a:cubicBezTo>
                  <a:pt x="3495010" y="293392"/>
                  <a:pt x="3487774" y="288955"/>
                  <a:pt x="3480811" y="282811"/>
                </a:cubicBezTo>
                <a:cubicBezTo>
                  <a:pt x="3473848" y="276668"/>
                  <a:pt x="3468319" y="267657"/>
                  <a:pt x="3464223" y="255780"/>
                </a:cubicBezTo>
                <a:cubicBezTo>
                  <a:pt x="3460127" y="243902"/>
                  <a:pt x="3458079" y="229771"/>
                  <a:pt x="3458079" y="213388"/>
                </a:cubicBezTo>
                <a:close/>
                <a:moveTo>
                  <a:pt x="2699671" y="97479"/>
                </a:moveTo>
                <a:lnTo>
                  <a:pt x="2738990" y="97479"/>
                </a:lnTo>
                <a:lnTo>
                  <a:pt x="2781995" y="214617"/>
                </a:lnTo>
                <a:cubicBezTo>
                  <a:pt x="2786910" y="227451"/>
                  <a:pt x="2791279" y="240967"/>
                  <a:pt x="2795102" y="255165"/>
                </a:cubicBezTo>
                <a:lnTo>
                  <a:pt x="2795921" y="255165"/>
                </a:lnTo>
                <a:cubicBezTo>
                  <a:pt x="2796194" y="254346"/>
                  <a:pt x="2797900" y="248680"/>
                  <a:pt x="2801040" y="238168"/>
                </a:cubicBezTo>
                <a:cubicBezTo>
                  <a:pt x="2804180" y="227655"/>
                  <a:pt x="2806706" y="219532"/>
                  <a:pt x="2808618" y="213798"/>
                </a:cubicBezTo>
                <a:lnTo>
                  <a:pt x="2847937" y="97479"/>
                </a:lnTo>
                <a:lnTo>
                  <a:pt x="2886027" y="97479"/>
                </a:lnTo>
                <a:lnTo>
                  <a:pt x="2831963" y="238782"/>
                </a:lnTo>
                <a:cubicBezTo>
                  <a:pt x="2818584" y="273733"/>
                  <a:pt x="2806911" y="300491"/>
                  <a:pt x="2796945" y="319059"/>
                </a:cubicBezTo>
                <a:cubicBezTo>
                  <a:pt x="2786979" y="337626"/>
                  <a:pt x="2775988" y="352234"/>
                  <a:pt x="2763974" y="362883"/>
                </a:cubicBezTo>
                <a:cubicBezTo>
                  <a:pt x="2748956" y="375444"/>
                  <a:pt x="2734212" y="383089"/>
                  <a:pt x="2719740" y="385820"/>
                </a:cubicBezTo>
                <a:lnTo>
                  <a:pt x="2710730" y="355921"/>
                </a:lnTo>
                <a:cubicBezTo>
                  <a:pt x="2722198" y="352371"/>
                  <a:pt x="2732710" y="346500"/>
                  <a:pt x="2742267" y="338309"/>
                </a:cubicBezTo>
                <a:cubicBezTo>
                  <a:pt x="2754554" y="328752"/>
                  <a:pt x="2764656" y="315373"/>
                  <a:pt x="2772575" y="298171"/>
                </a:cubicBezTo>
                <a:cubicBezTo>
                  <a:pt x="2774487" y="293802"/>
                  <a:pt x="2775443" y="290935"/>
                  <a:pt x="2775443" y="289569"/>
                </a:cubicBezTo>
                <a:cubicBezTo>
                  <a:pt x="2775443" y="287385"/>
                  <a:pt x="2774487" y="284245"/>
                  <a:pt x="2772575" y="280149"/>
                </a:cubicBezTo>
                <a:close/>
                <a:moveTo>
                  <a:pt x="1878159" y="97479"/>
                </a:moveTo>
                <a:lnTo>
                  <a:pt x="1914202" y="97479"/>
                </a:lnTo>
                <a:lnTo>
                  <a:pt x="1914202" y="295713"/>
                </a:lnTo>
                <a:lnTo>
                  <a:pt x="1878159" y="295713"/>
                </a:lnTo>
                <a:close/>
                <a:moveTo>
                  <a:pt x="1653559" y="97479"/>
                </a:moveTo>
                <a:lnTo>
                  <a:pt x="1692059" y="97479"/>
                </a:lnTo>
                <a:lnTo>
                  <a:pt x="1730969" y="208474"/>
                </a:lnTo>
                <a:cubicBezTo>
                  <a:pt x="1738068" y="228406"/>
                  <a:pt x="1743393" y="245472"/>
                  <a:pt x="1746942" y="259670"/>
                </a:cubicBezTo>
                <a:lnTo>
                  <a:pt x="1748171" y="259670"/>
                </a:lnTo>
                <a:cubicBezTo>
                  <a:pt x="1751448" y="247929"/>
                  <a:pt x="1757045" y="230864"/>
                  <a:pt x="1764964" y="208474"/>
                </a:cubicBezTo>
                <a:lnTo>
                  <a:pt x="1803463" y="97479"/>
                </a:lnTo>
                <a:lnTo>
                  <a:pt x="1841145" y="97479"/>
                </a:lnTo>
                <a:lnTo>
                  <a:pt x="1763326" y="295713"/>
                </a:lnTo>
                <a:lnTo>
                  <a:pt x="1728921" y="295713"/>
                </a:lnTo>
                <a:close/>
                <a:moveTo>
                  <a:pt x="10247851" y="93383"/>
                </a:moveTo>
                <a:cubicBezTo>
                  <a:pt x="10275429" y="93383"/>
                  <a:pt x="10294884" y="101028"/>
                  <a:pt x="10306216" y="116319"/>
                </a:cubicBezTo>
                <a:cubicBezTo>
                  <a:pt x="10317548" y="131610"/>
                  <a:pt x="10323214" y="150860"/>
                  <a:pt x="10323214" y="174069"/>
                </a:cubicBezTo>
                <a:lnTo>
                  <a:pt x="10323214" y="248202"/>
                </a:lnTo>
                <a:cubicBezTo>
                  <a:pt x="10323214" y="267316"/>
                  <a:pt x="10324169" y="283153"/>
                  <a:pt x="10326080" y="295713"/>
                </a:cubicBezTo>
                <a:lnTo>
                  <a:pt x="10293723" y="295713"/>
                </a:lnTo>
                <a:lnTo>
                  <a:pt x="10290856" y="270729"/>
                </a:lnTo>
                <a:lnTo>
                  <a:pt x="10289628" y="270729"/>
                </a:lnTo>
                <a:cubicBezTo>
                  <a:pt x="10283621" y="279194"/>
                  <a:pt x="10275362" y="286225"/>
                  <a:pt x="10264849" y="291822"/>
                </a:cubicBezTo>
                <a:cubicBezTo>
                  <a:pt x="10254336" y="297420"/>
                  <a:pt x="10242391" y="300218"/>
                  <a:pt x="10229011" y="300218"/>
                </a:cubicBezTo>
                <a:cubicBezTo>
                  <a:pt x="10209897" y="300218"/>
                  <a:pt x="10195016" y="294621"/>
                  <a:pt x="10184367" y="283426"/>
                </a:cubicBezTo>
                <a:cubicBezTo>
                  <a:pt x="10173718" y="272231"/>
                  <a:pt x="10168394" y="258851"/>
                  <a:pt x="10168394" y="243287"/>
                </a:cubicBezTo>
                <a:cubicBezTo>
                  <a:pt x="10168394" y="219259"/>
                  <a:pt x="10178701" y="200896"/>
                  <a:pt x="10199316" y="188200"/>
                </a:cubicBezTo>
                <a:cubicBezTo>
                  <a:pt x="10219933" y="175503"/>
                  <a:pt x="10249354" y="169291"/>
                  <a:pt x="10287580" y="169564"/>
                </a:cubicBezTo>
                <a:lnTo>
                  <a:pt x="10287580" y="165468"/>
                </a:lnTo>
                <a:cubicBezTo>
                  <a:pt x="10287580" y="160553"/>
                  <a:pt x="10287103" y="155843"/>
                  <a:pt x="10286146" y="151338"/>
                </a:cubicBezTo>
                <a:cubicBezTo>
                  <a:pt x="10285191" y="146833"/>
                  <a:pt x="10283280" y="141986"/>
                  <a:pt x="10280413" y="136798"/>
                </a:cubicBezTo>
                <a:cubicBezTo>
                  <a:pt x="10277545" y="131610"/>
                  <a:pt x="10272904" y="127514"/>
                  <a:pt x="10266487" y="124511"/>
                </a:cubicBezTo>
                <a:cubicBezTo>
                  <a:pt x="10260071" y="121507"/>
                  <a:pt x="10252084" y="120005"/>
                  <a:pt x="10242527" y="120005"/>
                </a:cubicBezTo>
                <a:cubicBezTo>
                  <a:pt x="10222322" y="120005"/>
                  <a:pt x="10204982" y="124920"/>
                  <a:pt x="10190511" y="134750"/>
                </a:cubicBezTo>
                <a:lnTo>
                  <a:pt x="10182320" y="110585"/>
                </a:lnTo>
                <a:cubicBezTo>
                  <a:pt x="10200614" y="99117"/>
                  <a:pt x="10222458" y="93383"/>
                  <a:pt x="10247851" y="93383"/>
                </a:cubicBezTo>
                <a:close/>
                <a:moveTo>
                  <a:pt x="9809387" y="93383"/>
                </a:moveTo>
                <a:cubicBezTo>
                  <a:pt x="9829593" y="93383"/>
                  <a:pt x="9846248" y="96933"/>
                  <a:pt x="9859355" y="104032"/>
                </a:cubicBezTo>
                <a:lnTo>
                  <a:pt x="9851163" y="131473"/>
                </a:lnTo>
                <a:cubicBezTo>
                  <a:pt x="9839150" y="125193"/>
                  <a:pt x="9825224" y="122053"/>
                  <a:pt x="9809387" y="122053"/>
                </a:cubicBezTo>
                <a:cubicBezTo>
                  <a:pt x="9787544" y="122053"/>
                  <a:pt x="9770409" y="129221"/>
                  <a:pt x="9757985" y="143556"/>
                </a:cubicBezTo>
                <a:cubicBezTo>
                  <a:pt x="9745563" y="157891"/>
                  <a:pt x="9739350" y="175708"/>
                  <a:pt x="9739350" y="197005"/>
                </a:cubicBezTo>
                <a:cubicBezTo>
                  <a:pt x="9739350" y="219669"/>
                  <a:pt x="9745835" y="237690"/>
                  <a:pt x="9758804" y="251069"/>
                </a:cubicBezTo>
                <a:cubicBezTo>
                  <a:pt x="9771775" y="264449"/>
                  <a:pt x="9788225" y="271139"/>
                  <a:pt x="9808158" y="271139"/>
                </a:cubicBezTo>
                <a:cubicBezTo>
                  <a:pt x="9823449" y="271139"/>
                  <a:pt x="9838194" y="267999"/>
                  <a:pt x="9852392" y="261718"/>
                </a:cubicBezTo>
                <a:lnTo>
                  <a:pt x="9858536" y="288750"/>
                </a:lnTo>
                <a:cubicBezTo>
                  <a:pt x="9842427" y="296396"/>
                  <a:pt x="9823449" y="300218"/>
                  <a:pt x="9801605" y="300218"/>
                </a:cubicBezTo>
                <a:cubicBezTo>
                  <a:pt x="9771843" y="300218"/>
                  <a:pt x="9747951" y="290935"/>
                  <a:pt x="9729930" y="272367"/>
                </a:cubicBezTo>
                <a:cubicBezTo>
                  <a:pt x="9711908" y="253800"/>
                  <a:pt x="9702898" y="229362"/>
                  <a:pt x="9702898" y="199053"/>
                </a:cubicBezTo>
                <a:cubicBezTo>
                  <a:pt x="9702898" y="168199"/>
                  <a:pt x="9712659" y="142873"/>
                  <a:pt x="9732182" y="123077"/>
                </a:cubicBezTo>
                <a:cubicBezTo>
                  <a:pt x="9751705" y="103281"/>
                  <a:pt x="9777440" y="93383"/>
                  <a:pt x="9809387" y="93383"/>
                </a:cubicBezTo>
                <a:close/>
                <a:moveTo>
                  <a:pt x="8920590" y="93383"/>
                </a:moveTo>
                <a:cubicBezTo>
                  <a:pt x="8928236" y="93383"/>
                  <a:pt x="8935813" y="94680"/>
                  <a:pt x="8943322" y="97274"/>
                </a:cubicBezTo>
                <a:cubicBezTo>
                  <a:pt x="8950830" y="99868"/>
                  <a:pt x="8958272" y="104100"/>
                  <a:pt x="8965644" y="109971"/>
                </a:cubicBezTo>
                <a:cubicBezTo>
                  <a:pt x="8973016" y="115841"/>
                  <a:pt x="8979023" y="124579"/>
                  <a:pt x="8983665" y="136184"/>
                </a:cubicBezTo>
                <a:cubicBezTo>
                  <a:pt x="8988307" y="147788"/>
                  <a:pt x="8990628" y="161645"/>
                  <a:pt x="8990628" y="177755"/>
                </a:cubicBezTo>
                <a:lnTo>
                  <a:pt x="8990628" y="295713"/>
                </a:lnTo>
                <a:lnTo>
                  <a:pt x="8954585" y="295713"/>
                </a:lnTo>
                <a:lnTo>
                  <a:pt x="8954585" y="181442"/>
                </a:lnTo>
                <a:cubicBezTo>
                  <a:pt x="8954585" y="163966"/>
                  <a:pt x="8950899" y="149836"/>
                  <a:pt x="8943527" y="139051"/>
                </a:cubicBezTo>
                <a:cubicBezTo>
                  <a:pt x="8936155" y="128265"/>
                  <a:pt x="8924550" y="122872"/>
                  <a:pt x="8908713" y="122872"/>
                </a:cubicBezTo>
                <a:cubicBezTo>
                  <a:pt x="8897517" y="122872"/>
                  <a:pt x="8887551" y="126422"/>
                  <a:pt x="8878814" y="133521"/>
                </a:cubicBezTo>
                <a:cubicBezTo>
                  <a:pt x="8870076" y="140621"/>
                  <a:pt x="8863932" y="149358"/>
                  <a:pt x="8860383" y="159734"/>
                </a:cubicBezTo>
                <a:cubicBezTo>
                  <a:pt x="8858745" y="164103"/>
                  <a:pt x="8857926" y="169700"/>
                  <a:pt x="8857926" y="176527"/>
                </a:cubicBezTo>
                <a:lnTo>
                  <a:pt x="8857926" y="295713"/>
                </a:lnTo>
                <a:lnTo>
                  <a:pt x="8821883" y="295713"/>
                </a:lnTo>
                <a:lnTo>
                  <a:pt x="8821883" y="151133"/>
                </a:lnTo>
                <a:cubicBezTo>
                  <a:pt x="8821883" y="129835"/>
                  <a:pt x="8821337" y="111950"/>
                  <a:pt x="8820245" y="97479"/>
                </a:cubicBezTo>
                <a:lnTo>
                  <a:pt x="8852192" y="97479"/>
                </a:lnTo>
                <a:lnTo>
                  <a:pt x="8854239" y="130245"/>
                </a:lnTo>
                <a:lnTo>
                  <a:pt x="8855058" y="130245"/>
                </a:lnTo>
                <a:cubicBezTo>
                  <a:pt x="8860519" y="119869"/>
                  <a:pt x="8868984" y="111131"/>
                  <a:pt x="8880452" y="104032"/>
                </a:cubicBezTo>
                <a:cubicBezTo>
                  <a:pt x="8891921" y="96933"/>
                  <a:pt x="8905300" y="93383"/>
                  <a:pt x="8920590" y="93383"/>
                </a:cubicBezTo>
                <a:close/>
                <a:moveTo>
                  <a:pt x="8690971" y="93383"/>
                </a:moveTo>
                <a:cubicBezTo>
                  <a:pt x="8706262" y="93383"/>
                  <a:pt x="8719573" y="96455"/>
                  <a:pt x="8730905" y="102598"/>
                </a:cubicBezTo>
                <a:cubicBezTo>
                  <a:pt x="8742236" y="108742"/>
                  <a:pt x="8750769" y="116729"/>
                  <a:pt x="8756503" y="126559"/>
                </a:cubicBezTo>
                <a:cubicBezTo>
                  <a:pt x="8762237" y="136388"/>
                  <a:pt x="8766401" y="146286"/>
                  <a:pt x="8768995" y="156253"/>
                </a:cubicBezTo>
                <a:cubicBezTo>
                  <a:pt x="8771590" y="166219"/>
                  <a:pt x="8772886" y="176254"/>
                  <a:pt x="8772886" y="186357"/>
                </a:cubicBezTo>
                <a:cubicBezTo>
                  <a:pt x="8772886" y="193456"/>
                  <a:pt x="8772477" y="199053"/>
                  <a:pt x="8771657" y="203149"/>
                </a:cubicBezTo>
                <a:lnTo>
                  <a:pt x="8632402" y="203149"/>
                </a:lnTo>
                <a:cubicBezTo>
                  <a:pt x="8632675" y="226358"/>
                  <a:pt x="8639160" y="243629"/>
                  <a:pt x="8651857" y="254960"/>
                </a:cubicBezTo>
                <a:cubicBezTo>
                  <a:pt x="8664554" y="266292"/>
                  <a:pt x="8680732" y="271958"/>
                  <a:pt x="8700391" y="271958"/>
                </a:cubicBezTo>
                <a:cubicBezTo>
                  <a:pt x="8721417" y="271958"/>
                  <a:pt x="8739711" y="268545"/>
                  <a:pt x="8755274" y="261718"/>
                </a:cubicBezTo>
                <a:lnTo>
                  <a:pt x="8761827" y="287522"/>
                </a:lnTo>
                <a:cubicBezTo>
                  <a:pt x="8742987" y="295986"/>
                  <a:pt x="8720870" y="300218"/>
                  <a:pt x="8695476" y="300218"/>
                </a:cubicBezTo>
                <a:cubicBezTo>
                  <a:pt x="8665441" y="300218"/>
                  <a:pt x="8641685" y="291071"/>
                  <a:pt x="8624210" y="272777"/>
                </a:cubicBezTo>
                <a:cubicBezTo>
                  <a:pt x="8606735" y="254483"/>
                  <a:pt x="8597997" y="230181"/>
                  <a:pt x="8597997" y="199872"/>
                </a:cubicBezTo>
                <a:cubicBezTo>
                  <a:pt x="8597997" y="169291"/>
                  <a:pt x="8606462" y="143897"/>
                  <a:pt x="8623391" y="123692"/>
                </a:cubicBezTo>
                <a:cubicBezTo>
                  <a:pt x="8640320" y="103486"/>
                  <a:pt x="8662847" y="93383"/>
                  <a:pt x="8690971" y="93383"/>
                </a:cubicBezTo>
                <a:close/>
                <a:moveTo>
                  <a:pt x="7863316" y="93383"/>
                </a:moveTo>
                <a:cubicBezTo>
                  <a:pt x="7870960" y="93383"/>
                  <a:pt x="7878538" y="94680"/>
                  <a:pt x="7886046" y="97274"/>
                </a:cubicBezTo>
                <a:cubicBezTo>
                  <a:pt x="7893556" y="99868"/>
                  <a:pt x="7900996" y="104100"/>
                  <a:pt x="7908368" y="109971"/>
                </a:cubicBezTo>
                <a:cubicBezTo>
                  <a:pt x="7915740" y="115841"/>
                  <a:pt x="7921748" y="124579"/>
                  <a:pt x="7926390" y="136184"/>
                </a:cubicBezTo>
                <a:cubicBezTo>
                  <a:pt x="7931032" y="147788"/>
                  <a:pt x="7933352" y="161645"/>
                  <a:pt x="7933352" y="177755"/>
                </a:cubicBezTo>
                <a:lnTo>
                  <a:pt x="7933352" y="295713"/>
                </a:lnTo>
                <a:lnTo>
                  <a:pt x="7897310" y="295713"/>
                </a:lnTo>
                <a:lnTo>
                  <a:pt x="7897310" y="181442"/>
                </a:lnTo>
                <a:cubicBezTo>
                  <a:pt x="7897310" y="163966"/>
                  <a:pt x="7893624" y="149836"/>
                  <a:pt x="7886252" y="139051"/>
                </a:cubicBezTo>
                <a:cubicBezTo>
                  <a:pt x="7878879" y="128265"/>
                  <a:pt x="7867274" y="122872"/>
                  <a:pt x="7851438" y="122872"/>
                </a:cubicBezTo>
                <a:cubicBezTo>
                  <a:pt x="7840242" y="122872"/>
                  <a:pt x="7830276" y="126422"/>
                  <a:pt x="7821538" y="133521"/>
                </a:cubicBezTo>
                <a:cubicBezTo>
                  <a:pt x="7812800" y="140621"/>
                  <a:pt x="7806658" y="149358"/>
                  <a:pt x="7803108" y="159734"/>
                </a:cubicBezTo>
                <a:cubicBezTo>
                  <a:pt x="7801469" y="164103"/>
                  <a:pt x="7800650" y="169700"/>
                  <a:pt x="7800650" y="176527"/>
                </a:cubicBezTo>
                <a:lnTo>
                  <a:pt x="7800650" y="295713"/>
                </a:lnTo>
                <a:lnTo>
                  <a:pt x="7764608" y="295713"/>
                </a:lnTo>
                <a:lnTo>
                  <a:pt x="7764608" y="151133"/>
                </a:lnTo>
                <a:cubicBezTo>
                  <a:pt x="7764608" y="129835"/>
                  <a:pt x="7764061" y="111950"/>
                  <a:pt x="7762970" y="97479"/>
                </a:cubicBezTo>
                <a:lnTo>
                  <a:pt x="7794916" y="97479"/>
                </a:lnTo>
                <a:lnTo>
                  <a:pt x="7796964" y="130245"/>
                </a:lnTo>
                <a:lnTo>
                  <a:pt x="7797784" y="130245"/>
                </a:lnTo>
                <a:cubicBezTo>
                  <a:pt x="7803244" y="119869"/>
                  <a:pt x="7811708" y="111131"/>
                  <a:pt x="7823176" y="104032"/>
                </a:cubicBezTo>
                <a:cubicBezTo>
                  <a:pt x="7834645" y="96933"/>
                  <a:pt x="7848024" y="93383"/>
                  <a:pt x="7863316" y="93383"/>
                </a:cubicBezTo>
                <a:close/>
                <a:moveTo>
                  <a:pt x="7628477" y="93383"/>
                </a:moveTo>
                <a:cubicBezTo>
                  <a:pt x="7656054" y="93383"/>
                  <a:pt x="7675509" y="101028"/>
                  <a:pt x="7686842" y="116319"/>
                </a:cubicBezTo>
                <a:cubicBezTo>
                  <a:pt x="7698172" y="131610"/>
                  <a:pt x="7703838" y="150860"/>
                  <a:pt x="7703838" y="174069"/>
                </a:cubicBezTo>
                <a:lnTo>
                  <a:pt x="7703838" y="248202"/>
                </a:lnTo>
                <a:cubicBezTo>
                  <a:pt x="7703838" y="267316"/>
                  <a:pt x="7704794" y="283153"/>
                  <a:pt x="7706706" y="295713"/>
                </a:cubicBezTo>
                <a:lnTo>
                  <a:pt x="7674349" y="295713"/>
                </a:lnTo>
                <a:lnTo>
                  <a:pt x="7671482" y="270729"/>
                </a:lnTo>
                <a:lnTo>
                  <a:pt x="7670254" y="270729"/>
                </a:lnTo>
                <a:cubicBezTo>
                  <a:pt x="7664246" y="279194"/>
                  <a:pt x="7655986" y="286225"/>
                  <a:pt x="7645474" y="291822"/>
                </a:cubicBezTo>
                <a:cubicBezTo>
                  <a:pt x="7634962" y="297420"/>
                  <a:pt x="7623016" y="300218"/>
                  <a:pt x="7609636" y="300218"/>
                </a:cubicBezTo>
                <a:cubicBezTo>
                  <a:pt x="7590522" y="300218"/>
                  <a:pt x="7575642" y="294621"/>
                  <a:pt x="7564992" y="283426"/>
                </a:cubicBezTo>
                <a:cubicBezTo>
                  <a:pt x="7554344" y="272231"/>
                  <a:pt x="7549019" y="258851"/>
                  <a:pt x="7549019" y="243287"/>
                </a:cubicBezTo>
                <a:cubicBezTo>
                  <a:pt x="7549019" y="219259"/>
                  <a:pt x="7559326" y="200896"/>
                  <a:pt x="7579942" y="188200"/>
                </a:cubicBezTo>
                <a:cubicBezTo>
                  <a:pt x="7600557" y="175503"/>
                  <a:pt x="7629978" y="169291"/>
                  <a:pt x="7668206" y="169564"/>
                </a:cubicBezTo>
                <a:lnTo>
                  <a:pt x="7668206" y="165468"/>
                </a:lnTo>
                <a:cubicBezTo>
                  <a:pt x="7668206" y="160553"/>
                  <a:pt x="7667728" y="155843"/>
                  <a:pt x="7666772" y="151338"/>
                </a:cubicBezTo>
                <a:cubicBezTo>
                  <a:pt x="7665816" y="146833"/>
                  <a:pt x="7663905" y="141986"/>
                  <a:pt x="7661038" y="136798"/>
                </a:cubicBezTo>
                <a:cubicBezTo>
                  <a:pt x="7658171" y="131610"/>
                  <a:pt x="7653529" y="127514"/>
                  <a:pt x="7647112" y="124511"/>
                </a:cubicBezTo>
                <a:cubicBezTo>
                  <a:pt x="7640696" y="121507"/>
                  <a:pt x="7632708" y="120005"/>
                  <a:pt x="7623152" y="120005"/>
                </a:cubicBezTo>
                <a:cubicBezTo>
                  <a:pt x="7602946" y="120005"/>
                  <a:pt x="7585608" y="124920"/>
                  <a:pt x="7571136" y="134750"/>
                </a:cubicBezTo>
                <a:lnTo>
                  <a:pt x="7562945" y="110585"/>
                </a:lnTo>
                <a:cubicBezTo>
                  <a:pt x="7581239" y="99117"/>
                  <a:pt x="7603083" y="93383"/>
                  <a:pt x="7628477" y="93383"/>
                </a:cubicBezTo>
                <a:close/>
                <a:moveTo>
                  <a:pt x="6843017" y="93383"/>
                </a:moveTo>
                <a:cubicBezTo>
                  <a:pt x="6845201" y="93383"/>
                  <a:pt x="6848478" y="93656"/>
                  <a:pt x="6852847" y="94202"/>
                </a:cubicBezTo>
                <a:lnTo>
                  <a:pt x="6852847" y="128197"/>
                </a:lnTo>
                <a:cubicBezTo>
                  <a:pt x="6850389" y="127651"/>
                  <a:pt x="6846293" y="127378"/>
                  <a:pt x="6840560" y="127378"/>
                </a:cubicBezTo>
                <a:cubicBezTo>
                  <a:pt x="6827999" y="127378"/>
                  <a:pt x="6817418" y="131610"/>
                  <a:pt x="6808817" y="140075"/>
                </a:cubicBezTo>
                <a:cubicBezTo>
                  <a:pt x="6800217" y="148539"/>
                  <a:pt x="6794687" y="159598"/>
                  <a:pt x="6792230" y="173250"/>
                </a:cubicBezTo>
                <a:cubicBezTo>
                  <a:pt x="6791411" y="178165"/>
                  <a:pt x="6791001" y="183763"/>
                  <a:pt x="6791001" y="190043"/>
                </a:cubicBezTo>
                <a:lnTo>
                  <a:pt x="6791001" y="295713"/>
                </a:lnTo>
                <a:lnTo>
                  <a:pt x="6754958" y="295713"/>
                </a:lnTo>
                <a:lnTo>
                  <a:pt x="6754958" y="159325"/>
                </a:lnTo>
                <a:cubicBezTo>
                  <a:pt x="6754958" y="134477"/>
                  <a:pt x="6754412" y="113862"/>
                  <a:pt x="6753320" y="97479"/>
                </a:cubicBezTo>
                <a:lnTo>
                  <a:pt x="6784857" y="97479"/>
                </a:lnTo>
                <a:lnTo>
                  <a:pt x="6786495" y="136798"/>
                </a:lnTo>
                <a:lnTo>
                  <a:pt x="6787724" y="136798"/>
                </a:lnTo>
                <a:cubicBezTo>
                  <a:pt x="6792093" y="123692"/>
                  <a:pt x="6799328" y="113179"/>
                  <a:pt x="6809432" y="105261"/>
                </a:cubicBezTo>
                <a:cubicBezTo>
                  <a:pt x="6819535" y="97342"/>
                  <a:pt x="6830730" y="93383"/>
                  <a:pt x="6843017" y="93383"/>
                </a:cubicBezTo>
                <a:close/>
                <a:moveTo>
                  <a:pt x="6177390" y="93383"/>
                </a:moveTo>
                <a:cubicBezTo>
                  <a:pt x="6185036" y="93383"/>
                  <a:pt x="6192613" y="94680"/>
                  <a:pt x="6200122" y="97274"/>
                </a:cubicBezTo>
                <a:cubicBezTo>
                  <a:pt x="6207631" y="99868"/>
                  <a:pt x="6215072" y="104100"/>
                  <a:pt x="6222444" y="109971"/>
                </a:cubicBezTo>
                <a:cubicBezTo>
                  <a:pt x="6229816" y="115841"/>
                  <a:pt x="6235823" y="124579"/>
                  <a:pt x="6240465" y="136184"/>
                </a:cubicBezTo>
                <a:cubicBezTo>
                  <a:pt x="6245107" y="147788"/>
                  <a:pt x="6247428" y="161645"/>
                  <a:pt x="6247428" y="177755"/>
                </a:cubicBezTo>
                <a:lnTo>
                  <a:pt x="6247428" y="295713"/>
                </a:lnTo>
                <a:lnTo>
                  <a:pt x="6211385" y="295713"/>
                </a:lnTo>
                <a:lnTo>
                  <a:pt x="6211385" y="181442"/>
                </a:lnTo>
                <a:cubicBezTo>
                  <a:pt x="6211385" y="163966"/>
                  <a:pt x="6207699" y="149836"/>
                  <a:pt x="6200327" y="139051"/>
                </a:cubicBezTo>
                <a:cubicBezTo>
                  <a:pt x="6192954" y="128265"/>
                  <a:pt x="6181350" y="122872"/>
                  <a:pt x="6165513" y="122872"/>
                </a:cubicBezTo>
                <a:cubicBezTo>
                  <a:pt x="6154318" y="122872"/>
                  <a:pt x="6144351" y="126422"/>
                  <a:pt x="6135614" y="133521"/>
                </a:cubicBezTo>
                <a:cubicBezTo>
                  <a:pt x="6126876" y="140621"/>
                  <a:pt x="6120733" y="149358"/>
                  <a:pt x="6117183" y="159734"/>
                </a:cubicBezTo>
                <a:cubicBezTo>
                  <a:pt x="6115544" y="164103"/>
                  <a:pt x="6114725" y="169700"/>
                  <a:pt x="6114725" y="176527"/>
                </a:cubicBezTo>
                <a:lnTo>
                  <a:pt x="6114725" y="295713"/>
                </a:lnTo>
                <a:lnTo>
                  <a:pt x="6078683" y="295713"/>
                </a:lnTo>
                <a:lnTo>
                  <a:pt x="6078683" y="151133"/>
                </a:lnTo>
                <a:cubicBezTo>
                  <a:pt x="6078683" y="129835"/>
                  <a:pt x="6078137" y="111950"/>
                  <a:pt x="6077045" y="97479"/>
                </a:cubicBezTo>
                <a:lnTo>
                  <a:pt x="6108991" y="97479"/>
                </a:lnTo>
                <a:lnTo>
                  <a:pt x="6111040" y="130245"/>
                </a:lnTo>
                <a:lnTo>
                  <a:pt x="6111859" y="130245"/>
                </a:lnTo>
                <a:cubicBezTo>
                  <a:pt x="6117319" y="119869"/>
                  <a:pt x="6125784" y="111131"/>
                  <a:pt x="6137252" y="104032"/>
                </a:cubicBezTo>
                <a:cubicBezTo>
                  <a:pt x="6148720" y="96933"/>
                  <a:pt x="6162100" y="93383"/>
                  <a:pt x="6177390" y="93383"/>
                </a:cubicBezTo>
                <a:close/>
                <a:moveTo>
                  <a:pt x="5576296" y="93383"/>
                </a:moveTo>
                <a:cubicBezTo>
                  <a:pt x="5591588" y="93383"/>
                  <a:pt x="5604898" y="96455"/>
                  <a:pt x="5616230" y="102598"/>
                </a:cubicBezTo>
                <a:cubicBezTo>
                  <a:pt x="5627561" y="108742"/>
                  <a:pt x="5636094" y="116729"/>
                  <a:pt x="5641828" y="126559"/>
                </a:cubicBezTo>
                <a:cubicBezTo>
                  <a:pt x="5647563" y="136388"/>
                  <a:pt x="5651726" y="146286"/>
                  <a:pt x="5654320" y="156253"/>
                </a:cubicBezTo>
                <a:cubicBezTo>
                  <a:pt x="5656914" y="166219"/>
                  <a:pt x="5658211" y="176254"/>
                  <a:pt x="5658211" y="186357"/>
                </a:cubicBezTo>
                <a:cubicBezTo>
                  <a:pt x="5658211" y="193456"/>
                  <a:pt x="5657801" y="199053"/>
                  <a:pt x="5656982" y="203149"/>
                </a:cubicBezTo>
                <a:lnTo>
                  <a:pt x="5517727" y="203149"/>
                </a:lnTo>
                <a:cubicBezTo>
                  <a:pt x="5518000" y="226358"/>
                  <a:pt x="5524485" y="243629"/>
                  <a:pt x="5537182" y="254960"/>
                </a:cubicBezTo>
                <a:cubicBezTo>
                  <a:pt x="5549878" y="266292"/>
                  <a:pt x="5566057" y="271958"/>
                  <a:pt x="5585716" y="271958"/>
                </a:cubicBezTo>
                <a:cubicBezTo>
                  <a:pt x="5606742" y="271958"/>
                  <a:pt x="5625035" y="268545"/>
                  <a:pt x="5640600" y="261718"/>
                </a:cubicBezTo>
                <a:lnTo>
                  <a:pt x="5647153" y="287522"/>
                </a:lnTo>
                <a:cubicBezTo>
                  <a:pt x="5628312" y="295986"/>
                  <a:pt x="5606195" y="300218"/>
                  <a:pt x="5580802" y="300218"/>
                </a:cubicBezTo>
                <a:cubicBezTo>
                  <a:pt x="5550766" y="300218"/>
                  <a:pt x="5527011" y="291071"/>
                  <a:pt x="5509536" y="272777"/>
                </a:cubicBezTo>
                <a:cubicBezTo>
                  <a:pt x="5492060" y="254483"/>
                  <a:pt x="5483323" y="230181"/>
                  <a:pt x="5483323" y="199872"/>
                </a:cubicBezTo>
                <a:cubicBezTo>
                  <a:pt x="5483323" y="169291"/>
                  <a:pt x="5491787" y="143897"/>
                  <a:pt x="5508716" y="123692"/>
                </a:cubicBezTo>
                <a:cubicBezTo>
                  <a:pt x="5525646" y="103486"/>
                  <a:pt x="5548172" y="93383"/>
                  <a:pt x="5576296" y="93383"/>
                </a:cubicBezTo>
                <a:close/>
                <a:moveTo>
                  <a:pt x="4856702" y="93383"/>
                </a:moveTo>
                <a:cubicBezTo>
                  <a:pt x="4884280" y="93383"/>
                  <a:pt x="4903735" y="101028"/>
                  <a:pt x="4915066" y="116319"/>
                </a:cubicBezTo>
                <a:cubicBezTo>
                  <a:pt x="4926397" y="131610"/>
                  <a:pt x="4932064" y="150860"/>
                  <a:pt x="4932064" y="174069"/>
                </a:cubicBezTo>
                <a:lnTo>
                  <a:pt x="4932064" y="248202"/>
                </a:lnTo>
                <a:cubicBezTo>
                  <a:pt x="4932064" y="267316"/>
                  <a:pt x="4933019" y="283153"/>
                  <a:pt x="4934930" y="295713"/>
                </a:cubicBezTo>
                <a:lnTo>
                  <a:pt x="4902574" y="295713"/>
                </a:lnTo>
                <a:lnTo>
                  <a:pt x="4899707" y="270729"/>
                </a:lnTo>
                <a:lnTo>
                  <a:pt x="4898479" y="270729"/>
                </a:lnTo>
                <a:cubicBezTo>
                  <a:pt x="4892471" y="279194"/>
                  <a:pt x="4884211" y="286225"/>
                  <a:pt x="4873699" y="291822"/>
                </a:cubicBezTo>
                <a:cubicBezTo>
                  <a:pt x="4863187" y="297420"/>
                  <a:pt x="4851241" y="300218"/>
                  <a:pt x="4837861" y="300218"/>
                </a:cubicBezTo>
                <a:cubicBezTo>
                  <a:pt x="4818748" y="300218"/>
                  <a:pt x="4803867" y="294621"/>
                  <a:pt x="4793218" y="283426"/>
                </a:cubicBezTo>
                <a:cubicBezTo>
                  <a:pt x="4782569" y="272231"/>
                  <a:pt x="4777245" y="258851"/>
                  <a:pt x="4777245" y="243287"/>
                </a:cubicBezTo>
                <a:cubicBezTo>
                  <a:pt x="4777245" y="219259"/>
                  <a:pt x="4787552" y="200896"/>
                  <a:pt x="4808167" y="188200"/>
                </a:cubicBezTo>
                <a:cubicBezTo>
                  <a:pt x="4828782" y="175503"/>
                  <a:pt x="4858204" y="169291"/>
                  <a:pt x="4896431" y="169564"/>
                </a:cubicBezTo>
                <a:lnTo>
                  <a:pt x="4896431" y="165468"/>
                </a:lnTo>
                <a:cubicBezTo>
                  <a:pt x="4896431" y="160553"/>
                  <a:pt x="4895953" y="155843"/>
                  <a:pt x="4894997" y="151338"/>
                </a:cubicBezTo>
                <a:cubicBezTo>
                  <a:pt x="4894041" y="146833"/>
                  <a:pt x="4892130" y="141986"/>
                  <a:pt x="4889263" y="136798"/>
                </a:cubicBezTo>
                <a:cubicBezTo>
                  <a:pt x="4886396" y="131610"/>
                  <a:pt x="4881754" y="127514"/>
                  <a:pt x="4875338" y="124511"/>
                </a:cubicBezTo>
                <a:cubicBezTo>
                  <a:pt x="4868921" y="121507"/>
                  <a:pt x="4860934" y="120005"/>
                  <a:pt x="4851377" y="120005"/>
                </a:cubicBezTo>
                <a:cubicBezTo>
                  <a:pt x="4831172" y="120005"/>
                  <a:pt x="4813833" y="124920"/>
                  <a:pt x="4799361" y="134750"/>
                </a:cubicBezTo>
                <a:lnTo>
                  <a:pt x="4791170" y="110585"/>
                </a:lnTo>
                <a:cubicBezTo>
                  <a:pt x="4809464" y="99117"/>
                  <a:pt x="4831308" y="93383"/>
                  <a:pt x="4856702" y="93383"/>
                </a:cubicBezTo>
                <a:close/>
                <a:moveTo>
                  <a:pt x="4475388" y="93383"/>
                </a:moveTo>
                <a:cubicBezTo>
                  <a:pt x="4495593" y="93383"/>
                  <a:pt x="4512250" y="96933"/>
                  <a:pt x="4525356" y="104032"/>
                </a:cubicBezTo>
                <a:lnTo>
                  <a:pt x="4517165" y="131473"/>
                </a:lnTo>
                <a:cubicBezTo>
                  <a:pt x="4505150" y="125193"/>
                  <a:pt x="4491225" y="122053"/>
                  <a:pt x="4475388" y="122053"/>
                </a:cubicBezTo>
                <a:cubicBezTo>
                  <a:pt x="4453544" y="122053"/>
                  <a:pt x="4436410" y="129221"/>
                  <a:pt x="4423986" y="143556"/>
                </a:cubicBezTo>
                <a:cubicBezTo>
                  <a:pt x="4411562" y="157891"/>
                  <a:pt x="4405351" y="175708"/>
                  <a:pt x="4405351" y="197005"/>
                </a:cubicBezTo>
                <a:cubicBezTo>
                  <a:pt x="4405351" y="219669"/>
                  <a:pt x="4411835" y="237690"/>
                  <a:pt x="4424805" y="251069"/>
                </a:cubicBezTo>
                <a:cubicBezTo>
                  <a:pt x="4437775" y="264449"/>
                  <a:pt x="4454226" y="271139"/>
                  <a:pt x="4474159" y="271139"/>
                </a:cubicBezTo>
                <a:cubicBezTo>
                  <a:pt x="4489450" y="271139"/>
                  <a:pt x="4504194" y="267999"/>
                  <a:pt x="4518393" y="261718"/>
                </a:cubicBezTo>
                <a:lnTo>
                  <a:pt x="4524537" y="288750"/>
                </a:lnTo>
                <a:cubicBezTo>
                  <a:pt x="4508427" y="296396"/>
                  <a:pt x="4489450" y="300218"/>
                  <a:pt x="4467606" y="300218"/>
                </a:cubicBezTo>
                <a:cubicBezTo>
                  <a:pt x="4437844" y="300218"/>
                  <a:pt x="4413952" y="290935"/>
                  <a:pt x="4395931" y="272367"/>
                </a:cubicBezTo>
                <a:cubicBezTo>
                  <a:pt x="4377909" y="253800"/>
                  <a:pt x="4368898" y="229362"/>
                  <a:pt x="4368898" y="199053"/>
                </a:cubicBezTo>
                <a:cubicBezTo>
                  <a:pt x="4368898" y="168199"/>
                  <a:pt x="4378660" y="142873"/>
                  <a:pt x="4398183" y="123077"/>
                </a:cubicBezTo>
                <a:cubicBezTo>
                  <a:pt x="4417706" y="103281"/>
                  <a:pt x="4443441" y="93383"/>
                  <a:pt x="4475388" y="93383"/>
                </a:cubicBezTo>
                <a:close/>
                <a:moveTo>
                  <a:pt x="4186666" y="93383"/>
                </a:moveTo>
                <a:cubicBezTo>
                  <a:pt x="4194312" y="93383"/>
                  <a:pt x="4201889" y="94680"/>
                  <a:pt x="4209397" y="97274"/>
                </a:cubicBezTo>
                <a:cubicBezTo>
                  <a:pt x="4216907" y="99868"/>
                  <a:pt x="4224347" y="104100"/>
                  <a:pt x="4231719" y="109971"/>
                </a:cubicBezTo>
                <a:cubicBezTo>
                  <a:pt x="4239091" y="115841"/>
                  <a:pt x="4245099" y="124579"/>
                  <a:pt x="4249740" y="136184"/>
                </a:cubicBezTo>
                <a:cubicBezTo>
                  <a:pt x="4254383" y="147788"/>
                  <a:pt x="4256703" y="161645"/>
                  <a:pt x="4256703" y="177755"/>
                </a:cubicBezTo>
                <a:lnTo>
                  <a:pt x="4256703" y="295713"/>
                </a:lnTo>
                <a:lnTo>
                  <a:pt x="4220661" y="295713"/>
                </a:lnTo>
                <a:lnTo>
                  <a:pt x="4220661" y="181442"/>
                </a:lnTo>
                <a:cubicBezTo>
                  <a:pt x="4220661" y="163966"/>
                  <a:pt x="4216975" y="149836"/>
                  <a:pt x="4209602" y="139051"/>
                </a:cubicBezTo>
                <a:cubicBezTo>
                  <a:pt x="4202230" y="128265"/>
                  <a:pt x="4190625" y="122872"/>
                  <a:pt x="4174789" y="122872"/>
                </a:cubicBezTo>
                <a:cubicBezTo>
                  <a:pt x="4163593" y="122872"/>
                  <a:pt x="4153627" y="126422"/>
                  <a:pt x="4144889" y="133521"/>
                </a:cubicBezTo>
                <a:cubicBezTo>
                  <a:pt x="4136152" y="140621"/>
                  <a:pt x="4130008" y="149358"/>
                  <a:pt x="4126459" y="159734"/>
                </a:cubicBezTo>
                <a:cubicBezTo>
                  <a:pt x="4124820" y="164103"/>
                  <a:pt x="4124001" y="169700"/>
                  <a:pt x="4124001" y="176527"/>
                </a:cubicBezTo>
                <a:lnTo>
                  <a:pt x="4124001" y="295713"/>
                </a:lnTo>
                <a:lnTo>
                  <a:pt x="4087958" y="295713"/>
                </a:lnTo>
                <a:lnTo>
                  <a:pt x="4087958" y="151133"/>
                </a:lnTo>
                <a:cubicBezTo>
                  <a:pt x="4087958" y="129835"/>
                  <a:pt x="4087412" y="111950"/>
                  <a:pt x="4086320" y="97479"/>
                </a:cubicBezTo>
                <a:lnTo>
                  <a:pt x="4118267" y="97479"/>
                </a:lnTo>
                <a:lnTo>
                  <a:pt x="4120315" y="130245"/>
                </a:lnTo>
                <a:lnTo>
                  <a:pt x="4121134" y="130245"/>
                </a:lnTo>
                <a:cubicBezTo>
                  <a:pt x="4126595" y="119869"/>
                  <a:pt x="4135060" y="111131"/>
                  <a:pt x="4146527" y="104032"/>
                </a:cubicBezTo>
                <a:cubicBezTo>
                  <a:pt x="4157996" y="96933"/>
                  <a:pt x="4171375" y="93383"/>
                  <a:pt x="4186666" y="93383"/>
                </a:cubicBezTo>
                <a:close/>
                <a:moveTo>
                  <a:pt x="3957047" y="93383"/>
                </a:moveTo>
                <a:cubicBezTo>
                  <a:pt x="3972338" y="93383"/>
                  <a:pt x="3985649" y="96455"/>
                  <a:pt x="3996980" y="102598"/>
                </a:cubicBezTo>
                <a:cubicBezTo>
                  <a:pt x="4008312" y="108742"/>
                  <a:pt x="4016845" y="116729"/>
                  <a:pt x="4022579" y="126559"/>
                </a:cubicBezTo>
                <a:cubicBezTo>
                  <a:pt x="4028312" y="136388"/>
                  <a:pt x="4032477" y="146286"/>
                  <a:pt x="4035071" y="156253"/>
                </a:cubicBezTo>
                <a:cubicBezTo>
                  <a:pt x="4037665" y="166219"/>
                  <a:pt x="4038962" y="176254"/>
                  <a:pt x="4038962" y="186357"/>
                </a:cubicBezTo>
                <a:cubicBezTo>
                  <a:pt x="4038962" y="193456"/>
                  <a:pt x="4038552" y="199053"/>
                  <a:pt x="4037733" y="203149"/>
                </a:cubicBezTo>
                <a:lnTo>
                  <a:pt x="3898477" y="203149"/>
                </a:lnTo>
                <a:cubicBezTo>
                  <a:pt x="3898750" y="226358"/>
                  <a:pt x="3905235" y="243629"/>
                  <a:pt x="3917932" y="254960"/>
                </a:cubicBezTo>
                <a:cubicBezTo>
                  <a:pt x="3930629" y="266292"/>
                  <a:pt x="3946807" y="271958"/>
                  <a:pt x="3966467" y="271958"/>
                </a:cubicBezTo>
                <a:cubicBezTo>
                  <a:pt x="3987492" y="271958"/>
                  <a:pt x="4005786" y="268545"/>
                  <a:pt x="4021350" y="261718"/>
                </a:cubicBezTo>
                <a:lnTo>
                  <a:pt x="4027903" y="287522"/>
                </a:lnTo>
                <a:cubicBezTo>
                  <a:pt x="4009062" y="295986"/>
                  <a:pt x="3986946" y="300218"/>
                  <a:pt x="3961552" y="300218"/>
                </a:cubicBezTo>
                <a:cubicBezTo>
                  <a:pt x="3931517" y="300218"/>
                  <a:pt x="3907761" y="291071"/>
                  <a:pt x="3890286" y="272777"/>
                </a:cubicBezTo>
                <a:cubicBezTo>
                  <a:pt x="3872811" y="254483"/>
                  <a:pt x="3864073" y="230181"/>
                  <a:pt x="3864073" y="199872"/>
                </a:cubicBezTo>
                <a:cubicBezTo>
                  <a:pt x="3864073" y="169291"/>
                  <a:pt x="3872538" y="143897"/>
                  <a:pt x="3889467" y="123692"/>
                </a:cubicBezTo>
                <a:cubicBezTo>
                  <a:pt x="3906396" y="103486"/>
                  <a:pt x="3928923" y="93383"/>
                  <a:pt x="3957047" y="93383"/>
                </a:cubicBezTo>
                <a:close/>
                <a:moveTo>
                  <a:pt x="3306070" y="93383"/>
                </a:moveTo>
                <a:cubicBezTo>
                  <a:pt x="3334740" y="93383"/>
                  <a:pt x="3355355" y="104715"/>
                  <a:pt x="3367916" y="127378"/>
                </a:cubicBezTo>
                <a:lnTo>
                  <a:pt x="3368735" y="127378"/>
                </a:lnTo>
                <a:lnTo>
                  <a:pt x="3369963" y="97479"/>
                </a:lnTo>
                <a:lnTo>
                  <a:pt x="3401911" y="97479"/>
                </a:lnTo>
                <a:cubicBezTo>
                  <a:pt x="3400818" y="109766"/>
                  <a:pt x="3400272" y="127787"/>
                  <a:pt x="3400272" y="151543"/>
                </a:cubicBezTo>
                <a:lnTo>
                  <a:pt x="3400272" y="266633"/>
                </a:lnTo>
                <a:cubicBezTo>
                  <a:pt x="3400272" y="309502"/>
                  <a:pt x="3390852" y="339811"/>
                  <a:pt x="3372012" y="357559"/>
                </a:cubicBezTo>
                <a:cubicBezTo>
                  <a:pt x="3354263" y="373396"/>
                  <a:pt x="3330099" y="381314"/>
                  <a:pt x="3299517" y="381314"/>
                </a:cubicBezTo>
                <a:cubicBezTo>
                  <a:pt x="3271939" y="381314"/>
                  <a:pt x="3249958" y="375853"/>
                  <a:pt x="3233575" y="364931"/>
                </a:cubicBezTo>
                <a:lnTo>
                  <a:pt x="3242586" y="337080"/>
                </a:lnTo>
                <a:cubicBezTo>
                  <a:pt x="3258696" y="347729"/>
                  <a:pt x="3278082" y="353054"/>
                  <a:pt x="3300746" y="353054"/>
                </a:cubicBezTo>
                <a:cubicBezTo>
                  <a:pt x="3320405" y="353054"/>
                  <a:pt x="3335969" y="347456"/>
                  <a:pt x="3347437" y="336261"/>
                </a:cubicBezTo>
                <a:cubicBezTo>
                  <a:pt x="3358905" y="325066"/>
                  <a:pt x="3364639" y="307454"/>
                  <a:pt x="3364639" y="283426"/>
                </a:cubicBezTo>
                <a:lnTo>
                  <a:pt x="3364639" y="261718"/>
                </a:lnTo>
                <a:lnTo>
                  <a:pt x="3363820" y="261718"/>
                </a:lnTo>
                <a:cubicBezTo>
                  <a:pt x="3358086" y="271548"/>
                  <a:pt x="3349827" y="279535"/>
                  <a:pt x="3339041" y="285678"/>
                </a:cubicBezTo>
                <a:cubicBezTo>
                  <a:pt x="3328255" y="291822"/>
                  <a:pt x="3315491" y="294894"/>
                  <a:pt x="3300746" y="294894"/>
                </a:cubicBezTo>
                <a:cubicBezTo>
                  <a:pt x="3276444" y="294894"/>
                  <a:pt x="3256307" y="285678"/>
                  <a:pt x="3240334" y="267248"/>
                </a:cubicBezTo>
                <a:cubicBezTo>
                  <a:pt x="3224360" y="248817"/>
                  <a:pt x="3216373" y="225812"/>
                  <a:pt x="3216373" y="198234"/>
                </a:cubicBezTo>
                <a:cubicBezTo>
                  <a:pt x="3216373" y="166287"/>
                  <a:pt x="3225247" y="140825"/>
                  <a:pt x="3242996" y="121848"/>
                </a:cubicBezTo>
                <a:cubicBezTo>
                  <a:pt x="3260744" y="102871"/>
                  <a:pt x="3281768" y="93383"/>
                  <a:pt x="3306070" y="93383"/>
                </a:cubicBezTo>
                <a:close/>
                <a:moveTo>
                  <a:pt x="3100816" y="93383"/>
                </a:moveTo>
                <a:cubicBezTo>
                  <a:pt x="3108461" y="93383"/>
                  <a:pt x="3116038" y="94680"/>
                  <a:pt x="3123547" y="97274"/>
                </a:cubicBezTo>
                <a:cubicBezTo>
                  <a:pt x="3131056" y="99868"/>
                  <a:pt x="3138497" y="104100"/>
                  <a:pt x="3145869" y="109971"/>
                </a:cubicBezTo>
                <a:cubicBezTo>
                  <a:pt x="3153241" y="115841"/>
                  <a:pt x="3159249" y="124579"/>
                  <a:pt x="3163890" y="136184"/>
                </a:cubicBezTo>
                <a:cubicBezTo>
                  <a:pt x="3168532" y="147788"/>
                  <a:pt x="3170853" y="161645"/>
                  <a:pt x="3170853" y="177755"/>
                </a:cubicBezTo>
                <a:lnTo>
                  <a:pt x="3170853" y="295713"/>
                </a:lnTo>
                <a:lnTo>
                  <a:pt x="3134811" y="295713"/>
                </a:lnTo>
                <a:lnTo>
                  <a:pt x="3134811" y="181442"/>
                </a:lnTo>
                <a:cubicBezTo>
                  <a:pt x="3134811" y="163966"/>
                  <a:pt x="3131124" y="149836"/>
                  <a:pt x="3123752" y="139051"/>
                </a:cubicBezTo>
                <a:cubicBezTo>
                  <a:pt x="3116379" y="128265"/>
                  <a:pt x="3104775" y="122872"/>
                  <a:pt x="3088938" y="122872"/>
                </a:cubicBezTo>
                <a:cubicBezTo>
                  <a:pt x="3077743" y="122872"/>
                  <a:pt x="3067777" y="126422"/>
                  <a:pt x="3059039" y="133521"/>
                </a:cubicBezTo>
                <a:cubicBezTo>
                  <a:pt x="3050302" y="140621"/>
                  <a:pt x="3044158" y="149358"/>
                  <a:pt x="3040608" y="159734"/>
                </a:cubicBezTo>
                <a:cubicBezTo>
                  <a:pt x="3038970" y="164103"/>
                  <a:pt x="3038151" y="169700"/>
                  <a:pt x="3038151" y="176527"/>
                </a:cubicBezTo>
                <a:lnTo>
                  <a:pt x="3038151" y="295713"/>
                </a:lnTo>
                <a:lnTo>
                  <a:pt x="3002108" y="295713"/>
                </a:lnTo>
                <a:lnTo>
                  <a:pt x="3002108" y="151133"/>
                </a:lnTo>
                <a:cubicBezTo>
                  <a:pt x="3002108" y="129835"/>
                  <a:pt x="3001562" y="111950"/>
                  <a:pt x="3000470" y="97479"/>
                </a:cubicBezTo>
                <a:lnTo>
                  <a:pt x="3032417" y="97479"/>
                </a:lnTo>
                <a:lnTo>
                  <a:pt x="3034465" y="130245"/>
                </a:lnTo>
                <a:lnTo>
                  <a:pt x="3035284" y="130245"/>
                </a:lnTo>
                <a:cubicBezTo>
                  <a:pt x="3040745" y="119869"/>
                  <a:pt x="3049209" y="111131"/>
                  <a:pt x="3060678" y="104032"/>
                </a:cubicBezTo>
                <a:cubicBezTo>
                  <a:pt x="3072146" y="96933"/>
                  <a:pt x="3085525" y="93383"/>
                  <a:pt x="3100816" y="93383"/>
                </a:cubicBezTo>
                <a:close/>
                <a:moveTo>
                  <a:pt x="2505046" y="93383"/>
                </a:moveTo>
                <a:cubicBezTo>
                  <a:pt x="2533444" y="93383"/>
                  <a:pt x="2556448" y="102803"/>
                  <a:pt x="2574060" y="121644"/>
                </a:cubicBezTo>
                <a:cubicBezTo>
                  <a:pt x="2591672" y="140484"/>
                  <a:pt x="2600478" y="164922"/>
                  <a:pt x="2600478" y="194958"/>
                </a:cubicBezTo>
                <a:cubicBezTo>
                  <a:pt x="2600478" y="229089"/>
                  <a:pt x="2590648" y="255165"/>
                  <a:pt x="2570988" y="273186"/>
                </a:cubicBezTo>
                <a:cubicBezTo>
                  <a:pt x="2551329" y="291208"/>
                  <a:pt x="2528256" y="300218"/>
                  <a:pt x="2501770" y="300218"/>
                </a:cubicBezTo>
                <a:cubicBezTo>
                  <a:pt x="2474465" y="300218"/>
                  <a:pt x="2451802" y="290866"/>
                  <a:pt x="2433780" y="272163"/>
                </a:cubicBezTo>
                <a:cubicBezTo>
                  <a:pt x="2415759" y="253459"/>
                  <a:pt x="2406749" y="228816"/>
                  <a:pt x="2406749" y="198234"/>
                </a:cubicBezTo>
                <a:cubicBezTo>
                  <a:pt x="2406749" y="166287"/>
                  <a:pt x="2416100" y="140825"/>
                  <a:pt x="2434805" y="121848"/>
                </a:cubicBezTo>
                <a:cubicBezTo>
                  <a:pt x="2453508" y="102871"/>
                  <a:pt x="2476922" y="93383"/>
                  <a:pt x="2505046" y="93383"/>
                </a:cubicBezTo>
                <a:close/>
                <a:moveTo>
                  <a:pt x="2284953" y="93383"/>
                </a:moveTo>
                <a:cubicBezTo>
                  <a:pt x="2312530" y="93383"/>
                  <a:pt x="2331985" y="101028"/>
                  <a:pt x="2343317" y="116319"/>
                </a:cubicBezTo>
                <a:cubicBezTo>
                  <a:pt x="2354649" y="131610"/>
                  <a:pt x="2360314" y="150860"/>
                  <a:pt x="2360314" y="174069"/>
                </a:cubicBezTo>
                <a:lnTo>
                  <a:pt x="2360314" y="248202"/>
                </a:lnTo>
                <a:cubicBezTo>
                  <a:pt x="2360314" y="267316"/>
                  <a:pt x="2361270" y="283153"/>
                  <a:pt x="2363181" y="295713"/>
                </a:cubicBezTo>
                <a:lnTo>
                  <a:pt x="2330825" y="295713"/>
                </a:lnTo>
                <a:lnTo>
                  <a:pt x="2327958" y="270729"/>
                </a:lnTo>
                <a:lnTo>
                  <a:pt x="2326729" y="270729"/>
                </a:lnTo>
                <a:cubicBezTo>
                  <a:pt x="2320722" y="279194"/>
                  <a:pt x="2312462" y="286225"/>
                  <a:pt x="2301950" y="291822"/>
                </a:cubicBezTo>
                <a:cubicBezTo>
                  <a:pt x="2291437" y="297420"/>
                  <a:pt x="2279492" y="300218"/>
                  <a:pt x="2266112" y="300218"/>
                </a:cubicBezTo>
                <a:cubicBezTo>
                  <a:pt x="2246999" y="300218"/>
                  <a:pt x="2232117" y="294621"/>
                  <a:pt x="2221468" y="283426"/>
                </a:cubicBezTo>
                <a:cubicBezTo>
                  <a:pt x="2210819" y="272231"/>
                  <a:pt x="2205495" y="258851"/>
                  <a:pt x="2205495" y="243287"/>
                </a:cubicBezTo>
                <a:cubicBezTo>
                  <a:pt x="2205495" y="219259"/>
                  <a:pt x="2215803" y="200896"/>
                  <a:pt x="2236418" y="188200"/>
                </a:cubicBezTo>
                <a:cubicBezTo>
                  <a:pt x="2257033" y="175503"/>
                  <a:pt x="2286454" y="169291"/>
                  <a:pt x="2324681" y="169564"/>
                </a:cubicBezTo>
                <a:lnTo>
                  <a:pt x="2324681" y="165468"/>
                </a:lnTo>
                <a:cubicBezTo>
                  <a:pt x="2324681" y="160553"/>
                  <a:pt x="2324203" y="155843"/>
                  <a:pt x="2323247" y="151338"/>
                </a:cubicBezTo>
                <a:cubicBezTo>
                  <a:pt x="2322292" y="146833"/>
                  <a:pt x="2320381" y="141986"/>
                  <a:pt x="2317514" y="136798"/>
                </a:cubicBezTo>
                <a:cubicBezTo>
                  <a:pt x="2314647" y="131610"/>
                  <a:pt x="2310005" y="127514"/>
                  <a:pt x="2303588" y="124511"/>
                </a:cubicBezTo>
                <a:cubicBezTo>
                  <a:pt x="2297171" y="121507"/>
                  <a:pt x="2289185" y="120005"/>
                  <a:pt x="2279628" y="120005"/>
                </a:cubicBezTo>
                <a:cubicBezTo>
                  <a:pt x="2259422" y="120005"/>
                  <a:pt x="2242084" y="124920"/>
                  <a:pt x="2227612" y="134750"/>
                </a:cubicBezTo>
                <a:lnTo>
                  <a:pt x="2219421" y="110585"/>
                </a:lnTo>
                <a:cubicBezTo>
                  <a:pt x="2237715" y="99117"/>
                  <a:pt x="2259559" y="93383"/>
                  <a:pt x="2284953" y="93383"/>
                </a:cubicBezTo>
                <a:close/>
                <a:moveTo>
                  <a:pt x="2119341" y="93383"/>
                </a:moveTo>
                <a:cubicBezTo>
                  <a:pt x="2139001" y="93383"/>
                  <a:pt x="2155111" y="97479"/>
                  <a:pt x="2167671" y="105670"/>
                </a:cubicBezTo>
                <a:lnTo>
                  <a:pt x="2159070" y="131883"/>
                </a:lnTo>
                <a:cubicBezTo>
                  <a:pt x="2146510" y="123965"/>
                  <a:pt x="2132994" y="120005"/>
                  <a:pt x="2118522" y="120005"/>
                </a:cubicBezTo>
                <a:cubicBezTo>
                  <a:pt x="2108146" y="120005"/>
                  <a:pt x="2100091" y="122599"/>
                  <a:pt x="2094357" y="127787"/>
                </a:cubicBezTo>
                <a:cubicBezTo>
                  <a:pt x="2088623" y="132975"/>
                  <a:pt x="2085756" y="139392"/>
                  <a:pt x="2085756" y="147037"/>
                </a:cubicBezTo>
                <a:cubicBezTo>
                  <a:pt x="2085756" y="154956"/>
                  <a:pt x="2088555" y="161236"/>
                  <a:pt x="2094152" y="165878"/>
                </a:cubicBezTo>
                <a:cubicBezTo>
                  <a:pt x="2099750" y="170520"/>
                  <a:pt x="2109375" y="175571"/>
                  <a:pt x="2123027" y="181032"/>
                </a:cubicBezTo>
                <a:cubicBezTo>
                  <a:pt x="2140503" y="187585"/>
                  <a:pt x="2153541" y="195572"/>
                  <a:pt x="2162142" y="204992"/>
                </a:cubicBezTo>
                <a:cubicBezTo>
                  <a:pt x="2170742" y="214412"/>
                  <a:pt x="2175044" y="226222"/>
                  <a:pt x="2175044" y="240420"/>
                </a:cubicBezTo>
                <a:cubicBezTo>
                  <a:pt x="2175044" y="258442"/>
                  <a:pt x="2168490" y="272913"/>
                  <a:pt x="2155384" y="283835"/>
                </a:cubicBezTo>
                <a:cubicBezTo>
                  <a:pt x="2142277" y="294757"/>
                  <a:pt x="2124256" y="300218"/>
                  <a:pt x="2101320" y="300218"/>
                </a:cubicBezTo>
                <a:cubicBezTo>
                  <a:pt x="2080022" y="300218"/>
                  <a:pt x="2061454" y="295577"/>
                  <a:pt x="2045618" y="286293"/>
                </a:cubicBezTo>
                <a:lnTo>
                  <a:pt x="2054219" y="259261"/>
                </a:lnTo>
                <a:cubicBezTo>
                  <a:pt x="2069783" y="268545"/>
                  <a:pt x="2085756" y="273186"/>
                  <a:pt x="2102139" y="273186"/>
                </a:cubicBezTo>
                <a:cubicBezTo>
                  <a:pt x="2114426" y="273186"/>
                  <a:pt x="2123847" y="270456"/>
                  <a:pt x="2130400" y="264995"/>
                </a:cubicBezTo>
                <a:cubicBezTo>
                  <a:pt x="2136953" y="259534"/>
                  <a:pt x="2140230" y="252435"/>
                  <a:pt x="2140230" y="243697"/>
                </a:cubicBezTo>
                <a:cubicBezTo>
                  <a:pt x="2140230" y="235232"/>
                  <a:pt x="2137499" y="228338"/>
                  <a:pt x="2132038" y="223013"/>
                </a:cubicBezTo>
                <a:cubicBezTo>
                  <a:pt x="2126577" y="217689"/>
                  <a:pt x="2117157" y="212569"/>
                  <a:pt x="2103777" y="207654"/>
                </a:cubicBezTo>
                <a:cubicBezTo>
                  <a:pt x="2068553" y="194821"/>
                  <a:pt x="2050942" y="176117"/>
                  <a:pt x="2050942" y="151543"/>
                </a:cubicBezTo>
                <a:cubicBezTo>
                  <a:pt x="2050942" y="135160"/>
                  <a:pt x="2057223" y="121371"/>
                  <a:pt x="2069783" y="110176"/>
                </a:cubicBezTo>
                <a:cubicBezTo>
                  <a:pt x="2082343" y="98981"/>
                  <a:pt x="2098862" y="93383"/>
                  <a:pt x="2119341" y="93383"/>
                </a:cubicBezTo>
                <a:close/>
                <a:moveTo>
                  <a:pt x="1278264" y="93383"/>
                </a:moveTo>
                <a:cubicBezTo>
                  <a:pt x="1291371" y="93383"/>
                  <a:pt x="1302839" y="97001"/>
                  <a:pt x="1312669" y="104237"/>
                </a:cubicBezTo>
                <a:cubicBezTo>
                  <a:pt x="1322499" y="111473"/>
                  <a:pt x="1329598" y="121098"/>
                  <a:pt x="1333967" y="133112"/>
                </a:cubicBezTo>
                <a:lnTo>
                  <a:pt x="1334786" y="133112"/>
                </a:lnTo>
                <a:cubicBezTo>
                  <a:pt x="1339974" y="123282"/>
                  <a:pt x="1347483" y="114681"/>
                  <a:pt x="1357312" y="107309"/>
                </a:cubicBezTo>
                <a:cubicBezTo>
                  <a:pt x="1369600" y="98025"/>
                  <a:pt x="1384071" y="93383"/>
                  <a:pt x="1400728" y="93383"/>
                </a:cubicBezTo>
                <a:cubicBezTo>
                  <a:pt x="1408100" y="93383"/>
                  <a:pt x="1415336" y="94680"/>
                  <a:pt x="1422435" y="97274"/>
                </a:cubicBezTo>
                <a:cubicBezTo>
                  <a:pt x="1429534" y="99868"/>
                  <a:pt x="1436497" y="104168"/>
                  <a:pt x="1443324" y="110176"/>
                </a:cubicBezTo>
                <a:cubicBezTo>
                  <a:pt x="1450150" y="116183"/>
                  <a:pt x="1455679" y="125125"/>
                  <a:pt x="1459911" y="137003"/>
                </a:cubicBezTo>
                <a:cubicBezTo>
                  <a:pt x="1464143" y="148880"/>
                  <a:pt x="1466259" y="163011"/>
                  <a:pt x="1466259" y="179394"/>
                </a:cubicBezTo>
                <a:lnTo>
                  <a:pt x="1466259" y="295713"/>
                </a:lnTo>
                <a:lnTo>
                  <a:pt x="1431036" y="295713"/>
                </a:lnTo>
                <a:lnTo>
                  <a:pt x="1431036" y="183899"/>
                </a:lnTo>
                <a:cubicBezTo>
                  <a:pt x="1431036" y="164513"/>
                  <a:pt x="1427418" y="149495"/>
                  <a:pt x="1420183" y="138846"/>
                </a:cubicBezTo>
                <a:cubicBezTo>
                  <a:pt x="1412946" y="128197"/>
                  <a:pt x="1402229" y="122872"/>
                  <a:pt x="1388030" y="122872"/>
                </a:cubicBezTo>
                <a:cubicBezTo>
                  <a:pt x="1378201" y="122872"/>
                  <a:pt x="1369463" y="125944"/>
                  <a:pt x="1361818" y="132088"/>
                </a:cubicBezTo>
                <a:cubicBezTo>
                  <a:pt x="1354172" y="138231"/>
                  <a:pt x="1348575" y="145945"/>
                  <a:pt x="1345025" y="155229"/>
                </a:cubicBezTo>
                <a:cubicBezTo>
                  <a:pt x="1343114" y="161509"/>
                  <a:pt x="1342159" y="167516"/>
                  <a:pt x="1342159" y="173250"/>
                </a:cubicBezTo>
                <a:lnTo>
                  <a:pt x="1342159" y="295713"/>
                </a:lnTo>
                <a:lnTo>
                  <a:pt x="1306935" y="295713"/>
                </a:lnTo>
                <a:lnTo>
                  <a:pt x="1306935" y="176936"/>
                </a:lnTo>
                <a:cubicBezTo>
                  <a:pt x="1306935" y="160553"/>
                  <a:pt x="1303385" y="147447"/>
                  <a:pt x="1296286" y="137617"/>
                </a:cubicBezTo>
                <a:cubicBezTo>
                  <a:pt x="1289186" y="127787"/>
                  <a:pt x="1278947" y="122872"/>
                  <a:pt x="1265568" y="122872"/>
                </a:cubicBezTo>
                <a:cubicBezTo>
                  <a:pt x="1255192" y="122872"/>
                  <a:pt x="1245908" y="126422"/>
                  <a:pt x="1237717" y="133521"/>
                </a:cubicBezTo>
                <a:cubicBezTo>
                  <a:pt x="1229525" y="140621"/>
                  <a:pt x="1223928" y="149085"/>
                  <a:pt x="1220924" y="158915"/>
                </a:cubicBezTo>
                <a:cubicBezTo>
                  <a:pt x="1219013" y="163557"/>
                  <a:pt x="1218057" y="169427"/>
                  <a:pt x="1218057" y="176527"/>
                </a:cubicBezTo>
                <a:lnTo>
                  <a:pt x="1218057" y="295713"/>
                </a:lnTo>
                <a:lnTo>
                  <a:pt x="1182834" y="295713"/>
                </a:lnTo>
                <a:lnTo>
                  <a:pt x="1182834" y="151133"/>
                </a:lnTo>
                <a:cubicBezTo>
                  <a:pt x="1182834" y="137208"/>
                  <a:pt x="1182287" y="119323"/>
                  <a:pt x="1181196" y="97479"/>
                </a:cubicBezTo>
                <a:lnTo>
                  <a:pt x="1212733" y="97479"/>
                </a:lnTo>
                <a:lnTo>
                  <a:pt x="1214371" y="129835"/>
                </a:lnTo>
                <a:lnTo>
                  <a:pt x="1215599" y="129835"/>
                </a:lnTo>
                <a:cubicBezTo>
                  <a:pt x="1229799" y="105534"/>
                  <a:pt x="1250687" y="93383"/>
                  <a:pt x="1278264" y="93383"/>
                </a:cubicBezTo>
                <a:close/>
                <a:moveTo>
                  <a:pt x="1051922" y="93383"/>
                </a:moveTo>
                <a:cubicBezTo>
                  <a:pt x="1067213" y="93383"/>
                  <a:pt x="1080524" y="96455"/>
                  <a:pt x="1091856" y="102598"/>
                </a:cubicBezTo>
                <a:cubicBezTo>
                  <a:pt x="1103187" y="108742"/>
                  <a:pt x="1111720" y="116729"/>
                  <a:pt x="1117454" y="126559"/>
                </a:cubicBezTo>
                <a:cubicBezTo>
                  <a:pt x="1123188" y="136388"/>
                  <a:pt x="1127352" y="146286"/>
                  <a:pt x="1129946" y="156253"/>
                </a:cubicBezTo>
                <a:cubicBezTo>
                  <a:pt x="1132540" y="166219"/>
                  <a:pt x="1133837" y="176254"/>
                  <a:pt x="1133837" y="186357"/>
                </a:cubicBezTo>
                <a:cubicBezTo>
                  <a:pt x="1133837" y="193456"/>
                  <a:pt x="1133428" y="199053"/>
                  <a:pt x="1132608" y="203149"/>
                </a:cubicBezTo>
                <a:lnTo>
                  <a:pt x="993353" y="203149"/>
                </a:lnTo>
                <a:cubicBezTo>
                  <a:pt x="993626" y="226358"/>
                  <a:pt x="1000111" y="243629"/>
                  <a:pt x="1012808" y="254960"/>
                </a:cubicBezTo>
                <a:cubicBezTo>
                  <a:pt x="1025504" y="266292"/>
                  <a:pt x="1041683" y="271958"/>
                  <a:pt x="1061342" y="271958"/>
                </a:cubicBezTo>
                <a:cubicBezTo>
                  <a:pt x="1082367" y="271958"/>
                  <a:pt x="1100661" y="268545"/>
                  <a:pt x="1116226" y="261718"/>
                </a:cubicBezTo>
                <a:lnTo>
                  <a:pt x="1122779" y="287522"/>
                </a:lnTo>
                <a:cubicBezTo>
                  <a:pt x="1103938" y="295986"/>
                  <a:pt x="1081821" y="300218"/>
                  <a:pt x="1056428" y="300218"/>
                </a:cubicBezTo>
                <a:cubicBezTo>
                  <a:pt x="1026392" y="300218"/>
                  <a:pt x="1002637" y="291071"/>
                  <a:pt x="985161" y="272777"/>
                </a:cubicBezTo>
                <a:cubicBezTo>
                  <a:pt x="967686" y="254483"/>
                  <a:pt x="958949" y="230181"/>
                  <a:pt x="958949" y="199872"/>
                </a:cubicBezTo>
                <a:cubicBezTo>
                  <a:pt x="958949" y="169291"/>
                  <a:pt x="967413" y="143897"/>
                  <a:pt x="984342" y="123692"/>
                </a:cubicBezTo>
                <a:cubicBezTo>
                  <a:pt x="1001271" y="103486"/>
                  <a:pt x="1023798" y="93383"/>
                  <a:pt x="1051922" y="93383"/>
                </a:cubicBezTo>
                <a:close/>
                <a:moveTo>
                  <a:pt x="752447" y="93383"/>
                </a:moveTo>
                <a:cubicBezTo>
                  <a:pt x="780844" y="93383"/>
                  <a:pt x="803848" y="102803"/>
                  <a:pt x="821460" y="121644"/>
                </a:cubicBezTo>
                <a:cubicBezTo>
                  <a:pt x="839072" y="140484"/>
                  <a:pt x="847878" y="164922"/>
                  <a:pt x="847878" y="194958"/>
                </a:cubicBezTo>
                <a:cubicBezTo>
                  <a:pt x="847878" y="229089"/>
                  <a:pt x="838048" y="255165"/>
                  <a:pt x="818388" y="273186"/>
                </a:cubicBezTo>
                <a:cubicBezTo>
                  <a:pt x="798729" y="291208"/>
                  <a:pt x="775656" y="300218"/>
                  <a:pt x="749170" y="300218"/>
                </a:cubicBezTo>
                <a:cubicBezTo>
                  <a:pt x="721865" y="300218"/>
                  <a:pt x="699202" y="290866"/>
                  <a:pt x="681180" y="272163"/>
                </a:cubicBezTo>
                <a:cubicBezTo>
                  <a:pt x="663159" y="253459"/>
                  <a:pt x="654148" y="228816"/>
                  <a:pt x="654148" y="198234"/>
                </a:cubicBezTo>
                <a:cubicBezTo>
                  <a:pt x="654148" y="166287"/>
                  <a:pt x="663500" y="140825"/>
                  <a:pt x="682204" y="121848"/>
                </a:cubicBezTo>
                <a:cubicBezTo>
                  <a:pt x="700908" y="102871"/>
                  <a:pt x="724322" y="93383"/>
                  <a:pt x="752447" y="93383"/>
                </a:cubicBezTo>
                <a:close/>
                <a:moveTo>
                  <a:pt x="537572" y="93383"/>
                </a:moveTo>
                <a:cubicBezTo>
                  <a:pt x="552863" y="93383"/>
                  <a:pt x="566174" y="96455"/>
                  <a:pt x="577505" y="102598"/>
                </a:cubicBezTo>
                <a:cubicBezTo>
                  <a:pt x="588837" y="108742"/>
                  <a:pt x="597370" y="116729"/>
                  <a:pt x="603104" y="126559"/>
                </a:cubicBezTo>
                <a:cubicBezTo>
                  <a:pt x="608838" y="136388"/>
                  <a:pt x="613002" y="146286"/>
                  <a:pt x="615596" y="156253"/>
                </a:cubicBezTo>
                <a:cubicBezTo>
                  <a:pt x="618190" y="166219"/>
                  <a:pt x="619487" y="176254"/>
                  <a:pt x="619487" y="186357"/>
                </a:cubicBezTo>
                <a:cubicBezTo>
                  <a:pt x="619487" y="193456"/>
                  <a:pt x="619077" y="199053"/>
                  <a:pt x="618258" y="203149"/>
                </a:cubicBezTo>
                <a:lnTo>
                  <a:pt x="479003" y="203149"/>
                </a:lnTo>
                <a:cubicBezTo>
                  <a:pt x="479276" y="226358"/>
                  <a:pt x="485761" y="243629"/>
                  <a:pt x="498457" y="254960"/>
                </a:cubicBezTo>
                <a:cubicBezTo>
                  <a:pt x="511154" y="266292"/>
                  <a:pt x="527333" y="271958"/>
                  <a:pt x="546992" y="271958"/>
                </a:cubicBezTo>
                <a:cubicBezTo>
                  <a:pt x="568017" y="271958"/>
                  <a:pt x="586311" y="268545"/>
                  <a:pt x="601875" y="261718"/>
                </a:cubicBezTo>
                <a:lnTo>
                  <a:pt x="608428" y="287522"/>
                </a:lnTo>
                <a:cubicBezTo>
                  <a:pt x="589588" y="295986"/>
                  <a:pt x="567471" y="300218"/>
                  <a:pt x="542077" y="300218"/>
                </a:cubicBezTo>
                <a:cubicBezTo>
                  <a:pt x="512042" y="300218"/>
                  <a:pt x="488286" y="291071"/>
                  <a:pt x="470811" y="272777"/>
                </a:cubicBezTo>
                <a:cubicBezTo>
                  <a:pt x="453336" y="254483"/>
                  <a:pt x="444598" y="230181"/>
                  <a:pt x="444598" y="199872"/>
                </a:cubicBezTo>
                <a:cubicBezTo>
                  <a:pt x="444598" y="169291"/>
                  <a:pt x="453063" y="143897"/>
                  <a:pt x="469992" y="123692"/>
                </a:cubicBezTo>
                <a:cubicBezTo>
                  <a:pt x="486921" y="103486"/>
                  <a:pt x="509448" y="93383"/>
                  <a:pt x="537572" y="93383"/>
                </a:cubicBezTo>
                <a:close/>
                <a:moveTo>
                  <a:pt x="7078350" y="64303"/>
                </a:moveTo>
                <a:cubicBezTo>
                  <a:pt x="7082992" y="73587"/>
                  <a:pt x="7085313" y="83553"/>
                  <a:pt x="7085313" y="94202"/>
                </a:cubicBezTo>
                <a:cubicBezTo>
                  <a:pt x="7085313" y="105397"/>
                  <a:pt x="7082036" y="114203"/>
                  <a:pt x="7075484" y="120620"/>
                </a:cubicBezTo>
                <a:cubicBezTo>
                  <a:pt x="7068930" y="127036"/>
                  <a:pt x="7059510" y="129972"/>
                  <a:pt x="7047223" y="129426"/>
                </a:cubicBezTo>
                <a:cubicBezTo>
                  <a:pt x="7060876" y="146901"/>
                  <a:pt x="7067701" y="168745"/>
                  <a:pt x="7067701" y="194958"/>
                </a:cubicBezTo>
                <a:cubicBezTo>
                  <a:pt x="7067701" y="229089"/>
                  <a:pt x="7057872" y="255165"/>
                  <a:pt x="7038212" y="273186"/>
                </a:cubicBezTo>
                <a:cubicBezTo>
                  <a:pt x="7018552" y="291208"/>
                  <a:pt x="6995480" y="300218"/>
                  <a:pt x="6968994" y="300218"/>
                </a:cubicBezTo>
                <a:cubicBezTo>
                  <a:pt x="6941689" y="300218"/>
                  <a:pt x="6919026" y="290866"/>
                  <a:pt x="6901005" y="272163"/>
                </a:cubicBezTo>
                <a:cubicBezTo>
                  <a:pt x="6882983" y="253459"/>
                  <a:pt x="6873973" y="228816"/>
                  <a:pt x="6873973" y="198234"/>
                </a:cubicBezTo>
                <a:cubicBezTo>
                  <a:pt x="6873973" y="166287"/>
                  <a:pt x="6883325" y="140825"/>
                  <a:pt x="6902028" y="121848"/>
                </a:cubicBezTo>
                <a:cubicBezTo>
                  <a:pt x="6920733" y="102871"/>
                  <a:pt x="6944147" y="93383"/>
                  <a:pt x="6972271" y="93383"/>
                </a:cubicBezTo>
                <a:cubicBezTo>
                  <a:pt x="6982919" y="93383"/>
                  <a:pt x="6994252" y="95158"/>
                  <a:pt x="7006265" y="98707"/>
                </a:cubicBezTo>
                <a:cubicBezTo>
                  <a:pt x="7008450" y="99254"/>
                  <a:pt x="7011794" y="100551"/>
                  <a:pt x="7016300" y="102598"/>
                </a:cubicBezTo>
                <a:cubicBezTo>
                  <a:pt x="7020806" y="104646"/>
                  <a:pt x="7025106" y="106285"/>
                  <a:pt x="7029201" y="107513"/>
                </a:cubicBezTo>
                <a:cubicBezTo>
                  <a:pt x="7033297" y="108742"/>
                  <a:pt x="7037256" y="109356"/>
                  <a:pt x="7041079" y="109356"/>
                </a:cubicBezTo>
                <a:cubicBezTo>
                  <a:pt x="7051728" y="109356"/>
                  <a:pt x="7057326" y="103895"/>
                  <a:pt x="7057872" y="92973"/>
                </a:cubicBezTo>
                <a:cubicBezTo>
                  <a:pt x="7057872" y="85055"/>
                  <a:pt x="7055551" y="77136"/>
                  <a:pt x="7050908" y="69218"/>
                </a:cubicBezTo>
                <a:close/>
                <a:moveTo>
                  <a:pt x="9686458" y="52835"/>
                </a:moveTo>
                <a:cubicBezTo>
                  <a:pt x="9691373" y="62119"/>
                  <a:pt x="9693830" y="71949"/>
                  <a:pt x="9693830" y="82324"/>
                </a:cubicBezTo>
                <a:cubicBezTo>
                  <a:pt x="9693830" y="92427"/>
                  <a:pt x="9690553" y="100619"/>
                  <a:pt x="9684000" y="106899"/>
                </a:cubicBezTo>
                <a:cubicBezTo>
                  <a:pt x="9677447" y="113179"/>
                  <a:pt x="9669119" y="116592"/>
                  <a:pt x="9659016" y="117138"/>
                </a:cubicBezTo>
                <a:lnTo>
                  <a:pt x="9654511" y="117138"/>
                </a:lnTo>
                <a:lnTo>
                  <a:pt x="9654511" y="241649"/>
                </a:lnTo>
                <a:cubicBezTo>
                  <a:pt x="9654511" y="263766"/>
                  <a:pt x="9655057" y="281788"/>
                  <a:pt x="9656149" y="295713"/>
                </a:cubicBezTo>
                <a:lnTo>
                  <a:pt x="9624202" y="295713"/>
                </a:lnTo>
                <a:lnTo>
                  <a:pt x="9622154" y="263357"/>
                </a:lnTo>
                <a:lnTo>
                  <a:pt x="9621335" y="263357"/>
                </a:lnTo>
                <a:cubicBezTo>
                  <a:pt x="9615874" y="273186"/>
                  <a:pt x="9607546" y="281788"/>
                  <a:pt x="9596351" y="289160"/>
                </a:cubicBezTo>
                <a:cubicBezTo>
                  <a:pt x="9585156" y="296532"/>
                  <a:pt x="9571640" y="300218"/>
                  <a:pt x="9555803" y="300218"/>
                </a:cubicBezTo>
                <a:cubicBezTo>
                  <a:pt x="9547339" y="300218"/>
                  <a:pt x="9539352" y="298853"/>
                  <a:pt x="9531843" y="296123"/>
                </a:cubicBezTo>
                <a:cubicBezTo>
                  <a:pt x="9524334" y="293392"/>
                  <a:pt x="9517098" y="288955"/>
                  <a:pt x="9510135" y="282811"/>
                </a:cubicBezTo>
                <a:cubicBezTo>
                  <a:pt x="9503173" y="276668"/>
                  <a:pt x="9497644" y="267657"/>
                  <a:pt x="9493548" y="255780"/>
                </a:cubicBezTo>
                <a:cubicBezTo>
                  <a:pt x="9489452" y="243902"/>
                  <a:pt x="9487404" y="229771"/>
                  <a:pt x="9487404" y="213388"/>
                </a:cubicBezTo>
                <a:lnTo>
                  <a:pt x="9487404" y="97479"/>
                </a:lnTo>
                <a:lnTo>
                  <a:pt x="9523447" y="97479"/>
                </a:lnTo>
                <a:lnTo>
                  <a:pt x="9523447" y="207245"/>
                </a:lnTo>
                <a:cubicBezTo>
                  <a:pt x="9523447" y="249295"/>
                  <a:pt x="9538191" y="270319"/>
                  <a:pt x="9567681" y="270319"/>
                </a:cubicBezTo>
                <a:cubicBezTo>
                  <a:pt x="9578876" y="270319"/>
                  <a:pt x="9588706" y="267043"/>
                  <a:pt x="9597170" y="260490"/>
                </a:cubicBezTo>
                <a:cubicBezTo>
                  <a:pt x="9605635" y="253936"/>
                  <a:pt x="9611642" y="246155"/>
                  <a:pt x="9615192" y="237144"/>
                </a:cubicBezTo>
                <a:cubicBezTo>
                  <a:pt x="9617376" y="231956"/>
                  <a:pt x="9618468" y="225812"/>
                  <a:pt x="9618468" y="218713"/>
                </a:cubicBezTo>
                <a:lnTo>
                  <a:pt x="9618468" y="97479"/>
                </a:lnTo>
                <a:lnTo>
                  <a:pt x="9647139" y="97479"/>
                </a:lnTo>
                <a:cubicBezTo>
                  <a:pt x="9659972" y="97479"/>
                  <a:pt x="9666389" y="92018"/>
                  <a:pt x="9666389" y="81096"/>
                </a:cubicBezTo>
                <a:cubicBezTo>
                  <a:pt x="9666389" y="73450"/>
                  <a:pt x="9663932" y="65668"/>
                  <a:pt x="9659016" y="57750"/>
                </a:cubicBezTo>
                <a:close/>
                <a:moveTo>
                  <a:pt x="9170098" y="49968"/>
                </a:moveTo>
                <a:lnTo>
                  <a:pt x="9170098" y="97479"/>
                </a:lnTo>
                <a:lnTo>
                  <a:pt x="9221704" y="97479"/>
                </a:lnTo>
                <a:lnTo>
                  <a:pt x="9221704" y="124920"/>
                </a:lnTo>
                <a:lnTo>
                  <a:pt x="9170098" y="124920"/>
                </a:lnTo>
                <a:lnTo>
                  <a:pt x="9170098" y="231819"/>
                </a:lnTo>
                <a:cubicBezTo>
                  <a:pt x="9170098" y="257486"/>
                  <a:pt x="9179108" y="270319"/>
                  <a:pt x="9197130" y="270319"/>
                </a:cubicBezTo>
                <a:cubicBezTo>
                  <a:pt x="9205594" y="270319"/>
                  <a:pt x="9212557" y="269500"/>
                  <a:pt x="9218018" y="267862"/>
                </a:cubicBezTo>
                <a:lnTo>
                  <a:pt x="9219657" y="295304"/>
                </a:lnTo>
                <a:cubicBezTo>
                  <a:pt x="9210372" y="298580"/>
                  <a:pt x="9199723" y="300218"/>
                  <a:pt x="9187710" y="300218"/>
                </a:cubicBezTo>
                <a:cubicBezTo>
                  <a:pt x="9171053" y="300218"/>
                  <a:pt x="9158084" y="295167"/>
                  <a:pt x="9148800" y="285064"/>
                </a:cubicBezTo>
                <a:cubicBezTo>
                  <a:pt x="9139515" y="274688"/>
                  <a:pt x="9134874" y="257350"/>
                  <a:pt x="9134874" y="233048"/>
                </a:cubicBezTo>
                <a:lnTo>
                  <a:pt x="9134874" y="124920"/>
                </a:lnTo>
                <a:lnTo>
                  <a:pt x="9104157" y="124920"/>
                </a:lnTo>
                <a:lnTo>
                  <a:pt x="9104157" y="97479"/>
                </a:lnTo>
                <a:lnTo>
                  <a:pt x="9134874" y="97479"/>
                </a:lnTo>
                <a:lnTo>
                  <a:pt x="9134874" y="60617"/>
                </a:lnTo>
                <a:close/>
                <a:moveTo>
                  <a:pt x="7246048" y="49968"/>
                </a:moveTo>
                <a:lnTo>
                  <a:pt x="7246048" y="97479"/>
                </a:lnTo>
                <a:lnTo>
                  <a:pt x="7297654" y="97479"/>
                </a:lnTo>
                <a:lnTo>
                  <a:pt x="7297654" y="124920"/>
                </a:lnTo>
                <a:lnTo>
                  <a:pt x="7246048" y="124920"/>
                </a:lnTo>
                <a:lnTo>
                  <a:pt x="7246048" y="231819"/>
                </a:lnTo>
                <a:cubicBezTo>
                  <a:pt x="7246048" y="257486"/>
                  <a:pt x="7255058" y="270319"/>
                  <a:pt x="7273080" y="270319"/>
                </a:cubicBezTo>
                <a:cubicBezTo>
                  <a:pt x="7281544" y="270319"/>
                  <a:pt x="7288507" y="269500"/>
                  <a:pt x="7293968" y="267862"/>
                </a:cubicBezTo>
                <a:lnTo>
                  <a:pt x="7295606" y="295304"/>
                </a:lnTo>
                <a:cubicBezTo>
                  <a:pt x="7286322" y="298580"/>
                  <a:pt x="7275674" y="300218"/>
                  <a:pt x="7263659" y="300218"/>
                </a:cubicBezTo>
                <a:cubicBezTo>
                  <a:pt x="7247003" y="300218"/>
                  <a:pt x="7234034" y="295167"/>
                  <a:pt x="7224749" y="285064"/>
                </a:cubicBezTo>
                <a:cubicBezTo>
                  <a:pt x="7215466" y="274688"/>
                  <a:pt x="7210824" y="257350"/>
                  <a:pt x="7210824" y="233048"/>
                </a:cubicBezTo>
                <a:lnTo>
                  <a:pt x="7210824" y="124920"/>
                </a:lnTo>
                <a:lnTo>
                  <a:pt x="7180106" y="124920"/>
                </a:lnTo>
                <a:lnTo>
                  <a:pt x="7180106" y="97479"/>
                </a:lnTo>
                <a:lnTo>
                  <a:pt x="7210824" y="97479"/>
                </a:lnTo>
                <a:lnTo>
                  <a:pt x="7210824" y="60617"/>
                </a:lnTo>
                <a:close/>
                <a:moveTo>
                  <a:pt x="6665023" y="49968"/>
                </a:moveTo>
                <a:lnTo>
                  <a:pt x="6665023" y="97479"/>
                </a:lnTo>
                <a:lnTo>
                  <a:pt x="6716629" y="97479"/>
                </a:lnTo>
                <a:lnTo>
                  <a:pt x="6716629" y="124920"/>
                </a:lnTo>
                <a:lnTo>
                  <a:pt x="6665023" y="124920"/>
                </a:lnTo>
                <a:lnTo>
                  <a:pt x="6665023" y="231819"/>
                </a:lnTo>
                <a:cubicBezTo>
                  <a:pt x="6665023" y="257486"/>
                  <a:pt x="6674034" y="270319"/>
                  <a:pt x="6692055" y="270319"/>
                </a:cubicBezTo>
                <a:cubicBezTo>
                  <a:pt x="6700519" y="270319"/>
                  <a:pt x="6707482" y="269500"/>
                  <a:pt x="6712943" y="267862"/>
                </a:cubicBezTo>
                <a:lnTo>
                  <a:pt x="6714582" y="295304"/>
                </a:lnTo>
                <a:cubicBezTo>
                  <a:pt x="6705298" y="298580"/>
                  <a:pt x="6694649" y="300218"/>
                  <a:pt x="6682635" y="300218"/>
                </a:cubicBezTo>
                <a:cubicBezTo>
                  <a:pt x="6665978" y="300218"/>
                  <a:pt x="6653009" y="295167"/>
                  <a:pt x="6643725" y="285064"/>
                </a:cubicBezTo>
                <a:cubicBezTo>
                  <a:pt x="6634441" y="274688"/>
                  <a:pt x="6629800" y="257350"/>
                  <a:pt x="6629800" y="233048"/>
                </a:cubicBezTo>
                <a:lnTo>
                  <a:pt x="6629800" y="124920"/>
                </a:lnTo>
                <a:lnTo>
                  <a:pt x="6599081" y="124920"/>
                </a:lnTo>
                <a:lnTo>
                  <a:pt x="6599081" y="97479"/>
                </a:lnTo>
                <a:lnTo>
                  <a:pt x="6629800" y="97479"/>
                </a:lnTo>
                <a:lnTo>
                  <a:pt x="6629800" y="60617"/>
                </a:lnTo>
                <a:close/>
                <a:moveTo>
                  <a:pt x="5753100" y="19659"/>
                </a:moveTo>
                <a:lnTo>
                  <a:pt x="5957477" y="19659"/>
                </a:lnTo>
                <a:lnTo>
                  <a:pt x="5957477" y="33757"/>
                </a:lnTo>
                <a:lnTo>
                  <a:pt x="5958040" y="32356"/>
                </a:lnTo>
                <a:cubicBezTo>
                  <a:pt x="5962954" y="24711"/>
                  <a:pt x="5969917" y="20888"/>
                  <a:pt x="5978928" y="20888"/>
                </a:cubicBezTo>
                <a:cubicBezTo>
                  <a:pt x="5984389" y="20888"/>
                  <a:pt x="5992853" y="23892"/>
                  <a:pt x="6004322" y="29899"/>
                </a:cubicBezTo>
                <a:cubicBezTo>
                  <a:pt x="6012513" y="34541"/>
                  <a:pt x="6018384" y="36862"/>
                  <a:pt x="6021933" y="36862"/>
                </a:cubicBezTo>
                <a:cubicBezTo>
                  <a:pt x="6028486" y="36862"/>
                  <a:pt x="6032172" y="31128"/>
                  <a:pt x="6032991" y="19659"/>
                </a:cubicBezTo>
                <a:lnTo>
                  <a:pt x="6052241" y="19659"/>
                </a:lnTo>
                <a:cubicBezTo>
                  <a:pt x="6052788" y="47238"/>
                  <a:pt x="6043504" y="61027"/>
                  <a:pt x="6024391" y="61027"/>
                </a:cubicBezTo>
                <a:cubicBezTo>
                  <a:pt x="6018110" y="61027"/>
                  <a:pt x="6009646" y="58023"/>
                  <a:pt x="5998997" y="52016"/>
                </a:cubicBezTo>
                <a:cubicBezTo>
                  <a:pt x="5990532" y="47374"/>
                  <a:pt x="5984662" y="45053"/>
                  <a:pt x="5981385" y="45053"/>
                </a:cubicBezTo>
                <a:cubicBezTo>
                  <a:pt x="5975105" y="45053"/>
                  <a:pt x="5971556" y="51197"/>
                  <a:pt x="5970736" y="63484"/>
                </a:cubicBezTo>
                <a:lnTo>
                  <a:pt x="5951077" y="63484"/>
                </a:lnTo>
                <a:lnTo>
                  <a:pt x="5952256" y="49968"/>
                </a:lnTo>
                <a:lnTo>
                  <a:pt x="5873105" y="49968"/>
                </a:lnTo>
                <a:lnTo>
                  <a:pt x="5873105" y="295713"/>
                </a:lnTo>
                <a:lnTo>
                  <a:pt x="5837063" y="295713"/>
                </a:lnTo>
                <a:lnTo>
                  <a:pt x="5837063" y="49968"/>
                </a:lnTo>
                <a:lnTo>
                  <a:pt x="5753100" y="49968"/>
                </a:lnTo>
                <a:close/>
                <a:moveTo>
                  <a:pt x="5038724" y="19659"/>
                </a:moveTo>
                <a:lnTo>
                  <a:pt x="5243102" y="19659"/>
                </a:lnTo>
                <a:lnTo>
                  <a:pt x="5243102" y="49968"/>
                </a:lnTo>
                <a:lnTo>
                  <a:pt x="5158730" y="49968"/>
                </a:lnTo>
                <a:lnTo>
                  <a:pt x="5158730" y="295713"/>
                </a:lnTo>
                <a:lnTo>
                  <a:pt x="5122687" y="295713"/>
                </a:lnTo>
                <a:lnTo>
                  <a:pt x="5122687" y="49968"/>
                </a:lnTo>
                <a:lnTo>
                  <a:pt x="5038724" y="49968"/>
                </a:lnTo>
                <a:close/>
                <a:moveTo>
                  <a:pt x="0" y="19659"/>
                </a:moveTo>
                <a:lnTo>
                  <a:pt x="204378" y="19659"/>
                </a:lnTo>
                <a:lnTo>
                  <a:pt x="204378" y="49968"/>
                </a:lnTo>
                <a:lnTo>
                  <a:pt x="120005" y="49968"/>
                </a:lnTo>
                <a:lnTo>
                  <a:pt x="120005" y="295713"/>
                </a:lnTo>
                <a:lnTo>
                  <a:pt x="83963" y="295713"/>
                </a:lnTo>
                <a:lnTo>
                  <a:pt x="83963" y="49968"/>
                </a:lnTo>
                <a:lnTo>
                  <a:pt x="0" y="49968"/>
                </a:lnTo>
                <a:close/>
                <a:moveTo>
                  <a:pt x="8535104" y="19250"/>
                </a:moveTo>
                <a:cubicBezTo>
                  <a:pt x="8541657" y="19250"/>
                  <a:pt x="8546981" y="21366"/>
                  <a:pt x="8551077" y="25598"/>
                </a:cubicBezTo>
                <a:cubicBezTo>
                  <a:pt x="8555173" y="29831"/>
                  <a:pt x="8557221" y="35223"/>
                  <a:pt x="8557221" y="41777"/>
                </a:cubicBezTo>
                <a:cubicBezTo>
                  <a:pt x="8557221" y="48057"/>
                  <a:pt x="8555173" y="53313"/>
                  <a:pt x="8551077" y="57545"/>
                </a:cubicBezTo>
                <a:cubicBezTo>
                  <a:pt x="8546981" y="61777"/>
                  <a:pt x="8541384" y="63894"/>
                  <a:pt x="8534284" y="63894"/>
                </a:cubicBezTo>
                <a:cubicBezTo>
                  <a:pt x="8527731" y="63894"/>
                  <a:pt x="8522476" y="61777"/>
                  <a:pt x="8518516" y="57545"/>
                </a:cubicBezTo>
                <a:cubicBezTo>
                  <a:pt x="8514557" y="53313"/>
                  <a:pt x="8512577" y="48057"/>
                  <a:pt x="8512577" y="41777"/>
                </a:cubicBezTo>
                <a:cubicBezTo>
                  <a:pt x="8512577" y="35496"/>
                  <a:pt x="8514694" y="30172"/>
                  <a:pt x="8518925" y="25803"/>
                </a:cubicBezTo>
                <a:cubicBezTo>
                  <a:pt x="8523158" y="21434"/>
                  <a:pt x="8528550" y="19250"/>
                  <a:pt x="8535104" y="19250"/>
                </a:cubicBezTo>
                <a:close/>
                <a:moveTo>
                  <a:pt x="10192968" y="11878"/>
                </a:moveTo>
                <a:lnTo>
                  <a:pt x="10232288" y="11878"/>
                </a:lnTo>
                <a:lnTo>
                  <a:pt x="10268330" y="70447"/>
                </a:lnTo>
                <a:lnTo>
                  <a:pt x="10242936" y="70447"/>
                </a:lnTo>
                <a:close/>
                <a:moveTo>
                  <a:pt x="8672131" y="11878"/>
                </a:moveTo>
                <a:lnTo>
                  <a:pt x="8697115" y="11878"/>
                </a:lnTo>
                <a:lnTo>
                  <a:pt x="8736434" y="70447"/>
                </a:lnTo>
                <a:lnTo>
                  <a:pt x="8708992" y="70447"/>
                </a:lnTo>
                <a:lnTo>
                  <a:pt x="8685237" y="31947"/>
                </a:lnTo>
                <a:lnTo>
                  <a:pt x="8684418" y="31947"/>
                </a:lnTo>
                <a:lnTo>
                  <a:pt x="8660663" y="70447"/>
                </a:lnTo>
                <a:lnTo>
                  <a:pt x="8633631" y="70447"/>
                </a:lnTo>
                <a:close/>
                <a:moveTo>
                  <a:pt x="7573594" y="11878"/>
                </a:moveTo>
                <a:lnTo>
                  <a:pt x="7612912" y="11878"/>
                </a:lnTo>
                <a:lnTo>
                  <a:pt x="7648956" y="70447"/>
                </a:lnTo>
                <a:lnTo>
                  <a:pt x="7623562" y="70447"/>
                </a:lnTo>
                <a:close/>
                <a:moveTo>
                  <a:pt x="5557456" y="11878"/>
                </a:moveTo>
                <a:lnTo>
                  <a:pt x="5582440" y="11878"/>
                </a:lnTo>
                <a:lnTo>
                  <a:pt x="5621759" y="70447"/>
                </a:lnTo>
                <a:lnTo>
                  <a:pt x="5594318" y="70447"/>
                </a:lnTo>
                <a:lnTo>
                  <a:pt x="5570562" y="31947"/>
                </a:lnTo>
                <a:lnTo>
                  <a:pt x="5569743" y="31947"/>
                </a:lnTo>
                <a:lnTo>
                  <a:pt x="5545988" y="70447"/>
                </a:lnTo>
                <a:lnTo>
                  <a:pt x="5518956" y="70447"/>
                </a:lnTo>
                <a:close/>
                <a:moveTo>
                  <a:pt x="3938206" y="11878"/>
                </a:moveTo>
                <a:lnTo>
                  <a:pt x="3963190" y="11878"/>
                </a:lnTo>
                <a:lnTo>
                  <a:pt x="4002509" y="70447"/>
                </a:lnTo>
                <a:lnTo>
                  <a:pt x="3975068" y="70447"/>
                </a:lnTo>
                <a:lnTo>
                  <a:pt x="3951313" y="31947"/>
                </a:lnTo>
                <a:lnTo>
                  <a:pt x="3950494" y="31947"/>
                </a:lnTo>
                <a:lnTo>
                  <a:pt x="3926738" y="70447"/>
                </a:lnTo>
                <a:lnTo>
                  <a:pt x="3899706" y="70447"/>
                </a:lnTo>
                <a:close/>
                <a:moveTo>
                  <a:pt x="2812713" y="11878"/>
                </a:moveTo>
                <a:lnTo>
                  <a:pt x="2852442" y="11878"/>
                </a:lnTo>
                <a:lnTo>
                  <a:pt x="2802474" y="70447"/>
                </a:lnTo>
                <a:lnTo>
                  <a:pt x="2777081" y="70447"/>
                </a:lnTo>
                <a:close/>
                <a:moveTo>
                  <a:pt x="1837201" y="11878"/>
                </a:moveTo>
                <a:lnTo>
                  <a:pt x="1876520" y="11878"/>
                </a:lnTo>
                <a:lnTo>
                  <a:pt x="1912563" y="70447"/>
                </a:lnTo>
                <a:lnTo>
                  <a:pt x="1887170" y="70447"/>
                </a:lnTo>
                <a:close/>
                <a:moveTo>
                  <a:pt x="9260033" y="4915"/>
                </a:moveTo>
                <a:lnTo>
                  <a:pt x="9296075" y="4915"/>
                </a:lnTo>
                <a:lnTo>
                  <a:pt x="9296075" y="129016"/>
                </a:lnTo>
                <a:lnTo>
                  <a:pt x="9296894" y="129016"/>
                </a:lnTo>
                <a:cubicBezTo>
                  <a:pt x="9303175" y="117821"/>
                  <a:pt x="9311776" y="109220"/>
                  <a:pt x="9322697" y="103213"/>
                </a:cubicBezTo>
                <a:cubicBezTo>
                  <a:pt x="9334165" y="96660"/>
                  <a:pt x="9346453" y="93383"/>
                  <a:pt x="9359559" y="93383"/>
                </a:cubicBezTo>
                <a:cubicBezTo>
                  <a:pt x="9365293" y="93383"/>
                  <a:pt x="9371096" y="94134"/>
                  <a:pt x="9376966" y="95636"/>
                </a:cubicBezTo>
                <a:cubicBezTo>
                  <a:pt x="9382837" y="97137"/>
                  <a:pt x="9388980" y="99800"/>
                  <a:pt x="9395397" y="103622"/>
                </a:cubicBezTo>
                <a:cubicBezTo>
                  <a:pt x="9401814" y="107445"/>
                  <a:pt x="9407411" y="112428"/>
                  <a:pt x="9412190" y="118572"/>
                </a:cubicBezTo>
                <a:cubicBezTo>
                  <a:pt x="9416968" y="124715"/>
                  <a:pt x="9420927" y="132839"/>
                  <a:pt x="9424067" y="142942"/>
                </a:cubicBezTo>
                <a:cubicBezTo>
                  <a:pt x="9427208" y="153044"/>
                  <a:pt x="9428777" y="164649"/>
                  <a:pt x="9428777" y="177755"/>
                </a:cubicBezTo>
                <a:lnTo>
                  <a:pt x="9428777" y="295713"/>
                </a:lnTo>
                <a:lnTo>
                  <a:pt x="9392735" y="295713"/>
                </a:lnTo>
                <a:lnTo>
                  <a:pt x="9392735" y="181851"/>
                </a:lnTo>
                <a:cubicBezTo>
                  <a:pt x="9392735" y="164376"/>
                  <a:pt x="9389048" y="150246"/>
                  <a:pt x="9381676" y="139460"/>
                </a:cubicBezTo>
                <a:cubicBezTo>
                  <a:pt x="9374304" y="128675"/>
                  <a:pt x="9362700" y="123282"/>
                  <a:pt x="9346862" y="123282"/>
                </a:cubicBezTo>
                <a:cubicBezTo>
                  <a:pt x="9335668" y="123282"/>
                  <a:pt x="9325701" y="126695"/>
                  <a:pt x="9316963" y="133521"/>
                </a:cubicBezTo>
                <a:cubicBezTo>
                  <a:pt x="9308226" y="140348"/>
                  <a:pt x="9302083" y="148812"/>
                  <a:pt x="9298532" y="158915"/>
                </a:cubicBezTo>
                <a:cubicBezTo>
                  <a:pt x="9296894" y="163284"/>
                  <a:pt x="9296075" y="169018"/>
                  <a:pt x="9296075" y="176117"/>
                </a:cubicBezTo>
                <a:lnTo>
                  <a:pt x="9296075" y="295713"/>
                </a:lnTo>
                <a:lnTo>
                  <a:pt x="9260033" y="295713"/>
                </a:lnTo>
                <a:close/>
                <a:moveTo>
                  <a:pt x="8288483" y="4915"/>
                </a:moveTo>
                <a:lnTo>
                  <a:pt x="8324526" y="4915"/>
                </a:lnTo>
                <a:lnTo>
                  <a:pt x="8324526" y="129016"/>
                </a:lnTo>
                <a:lnTo>
                  <a:pt x="8325345" y="129016"/>
                </a:lnTo>
                <a:cubicBezTo>
                  <a:pt x="8331625" y="117821"/>
                  <a:pt x="8340226" y="109220"/>
                  <a:pt x="8351148" y="103213"/>
                </a:cubicBezTo>
                <a:cubicBezTo>
                  <a:pt x="8362616" y="96660"/>
                  <a:pt x="8374903" y="93383"/>
                  <a:pt x="8388010" y="93383"/>
                </a:cubicBezTo>
                <a:cubicBezTo>
                  <a:pt x="8393744" y="93383"/>
                  <a:pt x="8399546" y="94134"/>
                  <a:pt x="8405417" y="95636"/>
                </a:cubicBezTo>
                <a:cubicBezTo>
                  <a:pt x="8411287" y="97137"/>
                  <a:pt x="8417431" y="99800"/>
                  <a:pt x="8423848" y="103622"/>
                </a:cubicBezTo>
                <a:cubicBezTo>
                  <a:pt x="8430264" y="107445"/>
                  <a:pt x="8435862" y="112428"/>
                  <a:pt x="8440640" y="118572"/>
                </a:cubicBezTo>
                <a:cubicBezTo>
                  <a:pt x="8445418" y="124715"/>
                  <a:pt x="8449378" y="132839"/>
                  <a:pt x="8452518" y="142942"/>
                </a:cubicBezTo>
                <a:cubicBezTo>
                  <a:pt x="8455657" y="153044"/>
                  <a:pt x="8457228" y="164649"/>
                  <a:pt x="8457228" y="177755"/>
                </a:cubicBezTo>
                <a:lnTo>
                  <a:pt x="8457228" y="295713"/>
                </a:lnTo>
                <a:lnTo>
                  <a:pt x="8421185" y="295713"/>
                </a:lnTo>
                <a:lnTo>
                  <a:pt x="8421185" y="181851"/>
                </a:lnTo>
                <a:cubicBezTo>
                  <a:pt x="8421185" y="164376"/>
                  <a:pt x="8417499" y="150246"/>
                  <a:pt x="8410127" y="139460"/>
                </a:cubicBezTo>
                <a:cubicBezTo>
                  <a:pt x="8402754" y="128675"/>
                  <a:pt x="8391150" y="123282"/>
                  <a:pt x="8375313" y="123282"/>
                </a:cubicBezTo>
                <a:cubicBezTo>
                  <a:pt x="8364117" y="123282"/>
                  <a:pt x="8354152" y="126695"/>
                  <a:pt x="8345414" y="133521"/>
                </a:cubicBezTo>
                <a:cubicBezTo>
                  <a:pt x="8336676" y="140348"/>
                  <a:pt x="8330532" y="148812"/>
                  <a:pt x="8326983" y="158915"/>
                </a:cubicBezTo>
                <a:cubicBezTo>
                  <a:pt x="8325345" y="163284"/>
                  <a:pt x="8324526" y="169018"/>
                  <a:pt x="8324526" y="176117"/>
                </a:cubicBezTo>
                <a:lnTo>
                  <a:pt x="8324526" y="295713"/>
                </a:lnTo>
                <a:lnTo>
                  <a:pt x="8288483" y="295713"/>
                </a:lnTo>
                <a:close/>
                <a:moveTo>
                  <a:pt x="7993208" y="4915"/>
                </a:moveTo>
                <a:lnTo>
                  <a:pt x="8029250" y="4915"/>
                </a:lnTo>
                <a:lnTo>
                  <a:pt x="8029250" y="129016"/>
                </a:lnTo>
                <a:lnTo>
                  <a:pt x="8030070" y="129016"/>
                </a:lnTo>
                <a:cubicBezTo>
                  <a:pt x="8036350" y="117821"/>
                  <a:pt x="8044950" y="109220"/>
                  <a:pt x="8055873" y="103213"/>
                </a:cubicBezTo>
                <a:cubicBezTo>
                  <a:pt x="8067342" y="96660"/>
                  <a:pt x="8079628" y="93383"/>
                  <a:pt x="8092734" y="93383"/>
                </a:cubicBezTo>
                <a:cubicBezTo>
                  <a:pt x="8098469" y="93383"/>
                  <a:pt x="8104271" y="94134"/>
                  <a:pt x="8110142" y="95636"/>
                </a:cubicBezTo>
                <a:cubicBezTo>
                  <a:pt x="8116012" y="97137"/>
                  <a:pt x="8122156" y="99800"/>
                  <a:pt x="8128572" y="103622"/>
                </a:cubicBezTo>
                <a:cubicBezTo>
                  <a:pt x="8134989" y="107445"/>
                  <a:pt x="8140586" y="112428"/>
                  <a:pt x="8145365" y="118572"/>
                </a:cubicBezTo>
                <a:cubicBezTo>
                  <a:pt x="8150144" y="124715"/>
                  <a:pt x="8154102" y="132839"/>
                  <a:pt x="8157243" y="142942"/>
                </a:cubicBezTo>
                <a:cubicBezTo>
                  <a:pt x="8160383" y="153044"/>
                  <a:pt x="8161953" y="164649"/>
                  <a:pt x="8161953" y="177755"/>
                </a:cubicBezTo>
                <a:lnTo>
                  <a:pt x="8161953" y="295713"/>
                </a:lnTo>
                <a:lnTo>
                  <a:pt x="8125910" y="295713"/>
                </a:lnTo>
                <a:lnTo>
                  <a:pt x="8125910" y="181851"/>
                </a:lnTo>
                <a:cubicBezTo>
                  <a:pt x="8125910" y="164376"/>
                  <a:pt x="8122224" y="150246"/>
                  <a:pt x="8114852" y="139460"/>
                </a:cubicBezTo>
                <a:cubicBezTo>
                  <a:pt x="8107480" y="128675"/>
                  <a:pt x="8095874" y="123282"/>
                  <a:pt x="8080038" y="123282"/>
                </a:cubicBezTo>
                <a:cubicBezTo>
                  <a:pt x="8068842" y="123282"/>
                  <a:pt x="8058876" y="126695"/>
                  <a:pt x="8050139" y="133521"/>
                </a:cubicBezTo>
                <a:cubicBezTo>
                  <a:pt x="8041401" y="140348"/>
                  <a:pt x="8035258" y="148812"/>
                  <a:pt x="8031708" y="158915"/>
                </a:cubicBezTo>
                <a:cubicBezTo>
                  <a:pt x="8030070" y="163284"/>
                  <a:pt x="8029250" y="169018"/>
                  <a:pt x="8029250" y="176117"/>
                </a:cubicBezTo>
                <a:lnTo>
                  <a:pt x="8029250" y="295713"/>
                </a:lnTo>
                <a:lnTo>
                  <a:pt x="7993208" y="295713"/>
                </a:lnTo>
                <a:close/>
                <a:moveTo>
                  <a:pt x="7335982" y="4915"/>
                </a:moveTo>
                <a:lnTo>
                  <a:pt x="7372025" y="4915"/>
                </a:lnTo>
                <a:lnTo>
                  <a:pt x="7372025" y="129016"/>
                </a:lnTo>
                <a:lnTo>
                  <a:pt x="7372844" y="129016"/>
                </a:lnTo>
                <a:cubicBezTo>
                  <a:pt x="7379124" y="117821"/>
                  <a:pt x="7387726" y="109220"/>
                  <a:pt x="7398648" y="103213"/>
                </a:cubicBezTo>
                <a:cubicBezTo>
                  <a:pt x="7410116" y="96660"/>
                  <a:pt x="7422403" y="93383"/>
                  <a:pt x="7435510" y="93383"/>
                </a:cubicBezTo>
                <a:cubicBezTo>
                  <a:pt x="7441244" y="93383"/>
                  <a:pt x="7447046" y="94134"/>
                  <a:pt x="7452916" y="95636"/>
                </a:cubicBezTo>
                <a:cubicBezTo>
                  <a:pt x="7458787" y="97137"/>
                  <a:pt x="7464930" y="99800"/>
                  <a:pt x="7471347" y="103622"/>
                </a:cubicBezTo>
                <a:cubicBezTo>
                  <a:pt x="7477764" y="107445"/>
                  <a:pt x="7483362" y="112428"/>
                  <a:pt x="7488140" y="118572"/>
                </a:cubicBezTo>
                <a:cubicBezTo>
                  <a:pt x="7492918" y="124715"/>
                  <a:pt x="7496878" y="132839"/>
                  <a:pt x="7500018" y="142942"/>
                </a:cubicBezTo>
                <a:cubicBezTo>
                  <a:pt x="7503157" y="153044"/>
                  <a:pt x="7504728" y="164649"/>
                  <a:pt x="7504728" y="177755"/>
                </a:cubicBezTo>
                <a:lnTo>
                  <a:pt x="7504728" y="295713"/>
                </a:lnTo>
                <a:lnTo>
                  <a:pt x="7468685" y="295713"/>
                </a:lnTo>
                <a:lnTo>
                  <a:pt x="7468685" y="181851"/>
                </a:lnTo>
                <a:cubicBezTo>
                  <a:pt x="7468685" y="164376"/>
                  <a:pt x="7464998" y="150246"/>
                  <a:pt x="7457626" y="139460"/>
                </a:cubicBezTo>
                <a:cubicBezTo>
                  <a:pt x="7450254" y="128675"/>
                  <a:pt x="7438649" y="123282"/>
                  <a:pt x="7422812" y="123282"/>
                </a:cubicBezTo>
                <a:cubicBezTo>
                  <a:pt x="7411618" y="123282"/>
                  <a:pt x="7401651" y="126695"/>
                  <a:pt x="7392914" y="133521"/>
                </a:cubicBezTo>
                <a:cubicBezTo>
                  <a:pt x="7384176" y="140348"/>
                  <a:pt x="7378032" y="148812"/>
                  <a:pt x="7374482" y="158915"/>
                </a:cubicBezTo>
                <a:cubicBezTo>
                  <a:pt x="7372844" y="163284"/>
                  <a:pt x="7372025" y="169018"/>
                  <a:pt x="7372025" y="176117"/>
                </a:cubicBezTo>
                <a:lnTo>
                  <a:pt x="7372025" y="295713"/>
                </a:lnTo>
                <a:lnTo>
                  <a:pt x="7335982" y="295713"/>
                </a:lnTo>
                <a:close/>
                <a:moveTo>
                  <a:pt x="6307283" y="4915"/>
                </a:moveTo>
                <a:lnTo>
                  <a:pt x="6343325" y="4915"/>
                </a:lnTo>
                <a:lnTo>
                  <a:pt x="6343325" y="129016"/>
                </a:lnTo>
                <a:lnTo>
                  <a:pt x="6344144" y="129016"/>
                </a:lnTo>
                <a:cubicBezTo>
                  <a:pt x="6350425" y="117821"/>
                  <a:pt x="6359026" y="109220"/>
                  <a:pt x="6369948" y="103213"/>
                </a:cubicBezTo>
                <a:cubicBezTo>
                  <a:pt x="6381416" y="96660"/>
                  <a:pt x="6393703" y="93383"/>
                  <a:pt x="6406810" y="93383"/>
                </a:cubicBezTo>
                <a:cubicBezTo>
                  <a:pt x="6412544" y="93383"/>
                  <a:pt x="6418346" y="94134"/>
                  <a:pt x="6424216" y="95636"/>
                </a:cubicBezTo>
                <a:cubicBezTo>
                  <a:pt x="6430087" y="97137"/>
                  <a:pt x="6436231" y="99800"/>
                  <a:pt x="6442647" y="103622"/>
                </a:cubicBezTo>
                <a:cubicBezTo>
                  <a:pt x="6449064" y="107445"/>
                  <a:pt x="6454662" y="112428"/>
                  <a:pt x="6459440" y="118572"/>
                </a:cubicBezTo>
                <a:cubicBezTo>
                  <a:pt x="6464219" y="124715"/>
                  <a:pt x="6468178" y="132839"/>
                  <a:pt x="6471318" y="142942"/>
                </a:cubicBezTo>
                <a:cubicBezTo>
                  <a:pt x="6474458" y="153044"/>
                  <a:pt x="6476028" y="164649"/>
                  <a:pt x="6476028" y="177755"/>
                </a:cubicBezTo>
                <a:lnTo>
                  <a:pt x="6476028" y="295713"/>
                </a:lnTo>
                <a:lnTo>
                  <a:pt x="6439985" y="295713"/>
                </a:lnTo>
                <a:lnTo>
                  <a:pt x="6439985" y="181851"/>
                </a:lnTo>
                <a:cubicBezTo>
                  <a:pt x="6439985" y="164376"/>
                  <a:pt x="6436299" y="150246"/>
                  <a:pt x="6428927" y="139460"/>
                </a:cubicBezTo>
                <a:cubicBezTo>
                  <a:pt x="6421554" y="128675"/>
                  <a:pt x="6409950" y="123282"/>
                  <a:pt x="6394113" y="123282"/>
                </a:cubicBezTo>
                <a:cubicBezTo>
                  <a:pt x="6382918" y="123282"/>
                  <a:pt x="6372951" y="126695"/>
                  <a:pt x="6364214" y="133521"/>
                </a:cubicBezTo>
                <a:cubicBezTo>
                  <a:pt x="6355476" y="140348"/>
                  <a:pt x="6349333" y="148812"/>
                  <a:pt x="6345783" y="158915"/>
                </a:cubicBezTo>
                <a:cubicBezTo>
                  <a:pt x="6344144" y="163284"/>
                  <a:pt x="6343325" y="169018"/>
                  <a:pt x="6343325" y="176117"/>
                </a:cubicBezTo>
                <a:lnTo>
                  <a:pt x="6343325" y="295713"/>
                </a:lnTo>
                <a:lnTo>
                  <a:pt x="6307283" y="295713"/>
                </a:lnTo>
                <a:close/>
                <a:moveTo>
                  <a:pt x="230333" y="4915"/>
                </a:moveTo>
                <a:lnTo>
                  <a:pt x="266376" y="4915"/>
                </a:lnTo>
                <a:lnTo>
                  <a:pt x="266376" y="129016"/>
                </a:lnTo>
                <a:lnTo>
                  <a:pt x="267195" y="129016"/>
                </a:lnTo>
                <a:cubicBezTo>
                  <a:pt x="273475" y="117821"/>
                  <a:pt x="282077" y="109220"/>
                  <a:pt x="292998" y="103213"/>
                </a:cubicBezTo>
                <a:cubicBezTo>
                  <a:pt x="304467" y="96660"/>
                  <a:pt x="316754" y="93383"/>
                  <a:pt x="329860" y="93383"/>
                </a:cubicBezTo>
                <a:cubicBezTo>
                  <a:pt x="335594" y="93383"/>
                  <a:pt x="341397" y="94134"/>
                  <a:pt x="347267" y="95636"/>
                </a:cubicBezTo>
                <a:cubicBezTo>
                  <a:pt x="353138" y="97137"/>
                  <a:pt x="359281" y="99800"/>
                  <a:pt x="365698" y="103622"/>
                </a:cubicBezTo>
                <a:cubicBezTo>
                  <a:pt x="372115" y="107445"/>
                  <a:pt x="377712" y="112428"/>
                  <a:pt x="382491" y="118572"/>
                </a:cubicBezTo>
                <a:cubicBezTo>
                  <a:pt x="387269" y="124715"/>
                  <a:pt x="391228" y="132839"/>
                  <a:pt x="394368" y="142942"/>
                </a:cubicBezTo>
                <a:cubicBezTo>
                  <a:pt x="397508" y="153044"/>
                  <a:pt x="399078" y="164649"/>
                  <a:pt x="399078" y="177755"/>
                </a:cubicBezTo>
                <a:lnTo>
                  <a:pt x="399078" y="295713"/>
                </a:lnTo>
                <a:lnTo>
                  <a:pt x="363036" y="295713"/>
                </a:lnTo>
                <a:lnTo>
                  <a:pt x="363036" y="181851"/>
                </a:lnTo>
                <a:cubicBezTo>
                  <a:pt x="363036" y="164376"/>
                  <a:pt x="359350" y="150246"/>
                  <a:pt x="351977" y="139460"/>
                </a:cubicBezTo>
                <a:cubicBezTo>
                  <a:pt x="344605" y="128675"/>
                  <a:pt x="333000" y="123282"/>
                  <a:pt x="317164" y="123282"/>
                </a:cubicBezTo>
                <a:cubicBezTo>
                  <a:pt x="305968" y="123282"/>
                  <a:pt x="296002" y="126695"/>
                  <a:pt x="287264" y="133521"/>
                </a:cubicBezTo>
                <a:cubicBezTo>
                  <a:pt x="278527" y="140348"/>
                  <a:pt x="272383" y="148812"/>
                  <a:pt x="268834" y="158915"/>
                </a:cubicBezTo>
                <a:cubicBezTo>
                  <a:pt x="267195" y="163284"/>
                  <a:pt x="266376" y="169018"/>
                  <a:pt x="266376" y="176117"/>
                </a:cubicBezTo>
                <a:lnTo>
                  <a:pt x="266376" y="295713"/>
                </a:lnTo>
                <a:lnTo>
                  <a:pt x="230333" y="295713"/>
                </a:lnTo>
                <a:close/>
                <a:moveTo>
                  <a:pt x="6972680" y="409"/>
                </a:moveTo>
                <a:cubicBezTo>
                  <a:pt x="6982783" y="409"/>
                  <a:pt x="6991111" y="3276"/>
                  <a:pt x="6997664" y="9011"/>
                </a:cubicBezTo>
                <a:cubicBezTo>
                  <a:pt x="7004218" y="14745"/>
                  <a:pt x="7007494" y="22117"/>
                  <a:pt x="7007494" y="31128"/>
                </a:cubicBezTo>
                <a:cubicBezTo>
                  <a:pt x="7007494" y="39865"/>
                  <a:pt x="7002784" y="49012"/>
                  <a:pt x="6993364" y="58569"/>
                </a:cubicBezTo>
                <a:cubicBezTo>
                  <a:pt x="6983944" y="68126"/>
                  <a:pt x="6978278" y="74952"/>
                  <a:pt x="6976366" y="79048"/>
                </a:cubicBezTo>
                <a:lnTo>
                  <a:pt x="6957116" y="74133"/>
                </a:lnTo>
                <a:cubicBezTo>
                  <a:pt x="6958755" y="68399"/>
                  <a:pt x="6963055" y="61777"/>
                  <a:pt x="6970018" y="54269"/>
                </a:cubicBezTo>
                <a:cubicBezTo>
                  <a:pt x="6976981" y="46760"/>
                  <a:pt x="6980462" y="40411"/>
                  <a:pt x="6980462" y="35223"/>
                </a:cubicBezTo>
                <a:cubicBezTo>
                  <a:pt x="6980462" y="31128"/>
                  <a:pt x="6979166" y="27851"/>
                  <a:pt x="6976571" y="25394"/>
                </a:cubicBezTo>
                <a:cubicBezTo>
                  <a:pt x="6973978" y="22936"/>
                  <a:pt x="6970632" y="21707"/>
                  <a:pt x="6966537" y="21707"/>
                </a:cubicBezTo>
                <a:cubicBezTo>
                  <a:pt x="6959164" y="21707"/>
                  <a:pt x="6952611" y="26486"/>
                  <a:pt x="6946877" y="36042"/>
                </a:cubicBezTo>
                <a:lnTo>
                  <a:pt x="6932952" y="27441"/>
                </a:lnTo>
                <a:cubicBezTo>
                  <a:pt x="6941417" y="9420"/>
                  <a:pt x="6954659" y="409"/>
                  <a:pt x="6972680" y="409"/>
                </a:cubicBezTo>
                <a:close/>
                <a:moveTo>
                  <a:pt x="4649400" y="0"/>
                </a:moveTo>
                <a:cubicBezTo>
                  <a:pt x="4659230" y="0"/>
                  <a:pt x="4667421" y="2867"/>
                  <a:pt x="4673974" y="8601"/>
                </a:cubicBezTo>
                <a:cubicBezTo>
                  <a:pt x="4680528" y="14335"/>
                  <a:pt x="4683805" y="21707"/>
                  <a:pt x="4683805" y="30718"/>
                </a:cubicBezTo>
                <a:cubicBezTo>
                  <a:pt x="4683805" y="39456"/>
                  <a:pt x="4679162" y="48603"/>
                  <a:pt x="4669879" y="58160"/>
                </a:cubicBezTo>
                <a:cubicBezTo>
                  <a:pt x="4660595" y="67716"/>
                  <a:pt x="4654998" y="74543"/>
                  <a:pt x="4653086" y="78638"/>
                </a:cubicBezTo>
                <a:lnTo>
                  <a:pt x="4633427" y="73723"/>
                </a:lnTo>
                <a:cubicBezTo>
                  <a:pt x="4635065" y="67989"/>
                  <a:pt x="4639366" y="61368"/>
                  <a:pt x="4646328" y="53859"/>
                </a:cubicBezTo>
                <a:cubicBezTo>
                  <a:pt x="4653291" y="46350"/>
                  <a:pt x="4656772" y="40002"/>
                  <a:pt x="4656772" y="34814"/>
                </a:cubicBezTo>
                <a:cubicBezTo>
                  <a:pt x="4656772" y="30718"/>
                  <a:pt x="4655475" y="27441"/>
                  <a:pt x="4652881" y="24984"/>
                </a:cubicBezTo>
                <a:cubicBezTo>
                  <a:pt x="4650288" y="22527"/>
                  <a:pt x="4647079" y="21298"/>
                  <a:pt x="4643257" y="21298"/>
                </a:cubicBezTo>
                <a:cubicBezTo>
                  <a:pt x="4635611" y="21298"/>
                  <a:pt x="4628922" y="26076"/>
                  <a:pt x="4623187" y="35633"/>
                </a:cubicBezTo>
                <a:lnTo>
                  <a:pt x="4609262" y="27032"/>
                </a:lnTo>
                <a:cubicBezTo>
                  <a:pt x="4617726" y="9011"/>
                  <a:pt x="4631106" y="0"/>
                  <a:pt x="46494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62468" y="2010399"/>
            <a:ext cx="11171801" cy="2340336"/>
          </a:xfrm>
          <a:custGeom>
            <a:avLst/>
            <a:gdLst/>
            <a:ahLst/>
            <a:cxnLst/>
            <a:rect l="l" t="t" r="r" b="b"/>
            <a:pathLst>
              <a:path w="11171801" h="2340336">
                <a:moveTo>
                  <a:pt x="387202" y="2292058"/>
                </a:moveTo>
                <a:cubicBezTo>
                  <a:pt x="393049" y="2292211"/>
                  <a:pt x="397821" y="2294257"/>
                  <a:pt x="401520" y="2298194"/>
                </a:cubicBezTo>
                <a:cubicBezTo>
                  <a:pt x="405218" y="2302131"/>
                  <a:pt x="407127" y="2307040"/>
                  <a:pt x="407246" y="2312921"/>
                </a:cubicBezTo>
                <a:cubicBezTo>
                  <a:pt x="407153" y="2318818"/>
                  <a:pt x="405295" y="2323796"/>
                  <a:pt x="401673" y="2327852"/>
                </a:cubicBezTo>
                <a:cubicBezTo>
                  <a:pt x="398051" y="2331909"/>
                  <a:pt x="393228" y="2334022"/>
                  <a:pt x="387202" y="2334193"/>
                </a:cubicBezTo>
                <a:cubicBezTo>
                  <a:pt x="380964" y="2334022"/>
                  <a:pt x="375953" y="2331909"/>
                  <a:pt x="372169" y="2327852"/>
                </a:cubicBezTo>
                <a:cubicBezTo>
                  <a:pt x="368385" y="2323796"/>
                  <a:pt x="366443" y="2318818"/>
                  <a:pt x="366340" y="2312921"/>
                </a:cubicBezTo>
                <a:cubicBezTo>
                  <a:pt x="366468" y="2307040"/>
                  <a:pt x="368462" y="2302131"/>
                  <a:pt x="372323" y="2298194"/>
                </a:cubicBezTo>
                <a:cubicBezTo>
                  <a:pt x="376183" y="2294257"/>
                  <a:pt x="381143" y="2292211"/>
                  <a:pt x="387202" y="2292058"/>
                </a:cubicBezTo>
                <a:close/>
                <a:moveTo>
                  <a:pt x="1859490" y="2212191"/>
                </a:moveTo>
                <a:cubicBezTo>
                  <a:pt x="1866531" y="2212318"/>
                  <a:pt x="1872088" y="2214620"/>
                  <a:pt x="1876163" y="2219095"/>
                </a:cubicBezTo>
                <a:cubicBezTo>
                  <a:pt x="1880237" y="2223571"/>
                  <a:pt x="1882317" y="2229452"/>
                  <a:pt x="1882402" y="2236741"/>
                </a:cubicBezTo>
                <a:cubicBezTo>
                  <a:pt x="1882283" y="2244310"/>
                  <a:pt x="1879863" y="2250652"/>
                  <a:pt x="1875140" y="2255767"/>
                </a:cubicBezTo>
                <a:cubicBezTo>
                  <a:pt x="1870418" y="2260882"/>
                  <a:pt x="1864110" y="2263541"/>
                  <a:pt x="1856217" y="2263746"/>
                </a:cubicBezTo>
                <a:cubicBezTo>
                  <a:pt x="1849373" y="2263584"/>
                  <a:pt x="1843934" y="2261248"/>
                  <a:pt x="1839902" y="2256739"/>
                </a:cubicBezTo>
                <a:cubicBezTo>
                  <a:pt x="1835870" y="2252229"/>
                  <a:pt x="1833808" y="2246518"/>
                  <a:pt x="1833714" y="2239605"/>
                </a:cubicBezTo>
                <a:cubicBezTo>
                  <a:pt x="1833842" y="2231839"/>
                  <a:pt x="1836246" y="2225378"/>
                  <a:pt x="1840926" y="2220221"/>
                </a:cubicBezTo>
                <a:cubicBezTo>
                  <a:pt x="1845605" y="2215063"/>
                  <a:pt x="1851794" y="2212387"/>
                  <a:pt x="1859490" y="2212191"/>
                </a:cubicBezTo>
                <a:close/>
                <a:moveTo>
                  <a:pt x="909605" y="2083942"/>
                </a:moveTo>
                <a:cubicBezTo>
                  <a:pt x="894392" y="2084198"/>
                  <a:pt x="880492" y="2089059"/>
                  <a:pt x="867904" y="2098525"/>
                </a:cubicBezTo>
                <a:cubicBezTo>
                  <a:pt x="855316" y="2107992"/>
                  <a:pt x="845208" y="2120531"/>
                  <a:pt x="837580" y="2136143"/>
                </a:cubicBezTo>
                <a:cubicBezTo>
                  <a:pt x="829952" y="2151755"/>
                  <a:pt x="825973" y="2168907"/>
                  <a:pt x="825642" y="2187600"/>
                </a:cubicBezTo>
                <a:cubicBezTo>
                  <a:pt x="825770" y="2203058"/>
                  <a:pt x="828893" y="2214957"/>
                  <a:pt x="835011" y="2223296"/>
                </a:cubicBezTo>
                <a:cubicBezTo>
                  <a:pt x="841129" y="2231635"/>
                  <a:pt x="849474" y="2235852"/>
                  <a:pt x="860046" y="2235946"/>
                </a:cubicBezTo>
                <a:cubicBezTo>
                  <a:pt x="876437" y="2235289"/>
                  <a:pt x="891063" y="2227589"/>
                  <a:pt x="903922" y="2212848"/>
                </a:cubicBezTo>
                <a:cubicBezTo>
                  <a:pt x="916781" y="2198107"/>
                  <a:pt x="925365" y="2180268"/>
                  <a:pt x="929674" y="2159330"/>
                </a:cubicBezTo>
                <a:lnTo>
                  <a:pt x="942780" y="2090908"/>
                </a:lnTo>
                <a:cubicBezTo>
                  <a:pt x="939478" y="2089004"/>
                  <a:pt x="935024" y="2087382"/>
                  <a:pt x="929418" y="2086042"/>
                </a:cubicBezTo>
                <a:cubicBezTo>
                  <a:pt x="923812" y="2084702"/>
                  <a:pt x="917207" y="2084002"/>
                  <a:pt x="909605" y="2083942"/>
                </a:cubicBezTo>
                <a:close/>
                <a:moveTo>
                  <a:pt x="1745483" y="2083533"/>
                </a:moveTo>
                <a:cubicBezTo>
                  <a:pt x="1731185" y="2083894"/>
                  <a:pt x="1718715" y="2088953"/>
                  <a:pt x="1708074" y="2098707"/>
                </a:cubicBezTo>
                <a:cubicBezTo>
                  <a:pt x="1697434" y="2108462"/>
                  <a:pt x="1689183" y="2120743"/>
                  <a:pt x="1683322" y="2135551"/>
                </a:cubicBezTo>
                <a:cubicBezTo>
                  <a:pt x="1677461" y="2150359"/>
                  <a:pt x="1674553" y="2165523"/>
                  <a:pt x="1674596" y="2181044"/>
                </a:cubicBezTo>
                <a:cubicBezTo>
                  <a:pt x="1674723" y="2197527"/>
                  <a:pt x="1678872" y="2210859"/>
                  <a:pt x="1687042" y="2221042"/>
                </a:cubicBezTo>
                <a:cubicBezTo>
                  <a:pt x="1695212" y="2231225"/>
                  <a:pt x="1706633" y="2236466"/>
                  <a:pt x="1721308" y="2236765"/>
                </a:cubicBezTo>
                <a:cubicBezTo>
                  <a:pt x="1734819" y="2236413"/>
                  <a:pt x="1746859" y="2231381"/>
                  <a:pt x="1757427" y="2221666"/>
                </a:cubicBezTo>
                <a:cubicBezTo>
                  <a:pt x="1767994" y="2211952"/>
                  <a:pt x="1776331" y="2199666"/>
                  <a:pt x="1782437" y="2184807"/>
                </a:cubicBezTo>
                <a:cubicBezTo>
                  <a:pt x="1788543" y="2169949"/>
                  <a:pt x="1791659" y="2154628"/>
                  <a:pt x="1791785" y="2138844"/>
                </a:cubicBezTo>
                <a:cubicBezTo>
                  <a:pt x="1791874" y="2130938"/>
                  <a:pt x="1790513" y="2122759"/>
                  <a:pt x="1787703" y="2114307"/>
                </a:cubicBezTo>
                <a:cubicBezTo>
                  <a:pt x="1784893" y="2105854"/>
                  <a:pt x="1780103" y="2098677"/>
                  <a:pt x="1773331" y="2092774"/>
                </a:cubicBezTo>
                <a:cubicBezTo>
                  <a:pt x="1766561" y="2086871"/>
                  <a:pt x="1757278" y="2083791"/>
                  <a:pt x="1745483" y="2083533"/>
                </a:cubicBezTo>
                <a:close/>
                <a:moveTo>
                  <a:pt x="1356815" y="2083533"/>
                </a:moveTo>
                <a:cubicBezTo>
                  <a:pt x="1339543" y="2083857"/>
                  <a:pt x="1323910" y="2089173"/>
                  <a:pt x="1309917" y="2099481"/>
                </a:cubicBezTo>
                <a:cubicBezTo>
                  <a:pt x="1295923" y="2109790"/>
                  <a:pt x="1284752" y="2123149"/>
                  <a:pt x="1276404" y="2139557"/>
                </a:cubicBezTo>
                <a:cubicBezTo>
                  <a:pt x="1268057" y="2155966"/>
                  <a:pt x="1263716" y="2173482"/>
                  <a:pt x="1263382" y="2192107"/>
                </a:cubicBezTo>
                <a:cubicBezTo>
                  <a:pt x="1263160" y="2203613"/>
                  <a:pt x="1265550" y="2213685"/>
                  <a:pt x="1270553" y="2222323"/>
                </a:cubicBezTo>
                <a:cubicBezTo>
                  <a:pt x="1275556" y="2230961"/>
                  <a:pt x="1284504" y="2235502"/>
                  <a:pt x="1297395" y="2235946"/>
                </a:cubicBezTo>
                <a:cubicBezTo>
                  <a:pt x="1312139" y="2235511"/>
                  <a:pt x="1326396" y="2227162"/>
                  <a:pt x="1340164" y="2210900"/>
                </a:cubicBezTo>
                <a:cubicBezTo>
                  <a:pt x="1353932" y="2194637"/>
                  <a:pt x="1363573" y="2173070"/>
                  <a:pt x="1369087" y="2146198"/>
                </a:cubicBezTo>
                <a:lnTo>
                  <a:pt x="1380536" y="2086401"/>
                </a:lnTo>
                <a:cubicBezTo>
                  <a:pt x="1378117" y="2085744"/>
                  <a:pt x="1374982" y="2085112"/>
                  <a:pt x="1371130" y="2084506"/>
                </a:cubicBezTo>
                <a:cubicBezTo>
                  <a:pt x="1367279" y="2083900"/>
                  <a:pt x="1362508" y="2083576"/>
                  <a:pt x="1356815" y="2083533"/>
                </a:cubicBezTo>
                <a:close/>
                <a:moveTo>
                  <a:pt x="427350" y="2083123"/>
                </a:moveTo>
                <a:cubicBezTo>
                  <a:pt x="411001" y="2083789"/>
                  <a:pt x="397188" y="2090348"/>
                  <a:pt x="385910" y="2102799"/>
                </a:cubicBezTo>
                <a:cubicBezTo>
                  <a:pt x="374632" y="2115250"/>
                  <a:pt x="366863" y="2129597"/>
                  <a:pt x="362603" y="2145840"/>
                </a:cubicBezTo>
                <a:cubicBezTo>
                  <a:pt x="389871" y="2146386"/>
                  <a:pt x="412376" y="2144063"/>
                  <a:pt x="430117" y="2138870"/>
                </a:cubicBezTo>
                <a:cubicBezTo>
                  <a:pt x="447857" y="2133678"/>
                  <a:pt x="457043" y="2123567"/>
                  <a:pt x="457675" y="2108537"/>
                </a:cubicBezTo>
                <a:cubicBezTo>
                  <a:pt x="457539" y="2100305"/>
                  <a:pt x="454738" y="2094020"/>
                  <a:pt x="449274" y="2089682"/>
                </a:cubicBezTo>
                <a:cubicBezTo>
                  <a:pt x="443810" y="2085343"/>
                  <a:pt x="436502" y="2083157"/>
                  <a:pt x="427350" y="2083123"/>
                </a:cubicBezTo>
                <a:close/>
                <a:moveTo>
                  <a:pt x="1042273" y="2061057"/>
                </a:moveTo>
                <a:lnTo>
                  <a:pt x="1076254" y="2061057"/>
                </a:lnTo>
                <a:lnTo>
                  <a:pt x="1055366" y="2171643"/>
                </a:lnTo>
                <a:cubicBezTo>
                  <a:pt x="1054137" y="2177155"/>
                  <a:pt x="1053215" y="2182309"/>
                  <a:pt x="1052601" y="2187104"/>
                </a:cubicBezTo>
                <a:cubicBezTo>
                  <a:pt x="1051987" y="2191900"/>
                  <a:pt x="1051679" y="2196439"/>
                  <a:pt x="1051679" y="2200722"/>
                </a:cubicBezTo>
                <a:cubicBezTo>
                  <a:pt x="1051551" y="2211115"/>
                  <a:pt x="1053958" y="2219409"/>
                  <a:pt x="1058898" y="2225604"/>
                </a:cubicBezTo>
                <a:cubicBezTo>
                  <a:pt x="1063839" y="2231799"/>
                  <a:pt x="1072081" y="2234973"/>
                  <a:pt x="1083626" y="2235127"/>
                </a:cubicBezTo>
                <a:cubicBezTo>
                  <a:pt x="1096545" y="2234845"/>
                  <a:pt x="1109310" y="2228241"/>
                  <a:pt x="1121922" y="2215314"/>
                </a:cubicBezTo>
                <a:cubicBezTo>
                  <a:pt x="1134533" y="2202386"/>
                  <a:pt x="1143203" y="2184826"/>
                  <a:pt x="1147930" y="2162632"/>
                </a:cubicBezTo>
                <a:lnTo>
                  <a:pt x="1167180" y="2061057"/>
                </a:lnTo>
                <a:lnTo>
                  <a:pt x="1201174" y="2061057"/>
                </a:lnTo>
                <a:lnTo>
                  <a:pt x="1174552" y="2201505"/>
                </a:lnTo>
                <a:cubicBezTo>
                  <a:pt x="1170525" y="2223617"/>
                  <a:pt x="1167521" y="2242862"/>
                  <a:pt x="1165541" y="2259241"/>
                </a:cubicBezTo>
                <a:lnTo>
                  <a:pt x="1134823" y="2259241"/>
                </a:lnTo>
                <a:lnTo>
                  <a:pt x="1140147" y="2222020"/>
                </a:lnTo>
                <a:lnTo>
                  <a:pt x="1139328" y="2222020"/>
                </a:lnTo>
                <a:cubicBezTo>
                  <a:pt x="1130343" y="2235038"/>
                  <a:pt x="1119746" y="2245215"/>
                  <a:pt x="1107535" y="2252551"/>
                </a:cubicBezTo>
                <a:cubicBezTo>
                  <a:pt x="1095325" y="2259887"/>
                  <a:pt x="1082577" y="2263619"/>
                  <a:pt x="1069291" y="2263746"/>
                </a:cubicBezTo>
                <a:cubicBezTo>
                  <a:pt x="1056021" y="2264173"/>
                  <a:pt x="1044188" y="2260253"/>
                  <a:pt x="1033790" y="2251985"/>
                </a:cubicBezTo>
                <a:cubicBezTo>
                  <a:pt x="1023393" y="2243718"/>
                  <a:pt x="1017905" y="2228542"/>
                  <a:pt x="1017326" y="2206457"/>
                </a:cubicBezTo>
                <a:cubicBezTo>
                  <a:pt x="1017326" y="2201772"/>
                  <a:pt x="1017633" y="2196704"/>
                  <a:pt x="1018247" y="2191251"/>
                </a:cubicBezTo>
                <a:cubicBezTo>
                  <a:pt x="1018860" y="2185799"/>
                  <a:pt x="1019780" y="2179809"/>
                  <a:pt x="1021007" y="2173281"/>
                </a:cubicBezTo>
                <a:close/>
                <a:moveTo>
                  <a:pt x="537448" y="2061057"/>
                </a:moveTo>
                <a:lnTo>
                  <a:pt x="571429" y="2061057"/>
                </a:lnTo>
                <a:lnTo>
                  <a:pt x="550541" y="2171643"/>
                </a:lnTo>
                <a:cubicBezTo>
                  <a:pt x="549312" y="2177155"/>
                  <a:pt x="548390" y="2182309"/>
                  <a:pt x="547776" y="2187104"/>
                </a:cubicBezTo>
                <a:cubicBezTo>
                  <a:pt x="547162" y="2191900"/>
                  <a:pt x="546854" y="2196439"/>
                  <a:pt x="546854" y="2200722"/>
                </a:cubicBezTo>
                <a:cubicBezTo>
                  <a:pt x="546726" y="2211115"/>
                  <a:pt x="549133" y="2219409"/>
                  <a:pt x="554073" y="2225604"/>
                </a:cubicBezTo>
                <a:cubicBezTo>
                  <a:pt x="559014" y="2231799"/>
                  <a:pt x="567256" y="2234973"/>
                  <a:pt x="578802" y="2235127"/>
                </a:cubicBezTo>
                <a:cubicBezTo>
                  <a:pt x="591720" y="2234845"/>
                  <a:pt x="604485" y="2228241"/>
                  <a:pt x="617097" y="2215314"/>
                </a:cubicBezTo>
                <a:cubicBezTo>
                  <a:pt x="629708" y="2202386"/>
                  <a:pt x="638377" y="2184826"/>
                  <a:pt x="643105" y="2162632"/>
                </a:cubicBezTo>
                <a:lnTo>
                  <a:pt x="662355" y="2061057"/>
                </a:lnTo>
                <a:lnTo>
                  <a:pt x="696349" y="2061057"/>
                </a:lnTo>
                <a:lnTo>
                  <a:pt x="669727" y="2201505"/>
                </a:lnTo>
                <a:cubicBezTo>
                  <a:pt x="665699" y="2223617"/>
                  <a:pt x="662696" y="2242862"/>
                  <a:pt x="660716" y="2259241"/>
                </a:cubicBezTo>
                <a:lnTo>
                  <a:pt x="629998" y="2259241"/>
                </a:lnTo>
                <a:lnTo>
                  <a:pt x="635323" y="2222020"/>
                </a:lnTo>
                <a:lnTo>
                  <a:pt x="634503" y="2222020"/>
                </a:lnTo>
                <a:cubicBezTo>
                  <a:pt x="625518" y="2235038"/>
                  <a:pt x="614921" y="2245215"/>
                  <a:pt x="602710" y="2252551"/>
                </a:cubicBezTo>
                <a:cubicBezTo>
                  <a:pt x="590500" y="2259887"/>
                  <a:pt x="577752" y="2263619"/>
                  <a:pt x="564466" y="2263746"/>
                </a:cubicBezTo>
                <a:cubicBezTo>
                  <a:pt x="551196" y="2264173"/>
                  <a:pt x="539363" y="2260253"/>
                  <a:pt x="528965" y="2251985"/>
                </a:cubicBezTo>
                <a:cubicBezTo>
                  <a:pt x="518568" y="2243718"/>
                  <a:pt x="513080" y="2228542"/>
                  <a:pt x="512501" y="2206457"/>
                </a:cubicBezTo>
                <a:cubicBezTo>
                  <a:pt x="512501" y="2201772"/>
                  <a:pt x="512808" y="2196704"/>
                  <a:pt x="513422" y="2191251"/>
                </a:cubicBezTo>
                <a:cubicBezTo>
                  <a:pt x="514035" y="2185799"/>
                  <a:pt x="514955" y="2179809"/>
                  <a:pt x="516182" y="2173281"/>
                </a:cubicBezTo>
                <a:close/>
                <a:moveTo>
                  <a:pt x="264947" y="2061057"/>
                </a:moveTo>
                <a:lnTo>
                  <a:pt x="298908" y="2061057"/>
                </a:lnTo>
                <a:lnTo>
                  <a:pt x="260851" y="2259241"/>
                </a:lnTo>
                <a:lnTo>
                  <a:pt x="226856" y="2259241"/>
                </a:lnTo>
                <a:close/>
                <a:moveTo>
                  <a:pt x="1749171" y="2056552"/>
                </a:moveTo>
                <a:cubicBezTo>
                  <a:pt x="1767018" y="2056792"/>
                  <a:pt x="1781654" y="2060813"/>
                  <a:pt x="1793079" y="2068615"/>
                </a:cubicBezTo>
                <a:cubicBezTo>
                  <a:pt x="1804504" y="2076418"/>
                  <a:pt x="1812948" y="2086565"/>
                  <a:pt x="1818411" y="2099057"/>
                </a:cubicBezTo>
                <a:cubicBezTo>
                  <a:pt x="1823874" y="2111548"/>
                  <a:pt x="1826586" y="2124947"/>
                  <a:pt x="1826548" y="2139254"/>
                </a:cubicBezTo>
                <a:cubicBezTo>
                  <a:pt x="1826422" y="2160009"/>
                  <a:pt x="1821855" y="2179812"/>
                  <a:pt x="1812846" y="2198661"/>
                </a:cubicBezTo>
                <a:cubicBezTo>
                  <a:pt x="1803837" y="2217511"/>
                  <a:pt x="1791141" y="2232969"/>
                  <a:pt x="1774756" y="2245036"/>
                </a:cubicBezTo>
                <a:cubicBezTo>
                  <a:pt x="1758372" y="2257103"/>
                  <a:pt x="1739053" y="2263339"/>
                  <a:pt x="1716800" y="2263746"/>
                </a:cubicBezTo>
                <a:cubicBezTo>
                  <a:pt x="1691891" y="2263142"/>
                  <a:pt x="1672799" y="2255146"/>
                  <a:pt x="1659524" y="2239757"/>
                </a:cubicBezTo>
                <a:cubicBezTo>
                  <a:pt x="1646250" y="2224367"/>
                  <a:pt x="1639550" y="2205206"/>
                  <a:pt x="1639423" y="2182273"/>
                </a:cubicBezTo>
                <a:cubicBezTo>
                  <a:pt x="1639587" y="2160213"/>
                  <a:pt x="1644306" y="2139697"/>
                  <a:pt x="1653580" y="2120726"/>
                </a:cubicBezTo>
                <a:cubicBezTo>
                  <a:pt x="1662855" y="2101755"/>
                  <a:pt x="1675704" y="2086403"/>
                  <a:pt x="1692126" y="2074670"/>
                </a:cubicBezTo>
                <a:cubicBezTo>
                  <a:pt x="1708549" y="2062937"/>
                  <a:pt x="1727564" y="2056898"/>
                  <a:pt x="1749171" y="2056552"/>
                </a:cubicBezTo>
                <a:close/>
                <a:moveTo>
                  <a:pt x="1623980" y="2056552"/>
                </a:moveTo>
                <a:cubicBezTo>
                  <a:pt x="1625473" y="2056561"/>
                  <a:pt x="1627094" y="2056646"/>
                  <a:pt x="1628843" y="2056808"/>
                </a:cubicBezTo>
                <a:cubicBezTo>
                  <a:pt x="1630593" y="2056970"/>
                  <a:pt x="1632112" y="2057157"/>
                  <a:pt x="1633400" y="2057370"/>
                </a:cubicBezTo>
                <a:lnTo>
                  <a:pt x="1626847" y="2090905"/>
                </a:lnTo>
                <a:cubicBezTo>
                  <a:pt x="1625806" y="2090692"/>
                  <a:pt x="1624509" y="2090504"/>
                  <a:pt x="1622956" y="2090342"/>
                </a:cubicBezTo>
                <a:cubicBezTo>
                  <a:pt x="1621403" y="2090180"/>
                  <a:pt x="1619696" y="2090095"/>
                  <a:pt x="1617836" y="2090086"/>
                </a:cubicBezTo>
                <a:cubicBezTo>
                  <a:pt x="1602793" y="2090607"/>
                  <a:pt x="1589467" y="2098474"/>
                  <a:pt x="1577858" y="2113688"/>
                </a:cubicBezTo>
                <a:cubicBezTo>
                  <a:pt x="1566249" y="2128902"/>
                  <a:pt x="1558149" y="2148340"/>
                  <a:pt x="1553557" y="2172001"/>
                </a:cubicBezTo>
                <a:lnTo>
                  <a:pt x="1537201" y="2259241"/>
                </a:lnTo>
                <a:lnTo>
                  <a:pt x="1503206" y="2259241"/>
                </a:lnTo>
                <a:lnTo>
                  <a:pt x="1527371" y="2131486"/>
                </a:lnTo>
                <a:cubicBezTo>
                  <a:pt x="1529820" y="2118417"/>
                  <a:pt x="1531885" y="2105758"/>
                  <a:pt x="1533566" y="2093508"/>
                </a:cubicBezTo>
                <a:cubicBezTo>
                  <a:pt x="1535247" y="2081258"/>
                  <a:pt x="1536595" y="2070441"/>
                  <a:pt x="1537610" y="2061057"/>
                </a:cubicBezTo>
                <a:lnTo>
                  <a:pt x="1567459" y="2061057"/>
                </a:lnTo>
                <a:cubicBezTo>
                  <a:pt x="1566649" y="2067994"/>
                  <a:pt x="1565814" y="2075004"/>
                  <a:pt x="1564954" y="2082089"/>
                </a:cubicBezTo>
                <a:cubicBezTo>
                  <a:pt x="1564094" y="2089174"/>
                  <a:pt x="1563157" y="2096481"/>
                  <a:pt x="1562143" y="2104012"/>
                </a:cubicBezTo>
                <a:lnTo>
                  <a:pt x="1563369" y="2104012"/>
                </a:lnTo>
                <a:cubicBezTo>
                  <a:pt x="1569783" y="2090216"/>
                  <a:pt x="1578143" y="2078930"/>
                  <a:pt x="1588450" y="2070152"/>
                </a:cubicBezTo>
                <a:cubicBezTo>
                  <a:pt x="1598757" y="2061375"/>
                  <a:pt x="1610600" y="2056841"/>
                  <a:pt x="1623980" y="2056552"/>
                </a:cubicBezTo>
                <a:close/>
                <a:moveTo>
                  <a:pt x="1365406" y="2056552"/>
                </a:moveTo>
                <a:cubicBezTo>
                  <a:pt x="1375008" y="2056594"/>
                  <a:pt x="1384537" y="2057327"/>
                  <a:pt x="1393994" y="2058751"/>
                </a:cubicBezTo>
                <a:cubicBezTo>
                  <a:pt x="1403451" y="2060175"/>
                  <a:pt x="1411657" y="2062036"/>
                  <a:pt x="1418611" y="2064333"/>
                </a:cubicBezTo>
                <a:lnTo>
                  <a:pt x="1398542" y="2167520"/>
                </a:lnTo>
                <a:cubicBezTo>
                  <a:pt x="1395265" y="2185007"/>
                  <a:pt x="1392910" y="2201830"/>
                  <a:pt x="1391477" y="2217987"/>
                </a:cubicBezTo>
                <a:cubicBezTo>
                  <a:pt x="1390044" y="2234144"/>
                  <a:pt x="1389532" y="2247895"/>
                  <a:pt x="1389941" y="2259241"/>
                </a:cubicBezTo>
                <a:lnTo>
                  <a:pt x="1358455" y="2259241"/>
                </a:lnTo>
                <a:cubicBezTo>
                  <a:pt x="1358489" y="2253190"/>
                  <a:pt x="1358932" y="2245734"/>
                  <a:pt x="1359784" y="2236873"/>
                </a:cubicBezTo>
                <a:cubicBezTo>
                  <a:pt x="1360636" y="2228012"/>
                  <a:pt x="1361692" y="2218416"/>
                  <a:pt x="1362953" y="2208086"/>
                </a:cubicBezTo>
                <a:lnTo>
                  <a:pt x="1362135" y="2208086"/>
                </a:lnTo>
                <a:cubicBezTo>
                  <a:pt x="1351194" y="2228317"/>
                  <a:pt x="1339175" y="2242712"/>
                  <a:pt x="1326079" y="2251269"/>
                </a:cubicBezTo>
                <a:cubicBezTo>
                  <a:pt x="1312984" y="2259827"/>
                  <a:pt x="1299325" y="2263986"/>
                  <a:pt x="1285101" y="2263746"/>
                </a:cubicBezTo>
                <a:cubicBezTo>
                  <a:pt x="1267503" y="2263373"/>
                  <a:pt x="1253670" y="2257169"/>
                  <a:pt x="1243603" y="2245134"/>
                </a:cubicBezTo>
                <a:cubicBezTo>
                  <a:pt x="1233536" y="2233099"/>
                  <a:pt x="1228405" y="2217472"/>
                  <a:pt x="1228210" y="2198252"/>
                </a:cubicBezTo>
                <a:cubicBezTo>
                  <a:pt x="1228303" y="2174834"/>
                  <a:pt x="1233756" y="2152391"/>
                  <a:pt x="1244568" y="2130923"/>
                </a:cubicBezTo>
                <a:cubicBezTo>
                  <a:pt x="1255380" y="2109456"/>
                  <a:pt x="1270995" y="2091813"/>
                  <a:pt x="1291414" y="2077993"/>
                </a:cubicBezTo>
                <a:cubicBezTo>
                  <a:pt x="1311832" y="2064174"/>
                  <a:pt x="1336496" y="2057027"/>
                  <a:pt x="1365406" y="2056552"/>
                </a:cubicBezTo>
                <a:close/>
                <a:moveTo>
                  <a:pt x="916567" y="2056552"/>
                </a:moveTo>
                <a:cubicBezTo>
                  <a:pt x="929964" y="2056688"/>
                  <a:pt x="942080" y="2058051"/>
                  <a:pt x="952917" y="2060640"/>
                </a:cubicBezTo>
                <a:cubicBezTo>
                  <a:pt x="963754" y="2063229"/>
                  <a:pt x="972798" y="2066227"/>
                  <a:pt x="980052" y="2069634"/>
                </a:cubicBezTo>
                <a:lnTo>
                  <a:pt x="928855" y="2340336"/>
                </a:lnTo>
                <a:lnTo>
                  <a:pt x="895270" y="2340336"/>
                </a:lnTo>
                <a:lnTo>
                  <a:pt x="919025" y="2223245"/>
                </a:lnTo>
                <a:lnTo>
                  <a:pt x="918206" y="2223245"/>
                </a:lnTo>
                <a:cubicBezTo>
                  <a:pt x="909732" y="2236391"/>
                  <a:pt x="899340" y="2246416"/>
                  <a:pt x="887027" y="2253317"/>
                </a:cubicBezTo>
                <a:cubicBezTo>
                  <a:pt x="874714" y="2260219"/>
                  <a:pt x="862171" y="2263695"/>
                  <a:pt x="849397" y="2263746"/>
                </a:cubicBezTo>
                <a:cubicBezTo>
                  <a:pt x="829749" y="2263177"/>
                  <a:pt x="815016" y="2256034"/>
                  <a:pt x="805197" y="2242317"/>
                </a:cubicBezTo>
                <a:cubicBezTo>
                  <a:pt x="795378" y="2228601"/>
                  <a:pt x="790469" y="2211728"/>
                  <a:pt x="790469" y="2191697"/>
                </a:cubicBezTo>
                <a:cubicBezTo>
                  <a:pt x="790600" y="2169262"/>
                  <a:pt x="795794" y="2147811"/>
                  <a:pt x="806050" y="2127342"/>
                </a:cubicBezTo>
                <a:cubicBezTo>
                  <a:pt x="816307" y="2106874"/>
                  <a:pt x="830841" y="2090070"/>
                  <a:pt x="849653" y="2076931"/>
                </a:cubicBezTo>
                <a:cubicBezTo>
                  <a:pt x="868465" y="2063792"/>
                  <a:pt x="890770" y="2056999"/>
                  <a:pt x="916567" y="2056552"/>
                </a:cubicBezTo>
                <a:close/>
                <a:moveTo>
                  <a:pt x="432268" y="2056552"/>
                </a:moveTo>
                <a:cubicBezTo>
                  <a:pt x="451173" y="2056900"/>
                  <a:pt x="465569" y="2061825"/>
                  <a:pt x="475457" y="2071328"/>
                </a:cubicBezTo>
                <a:cubicBezTo>
                  <a:pt x="485346" y="2080830"/>
                  <a:pt x="490323" y="2092824"/>
                  <a:pt x="490390" y="2107308"/>
                </a:cubicBezTo>
                <a:cubicBezTo>
                  <a:pt x="490120" y="2124506"/>
                  <a:pt x="484156" y="2137895"/>
                  <a:pt x="472499" y="2147474"/>
                </a:cubicBezTo>
                <a:cubicBezTo>
                  <a:pt x="460841" y="2157053"/>
                  <a:pt x="445108" y="2163673"/>
                  <a:pt x="425301" y="2167336"/>
                </a:cubicBezTo>
                <a:cubicBezTo>
                  <a:pt x="405494" y="2170998"/>
                  <a:pt x="383231" y="2172553"/>
                  <a:pt x="358513" y="2172001"/>
                </a:cubicBezTo>
                <a:cubicBezTo>
                  <a:pt x="357686" y="2176672"/>
                  <a:pt x="357601" y="2182701"/>
                  <a:pt x="358257" y="2190088"/>
                </a:cubicBezTo>
                <a:cubicBezTo>
                  <a:pt x="358913" y="2197475"/>
                  <a:pt x="360362" y="2204016"/>
                  <a:pt x="362603" y="2209712"/>
                </a:cubicBezTo>
                <a:cubicBezTo>
                  <a:pt x="366573" y="2218533"/>
                  <a:pt x="372361" y="2225177"/>
                  <a:pt x="379968" y="2229643"/>
                </a:cubicBezTo>
                <a:cubicBezTo>
                  <a:pt x="387575" y="2234110"/>
                  <a:pt x="396539" y="2236347"/>
                  <a:pt x="406860" y="2236355"/>
                </a:cubicBezTo>
                <a:cubicBezTo>
                  <a:pt x="418531" y="2236185"/>
                  <a:pt x="428793" y="2234682"/>
                  <a:pt x="437646" y="2231847"/>
                </a:cubicBezTo>
                <a:cubicBezTo>
                  <a:pt x="446499" y="2229011"/>
                  <a:pt x="453993" y="2225869"/>
                  <a:pt x="460129" y="2222419"/>
                </a:cubicBezTo>
                <a:lnTo>
                  <a:pt x="465036" y="2247802"/>
                </a:lnTo>
                <a:cubicBezTo>
                  <a:pt x="457522" y="2252205"/>
                  <a:pt x="448084" y="2255867"/>
                  <a:pt x="436722" y="2258788"/>
                </a:cubicBezTo>
                <a:cubicBezTo>
                  <a:pt x="425361" y="2261710"/>
                  <a:pt x="412948" y="2263226"/>
                  <a:pt x="399484" y="2263336"/>
                </a:cubicBezTo>
                <a:cubicBezTo>
                  <a:pt x="373410" y="2262767"/>
                  <a:pt x="354302" y="2255008"/>
                  <a:pt x="342160" y="2240059"/>
                </a:cubicBezTo>
                <a:cubicBezTo>
                  <a:pt x="330018" y="2225111"/>
                  <a:pt x="324016" y="2206387"/>
                  <a:pt x="324154" y="2183888"/>
                </a:cubicBezTo>
                <a:cubicBezTo>
                  <a:pt x="324305" y="2163498"/>
                  <a:pt x="328912" y="2143639"/>
                  <a:pt x="337977" y="2124309"/>
                </a:cubicBezTo>
                <a:cubicBezTo>
                  <a:pt x="347042" y="2104979"/>
                  <a:pt x="359658" y="2088970"/>
                  <a:pt x="375826" y="2076282"/>
                </a:cubicBezTo>
                <a:cubicBezTo>
                  <a:pt x="391994" y="2063594"/>
                  <a:pt x="410807" y="2057017"/>
                  <a:pt x="432268" y="2056552"/>
                </a:cubicBezTo>
                <a:close/>
                <a:moveTo>
                  <a:pt x="1788508" y="1984467"/>
                </a:moveTo>
                <a:lnTo>
                  <a:pt x="1807298" y="1984467"/>
                </a:lnTo>
                <a:cubicBezTo>
                  <a:pt x="1805750" y="1997205"/>
                  <a:pt x="1802515" y="2006921"/>
                  <a:pt x="1797592" y="2013616"/>
                </a:cubicBezTo>
                <a:cubicBezTo>
                  <a:pt x="1792669" y="2020312"/>
                  <a:pt x="1785544" y="2023685"/>
                  <a:pt x="1776215" y="2023735"/>
                </a:cubicBezTo>
                <a:cubicBezTo>
                  <a:pt x="1771298" y="2023676"/>
                  <a:pt x="1766791" y="2022875"/>
                  <a:pt x="1762693" y="2021333"/>
                </a:cubicBezTo>
                <a:cubicBezTo>
                  <a:pt x="1758595" y="2019791"/>
                  <a:pt x="1754908" y="2017864"/>
                  <a:pt x="1751629" y="2015552"/>
                </a:cubicBezTo>
                <a:cubicBezTo>
                  <a:pt x="1748958" y="2013630"/>
                  <a:pt x="1746209" y="2011938"/>
                  <a:pt x="1743384" y="2010477"/>
                </a:cubicBezTo>
                <a:cubicBezTo>
                  <a:pt x="1740558" y="2009017"/>
                  <a:pt x="1737706" y="2008248"/>
                  <a:pt x="1734830" y="2008171"/>
                </a:cubicBezTo>
                <a:cubicBezTo>
                  <a:pt x="1731219" y="2008248"/>
                  <a:pt x="1728504" y="2009939"/>
                  <a:pt x="1726686" y="2013245"/>
                </a:cubicBezTo>
                <a:cubicBezTo>
                  <a:pt x="1724868" y="2016551"/>
                  <a:pt x="1723485" y="2021010"/>
                  <a:pt x="1722537" y="2026622"/>
                </a:cubicBezTo>
                <a:lnTo>
                  <a:pt x="1702869" y="2026622"/>
                </a:lnTo>
                <a:cubicBezTo>
                  <a:pt x="1704337" y="2014520"/>
                  <a:pt x="1707752" y="2004729"/>
                  <a:pt x="1713113" y="1997248"/>
                </a:cubicBezTo>
                <a:cubicBezTo>
                  <a:pt x="1718474" y="1989766"/>
                  <a:pt x="1725576" y="1985916"/>
                  <a:pt x="1734420" y="1985696"/>
                </a:cubicBezTo>
                <a:cubicBezTo>
                  <a:pt x="1739585" y="1985763"/>
                  <a:pt x="1744006" y="1986650"/>
                  <a:pt x="1747686" y="1988354"/>
                </a:cubicBezTo>
                <a:cubicBezTo>
                  <a:pt x="1751365" y="1990059"/>
                  <a:pt x="1755275" y="1992176"/>
                  <a:pt x="1759415" y="1994706"/>
                </a:cubicBezTo>
                <a:cubicBezTo>
                  <a:pt x="1762471" y="1996609"/>
                  <a:pt x="1765374" y="1998230"/>
                  <a:pt x="1768123" y="1999570"/>
                </a:cubicBezTo>
                <a:cubicBezTo>
                  <a:pt x="1770871" y="2000910"/>
                  <a:pt x="1773568" y="2001609"/>
                  <a:pt x="1776215" y="2001669"/>
                </a:cubicBezTo>
                <a:cubicBezTo>
                  <a:pt x="1779417" y="2001797"/>
                  <a:pt x="1781926" y="2000620"/>
                  <a:pt x="1783745" y="1998136"/>
                </a:cubicBezTo>
                <a:cubicBezTo>
                  <a:pt x="1785563" y="1995653"/>
                  <a:pt x="1787151" y="1991097"/>
                  <a:pt x="1788508" y="1984467"/>
                </a:cubicBezTo>
                <a:close/>
                <a:moveTo>
                  <a:pt x="293589" y="1982829"/>
                </a:moveTo>
                <a:cubicBezTo>
                  <a:pt x="299794" y="1982948"/>
                  <a:pt x="304669" y="1984959"/>
                  <a:pt x="308214" y="1988863"/>
                </a:cubicBezTo>
                <a:cubicBezTo>
                  <a:pt x="311760" y="1992766"/>
                  <a:pt x="313567" y="1997846"/>
                  <a:pt x="313635" y="2004102"/>
                </a:cubicBezTo>
                <a:cubicBezTo>
                  <a:pt x="313319" y="2010963"/>
                  <a:pt x="311087" y="2016469"/>
                  <a:pt x="306936" y="2020619"/>
                </a:cubicBezTo>
                <a:cubicBezTo>
                  <a:pt x="302786" y="2024770"/>
                  <a:pt x="297382" y="2026901"/>
                  <a:pt x="290726" y="2027011"/>
                </a:cubicBezTo>
                <a:cubicBezTo>
                  <a:pt x="284718" y="2026892"/>
                  <a:pt x="279962" y="2024881"/>
                  <a:pt x="276459" y="2020977"/>
                </a:cubicBezTo>
                <a:cubicBezTo>
                  <a:pt x="272957" y="2017074"/>
                  <a:pt x="271167" y="2011994"/>
                  <a:pt x="271090" y="2005738"/>
                </a:cubicBezTo>
                <a:cubicBezTo>
                  <a:pt x="271261" y="1999056"/>
                  <a:pt x="273476" y="1993602"/>
                  <a:pt x="277738" y="1989374"/>
                </a:cubicBezTo>
                <a:cubicBezTo>
                  <a:pt x="281999" y="1985147"/>
                  <a:pt x="287283" y="1982965"/>
                  <a:pt x="293589" y="1982829"/>
                </a:cubicBezTo>
                <a:close/>
                <a:moveTo>
                  <a:pt x="425301" y="1978323"/>
                </a:moveTo>
                <a:lnTo>
                  <a:pt x="449479" y="1978323"/>
                </a:lnTo>
                <a:lnTo>
                  <a:pt x="477713" y="2036841"/>
                </a:lnTo>
                <a:lnTo>
                  <a:pt x="452348" y="2036841"/>
                </a:lnTo>
                <a:lnTo>
                  <a:pt x="434727" y="1999193"/>
                </a:lnTo>
                <a:lnTo>
                  <a:pt x="433907" y="1999193"/>
                </a:lnTo>
                <a:lnTo>
                  <a:pt x="405221" y="2036841"/>
                </a:lnTo>
                <a:lnTo>
                  <a:pt x="377765" y="2036841"/>
                </a:lnTo>
                <a:close/>
                <a:moveTo>
                  <a:pt x="63074" y="1968494"/>
                </a:moveTo>
                <a:lnTo>
                  <a:pt x="97068" y="1968494"/>
                </a:lnTo>
                <a:lnTo>
                  <a:pt x="72494" y="2096230"/>
                </a:lnTo>
                <a:lnTo>
                  <a:pt x="73313" y="2096230"/>
                </a:lnTo>
                <a:cubicBezTo>
                  <a:pt x="81744" y="2084014"/>
                  <a:pt x="91915" y="2074384"/>
                  <a:pt x="103826" y="2067338"/>
                </a:cubicBezTo>
                <a:cubicBezTo>
                  <a:pt x="115738" y="2060292"/>
                  <a:pt x="129186" y="2056696"/>
                  <a:pt x="144170" y="2056552"/>
                </a:cubicBezTo>
                <a:cubicBezTo>
                  <a:pt x="156065" y="2056313"/>
                  <a:pt x="167063" y="2060267"/>
                  <a:pt x="177162" y="2068414"/>
                </a:cubicBezTo>
                <a:cubicBezTo>
                  <a:pt x="187260" y="2076561"/>
                  <a:pt x="192629" y="2090339"/>
                  <a:pt x="193267" y="2109746"/>
                </a:cubicBezTo>
                <a:cubicBezTo>
                  <a:pt x="193259" y="2115164"/>
                  <a:pt x="192969" y="2120813"/>
                  <a:pt x="192398" y="2126692"/>
                </a:cubicBezTo>
                <a:cubicBezTo>
                  <a:pt x="191828" y="2132571"/>
                  <a:pt x="191027" y="2138117"/>
                  <a:pt x="189996" y="2143331"/>
                </a:cubicBezTo>
                <a:lnTo>
                  <a:pt x="167911" y="2259241"/>
                </a:lnTo>
                <a:lnTo>
                  <a:pt x="133930" y="2259241"/>
                </a:lnTo>
                <a:lnTo>
                  <a:pt x="156047" y="2144969"/>
                </a:lnTo>
                <a:cubicBezTo>
                  <a:pt x="156687" y="2141292"/>
                  <a:pt x="157250" y="2137179"/>
                  <a:pt x="157737" y="2132631"/>
                </a:cubicBezTo>
                <a:cubicBezTo>
                  <a:pt x="158223" y="2128083"/>
                  <a:pt x="158479" y="2123048"/>
                  <a:pt x="158505" y="2117528"/>
                </a:cubicBezTo>
                <a:cubicBezTo>
                  <a:pt x="158607" y="2108099"/>
                  <a:pt x="156252" y="2100334"/>
                  <a:pt x="151440" y="2094233"/>
                </a:cubicBezTo>
                <a:cubicBezTo>
                  <a:pt x="146627" y="2088132"/>
                  <a:pt x="138743" y="2084975"/>
                  <a:pt x="127787" y="2084762"/>
                </a:cubicBezTo>
                <a:cubicBezTo>
                  <a:pt x="114015" y="2085111"/>
                  <a:pt x="100499" y="2092091"/>
                  <a:pt x="87239" y="2105701"/>
                </a:cubicBezTo>
                <a:cubicBezTo>
                  <a:pt x="73979" y="2119311"/>
                  <a:pt x="64968" y="2137452"/>
                  <a:pt x="60207" y="2160123"/>
                </a:cubicBezTo>
                <a:lnTo>
                  <a:pt x="41776" y="2259241"/>
                </a:lnTo>
                <a:lnTo>
                  <a:pt x="7781" y="2259241"/>
                </a:lnTo>
                <a:close/>
                <a:moveTo>
                  <a:pt x="1359682" y="1963579"/>
                </a:moveTo>
                <a:cubicBezTo>
                  <a:pt x="1369012" y="1963774"/>
                  <a:pt x="1376424" y="1966447"/>
                  <a:pt x="1381918" y="1971599"/>
                </a:cubicBezTo>
                <a:cubicBezTo>
                  <a:pt x="1387412" y="1976751"/>
                  <a:pt x="1390223" y="1983209"/>
                  <a:pt x="1390350" y="1990974"/>
                </a:cubicBezTo>
                <a:cubicBezTo>
                  <a:pt x="1390123" y="1999257"/>
                  <a:pt x="1387897" y="2006053"/>
                  <a:pt x="1383673" y="2011361"/>
                </a:cubicBezTo>
                <a:cubicBezTo>
                  <a:pt x="1379448" y="2016669"/>
                  <a:pt x="1374586" y="2021613"/>
                  <a:pt x="1369087" y="2026192"/>
                </a:cubicBezTo>
                <a:cubicBezTo>
                  <a:pt x="1363588" y="2030771"/>
                  <a:pt x="1358814" y="2036110"/>
                  <a:pt x="1354765" y="2042207"/>
                </a:cubicBezTo>
                <a:lnTo>
                  <a:pt x="1335915" y="2036469"/>
                </a:lnTo>
                <a:cubicBezTo>
                  <a:pt x="1338447" y="2030733"/>
                  <a:pt x="1341851" y="2025901"/>
                  <a:pt x="1346129" y="2021972"/>
                </a:cubicBezTo>
                <a:cubicBezTo>
                  <a:pt x="1350406" y="2018043"/>
                  <a:pt x="1354296" y="2014182"/>
                  <a:pt x="1357800" y="2010389"/>
                </a:cubicBezTo>
                <a:cubicBezTo>
                  <a:pt x="1361303" y="2006597"/>
                  <a:pt x="1363160" y="2002038"/>
                  <a:pt x="1363370" y="1996712"/>
                </a:cubicBezTo>
                <a:cubicBezTo>
                  <a:pt x="1363310" y="1992955"/>
                  <a:pt x="1362200" y="1989915"/>
                  <a:pt x="1360040" y="1987593"/>
                </a:cubicBezTo>
                <a:cubicBezTo>
                  <a:pt x="1357881" y="1985270"/>
                  <a:pt x="1355029" y="1984075"/>
                  <a:pt x="1351486" y="1984006"/>
                </a:cubicBezTo>
                <a:cubicBezTo>
                  <a:pt x="1346774" y="1984177"/>
                  <a:pt x="1342574" y="1985782"/>
                  <a:pt x="1338885" y="1988822"/>
                </a:cubicBezTo>
                <a:cubicBezTo>
                  <a:pt x="1335197" y="1991862"/>
                  <a:pt x="1332022" y="1995312"/>
                  <a:pt x="1329358" y="1999171"/>
                </a:cubicBezTo>
                <a:lnTo>
                  <a:pt x="1316245" y="1990564"/>
                </a:lnTo>
                <a:cubicBezTo>
                  <a:pt x="1320693" y="1982996"/>
                  <a:pt x="1326447" y="1976657"/>
                  <a:pt x="1333507" y="1971548"/>
                </a:cubicBezTo>
                <a:cubicBezTo>
                  <a:pt x="1340567" y="1966439"/>
                  <a:pt x="1349293" y="1963783"/>
                  <a:pt x="1359682" y="1963579"/>
                </a:cubicBezTo>
                <a:close/>
                <a:moveTo>
                  <a:pt x="8709080" y="1806283"/>
                </a:moveTo>
                <a:cubicBezTo>
                  <a:pt x="8714926" y="1806436"/>
                  <a:pt x="8719698" y="1808482"/>
                  <a:pt x="8723397" y="1812419"/>
                </a:cubicBezTo>
                <a:cubicBezTo>
                  <a:pt x="8727096" y="1816356"/>
                  <a:pt x="8729005" y="1821265"/>
                  <a:pt x="8729124" y="1827146"/>
                </a:cubicBezTo>
                <a:cubicBezTo>
                  <a:pt x="8729030" y="1833043"/>
                  <a:pt x="8727172" y="1838020"/>
                  <a:pt x="8723551" y="1842077"/>
                </a:cubicBezTo>
                <a:cubicBezTo>
                  <a:pt x="8719929" y="1846134"/>
                  <a:pt x="8715105" y="1848247"/>
                  <a:pt x="8709080" y="1848418"/>
                </a:cubicBezTo>
                <a:cubicBezTo>
                  <a:pt x="8702842" y="1848247"/>
                  <a:pt x="8697831" y="1846134"/>
                  <a:pt x="8694047" y="1842077"/>
                </a:cubicBezTo>
                <a:cubicBezTo>
                  <a:pt x="8690263" y="1838020"/>
                  <a:pt x="8688320" y="1833043"/>
                  <a:pt x="8688218" y="1827146"/>
                </a:cubicBezTo>
                <a:cubicBezTo>
                  <a:pt x="8688371" y="1821265"/>
                  <a:pt x="8690416" y="1816356"/>
                  <a:pt x="8694354" y="1812419"/>
                </a:cubicBezTo>
                <a:cubicBezTo>
                  <a:pt x="8698291" y="1808482"/>
                  <a:pt x="8703199" y="1806436"/>
                  <a:pt x="8709080" y="1806283"/>
                </a:cubicBezTo>
                <a:close/>
                <a:moveTo>
                  <a:pt x="8007202" y="1806283"/>
                </a:moveTo>
                <a:cubicBezTo>
                  <a:pt x="8013048" y="1806436"/>
                  <a:pt x="8017820" y="1808482"/>
                  <a:pt x="8021520" y="1812419"/>
                </a:cubicBezTo>
                <a:cubicBezTo>
                  <a:pt x="8025218" y="1816356"/>
                  <a:pt x="8027126" y="1821265"/>
                  <a:pt x="8027246" y="1827146"/>
                </a:cubicBezTo>
                <a:cubicBezTo>
                  <a:pt x="8027152" y="1833043"/>
                  <a:pt x="8025294" y="1838020"/>
                  <a:pt x="8021672" y="1842077"/>
                </a:cubicBezTo>
                <a:cubicBezTo>
                  <a:pt x="8018050" y="1846134"/>
                  <a:pt x="8013227" y="1848247"/>
                  <a:pt x="8007202" y="1848418"/>
                </a:cubicBezTo>
                <a:cubicBezTo>
                  <a:pt x="8000964" y="1848247"/>
                  <a:pt x="7995953" y="1846134"/>
                  <a:pt x="7992169" y="1842077"/>
                </a:cubicBezTo>
                <a:cubicBezTo>
                  <a:pt x="7988384" y="1838020"/>
                  <a:pt x="7986442" y="1833043"/>
                  <a:pt x="7986340" y="1827146"/>
                </a:cubicBezTo>
                <a:cubicBezTo>
                  <a:pt x="7986467" y="1821265"/>
                  <a:pt x="7988461" y="1816356"/>
                  <a:pt x="7992322" y="1812419"/>
                </a:cubicBezTo>
                <a:cubicBezTo>
                  <a:pt x="7996182" y="1808482"/>
                  <a:pt x="8001142" y="1806436"/>
                  <a:pt x="8007202" y="1806283"/>
                </a:cubicBezTo>
                <a:close/>
                <a:moveTo>
                  <a:pt x="2632131" y="1806283"/>
                </a:moveTo>
                <a:cubicBezTo>
                  <a:pt x="2637977" y="1806436"/>
                  <a:pt x="2642750" y="1808482"/>
                  <a:pt x="2646448" y="1812419"/>
                </a:cubicBezTo>
                <a:cubicBezTo>
                  <a:pt x="2650147" y="1816356"/>
                  <a:pt x="2652056" y="1821265"/>
                  <a:pt x="2652175" y="1827146"/>
                </a:cubicBezTo>
                <a:cubicBezTo>
                  <a:pt x="2652082" y="1833043"/>
                  <a:pt x="2650224" y="1838020"/>
                  <a:pt x="2646602" y="1842077"/>
                </a:cubicBezTo>
                <a:cubicBezTo>
                  <a:pt x="2642980" y="1846134"/>
                  <a:pt x="2638157" y="1848247"/>
                  <a:pt x="2632131" y="1848418"/>
                </a:cubicBezTo>
                <a:cubicBezTo>
                  <a:pt x="2625893" y="1848247"/>
                  <a:pt x="2620882" y="1846134"/>
                  <a:pt x="2617098" y="1842077"/>
                </a:cubicBezTo>
                <a:cubicBezTo>
                  <a:pt x="2613314" y="1838020"/>
                  <a:pt x="2611371" y="1833043"/>
                  <a:pt x="2611269" y="1827146"/>
                </a:cubicBezTo>
                <a:cubicBezTo>
                  <a:pt x="2611422" y="1821265"/>
                  <a:pt x="2613467" y="1816356"/>
                  <a:pt x="2617405" y="1812419"/>
                </a:cubicBezTo>
                <a:cubicBezTo>
                  <a:pt x="2621342" y="1808482"/>
                  <a:pt x="2626251" y="1806436"/>
                  <a:pt x="2632131" y="1806283"/>
                </a:cubicBezTo>
                <a:close/>
                <a:moveTo>
                  <a:pt x="1911508" y="1806283"/>
                </a:moveTo>
                <a:cubicBezTo>
                  <a:pt x="1917175" y="1806436"/>
                  <a:pt x="1921896" y="1808482"/>
                  <a:pt x="1925672" y="1812419"/>
                </a:cubicBezTo>
                <a:cubicBezTo>
                  <a:pt x="1929447" y="1816356"/>
                  <a:pt x="1931407" y="1821265"/>
                  <a:pt x="1931552" y="1827146"/>
                </a:cubicBezTo>
                <a:cubicBezTo>
                  <a:pt x="1931441" y="1833043"/>
                  <a:pt x="1929515" y="1838020"/>
                  <a:pt x="1925774" y="1842077"/>
                </a:cubicBezTo>
                <a:cubicBezTo>
                  <a:pt x="1922033" y="1846134"/>
                  <a:pt x="1917141" y="1848247"/>
                  <a:pt x="1911099" y="1848418"/>
                </a:cubicBezTo>
                <a:cubicBezTo>
                  <a:pt x="1905039" y="1848247"/>
                  <a:pt x="1900079" y="1846134"/>
                  <a:pt x="1896219" y="1842077"/>
                </a:cubicBezTo>
                <a:cubicBezTo>
                  <a:pt x="1892357" y="1838020"/>
                  <a:pt x="1890363" y="1833043"/>
                  <a:pt x="1890236" y="1827146"/>
                </a:cubicBezTo>
                <a:cubicBezTo>
                  <a:pt x="1890381" y="1821265"/>
                  <a:pt x="1892443" y="1816356"/>
                  <a:pt x="1896423" y="1812419"/>
                </a:cubicBezTo>
                <a:cubicBezTo>
                  <a:pt x="1900403" y="1808482"/>
                  <a:pt x="1905431" y="1806436"/>
                  <a:pt x="1911508" y="1806283"/>
                </a:cubicBezTo>
                <a:close/>
                <a:moveTo>
                  <a:pt x="9336685" y="1721910"/>
                </a:moveTo>
                <a:cubicBezTo>
                  <a:pt x="9331640" y="1733737"/>
                  <a:pt x="9325813" y="1746063"/>
                  <a:pt x="9319207" y="1758890"/>
                </a:cubicBezTo>
                <a:cubicBezTo>
                  <a:pt x="9312599" y="1771717"/>
                  <a:pt x="9306014" y="1783680"/>
                  <a:pt x="9299453" y="1794778"/>
                </a:cubicBezTo>
                <a:cubicBezTo>
                  <a:pt x="9292891" y="1805877"/>
                  <a:pt x="9287156" y="1814746"/>
                  <a:pt x="9282246" y="1821387"/>
                </a:cubicBezTo>
                <a:lnTo>
                  <a:pt x="9256051" y="1823843"/>
                </a:lnTo>
                <a:cubicBezTo>
                  <a:pt x="9260373" y="1815585"/>
                  <a:pt x="9265053" y="1805765"/>
                  <a:pt x="9270089" y="1794384"/>
                </a:cubicBezTo>
                <a:cubicBezTo>
                  <a:pt x="9275124" y="1783002"/>
                  <a:pt x="9279956" y="1771303"/>
                  <a:pt x="9284581" y="1759284"/>
                </a:cubicBezTo>
                <a:cubicBezTo>
                  <a:pt x="9289207" y="1747266"/>
                  <a:pt x="9293068" y="1736173"/>
                  <a:pt x="9296163" y="1726004"/>
                </a:cubicBezTo>
                <a:close/>
                <a:moveTo>
                  <a:pt x="9196764" y="1598167"/>
                </a:moveTo>
                <a:cubicBezTo>
                  <a:pt x="9180133" y="1598501"/>
                  <a:pt x="9165565" y="1603570"/>
                  <a:pt x="9153060" y="1613372"/>
                </a:cubicBezTo>
                <a:cubicBezTo>
                  <a:pt x="9140556" y="1623175"/>
                  <a:pt x="9130781" y="1635709"/>
                  <a:pt x="9123738" y="1650975"/>
                </a:cubicBezTo>
                <a:cubicBezTo>
                  <a:pt x="9116694" y="1666241"/>
                  <a:pt x="9113049" y="1682235"/>
                  <a:pt x="9112801" y="1698957"/>
                </a:cubicBezTo>
                <a:cubicBezTo>
                  <a:pt x="9112494" y="1710438"/>
                  <a:pt x="9115053" y="1721074"/>
                  <a:pt x="9120480" y="1730864"/>
                </a:cubicBezTo>
                <a:cubicBezTo>
                  <a:pt x="9125907" y="1740655"/>
                  <a:pt x="9136044" y="1745862"/>
                  <a:pt x="9150891" y="1746485"/>
                </a:cubicBezTo>
                <a:cubicBezTo>
                  <a:pt x="9160723" y="1746270"/>
                  <a:pt x="9170184" y="1742603"/>
                  <a:pt x="9179273" y="1735483"/>
                </a:cubicBezTo>
                <a:cubicBezTo>
                  <a:pt x="9188362" y="1728364"/>
                  <a:pt x="9196245" y="1719082"/>
                  <a:pt x="9202922" y="1707637"/>
                </a:cubicBezTo>
                <a:cubicBezTo>
                  <a:pt x="9209599" y="1696193"/>
                  <a:pt x="9214236" y="1683876"/>
                  <a:pt x="9216833" y="1670687"/>
                </a:cubicBezTo>
                <a:lnTo>
                  <a:pt x="9229530" y="1604722"/>
                </a:lnTo>
                <a:cubicBezTo>
                  <a:pt x="9226372" y="1603194"/>
                  <a:pt x="9221936" y="1601743"/>
                  <a:pt x="9216218" y="1600369"/>
                </a:cubicBezTo>
                <a:cubicBezTo>
                  <a:pt x="9210501" y="1598995"/>
                  <a:pt x="9204017" y="1598261"/>
                  <a:pt x="9196764" y="1598167"/>
                </a:cubicBezTo>
                <a:close/>
                <a:moveTo>
                  <a:pt x="8539538" y="1598167"/>
                </a:moveTo>
                <a:cubicBezTo>
                  <a:pt x="8523540" y="1598463"/>
                  <a:pt x="8509210" y="1603471"/>
                  <a:pt x="8496548" y="1613190"/>
                </a:cubicBezTo>
                <a:cubicBezTo>
                  <a:pt x="8483887" y="1622910"/>
                  <a:pt x="8473865" y="1635565"/>
                  <a:pt x="8466483" y="1651157"/>
                </a:cubicBezTo>
                <a:cubicBezTo>
                  <a:pt x="8459100" y="1666749"/>
                  <a:pt x="8455328" y="1683502"/>
                  <a:pt x="8455166" y="1701415"/>
                </a:cubicBezTo>
                <a:cubicBezTo>
                  <a:pt x="8454902" y="1713843"/>
                  <a:pt x="8457478" y="1724940"/>
                  <a:pt x="8462896" y="1734704"/>
                </a:cubicBezTo>
                <a:cubicBezTo>
                  <a:pt x="8468315" y="1744469"/>
                  <a:pt x="8478162" y="1749625"/>
                  <a:pt x="8492437" y="1750171"/>
                </a:cubicBezTo>
                <a:cubicBezTo>
                  <a:pt x="8506132" y="1749856"/>
                  <a:pt x="8519392" y="1743009"/>
                  <a:pt x="8532217" y="1729631"/>
                </a:cubicBezTo>
                <a:cubicBezTo>
                  <a:pt x="8545042" y="1716253"/>
                  <a:pt x="8553899" y="1698235"/>
                  <a:pt x="8558788" y="1675577"/>
                </a:cubicBezTo>
                <a:lnTo>
                  <a:pt x="8572304" y="1606362"/>
                </a:lnTo>
                <a:cubicBezTo>
                  <a:pt x="8568789" y="1604049"/>
                  <a:pt x="8564249" y="1602120"/>
                  <a:pt x="8558686" y="1600575"/>
                </a:cubicBezTo>
                <a:cubicBezTo>
                  <a:pt x="8553123" y="1599030"/>
                  <a:pt x="8546740" y="1598227"/>
                  <a:pt x="8539538" y="1598167"/>
                </a:cubicBezTo>
                <a:close/>
                <a:moveTo>
                  <a:pt x="3119815" y="1598167"/>
                </a:moveTo>
                <a:cubicBezTo>
                  <a:pt x="3103184" y="1598501"/>
                  <a:pt x="3088616" y="1603570"/>
                  <a:pt x="3076111" y="1613372"/>
                </a:cubicBezTo>
                <a:cubicBezTo>
                  <a:pt x="3063607" y="1623175"/>
                  <a:pt x="3053833" y="1635709"/>
                  <a:pt x="3046788" y="1650975"/>
                </a:cubicBezTo>
                <a:cubicBezTo>
                  <a:pt x="3039745" y="1666241"/>
                  <a:pt x="3036099" y="1682235"/>
                  <a:pt x="3035852" y="1698957"/>
                </a:cubicBezTo>
                <a:cubicBezTo>
                  <a:pt x="3035545" y="1710438"/>
                  <a:pt x="3038105" y="1721074"/>
                  <a:pt x="3043532" y="1730864"/>
                </a:cubicBezTo>
                <a:cubicBezTo>
                  <a:pt x="3048959" y="1740655"/>
                  <a:pt x="3059095" y="1745862"/>
                  <a:pt x="3073942" y="1746485"/>
                </a:cubicBezTo>
                <a:cubicBezTo>
                  <a:pt x="3083774" y="1746270"/>
                  <a:pt x="3093235" y="1742603"/>
                  <a:pt x="3102324" y="1735483"/>
                </a:cubicBezTo>
                <a:cubicBezTo>
                  <a:pt x="3111413" y="1728364"/>
                  <a:pt x="3119296" y="1719082"/>
                  <a:pt x="3125973" y="1707637"/>
                </a:cubicBezTo>
                <a:cubicBezTo>
                  <a:pt x="3132650" y="1696193"/>
                  <a:pt x="3137287" y="1683876"/>
                  <a:pt x="3139884" y="1670687"/>
                </a:cubicBezTo>
                <a:lnTo>
                  <a:pt x="3152580" y="1604722"/>
                </a:lnTo>
                <a:cubicBezTo>
                  <a:pt x="3149424" y="1603194"/>
                  <a:pt x="3144987" y="1601743"/>
                  <a:pt x="3139269" y="1600369"/>
                </a:cubicBezTo>
                <a:cubicBezTo>
                  <a:pt x="3133553" y="1598995"/>
                  <a:pt x="3127067" y="1598261"/>
                  <a:pt x="3119815" y="1598167"/>
                </a:cubicBezTo>
                <a:close/>
                <a:moveTo>
                  <a:pt x="2462590" y="1598167"/>
                </a:moveTo>
                <a:cubicBezTo>
                  <a:pt x="2446591" y="1598463"/>
                  <a:pt x="2432261" y="1603471"/>
                  <a:pt x="2419600" y="1613190"/>
                </a:cubicBezTo>
                <a:cubicBezTo>
                  <a:pt x="2406938" y="1622910"/>
                  <a:pt x="2396916" y="1635565"/>
                  <a:pt x="2389534" y="1651157"/>
                </a:cubicBezTo>
                <a:cubicBezTo>
                  <a:pt x="2382151" y="1666749"/>
                  <a:pt x="2378379" y="1683502"/>
                  <a:pt x="2378217" y="1701415"/>
                </a:cubicBezTo>
                <a:cubicBezTo>
                  <a:pt x="2377952" y="1713843"/>
                  <a:pt x="2380530" y="1724940"/>
                  <a:pt x="2385947" y="1734704"/>
                </a:cubicBezTo>
                <a:cubicBezTo>
                  <a:pt x="2391366" y="1744469"/>
                  <a:pt x="2401213" y="1749625"/>
                  <a:pt x="2415489" y="1750171"/>
                </a:cubicBezTo>
                <a:cubicBezTo>
                  <a:pt x="2429184" y="1749856"/>
                  <a:pt x="2442444" y="1743009"/>
                  <a:pt x="2455269" y="1729631"/>
                </a:cubicBezTo>
                <a:cubicBezTo>
                  <a:pt x="2468093" y="1716253"/>
                  <a:pt x="2476950" y="1698235"/>
                  <a:pt x="2481840" y="1675577"/>
                </a:cubicBezTo>
                <a:lnTo>
                  <a:pt x="2495355" y="1606362"/>
                </a:lnTo>
                <a:cubicBezTo>
                  <a:pt x="2491840" y="1604049"/>
                  <a:pt x="2487301" y="1602120"/>
                  <a:pt x="2481737" y="1600575"/>
                </a:cubicBezTo>
                <a:cubicBezTo>
                  <a:pt x="2476174" y="1599030"/>
                  <a:pt x="2469792" y="1598227"/>
                  <a:pt x="2462590" y="1598167"/>
                </a:cubicBezTo>
                <a:close/>
                <a:moveTo>
                  <a:pt x="1024314" y="1598167"/>
                </a:moveTo>
                <a:cubicBezTo>
                  <a:pt x="1007684" y="1598501"/>
                  <a:pt x="993116" y="1603570"/>
                  <a:pt x="980611" y="1613372"/>
                </a:cubicBezTo>
                <a:cubicBezTo>
                  <a:pt x="968106" y="1623175"/>
                  <a:pt x="958332" y="1635709"/>
                  <a:pt x="951289" y="1650975"/>
                </a:cubicBezTo>
                <a:cubicBezTo>
                  <a:pt x="944245" y="1666241"/>
                  <a:pt x="940599" y="1682235"/>
                  <a:pt x="940352" y="1698957"/>
                </a:cubicBezTo>
                <a:cubicBezTo>
                  <a:pt x="940045" y="1710438"/>
                  <a:pt x="942604" y="1721074"/>
                  <a:pt x="948031" y="1730864"/>
                </a:cubicBezTo>
                <a:cubicBezTo>
                  <a:pt x="953458" y="1740655"/>
                  <a:pt x="963595" y="1745862"/>
                  <a:pt x="978442" y="1746485"/>
                </a:cubicBezTo>
                <a:cubicBezTo>
                  <a:pt x="988274" y="1746270"/>
                  <a:pt x="997735" y="1742603"/>
                  <a:pt x="1006824" y="1735483"/>
                </a:cubicBezTo>
                <a:cubicBezTo>
                  <a:pt x="1015913" y="1728364"/>
                  <a:pt x="1023796" y="1719082"/>
                  <a:pt x="1030473" y="1707637"/>
                </a:cubicBezTo>
                <a:cubicBezTo>
                  <a:pt x="1037150" y="1696193"/>
                  <a:pt x="1041787" y="1683876"/>
                  <a:pt x="1044384" y="1670687"/>
                </a:cubicBezTo>
                <a:lnTo>
                  <a:pt x="1057080" y="1604722"/>
                </a:lnTo>
                <a:cubicBezTo>
                  <a:pt x="1053923" y="1603194"/>
                  <a:pt x="1049486" y="1601743"/>
                  <a:pt x="1043769" y="1600369"/>
                </a:cubicBezTo>
                <a:cubicBezTo>
                  <a:pt x="1038052" y="1598995"/>
                  <a:pt x="1031567" y="1598261"/>
                  <a:pt x="1024314" y="1598167"/>
                </a:cubicBezTo>
                <a:close/>
                <a:moveTo>
                  <a:pt x="10784707" y="1597758"/>
                </a:moveTo>
                <a:cubicBezTo>
                  <a:pt x="10770409" y="1598120"/>
                  <a:pt x="10757939" y="1603178"/>
                  <a:pt x="10747298" y="1612932"/>
                </a:cubicBezTo>
                <a:cubicBezTo>
                  <a:pt x="10736658" y="1622687"/>
                  <a:pt x="10728407" y="1634968"/>
                  <a:pt x="10722546" y="1649776"/>
                </a:cubicBezTo>
                <a:cubicBezTo>
                  <a:pt x="10716686" y="1664584"/>
                  <a:pt x="10713778" y="1679748"/>
                  <a:pt x="10713820" y="1695269"/>
                </a:cubicBezTo>
                <a:cubicBezTo>
                  <a:pt x="10713948" y="1711752"/>
                  <a:pt x="10718096" y="1725084"/>
                  <a:pt x="10726267" y="1735267"/>
                </a:cubicBezTo>
                <a:cubicBezTo>
                  <a:pt x="10734435" y="1745450"/>
                  <a:pt x="10745857" y="1750691"/>
                  <a:pt x="10760532" y="1750990"/>
                </a:cubicBezTo>
                <a:cubicBezTo>
                  <a:pt x="10774044" y="1750639"/>
                  <a:pt x="10786083" y="1745606"/>
                  <a:pt x="10796651" y="1735891"/>
                </a:cubicBezTo>
                <a:cubicBezTo>
                  <a:pt x="10807219" y="1726177"/>
                  <a:pt x="10815555" y="1713891"/>
                  <a:pt x="10821661" y="1699033"/>
                </a:cubicBezTo>
                <a:cubicBezTo>
                  <a:pt x="10827766" y="1684174"/>
                  <a:pt x="10830884" y="1668853"/>
                  <a:pt x="10831009" y="1653069"/>
                </a:cubicBezTo>
                <a:cubicBezTo>
                  <a:pt x="10831099" y="1645163"/>
                  <a:pt x="10829737" y="1636984"/>
                  <a:pt x="10826927" y="1628532"/>
                </a:cubicBezTo>
                <a:cubicBezTo>
                  <a:pt x="10824117" y="1620080"/>
                  <a:pt x="10819327" y="1612902"/>
                  <a:pt x="10812556" y="1606999"/>
                </a:cubicBezTo>
                <a:cubicBezTo>
                  <a:pt x="10805785" y="1601096"/>
                  <a:pt x="10796502" y="1598016"/>
                  <a:pt x="10784707" y="1597758"/>
                </a:cubicBezTo>
                <a:close/>
                <a:moveTo>
                  <a:pt x="10129339" y="1597758"/>
                </a:moveTo>
                <a:cubicBezTo>
                  <a:pt x="10112068" y="1598082"/>
                  <a:pt x="10096434" y="1603398"/>
                  <a:pt x="10082441" y="1613706"/>
                </a:cubicBezTo>
                <a:cubicBezTo>
                  <a:pt x="10068448" y="1624015"/>
                  <a:pt x="10057276" y="1637374"/>
                  <a:pt x="10048929" y="1653782"/>
                </a:cubicBezTo>
                <a:cubicBezTo>
                  <a:pt x="10040581" y="1670191"/>
                  <a:pt x="10036240" y="1687707"/>
                  <a:pt x="10035907" y="1706332"/>
                </a:cubicBezTo>
                <a:cubicBezTo>
                  <a:pt x="10035684" y="1717838"/>
                  <a:pt x="10038075" y="1727910"/>
                  <a:pt x="10043077" y="1736548"/>
                </a:cubicBezTo>
                <a:cubicBezTo>
                  <a:pt x="10048080" y="1745186"/>
                  <a:pt x="10057027" y="1749727"/>
                  <a:pt x="10069920" y="1750171"/>
                </a:cubicBezTo>
                <a:cubicBezTo>
                  <a:pt x="10084664" y="1749736"/>
                  <a:pt x="10098920" y="1741387"/>
                  <a:pt x="10112689" y="1725125"/>
                </a:cubicBezTo>
                <a:cubicBezTo>
                  <a:pt x="10126457" y="1708862"/>
                  <a:pt x="10136097" y="1687295"/>
                  <a:pt x="10141611" y="1660423"/>
                </a:cubicBezTo>
                <a:lnTo>
                  <a:pt x="10153060" y="1600626"/>
                </a:lnTo>
                <a:cubicBezTo>
                  <a:pt x="10150641" y="1599969"/>
                  <a:pt x="10147506" y="1599337"/>
                  <a:pt x="10143655" y="1598731"/>
                </a:cubicBezTo>
                <a:cubicBezTo>
                  <a:pt x="10139804" y="1598125"/>
                  <a:pt x="10135032" y="1597801"/>
                  <a:pt x="10129339" y="1597758"/>
                </a:cubicBezTo>
                <a:close/>
                <a:moveTo>
                  <a:pt x="7022333" y="1597758"/>
                </a:moveTo>
                <a:cubicBezTo>
                  <a:pt x="7008034" y="1598120"/>
                  <a:pt x="6995564" y="1603178"/>
                  <a:pt x="6984924" y="1612932"/>
                </a:cubicBezTo>
                <a:cubicBezTo>
                  <a:pt x="6974283" y="1622687"/>
                  <a:pt x="6966032" y="1634968"/>
                  <a:pt x="6960172" y="1649776"/>
                </a:cubicBezTo>
                <a:cubicBezTo>
                  <a:pt x="6954311" y="1664584"/>
                  <a:pt x="6951403" y="1679748"/>
                  <a:pt x="6951445" y="1695269"/>
                </a:cubicBezTo>
                <a:cubicBezTo>
                  <a:pt x="6951573" y="1711752"/>
                  <a:pt x="6955722" y="1725084"/>
                  <a:pt x="6963891" y="1735267"/>
                </a:cubicBezTo>
                <a:cubicBezTo>
                  <a:pt x="6972061" y="1745450"/>
                  <a:pt x="6983483" y="1750691"/>
                  <a:pt x="6998157" y="1750990"/>
                </a:cubicBezTo>
                <a:cubicBezTo>
                  <a:pt x="7011669" y="1750639"/>
                  <a:pt x="7023709" y="1745606"/>
                  <a:pt x="7034277" y="1735891"/>
                </a:cubicBezTo>
                <a:cubicBezTo>
                  <a:pt x="7044844" y="1726177"/>
                  <a:pt x="7053180" y="1713891"/>
                  <a:pt x="7059286" y="1699033"/>
                </a:cubicBezTo>
                <a:cubicBezTo>
                  <a:pt x="7065392" y="1684174"/>
                  <a:pt x="7068508" y="1668853"/>
                  <a:pt x="7068634" y="1653069"/>
                </a:cubicBezTo>
                <a:cubicBezTo>
                  <a:pt x="7068723" y="1645163"/>
                  <a:pt x="7067362" y="1636984"/>
                  <a:pt x="7064552" y="1628532"/>
                </a:cubicBezTo>
                <a:cubicBezTo>
                  <a:pt x="7061742" y="1620080"/>
                  <a:pt x="7056952" y="1612902"/>
                  <a:pt x="7050181" y="1606999"/>
                </a:cubicBezTo>
                <a:cubicBezTo>
                  <a:pt x="7043410" y="1601096"/>
                  <a:pt x="7034127" y="1598016"/>
                  <a:pt x="7022333" y="1597758"/>
                </a:cubicBezTo>
                <a:close/>
                <a:moveTo>
                  <a:pt x="5871665" y="1597758"/>
                </a:moveTo>
                <a:cubicBezTo>
                  <a:pt x="5854393" y="1598082"/>
                  <a:pt x="5838759" y="1603398"/>
                  <a:pt x="5824766" y="1613706"/>
                </a:cubicBezTo>
                <a:cubicBezTo>
                  <a:pt x="5810772" y="1624015"/>
                  <a:pt x="5799601" y="1637374"/>
                  <a:pt x="5791254" y="1653782"/>
                </a:cubicBezTo>
                <a:cubicBezTo>
                  <a:pt x="5782906" y="1670191"/>
                  <a:pt x="5778565" y="1687707"/>
                  <a:pt x="5778232" y="1706332"/>
                </a:cubicBezTo>
                <a:cubicBezTo>
                  <a:pt x="5778010" y="1717838"/>
                  <a:pt x="5780400" y="1727910"/>
                  <a:pt x="5785403" y="1736548"/>
                </a:cubicBezTo>
                <a:cubicBezTo>
                  <a:pt x="5790406" y="1745186"/>
                  <a:pt x="5799353" y="1749727"/>
                  <a:pt x="5812244" y="1750171"/>
                </a:cubicBezTo>
                <a:cubicBezTo>
                  <a:pt x="5826989" y="1749736"/>
                  <a:pt x="5841245" y="1741387"/>
                  <a:pt x="5855013" y="1725125"/>
                </a:cubicBezTo>
                <a:cubicBezTo>
                  <a:pt x="5868782" y="1708862"/>
                  <a:pt x="5878422" y="1687295"/>
                  <a:pt x="5883936" y="1660423"/>
                </a:cubicBezTo>
                <a:lnTo>
                  <a:pt x="5895386" y="1600626"/>
                </a:lnTo>
                <a:cubicBezTo>
                  <a:pt x="5892966" y="1599969"/>
                  <a:pt x="5889831" y="1599337"/>
                  <a:pt x="5885980" y="1598731"/>
                </a:cubicBezTo>
                <a:cubicBezTo>
                  <a:pt x="5882129" y="1598125"/>
                  <a:pt x="5877357" y="1597801"/>
                  <a:pt x="5871665" y="1597758"/>
                </a:cubicBezTo>
                <a:close/>
                <a:moveTo>
                  <a:pt x="5460233" y="1597758"/>
                </a:moveTo>
                <a:cubicBezTo>
                  <a:pt x="5445935" y="1598120"/>
                  <a:pt x="5433465" y="1603178"/>
                  <a:pt x="5422824" y="1612932"/>
                </a:cubicBezTo>
                <a:cubicBezTo>
                  <a:pt x="5412183" y="1622687"/>
                  <a:pt x="5403932" y="1634968"/>
                  <a:pt x="5398072" y="1649776"/>
                </a:cubicBezTo>
                <a:cubicBezTo>
                  <a:pt x="5392211" y="1664584"/>
                  <a:pt x="5389302" y="1679748"/>
                  <a:pt x="5389345" y="1695269"/>
                </a:cubicBezTo>
                <a:cubicBezTo>
                  <a:pt x="5389473" y="1711752"/>
                  <a:pt x="5393622" y="1725084"/>
                  <a:pt x="5401791" y="1735267"/>
                </a:cubicBezTo>
                <a:cubicBezTo>
                  <a:pt x="5409961" y="1745450"/>
                  <a:pt x="5421383" y="1750691"/>
                  <a:pt x="5436057" y="1750990"/>
                </a:cubicBezTo>
                <a:cubicBezTo>
                  <a:pt x="5449569" y="1750639"/>
                  <a:pt x="5461609" y="1745606"/>
                  <a:pt x="5472177" y="1735891"/>
                </a:cubicBezTo>
                <a:cubicBezTo>
                  <a:pt x="5482744" y="1726177"/>
                  <a:pt x="5491081" y="1713891"/>
                  <a:pt x="5497187" y="1699033"/>
                </a:cubicBezTo>
                <a:cubicBezTo>
                  <a:pt x="5503292" y="1684174"/>
                  <a:pt x="5506408" y="1668853"/>
                  <a:pt x="5506534" y="1653069"/>
                </a:cubicBezTo>
                <a:cubicBezTo>
                  <a:pt x="5506623" y="1645163"/>
                  <a:pt x="5505262" y="1636984"/>
                  <a:pt x="5502453" y="1628532"/>
                </a:cubicBezTo>
                <a:cubicBezTo>
                  <a:pt x="5499642" y="1620080"/>
                  <a:pt x="5494852" y="1612902"/>
                  <a:pt x="5488081" y="1606999"/>
                </a:cubicBezTo>
                <a:cubicBezTo>
                  <a:pt x="5481310" y="1601096"/>
                  <a:pt x="5472027" y="1598016"/>
                  <a:pt x="5460233" y="1597758"/>
                </a:cubicBezTo>
                <a:close/>
                <a:moveTo>
                  <a:pt x="4842965" y="1597758"/>
                </a:moveTo>
                <a:cubicBezTo>
                  <a:pt x="4825693" y="1598082"/>
                  <a:pt x="4810059" y="1603398"/>
                  <a:pt x="4796066" y="1613706"/>
                </a:cubicBezTo>
                <a:cubicBezTo>
                  <a:pt x="4782073" y="1624015"/>
                  <a:pt x="4770902" y="1637374"/>
                  <a:pt x="4762555" y="1653782"/>
                </a:cubicBezTo>
                <a:cubicBezTo>
                  <a:pt x="4754207" y="1670191"/>
                  <a:pt x="4749866" y="1687707"/>
                  <a:pt x="4749532" y="1706332"/>
                </a:cubicBezTo>
                <a:cubicBezTo>
                  <a:pt x="4749310" y="1717838"/>
                  <a:pt x="4751701" y="1727910"/>
                  <a:pt x="4756703" y="1736548"/>
                </a:cubicBezTo>
                <a:cubicBezTo>
                  <a:pt x="4761706" y="1745186"/>
                  <a:pt x="4770653" y="1749727"/>
                  <a:pt x="4783545" y="1750171"/>
                </a:cubicBezTo>
                <a:cubicBezTo>
                  <a:pt x="4798289" y="1749736"/>
                  <a:pt x="4812546" y="1741387"/>
                  <a:pt x="4826314" y="1725125"/>
                </a:cubicBezTo>
                <a:cubicBezTo>
                  <a:pt x="4840082" y="1708862"/>
                  <a:pt x="4849723" y="1687295"/>
                  <a:pt x="4855236" y="1660423"/>
                </a:cubicBezTo>
                <a:lnTo>
                  <a:pt x="4866686" y="1600626"/>
                </a:lnTo>
                <a:cubicBezTo>
                  <a:pt x="4864267" y="1599969"/>
                  <a:pt x="4861131" y="1599337"/>
                  <a:pt x="4857280" y="1598731"/>
                </a:cubicBezTo>
                <a:cubicBezTo>
                  <a:pt x="4853429" y="1598125"/>
                  <a:pt x="4848658" y="1597801"/>
                  <a:pt x="4842965" y="1597758"/>
                </a:cubicBezTo>
                <a:close/>
                <a:moveTo>
                  <a:pt x="4223840" y="1597758"/>
                </a:moveTo>
                <a:cubicBezTo>
                  <a:pt x="4206568" y="1598082"/>
                  <a:pt x="4190935" y="1603398"/>
                  <a:pt x="4176942" y="1613706"/>
                </a:cubicBezTo>
                <a:cubicBezTo>
                  <a:pt x="4162948" y="1624015"/>
                  <a:pt x="4151777" y="1637374"/>
                  <a:pt x="4143430" y="1653782"/>
                </a:cubicBezTo>
                <a:cubicBezTo>
                  <a:pt x="4135081" y="1670191"/>
                  <a:pt x="4130741" y="1687707"/>
                  <a:pt x="4130407" y="1706332"/>
                </a:cubicBezTo>
                <a:cubicBezTo>
                  <a:pt x="4130185" y="1717838"/>
                  <a:pt x="4132576" y="1727910"/>
                  <a:pt x="4137579" y="1736548"/>
                </a:cubicBezTo>
                <a:cubicBezTo>
                  <a:pt x="4142582" y="1745186"/>
                  <a:pt x="4151528" y="1749727"/>
                  <a:pt x="4164420" y="1750171"/>
                </a:cubicBezTo>
                <a:cubicBezTo>
                  <a:pt x="4179165" y="1749736"/>
                  <a:pt x="4193421" y="1741387"/>
                  <a:pt x="4207189" y="1725125"/>
                </a:cubicBezTo>
                <a:cubicBezTo>
                  <a:pt x="4220957" y="1708862"/>
                  <a:pt x="4230598" y="1687295"/>
                  <a:pt x="4236112" y="1660423"/>
                </a:cubicBezTo>
                <a:lnTo>
                  <a:pt x="4247561" y="1600626"/>
                </a:lnTo>
                <a:cubicBezTo>
                  <a:pt x="4245142" y="1599969"/>
                  <a:pt x="4242007" y="1599337"/>
                  <a:pt x="4238155" y="1598731"/>
                </a:cubicBezTo>
                <a:cubicBezTo>
                  <a:pt x="4234304" y="1598125"/>
                  <a:pt x="4229532" y="1597801"/>
                  <a:pt x="4223840" y="1597758"/>
                </a:cubicBezTo>
                <a:close/>
                <a:moveTo>
                  <a:pt x="3557088" y="1597758"/>
                </a:moveTo>
                <a:cubicBezTo>
                  <a:pt x="3539825" y="1598082"/>
                  <a:pt x="3524197" y="1603398"/>
                  <a:pt x="3510203" y="1613706"/>
                </a:cubicBezTo>
                <a:cubicBezTo>
                  <a:pt x="3496208" y="1624015"/>
                  <a:pt x="3485037" y="1637374"/>
                  <a:pt x="3476685" y="1653782"/>
                </a:cubicBezTo>
                <a:cubicBezTo>
                  <a:pt x="3468335" y="1670191"/>
                  <a:pt x="3463992" y="1687707"/>
                  <a:pt x="3463657" y="1706332"/>
                </a:cubicBezTo>
                <a:cubicBezTo>
                  <a:pt x="3463435" y="1717838"/>
                  <a:pt x="3465827" y="1727910"/>
                  <a:pt x="3470833" y="1736548"/>
                </a:cubicBezTo>
                <a:cubicBezTo>
                  <a:pt x="3475839" y="1745186"/>
                  <a:pt x="3484792" y="1749727"/>
                  <a:pt x="3497691" y="1750171"/>
                </a:cubicBezTo>
                <a:cubicBezTo>
                  <a:pt x="3512415" y="1749736"/>
                  <a:pt x="3526663" y="1741387"/>
                  <a:pt x="3540433" y="1725125"/>
                </a:cubicBezTo>
                <a:cubicBezTo>
                  <a:pt x="3554204" y="1708862"/>
                  <a:pt x="3563847" y="1687295"/>
                  <a:pt x="3569362" y="1660423"/>
                </a:cubicBezTo>
                <a:lnTo>
                  <a:pt x="3580812" y="1600626"/>
                </a:lnTo>
                <a:cubicBezTo>
                  <a:pt x="3578392" y="1599969"/>
                  <a:pt x="3575257" y="1599337"/>
                  <a:pt x="3571406" y="1598731"/>
                </a:cubicBezTo>
                <a:cubicBezTo>
                  <a:pt x="3567555" y="1598125"/>
                  <a:pt x="3562782" y="1597801"/>
                  <a:pt x="3557088" y="1597758"/>
                </a:cubicBezTo>
                <a:close/>
                <a:moveTo>
                  <a:pt x="1966415" y="1597758"/>
                </a:moveTo>
                <a:cubicBezTo>
                  <a:pt x="1949142" y="1598082"/>
                  <a:pt x="1933509" y="1603398"/>
                  <a:pt x="1919516" y="1613706"/>
                </a:cubicBezTo>
                <a:cubicBezTo>
                  <a:pt x="1905523" y="1624015"/>
                  <a:pt x="1894352" y="1637374"/>
                  <a:pt x="1886005" y="1653782"/>
                </a:cubicBezTo>
                <a:cubicBezTo>
                  <a:pt x="1877658" y="1670191"/>
                  <a:pt x="1873317" y="1687707"/>
                  <a:pt x="1872982" y="1706332"/>
                </a:cubicBezTo>
                <a:cubicBezTo>
                  <a:pt x="1872762" y="1717838"/>
                  <a:pt x="1875155" y="1727910"/>
                  <a:pt x="1880163" y="1736548"/>
                </a:cubicBezTo>
                <a:cubicBezTo>
                  <a:pt x="1885170" y="1745186"/>
                  <a:pt x="1894119" y="1749727"/>
                  <a:pt x="1907008" y="1750171"/>
                </a:cubicBezTo>
                <a:cubicBezTo>
                  <a:pt x="1921734" y="1749736"/>
                  <a:pt x="1935983" y="1741387"/>
                  <a:pt x="1949755" y="1725125"/>
                </a:cubicBezTo>
                <a:cubicBezTo>
                  <a:pt x="1963528" y="1708862"/>
                  <a:pt x="1973172" y="1687295"/>
                  <a:pt x="1978687" y="1660423"/>
                </a:cubicBezTo>
                <a:lnTo>
                  <a:pt x="1990136" y="1600626"/>
                </a:lnTo>
                <a:cubicBezTo>
                  <a:pt x="1987717" y="1599969"/>
                  <a:pt x="1984582" y="1599337"/>
                  <a:pt x="1980731" y="1598731"/>
                </a:cubicBezTo>
                <a:cubicBezTo>
                  <a:pt x="1976879" y="1598125"/>
                  <a:pt x="1972108" y="1597801"/>
                  <a:pt x="1966415" y="1597758"/>
                </a:cubicBezTo>
                <a:close/>
                <a:moveTo>
                  <a:pt x="1450208" y="1597758"/>
                </a:moveTo>
                <a:cubicBezTo>
                  <a:pt x="1435910" y="1598120"/>
                  <a:pt x="1423441" y="1603178"/>
                  <a:pt x="1412800" y="1612932"/>
                </a:cubicBezTo>
                <a:cubicBezTo>
                  <a:pt x="1402159" y="1622687"/>
                  <a:pt x="1393908" y="1634968"/>
                  <a:pt x="1388047" y="1649776"/>
                </a:cubicBezTo>
                <a:cubicBezTo>
                  <a:pt x="1382187" y="1664584"/>
                  <a:pt x="1379278" y="1679748"/>
                  <a:pt x="1379321" y="1695269"/>
                </a:cubicBezTo>
                <a:cubicBezTo>
                  <a:pt x="1379449" y="1711752"/>
                  <a:pt x="1383597" y="1725084"/>
                  <a:pt x="1391767" y="1735267"/>
                </a:cubicBezTo>
                <a:cubicBezTo>
                  <a:pt x="1399936" y="1745450"/>
                  <a:pt x="1411359" y="1750691"/>
                  <a:pt x="1426033" y="1750990"/>
                </a:cubicBezTo>
                <a:cubicBezTo>
                  <a:pt x="1439545" y="1750639"/>
                  <a:pt x="1451584" y="1745606"/>
                  <a:pt x="1462152" y="1735891"/>
                </a:cubicBezTo>
                <a:cubicBezTo>
                  <a:pt x="1472720" y="1726177"/>
                  <a:pt x="1481056" y="1713891"/>
                  <a:pt x="1487162" y="1699033"/>
                </a:cubicBezTo>
                <a:cubicBezTo>
                  <a:pt x="1493268" y="1684174"/>
                  <a:pt x="1496384" y="1668853"/>
                  <a:pt x="1496510" y="1653069"/>
                </a:cubicBezTo>
                <a:cubicBezTo>
                  <a:pt x="1496599" y="1645163"/>
                  <a:pt x="1495238" y="1636984"/>
                  <a:pt x="1492428" y="1628532"/>
                </a:cubicBezTo>
                <a:cubicBezTo>
                  <a:pt x="1489618" y="1620080"/>
                  <a:pt x="1484828" y="1612902"/>
                  <a:pt x="1478056" y="1606999"/>
                </a:cubicBezTo>
                <a:cubicBezTo>
                  <a:pt x="1471286" y="1601096"/>
                  <a:pt x="1462003" y="1598016"/>
                  <a:pt x="1450208" y="1597758"/>
                </a:cubicBezTo>
                <a:close/>
                <a:moveTo>
                  <a:pt x="288159" y="1597758"/>
                </a:moveTo>
                <a:cubicBezTo>
                  <a:pt x="273860" y="1598120"/>
                  <a:pt x="261390" y="1603178"/>
                  <a:pt x="250750" y="1612932"/>
                </a:cubicBezTo>
                <a:cubicBezTo>
                  <a:pt x="240108" y="1622687"/>
                  <a:pt x="231858" y="1634968"/>
                  <a:pt x="225997" y="1649776"/>
                </a:cubicBezTo>
                <a:cubicBezTo>
                  <a:pt x="220137" y="1664584"/>
                  <a:pt x="217228" y="1679748"/>
                  <a:pt x="217271" y="1695269"/>
                </a:cubicBezTo>
                <a:cubicBezTo>
                  <a:pt x="217399" y="1711752"/>
                  <a:pt x="221548" y="1725084"/>
                  <a:pt x="229717" y="1735267"/>
                </a:cubicBezTo>
                <a:cubicBezTo>
                  <a:pt x="237887" y="1745450"/>
                  <a:pt x="249308" y="1750691"/>
                  <a:pt x="263983" y="1750990"/>
                </a:cubicBezTo>
                <a:cubicBezTo>
                  <a:pt x="277495" y="1750639"/>
                  <a:pt x="289534" y="1745606"/>
                  <a:pt x="300102" y="1735891"/>
                </a:cubicBezTo>
                <a:cubicBezTo>
                  <a:pt x="310670" y="1726177"/>
                  <a:pt x="319006" y="1713891"/>
                  <a:pt x="325112" y="1699033"/>
                </a:cubicBezTo>
                <a:cubicBezTo>
                  <a:pt x="331218" y="1684174"/>
                  <a:pt x="334334" y="1668853"/>
                  <a:pt x="334460" y="1653069"/>
                </a:cubicBezTo>
                <a:cubicBezTo>
                  <a:pt x="334549" y="1645163"/>
                  <a:pt x="333188" y="1636984"/>
                  <a:pt x="330378" y="1628532"/>
                </a:cubicBezTo>
                <a:cubicBezTo>
                  <a:pt x="327568" y="1620080"/>
                  <a:pt x="322778" y="1612902"/>
                  <a:pt x="316007" y="1606999"/>
                </a:cubicBezTo>
                <a:cubicBezTo>
                  <a:pt x="309236" y="1601096"/>
                  <a:pt x="299953" y="1598016"/>
                  <a:pt x="288159" y="1597758"/>
                </a:cubicBezTo>
                <a:close/>
                <a:moveTo>
                  <a:pt x="9666600" y="1597348"/>
                </a:moveTo>
                <a:cubicBezTo>
                  <a:pt x="9650250" y="1598014"/>
                  <a:pt x="9636437" y="1604573"/>
                  <a:pt x="9625159" y="1617024"/>
                </a:cubicBezTo>
                <a:cubicBezTo>
                  <a:pt x="9613881" y="1629475"/>
                  <a:pt x="9606112" y="1643822"/>
                  <a:pt x="9601852" y="1660065"/>
                </a:cubicBezTo>
                <a:cubicBezTo>
                  <a:pt x="9629120" y="1660611"/>
                  <a:pt x="9651625" y="1658288"/>
                  <a:pt x="9669366" y="1653096"/>
                </a:cubicBezTo>
                <a:cubicBezTo>
                  <a:pt x="9687107" y="1647904"/>
                  <a:pt x="9696294" y="1637793"/>
                  <a:pt x="9696925" y="1622762"/>
                </a:cubicBezTo>
                <a:cubicBezTo>
                  <a:pt x="9696789" y="1614530"/>
                  <a:pt x="9693988" y="1608245"/>
                  <a:pt x="9688524" y="1603907"/>
                </a:cubicBezTo>
                <a:cubicBezTo>
                  <a:pt x="9683059" y="1599569"/>
                  <a:pt x="9675752" y="1597382"/>
                  <a:pt x="9666600" y="1597348"/>
                </a:cubicBezTo>
                <a:close/>
                <a:moveTo>
                  <a:pt x="8047350" y="1597348"/>
                </a:moveTo>
                <a:cubicBezTo>
                  <a:pt x="8031000" y="1598014"/>
                  <a:pt x="8017186" y="1604573"/>
                  <a:pt x="8005909" y="1617024"/>
                </a:cubicBezTo>
                <a:cubicBezTo>
                  <a:pt x="7994631" y="1629475"/>
                  <a:pt x="7986862" y="1643822"/>
                  <a:pt x="7982603" y="1660065"/>
                </a:cubicBezTo>
                <a:cubicBezTo>
                  <a:pt x="8009870" y="1660611"/>
                  <a:pt x="8032376" y="1658288"/>
                  <a:pt x="8050116" y="1653096"/>
                </a:cubicBezTo>
                <a:cubicBezTo>
                  <a:pt x="8067856" y="1647904"/>
                  <a:pt x="8077043" y="1637793"/>
                  <a:pt x="8077675" y="1622762"/>
                </a:cubicBezTo>
                <a:cubicBezTo>
                  <a:pt x="8077538" y="1614530"/>
                  <a:pt x="8074738" y="1608245"/>
                  <a:pt x="8069274" y="1603907"/>
                </a:cubicBezTo>
                <a:cubicBezTo>
                  <a:pt x="8063810" y="1599569"/>
                  <a:pt x="8056502" y="1597382"/>
                  <a:pt x="8047350" y="1597348"/>
                </a:cubicBezTo>
                <a:close/>
                <a:moveTo>
                  <a:pt x="9827951" y="1575283"/>
                </a:moveTo>
                <a:lnTo>
                  <a:pt x="9862754" y="1575283"/>
                </a:lnTo>
                <a:lnTo>
                  <a:pt x="9879951" y="1688325"/>
                </a:lnTo>
                <a:cubicBezTo>
                  <a:pt x="9881410" y="1699520"/>
                  <a:pt x="9882690" y="1709077"/>
                  <a:pt x="9883790" y="1716995"/>
                </a:cubicBezTo>
                <a:cubicBezTo>
                  <a:pt x="9884890" y="1724914"/>
                  <a:pt x="9885659" y="1731604"/>
                  <a:pt x="9886094" y="1737065"/>
                </a:cubicBezTo>
                <a:lnTo>
                  <a:pt x="9887323" y="1737065"/>
                </a:lnTo>
                <a:cubicBezTo>
                  <a:pt x="9889267" y="1731886"/>
                  <a:pt x="9891826" y="1725656"/>
                  <a:pt x="9894999" y="1718374"/>
                </a:cubicBezTo>
                <a:cubicBezTo>
                  <a:pt x="9898173" y="1711092"/>
                  <a:pt x="9902574" y="1701885"/>
                  <a:pt x="9908204" y="1690753"/>
                </a:cubicBezTo>
                <a:lnTo>
                  <a:pt x="9968804" y="1575283"/>
                </a:lnTo>
                <a:lnTo>
                  <a:pt x="10006064" y="1575283"/>
                </a:lnTo>
                <a:lnTo>
                  <a:pt x="9895920" y="1773466"/>
                </a:lnTo>
                <a:lnTo>
                  <a:pt x="9862345" y="1773466"/>
                </a:lnTo>
                <a:close/>
                <a:moveTo>
                  <a:pt x="8671797" y="1575283"/>
                </a:moveTo>
                <a:lnTo>
                  <a:pt x="8705778" y="1575283"/>
                </a:lnTo>
                <a:lnTo>
                  <a:pt x="8684890" y="1685868"/>
                </a:lnTo>
                <a:cubicBezTo>
                  <a:pt x="8683661" y="1691380"/>
                  <a:pt x="8682740" y="1696534"/>
                  <a:pt x="8682125" y="1701329"/>
                </a:cubicBezTo>
                <a:cubicBezTo>
                  <a:pt x="8681511" y="1706125"/>
                  <a:pt x="8681204" y="1710664"/>
                  <a:pt x="8681204" y="1714948"/>
                </a:cubicBezTo>
                <a:cubicBezTo>
                  <a:pt x="8681076" y="1725341"/>
                  <a:pt x="8683482" y="1733634"/>
                  <a:pt x="8688422" y="1739829"/>
                </a:cubicBezTo>
                <a:cubicBezTo>
                  <a:pt x="8693363" y="1746024"/>
                  <a:pt x="8701606" y="1749198"/>
                  <a:pt x="8713151" y="1749352"/>
                </a:cubicBezTo>
                <a:cubicBezTo>
                  <a:pt x="8726069" y="1749070"/>
                  <a:pt x="8738835" y="1742466"/>
                  <a:pt x="8751446" y="1729539"/>
                </a:cubicBezTo>
                <a:cubicBezTo>
                  <a:pt x="8764057" y="1716611"/>
                  <a:pt x="8772727" y="1699051"/>
                  <a:pt x="8777454" y="1676857"/>
                </a:cubicBezTo>
                <a:lnTo>
                  <a:pt x="8796704" y="1575283"/>
                </a:lnTo>
                <a:lnTo>
                  <a:pt x="8830699" y="1575283"/>
                </a:lnTo>
                <a:lnTo>
                  <a:pt x="8804076" y="1715730"/>
                </a:lnTo>
                <a:cubicBezTo>
                  <a:pt x="8800049" y="1737842"/>
                  <a:pt x="8797046" y="1757087"/>
                  <a:pt x="8795066" y="1773466"/>
                </a:cubicBezTo>
                <a:lnTo>
                  <a:pt x="8764348" y="1773466"/>
                </a:lnTo>
                <a:lnTo>
                  <a:pt x="8769672" y="1736246"/>
                </a:lnTo>
                <a:lnTo>
                  <a:pt x="8768853" y="1736246"/>
                </a:lnTo>
                <a:cubicBezTo>
                  <a:pt x="8759868" y="1749263"/>
                  <a:pt x="8749270" y="1759440"/>
                  <a:pt x="8737060" y="1766776"/>
                </a:cubicBezTo>
                <a:cubicBezTo>
                  <a:pt x="8724849" y="1774112"/>
                  <a:pt x="8712101" y="1777844"/>
                  <a:pt x="8698815" y="1777971"/>
                </a:cubicBezTo>
                <a:cubicBezTo>
                  <a:pt x="8685546" y="1778398"/>
                  <a:pt x="8673712" y="1774478"/>
                  <a:pt x="8663315" y="1766210"/>
                </a:cubicBezTo>
                <a:cubicBezTo>
                  <a:pt x="8652918" y="1757943"/>
                  <a:pt x="8647429" y="1742767"/>
                  <a:pt x="8646851" y="1720682"/>
                </a:cubicBezTo>
                <a:cubicBezTo>
                  <a:pt x="8646851" y="1715997"/>
                  <a:pt x="8647157" y="1710929"/>
                  <a:pt x="8647771" y="1705476"/>
                </a:cubicBezTo>
                <a:cubicBezTo>
                  <a:pt x="8648384" y="1700024"/>
                  <a:pt x="8649304" y="1694034"/>
                  <a:pt x="8650531" y="1687506"/>
                </a:cubicBezTo>
                <a:close/>
                <a:moveTo>
                  <a:pt x="7884946" y="1575283"/>
                </a:moveTo>
                <a:lnTo>
                  <a:pt x="7918907" y="1575283"/>
                </a:lnTo>
                <a:lnTo>
                  <a:pt x="7880850" y="1773466"/>
                </a:lnTo>
                <a:lnTo>
                  <a:pt x="7846856" y="1773466"/>
                </a:lnTo>
                <a:close/>
                <a:moveTo>
                  <a:pt x="7599170" y="1575283"/>
                </a:moveTo>
                <a:lnTo>
                  <a:pt x="7633142" y="1575283"/>
                </a:lnTo>
                <a:lnTo>
                  <a:pt x="7595077" y="1773466"/>
                </a:lnTo>
                <a:lnTo>
                  <a:pt x="7561106" y="1773466"/>
                </a:lnTo>
                <a:close/>
                <a:moveTo>
                  <a:pt x="7380026" y="1575283"/>
                </a:moveTo>
                <a:lnTo>
                  <a:pt x="7414830" y="1575283"/>
                </a:lnTo>
                <a:lnTo>
                  <a:pt x="7432027" y="1688325"/>
                </a:lnTo>
                <a:cubicBezTo>
                  <a:pt x="7433486" y="1699520"/>
                  <a:pt x="7434765" y="1709077"/>
                  <a:pt x="7435865" y="1716995"/>
                </a:cubicBezTo>
                <a:cubicBezTo>
                  <a:pt x="7436965" y="1724914"/>
                  <a:pt x="7437733" y="1731604"/>
                  <a:pt x="7438169" y="1737065"/>
                </a:cubicBezTo>
                <a:lnTo>
                  <a:pt x="7439397" y="1737065"/>
                </a:lnTo>
                <a:cubicBezTo>
                  <a:pt x="7441342" y="1731886"/>
                  <a:pt x="7443901" y="1725656"/>
                  <a:pt x="7447075" y="1718374"/>
                </a:cubicBezTo>
                <a:cubicBezTo>
                  <a:pt x="7450248" y="1711092"/>
                  <a:pt x="7454649" y="1701885"/>
                  <a:pt x="7460280" y="1690753"/>
                </a:cubicBezTo>
                <a:lnTo>
                  <a:pt x="7520879" y="1575283"/>
                </a:lnTo>
                <a:lnTo>
                  <a:pt x="7558140" y="1575283"/>
                </a:lnTo>
                <a:lnTo>
                  <a:pt x="7447996" y="1773466"/>
                </a:lnTo>
                <a:lnTo>
                  <a:pt x="7414421" y="1773466"/>
                </a:lnTo>
                <a:close/>
                <a:moveTo>
                  <a:pt x="6728698" y="1575283"/>
                </a:moveTo>
                <a:lnTo>
                  <a:pt x="6762679" y="1575283"/>
                </a:lnTo>
                <a:lnTo>
                  <a:pt x="6741790" y="1685868"/>
                </a:lnTo>
                <a:cubicBezTo>
                  <a:pt x="6740562" y="1691380"/>
                  <a:pt x="6739640" y="1696534"/>
                  <a:pt x="6739026" y="1701329"/>
                </a:cubicBezTo>
                <a:cubicBezTo>
                  <a:pt x="6738412" y="1706125"/>
                  <a:pt x="6738105" y="1710664"/>
                  <a:pt x="6738105" y="1714948"/>
                </a:cubicBezTo>
                <a:cubicBezTo>
                  <a:pt x="6737976" y="1725341"/>
                  <a:pt x="6740382" y="1733634"/>
                  <a:pt x="6745323" y="1739829"/>
                </a:cubicBezTo>
                <a:cubicBezTo>
                  <a:pt x="6750264" y="1746024"/>
                  <a:pt x="6758506" y="1749198"/>
                  <a:pt x="6770051" y="1749352"/>
                </a:cubicBezTo>
                <a:cubicBezTo>
                  <a:pt x="6782969" y="1749070"/>
                  <a:pt x="6795734" y="1742466"/>
                  <a:pt x="6808346" y="1729539"/>
                </a:cubicBezTo>
                <a:cubicBezTo>
                  <a:pt x="6820958" y="1716611"/>
                  <a:pt x="6829627" y="1699051"/>
                  <a:pt x="6834355" y="1676857"/>
                </a:cubicBezTo>
                <a:lnTo>
                  <a:pt x="6853605" y="1575283"/>
                </a:lnTo>
                <a:lnTo>
                  <a:pt x="6887599" y="1575283"/>
                </a:lnTo>
                <a:lnTo>
                  <a:pt x="6860977" y="1715730"/>
                </a:lnTo>
                <a:cubicBezTo>
                  <a:pt x="6856949" y="1737842"/>
                  <a:pt x="6853945" y="1757087"/>
                  <a:pt x="6851966" y="1773466"/>
                </a:cubicBezTo>
                <a:lnTo>
                  <a:pt x="6821248" y="1773466"/>
                </a:lnTo>
                <a:lnTo>
                  <a:pt x="6826572" y="1736246"/>
                </a:lnTo>
                <a:lnTo>
                  <a:pt x="6825753" y="1736246"/>
                </a:lnTo>
                <a:cubicBezTo>
                  <a:pt x="6816768" y="1749263"/>
                  <a:pt x="6806171" y="1759440"/>
                  <a:pt x="6793960" y="1766776"/>
                </a:cubicBezTo>
                <a:cubicBezTo>
                  <a:pt x="6781750" y="1774112"/>
                  <a:pt x="6769002" y="1777844"/>
                  <a:pt x="6755716" y="1777971"/>
                </a:cubicBezTo>
                <a:cubicBezTo>
                  <a:pt x="6742446" y="1778398"/>
                  <a:pt x="6730612" y="1774478"/>
                  <a:pt x="6720215" y="1766210"/>
                </a:cubicBezTo>
                <a:cubicBezTo>
                  <a:pt x="6709818" y="1757943"/>
                  <a:pt x="6704329" y="1742767"/>
                  <a:pt x="6703751" y="1720682"/>
                </a:cubicBezTo>
                <a:cubicBezTo>
                  <a:pt x="6703751" y="1715997"/>
                  <a:pt x="6704058" y="1710929"/>
                  <a:pt x="6704671" y="1705476"/>
                </a:cubicBezTo>
                <a:cubicBezTo>
                  <a:pt x="6705284" y="1700024"/>
                  <a:pt x="6706205" y="1694034"/>
                  <a:pt x="6707432" y="1687506"/>
                </a:cubicBezTo>
                <a:close/>
                <a:moveTo>
                  <a:pt x="4930863" y="1575283"/>
                </a:moveTo>
                <a:lnTo>
                  <a:pt x="4966078" y="1575283"/>
                </a:lnTo>
                <a:lnTo>
                  <a:pt x="4985733" y="1682182"/>
                </a:lnTo>
                <a:cubicBezTo>
                  <a:pt x="4987951" y="1693283"/>
                  <a:pt x="4989760" y="1702925"/>
                  <a:pt x="4991158" y="1711108"/>
                </a:cubicBezTo>
                <a:cubicBezTo>
                  <a:pt x="4992558" y="1719291"/>
                  <a:pt x="4993752" y="1726987"/>
                  <a:pt x="4994742" y="1734198"/>
                </a:cubicBezTo>
                <a:lnTo>
                  <a:pt x="4995560" y="1734198"/>
                </a:lnTo>
                <a:cubicBezTo>
                  <a:pt x="4998137" y="1727986"/>
                  <a:pt x="5001071" y="1721057"/>
                  <a:pt x="5004364" y="1713412"/>
                </a:cubicBezTo>
                <a:cubicBezTo>
                  <a:pt x="5007657" y="1705766"/>
                  <a:pt x="5011820" y="1696585"/>
                  <a:pt x="5016853" y="1685868"/>
                </a:cubicBezTo>
                <a:lnTo>
                  <a:pt x="5067219" y="1575283"/>
                </a:lnTo>
                <a:lnTo>
                  <a:pt x="5103252" y="1575283"/>
                </a:lnTo>
                <a:lnTo>
                  <a:pt x="5029137" y="1726006"/>
                </a:lnTo>
                <a:cubicBezTo>
                  <a:pt x="5018662" y="1747517"/>
                  <a:pt x="5007981" y="1766955"/>
                  <a:pt x="4997096" y="1784319"/>
                </a:cubicBezTo>
                <a:cubicBezTo>
                  <a:pt x="4986211" y="1801684"/>
                  <a:pt x="4974097" y="1816923"/>
                  <a:pt x="4960755" y="1830038"/>
                </a:cubicBezTo>
                <a:cubicBezTo>
                  <a:pt x="4949392" y="1841173"/>
                  <a:pt x="4938439" y="1849416"/>
                  <a:pt x="4927895" y="1854766"/>
                </a:cubicBezTo>
                <a:cubicBezTo>
                  <a:pt x="4917351" y="1860116"/>
                  <a:pt x="4909059" y="1863342"/>
                  <a:pt x="4903019" y="1864442"/>
                </a:cubicBezTo>
                <a:lnTo>
                  <a:pt x="4894830" y="1835363"/>
                </a:lnTo>
                <a:cubicBezTo>
                  <a:pt x="4899266" y="1833793"/>
                  <a:pt x="4904725" y="1831506"/>
                  <a:pt x="4911209" y="1828502"/>
                </a:cubicBezTo>
                <a:cubicBezTo>
                  <a:pt x="4917692" y="1825499"/>
                  <a:pt x="4924380" y="1821369"/>
                  <a:pt x="4931273" y="1816113"/>
                </a:cubicBezTo>
                <a:cubicBezTo>
                  <a:pt x="4937927" y="1810942"/>
                  <a:pt x="4944581" y="1804491"/>
                  <a:pt x="4951235" y="1796760"/>
                </a:cubicBezTo>
                <a:cubicBezTo>
                  <a:pt x="4957889" y="1789029"/>
                  <a:pt x="4963929" y="1780326"/>
                  <a:pt x="4969354" y="1770650"/>
                </a:cubicBezTo>
                <a:cubicBezTo>
                  <a:pt x="4970147" y="1769046"/>
                  <a:pt x="4970608" y="1767544"/>
                  <a:pt x="4970736" y="1766144"/>
                </a:cubicBezTo>
                <a:cubicBezTo>
                  <a:pt x="4970864" y="1764745"/>
                  <a:pt x="4970813" y="1763243"/>
                  <a:pt x="4970583" y="1761639"/>
                </a:cubicBezTo>
                <a:close/>
                <a:moveTo>
                  <a:pt x="2594848" y="1575283"/>
                </a:moveTo>
                <a:lnTo>
                  <a:pt x="2628830" y="1575283"/>
                </a:lnTo>
                <a:lnTo>
                  <a:pt x="2607941" y="1685868"/>
                </a:lnTo>
                <a:cubicBezTo>
                  <a:pt x="2606713" y="1691380"/>
                  <a:pt x="2605791" y="1696534"/>
                  <a:pt x="2605176" y="1701329"/>
                </a:cubicBezTo>
                <a:cubicBezTo>
                  <a:pt x="2604562" y="1706125"/>
                  <a:pt x="2604255" y="1710664"/>
                  <a:pt x="2604255" y="1714948"/>
                </a:cubicBezTo>
                <a:cubicBezTo>
                  <a:pt x="2604127" y="1725341"/>
                  <a:pt x="2606534" y="1733634"/>
                  <a:pt x="2611474" y="1739829"/>
                </a:cubicBezTo>
                <a:cubicBezTo>
                  <a:pt x="2616414" y="1746024"/>
                  <a:pt x="2624657" y="1749198"/>
                  <a:pt x="2636202" y="1749352"/>
                </a:cubicBezTo>
                <a:cubicBezTo>
                  <a:pt x="2649121" y="1749070"/>
                  <a:pt x="2661885" y="1742466"/>
                  <a:pt x="2674497" y="1729539"/>
                </a:cubicBezTo>
                <a:cubicBezTo>
                  <a:pt x="2687109" y="1716611"/>
                  <a:pt x="2695778" y="1699051"/>
                  <a:pt x="2700505" y="1676857"/>
                </a:cubicBezTo>
                <a:lnTo>
                  <a:pt x="2719755" y="1575283"/>
                </a:lnTo>
                <a:lnTo>
                  <a:pt x="2753750" y="1575283"/>
                </a:lnTo>
                <a:lnTo>
                  <a:pt x="2727127" y="1715730"/>
                </a:lnTo>
                <a:cubicBezTo>
                  <a:pt x="2723100" y="1737842"/>
                  <a:pt x="2720096" y="1757087"/>
                  <a:pt x="2718117" y="1773466"/>
                </a:cubicBezTo>
                <a:lnTo>
                  <a:pt x="2687399" y="1773466"/>
                </a:lnTo>
                <a:lnTo>
                  <a:pt x="2692723" y="1736246"/>
                </a:lnTo>
                <a:lnTo>
                  <a:pt x="2691904" y="1736246"/>
                </a:lnTo>
                <a:cubicBezTo>
                  <a:pt x="2682919" y="1749263"/>
                  <a:pt x="2672321" y="1759440"/>
                  <a:pt x="2660111" y="1766776"/>
                </a:cubicBezTo>
                <a:cubicBezTo>
                  <a:pt x="2647901" y="1774112"/>
                  <a:pt x="2635152" y="1777844"/>
                  <a:pt x="2621867" y="1777971"/>
                </a:cubicBezTo>
                <a:cubicBezTo>
                  <a:pt x="2608597" y="1778398"/>
                  <a:pt x="2596763" y="1774478"/>
                  <a:pt x="2586366" y="1766210"/>
                </a:cubicBezTo>
                <a:cubicBezTo>
                  <a:pt x="2575969" y="1757943"/>
                  <a:pt x="2570481" y="1742767"/>
                  <a:pt x="2569902" y="1720682"/>
                </a:cubicBezTo>
                <a:cubicBezTo>
                  <a:pt x="2569902" y="1715997"/>
                  <a:pt x="2570209" y="1710929"/>
                  <a:pt x="2570822" y="1705476"/>
                </a:cubicBezTo>
                <a:cubicBezTo>
                  <a:pt x="2571436" y="1700024"/>
                  <a:pt x="2572355" y="1694034"/>
                  <a:pt x="2573583" y="1687506"/>
                </a:cubicBezTo>
                <a:close/>
                <a:moveTo>
                  <a:pt x="1598447" y="1575283"/>
                </a:moveTo>
                <a:lnTo>
                  <a:pt x="1632408" y="1575283"/>
                </a:lnTo>
                <a:lnTo>
                  <a:pt x="1594352" y="1773466"/>
                </a:lnTo>
                <a:lnTo>
                  <a:pt x="1560357" y="1773466"/>
                </a:lnTo>
                <a:close/>
                <a:moveTo>
                  <a:pt x="10409306" y="1571187"/>
                </a:moveTo>
                <a:cubicBezTo>
                  <a:pt x="10418709" y="1571340"/>
                  <a:pt x="10427138" y="1572363"/>
                  <a:pt x="10434597" y="1574255"/>
                </a:cubicBezTo>
                <a:cubicBezTo>
                  <a:pt x="10442055" y="1576147"/>
                  <a:pt x="10447413" y="1577992"/>
                  <a:pt x="10450673" y="1579788"/>
                </a:cubicBezTo>
                <a:lnTo>
                  <a:pt x="10440842" y="1606772"/>
                </a:lnTo>
                <a:cubicBezTo>
                  <a:pt x="10436961" y="1604851"/>
                  <a:pt x="10432233" y="1603161"/>
                  <a:pt x="10426662" y="1601701"/>
                </a:cubicBezTo>
                <a:cubicBezTo>
                  <a:pt x="10421090" y="1600241"/>
                  <a:pt x="10414622" y="1599473"/>
                  <a:pt x="10407258" y="1599396"/>
                </a:cubicBezTo>
                <a:cubicBezTo>
                  <a:pt x="10389974" y="1599735"/>
                  <a:pt x="10375073" y="1604702"/>
                  <a:pt x="10362553" y="1614298"/>
                </a:cubicBezTo>
                <a:cubicBezTo>
                  <a:pt x="10350033" y="1623893"/>
                  <a:pt x="10340381" y="1636084"/>
                  <a:pt x="10333595" y="1650869"/>
                </a:cubicBezTo>
                <a:cubicBezTo>
                  <a:pt x="10326809" y="1665654"/>
                  <a:pt x="10323376" y="1681000"/>
                  <a:pt x="10323295" y="1696909"/>
                </a:cubicBezTo>
                <a:cubicBezTo>
                  <a:pt x="10323320" y="1713092"/>
                  <a:pt x="10327468" y="1725896"/>
                  <a:pt x="10335736" y="1735319"/>
                </a:cubicBezTo>
                <a:cubicBezTo>
                  <a:pt x="10344004" y="1744742"/>
                  <a:pt x="10356240" y="1749557"/>
                  <a:pt x="10372444" y="1749761"/>
                </a:cubicBezTo>
                <a:cubicBezTo>
                  <a:pt x="10382495" y="1749608"/>
                  <a:pt x="10391370" y="1748379"/>
                  <a:pt x="10399066" y="1746074"/>
                </a:cubicBezTo>
                <a:cubicBezTo>
                  <a:pt x="10406763" y="1743769"/>
                  <a:pt x="10413180" y="1741311"/>
                  <a:pt x="10418316" y="1738699"/>
                </a:cubicBezTo>
                <a:lnTo>
                  <a:pt x="10421592" y="1765705"/>
                </a:lnTo>
                <a:cubicBezTo>
                  <a:pt x="10416388" y="1768346"/>
                  <a:pt x="10408879" y="1770935"/>
                  <a:pt x="10399066" y="1773473"/>
                </a:cubicBezTo>
                <a:cubicBezTo>
                  <a:pt x="10389254" y="1776011"/>
                  <a:pt x="10377650" y="1777374"/>
                  <a:pt x="10364253" y="1777561"/>
                </a:cubicBezTo>
                <a:cubicBezTo>
                  <a:pt x="10338688" y="1777009"/>
                  <a:pt x="10319602" y="1769525"/>
                  <a:pt x="10306995" y="1755109"/>
                </a:cubicBezTo>
                <a:cubicBezTo>
                  <a:pt x="10294386" y="1740692"/>
                  <a:pt x="10288096" y="1722658"/>
                  <a:pt x="10288123" y="1701006"/>
                </a:cubicBezTo>
                <a:cubicBezTo>
                  <a:pt x="10288298" y="1678121"/>
                  <a:pt x="10293493" y="1656887"/>
                  <a:pt x="10303703" y="1637303"/>
                </a:cubicBezTo>
                <a:cubicBezTo>
                  <a:pt x="10313915" y="1617720"/>
                  <a:pt x="10328084" y="1601893"/>
                  <a:pt x="10346214" y="1589821"/>
                </a:cubicBezTo>
                <a:cubicBezTo>
                  <a:pt x="10364343" y="1577749"/>
                  <a:pt x="10385374" y="1571538"/>
                  <a:pt x="10409306" y="1571187"/>
                </a:cubicBezTo>
                <a:close/>
                <a:moveTo>
                  <a:pt x="7247006" y="1571187"/>
                </a:moveTo>
                <a:cubicBezTo>
                  <a:pt x="7256408" y="1571340"/>
                  <a:pt x="7264839" y="1572363"/>
                  <a:pt x="7272298" y="1574255"/>
                </a:cubicBezTo>
                <a:cubicBezTo>
                  <a:pt x="7279755" y="1576147"/>
                  <a:pt x="7285113" y="1577992"/>
                  <a:pt x="7288373" y="1579788"/>
                </a:cubicBezTo>
                <a:lnTo>
                  <a:pt x="7278543" y="1606772"/>
                </a:lnTo>
                <a:cubicBezTo>
                  <a:pt x="7274660" y="1604851"/>
                  <a:pt x="7269933" y="1603161"/>
                  <a:pt x="7264362" y="1601701"/>
                </a:cubicBezTo>
                <a:cubicBezTo>
                  <a:pt x="7258789" y="1600241"/>
                  <a:pt x="7252321" y="1599473"/>
                  <a:pt x="7244958" y="1599396"/>
                </a:cubicBezTo>
                <a:cubicBezTo>
                  <a:pt x="7227675" y="1599735"/>
                  <a:pt x="7212774" y="1604702"/>
                  <a:pt x="7200254" y="1614298"/>
                </a:cubicBezTo>
                <a:cubicBezTo>
                  <a:pt x="7187734" y="1623893"/>
                  <a:pt x="7178081" y="1636084"/>
                  <a:pt x="7171294" y="1650869"/>
                </a:cubicBezTo>
                <a:cubicBezTo>
                  <a:pt x="7164509" y="1665654"/>
                  <a:pt x="7161076" y="1681000"/>
                  <a:pt x="7160995" y="1696909"/>
                </a:cubicBezTo>
                <a:cubicBezTo>
                  <a:pt x="7161021" y="1713092"/>
                  <a:pt x="7165168" y="1725896"/>
                  <a:pt x="7173436" y="1735319"/>
                </a:cubicBezTo>
                <a:cubicBezTo>
                  <a:pt x="7181704" y="1744742"/>
                  <a:pt x="7193941" y="1749557"/>
                  <a:pt x="7210144" y="1749761"/>
                </a:cubicBezTo>
                <a:cubicBezTo>
                  <a:pt x="7220195" y="1749608"/>
                  <a:pt x="7229069" y="1748379"/>
                  <a:pt x="7236767" y="1746074"/>
                </a:cubicBezTo>
                <a:cubicBezTo>
                  <a:pt x="7244463" y="1743769"/>
                  <a:pt x="7250880" y="1741311"/>
                  <a:pt x="7256017" y="1738699"/>
                </a:cubicBezTo>
                <a:lnTo>
                  <a:pt x="7259293" y="1765705"/>
                </a:lnTo>
                <a:cubicBezTo>
                  <a:pt x="7254088" y="1768346"/>
                  <a:pt x="7246579" y="1770935"/>
                  <a:pt x="7236767" y="1773473"/>
                </a:cubicBezTo>
                <a:cubicBezTo>
                  <a:pt x="7226954" y="1776011"/>
                  <a:pt x="7215349" y="1777374"/>
                  <a:pt x="7201953" y="1777561"/>
                </a:cubicBezTo>
                <a:cubicBezTo>
                  <a:pt x="7176388" y="1777009"/>
                  <a:pt x="7157302" y="1769525"/>
                  <a:pt x="7144695" y="1755109"/>
                </a:cubicBezTo>
                <a:cubicBezTo>
                  <a:pt x="7132087" y="1740692"/>
                  <a:pt x="7125796" y="1722658"/>
                  <a:pt x="7125823" y="1701006"/>
                </a:cubicBezTo>
                <a:cubicBezTo>
                  <a:pt x="7125999" y="1678121"/>
                  <a:pt x="7131193" y="1656887"/>
                  <a:pt x="7141404" y="1637303"/>
                </a:cubicBezTo>
                <a:cubicBezTo>
                  <a:pt x="7151614" y="1617720"/>
                  <a:pt x="7165785" y="1601893"/>
                  <a:pt x="7183914" y="1589821"/>
                </a:cubicBezTo>
                <a:cubicBezTo>
                  <a:pt x="7202043" y="1577749"/>
                  <a:pt x="7223074" y="1571538"/>
                  <a:pt x="7247006" y="1571187"/>
                </a:cubicBezTo>
                <a:close/>
                <a:moveTo>
                  <a:pt x="5303906" y="1571187"/>
                </a:moveTo>
                <a:cubicBezTo>
                  <a:pt x="5313309" y="1571340"/>
                  <a:pt x="5321739" y="1572363"/>
                  <a:pt x="5329197" y="1574255"/>
                </a:cubicBezTo>
                <a:cubicBezTo>
                  <a:pt x="5336655" y="1576147"/>
                  <a:pt x="5342013" y="1577992"/>
                  <a:pt x="5345273" y="1579788"/>
                </a:cubicBezTo>
                <a:lnTo>
                  <a:pt x="5335443" y="1606772"/>
                </a:lnTo>
                <a:cubicBezTo>
                  <a:pt x="5331561" y="1604851"/>
                  <a:pt x="5326833" y="1603161"/>
                  <a:pt x="5321261" y="1601701"/>
                </a:cubicBezTo>
                <a:cubicBezTo>
                  <a:pt x="5315690" y="1600241"/>
                  <a:pt x="5309221" y="1599473"/>
                  <a:pt x="5301858" y="1599396"/>
                </a:cubicBezTo>
                <a:cubicBezTo>
                  <a:pt x="5284575" y="1599735"/>
                  <a:pt x="5269673" y="1604702"/>
                  <a:pt x="5257154" y="1614298"/>
                </a:cubicBezTo>
                <a:cubicBezTo>
                  <a:pt x="5244634" y="1623893"/>
                  <a:pt x="5234981" y="1636084"/>
                  <a:pt x="5228195" y="1650869"/>
                </a:cubicBezTo>
                <a:cubicBezTo>
                  <a:pt x="5221409" y="1665654"/>
                  <a:pt x="5217976" y="1681000"/>
                  <a:pt x="5217895" y="1696909"/>
                </a:cubicBezTo>
                <a:cubicBezTo>
                  <a:pt x="5217921" y="1713092"/>
                  <a:pt x="5222067" y="1725896"/>
                  <a:pt x="5230336" y="1735319"/>
                </a:cubicBezTo>
                <a:cubicBezTo>
                  <a:pt x="5238604" y="1744742"/>
                  <a:pt x="5250840" y="1749557"/>
                  <a:pt x="5267044" y="1749761"/>
                </a:cubicBezTo>
                <a:cubicBezTo>
                  <a:pt x="5277095" y="1749608"/>
                  <a:pt x="5285970" y="1748379"/>
                  <a:pt x="5293667" y="1746074"/>
                </a:cubicBezTo>
                <a:cubicBezTo>
                  <a:pt x="5301363" y="1743769"/>
                  <a:pt x="5307780" y="1741311"/>
                  <a:pt x="5312917" y="1738699"/>
                </a:cubicBezTo>
                <a:lnTo>
                  <a:pt x="5316193" y="1765705"/>
                </a:lnTo>
                <a:cubicBezTo>
                  <a:pt x="5310988" y="1768346"/>
                  <a:pt x="5303479" y="1770935"/>
                  <a:pt x="5293667" y="1773473"/>
                </a:cubicBezTo>
                <a:cubicBezTo>
                  <a:pt x="5283853" y="1776011"/>
                  <a:pt x="5272249" y="1777374"/>
                  <a:pt x="5258852" y="1777561"/>
                </a:cubicBezTo>
                <a:cubicBezTo>
                  <a:pt x="5233288" y="1777009"/>
                  <a:pt x="5214202" y="1769525"/>
                  <a:pt x="5201594" y="1755109"/>
                </a:cubicBezTo>
                <a:cubicBezTo>
                  <a:pt x="5188986" y="1740692"/>
                  <a:pt x="5182696" y="1722658"/>
                  <a:pt x="5182723" y="1701006"/>
                </a:cubicBezTo>
                <a:cubicBezTo>
                  <a:pt x="5182900" y="1678121"/>
                  <a:pt x="5188093" y="1656887"/>
                  <a:pt x="5198303" y="1637303"/>
                </a:cubicBezTo>
                <a:cubicBezTo>
                  <a:pt x="5208514" y="1617720"/>
                  <a:pt x="5222685" y="1601893"/>
                  <a:pt x="5240814" y="1589821"/>
                </a:cubicBezTo>
                <a:cubicBezTo>
                  <a:pt x="5258943" y="1577749"/>
                  <a:pt x="5279974" y="1571538"/>
                  <a:pt x="5303906" y="1571187"/>
                </a:cubicBezTo>
                <a:close/>
                <a:moveTo>
                  <a:pt x="4675256" y="1571187"/>
                </a:moveTo>
                <a:cubicBezTo>
                  <a:pt x="4684660" y="1571340"/>
                  <a:pt x="4693090" y="1572363"/>
                  <a:pt x="4700548" y="1574255"/>
                </a:cubicBezTo>
                <a:cubicBezTo>
                  <a:pt x="4708005" y="1576147"/>
                  <a:pt x="4713364" y="1577992"/>
                  <a:pt x="4716624" y="1579788"/>
                </a:cubicBezTo>
                <a:lnTo>
                  <a:pt x="4706794" y="1606772"/>
                </a:lnTo>
                <a:cubicBezTo>
                  <a:pt x="4702911" y="1604851"/>
                  <a:pt x="4698183" y="1603161"/>
                  <a:pt x="4692612" y="1601701"/>
                </a:cubicBezTo>
                <a:cubicBezTo>
                  <a:pt x="4687040" y="1600241"/>
                  <a:pt x="4680572" y="1599473"/>
                  <a:pt x="4673209" y="1599396"/>
                </a:cubicBezTo>
                <a:cubicBezTo>
                  <a:pt x="4655926" y="1599735"/>
                  <a:pt x="4641024" y="1604702"/>
                  <a:pt x="4628504" y="1614298"/>
                </a:cubicBezTo>
                <a:cubicBezTo>
                  <a:pt x="4615984" y="1623893"/>
                  <a:pt x="4606331" y="1636084"/>
                  <a:pt x="4599546" y="1650869"/>
                </a:cubicBezTo>
                <a:cubicBezTo>
                  <a:pt x="4592760" y="1665654"/>
                  <a:pt x="4589326" y="1681000"/>
                  <a:pt x="4589246" y="1696909"/>
                </a:cubicBezTo>
                <a:cubicBezTo>
                  <a:pt x="4589271" y="1713092"/>
                  <a:pt x="4593418" y="1725896"/>
                  <a:pt x="4601686" y="1735319"/>
                </a:cubicBezTo>
                <a:cubicBezTo>
                  <a:pt x="4609955" y="1744742"/>
                  <a:pt x="4622191" y="1749557"/>
                  <a:pt x="4638395" y="1749761"/>
                </a:cubicBezTo>
                <a:cubicBezTo>
                  <a:pt x="4648446" y="1749608"/>
                  <a:pt x="4657320" y="1748379"/>
                  <a:pt x="4665017" y="1746074"/>
                </a:cubicBezTo>
                <a:cubicBezTo>
                  <a:pt x="4672713" y="1743769"/>
                  <a:pt x="4679130" y="1741311"/>
                  <a:pt x="4684267" y="1738699"/>
                </a:cubicBezTo>
                <a:lnTo>
                  <a:pt x="4687543" y="1765705"/>
                </a:lnTo>
                <a:cubicBezTo>
                  <a:pt x="4682338" y="1768346"/>
                  <a:pt x="4674830" y="1770935"/>
                  <a:pt x="4665017" y="1773473"/>
                </a:cubicBezTo>
                <a:cubicBezTo>
                  <a:pt x="4655204" y="1776011"/>
                  <a:pt x="4643600" y="1777374"/>
                  <a:pt x="4630203" y="1777561"/>
                </a:cubicBezTo>
                <a:cubicBezTo>
                  <a:pt x="4604639" y="1777009"/>
                  <a:pt x="4585553" y="1769525"/>
                  <a:pt x="4572945" y="1755109"/>
                </a:cubicBezTo>
                <a:cubicBezTo>
                  <a:pt x="4560337" y="1740692"/>
                  <a:pt x="4554047" y="1722658"/>
                  <a:pt x="4554073" y="1701006"/>
                </a:cubicBezTo>
                <a:cubicBezTo>
                  <a:pt x="4554250" y="1678121"/>
                  <a:pt x="4559443" y="1656887"/>
                  <a:pt x="4569654" y="1637303"/>
                </a:cubicBezTo>
                <a:cubicBezTo>
                  <a:pt x="4579865" y="1617720"/>
                  <a:pt x="4594035" y="1601893"/>
                  <a:pt x="4612164" y="1589821"/>
                </a:cubicBezTo>
                <a:cubicBezTo>
                  <a:pt x="4630294" y="1577749"/>
                  <a:pt x="4651325" y="1571538"/>
                  <a:pt x="4675256" y="1571187"/>
                </a:cubicBezTo>
                <a:close/>
                <a:moveTo>
                  <a:pt x="4427606" y="1571187"/>
                </a:moveTo>
                <a:cubicBezTo>
                  <a:pt x="4437009" y="1571340"/>
                  <a:pt x="4445440" y="1572363"/>
                  <a:pt x="4452898" y="1574255"/>
                </a:cubicBezTo>
                <a:cubicBezTo>
                  <a:pt x="4460355" y="1576147"/>
                  <a:pt x="4465714" y="1577992"/>
                  <a:pt x="4468973" y="1579788"/>
                </a:cubicBezTo>
                <a:lnTo>
                  <a:pt x="4459144" y="1606772"/>
                </a:lnTo>
                <a:cubicBezTo>
                  <a:pt x="4455261" y="1604851"/>
                  <a:pt x="4450534" y="1603161"/>
                  <a:pt x="4444962" y="1601701"/>
                </a:cubicBezTo>
                <a:cubicBezTo>
                  <a:pt x="4439390" y="1600241"/>
                  <a:pt x="4432922" y="1599473"/>
                  <a:pt x="4425559" y="1599396"/>
                </a:cubicBezTo>
                <a:cubicBezTo>
                  <a:pt x="4408276" y="1599735"/>
                  <a:pt x="4393374" y="1604702"/>
                  <a:pt x="4380854" y="1614298"/>
                </a:cubicBezTo>
                <a:cubicBezTo>
                  <a:pt x="4368334" y="1623893"/>
                  <a:pt x="4358681" y="1636084"/>
                  <a:pt x="4351896" y="1650869"/>
                </a:cubicBezTo>
                <a:cubicBezTo>
                  <a:pt x="4345110" y="1665654"/>
                  <a:pt x="4341677" y="1681000"/>
                  <a:pt x="4341596" y="1696909"/>
                </a:cubicBezTo>
                <a:cubicBezTo>
                  <a:pt x="4341621" y="1713092"/>
                  <a:pt x="4345768" y="1725896"/>
                  <a:pt x="4354036" y="1735319"/>
                </a:cubicBezTo>
                <a:cubicBezTo>
                  <a:pt x="4362305" y="1744742"/>
                  <a:pt x="4374540" y="1749557"/>
                  <a:pt x="4390745" y="1749761"/>
                </a:cubicBezTo>
                <a:cubicBezTo>
                  <a:pt x="4400796" y="1749608"/>
                  <a:pt x="4409670" y="1748379"/>
                  <a:pt x="4417367" y="1746074"/>
                </a:cubicBezTo>
                <a:cubicBezTo>
                  <a:pt x="4425063" y="1743769"/>
                  <a:pt x="4431480" y="1741311"/>
                  <a:pt x="4436617" y="1738699"/>
                </a:cubicBezTo>
                <a:lnTo>
                  <a:pt x="4439893" y="1765705"/>
                </a:lnTo>
                <a:cubicBezTo>
                  <a:pt x="4434688" y="1768346"/>
                  <a:pt x="4427180" y="1770935"/>
                  <a:pt x="4417367" y="1773473"/>
                </a:cubicBezTo>
                <a:cubicBezTo>
                  <a:pt x="4407554" y="1776011"/>
                  <a:pt x="4395950" y="1777374"/>
                  <a:pt x="4382553" y="1777561"/>
                </a:cubicBezTo>
                <a:cubicBezTo>
                  <a:pt x="4356989" y="1777009"/>
                  <a:pt x="4337903" y="1769525"/>
                  <a:pt x="4325295" y="1755109"/>
                </a:cubicBezTo>
                <a:cubicBezTo>
                  <a:pt x="4312687" y="1740692"/>
                  <a:pt x="4306397" y="1722658"/>
                  <a:pt x="4306423" y="1701006"/>
                </a:cubicBezTo>
                <a:cubicBezTo>
                  <a:pt x="4306600" y="1678121"/>
                  <a:pt x="4311793" y="1656887"/>
                  <a:pt x="4322004" y="1637303"/>
                </a:cubicBezTo>
                <a:cubicBezTo>
                  <a:pt x="4332215" y="1617720"/>
                  <a:pt x="4346385" y="1601893"/>
                  <a:pt x="4364514" y="1589821"/>
                </a:cubicBezTo>
                <a:cubicBezTo>
                  <a:pt x="4382644" y="1577749"/>
                  <a:pt x="4403675" y="1571538"/>
                  <a:pt x="4427606" y="1571187"/>
                </a:cubicBezTo>
                <a:close/>
                <a:moveTo>
                  <a:pt x="4056131" y="1571187"/>
                </a:moveTo>
                <a:cubicBezTo>
                  <a:pt x="4065534" y="1571340"/>
                  <a:pt x="4073964" y="1572363"/>
                  <a:pt x="4081422" y="1574255"/>
                </a:cubicBezTo>
                <a:cubicBezTo>
                  <a:pt x="4088880" y="1576147"/>
                  <a:pt x="4094239" y="1577992"/>
                  <a:pt x="4097498" y="1579788"/>
                </a:cubicBezTo>
                <a:lnTo>
                  <a:pt x="4087669" y="1606772"/>
                </a:lnTo>
                <a:cubicBezTo>
                  <a:pt x="4083786" y="1604851"/>
                  <a:pt x="4079058" y="1603161"/>
                  <a:pt x="4073487" y="1601701"/>
                </a:cubicBezTo>
                <a:cubicBezTo>
                  <a:pt x="4067915" y="1600241"/>
                  <a:pt x="4061447" y="1599473"/>
                  <a:pt x="4054083" y="1599396"/>
                </a:cubicBezTo>
                <a:cubicBezTo>
                  <a:pt x="4036800" y="1599735"/>
                  <a:pt x="4021899" y="1604702"/>
                  <a:pt x="4009379" y="1614298"/>
                </a:cubicBezTo>
                <a:cubicBezTo>
                  <a:pt x="3996859" y="1623893"/>
                  <a:pt x="3987206" y="1636084"/>
                  <a:pt x="3980420" y="1650869"/>
                </a:cubicBezTo>
                <a:cubicBezTo>
                  <a:pt x="3973635" y="1665654"/>
                  <a:pt x="3970201" y="1681000"/>
                  <a:pt x="3970120" y="1696909"/>
                </a:cubicBezTo>
                <a:cubicBezTo>
                  <a:pt x="3970146" y="1713092"/>
                  <a:pt x="3974293" y="1725896"/>
                  <a:pt x="3982561" y="1735319"/>
                </a:cubicBezTo>
                <a:cubicBezTo>
                  <a:pt x="3990830" y="1744742"/>
                  <a:pt x="4003066" y="1749557"/>
                  <a:pt x="4019269" y="1749761"/>
                </a:cubicBezTo>
                <a:cubicBezTo>
                  <a:pt x="4029321" y="1749608"/>
                  <a:pt x="4038195" y="1748379"/>
                  <a:pt x="4045892" y="1746074"/>
                </a:cubicBezTo>
                <a:cubicBezTo>
                  <a:pt x="4053588" y="1743769"/>
                  <a:pt x="4060005" y="1741311"/>
                  <a:pt x="4065142" y="1738699"/>
                </a:cubicBezTo>
                <a:lnTo>
                  <a:pt x="4068419" y="1765705"/>
                </a:lnTo>
                <a:cubicBezTo>
                  <a:pt x="4063213" y="1768346"/>
                  <a:pt x="4055705" y="1770935"/>
                  <a:pt x="4045892" y="1773473"/>
                </a:cubicBezTo>
                <a:cubicBezTo>
                  <a:pt x="4036079" y="1776011"/>
                  <a:pt x="4024474" y="1777374"/>
                  <a:pt x="4011078" y="1777561"/>
                </a:cubicBezTo>
                <a:cubicBezTo>
                  <a:pt x="3985514" y="1777009"/>
                  <a:pt x="3966428" y="1769525"/>
                  <a:pt x="3953820" y="1755109"/>
                </a:cubicBezTo>
                <a:cubicBezTo>
                  <a:pt x="3941212" y="1740692"/>
                  <a:pt x="3934922" y="1722658"/>
                  <a:pt x="3934948" y="1701006"/>
                </a:cubicBezTo>
                <a:cubicBezTo>
                  <a:pt x="3935125" y="1678121"/>
                  <a:pt x="3940318" y="1656887"/>
                  <a:pt x="3950529" y="1637303"/>
                </a:cubicBezTo>
                <a:cubicBezTo>
                  <a:pt x="3960740" y="1617720"/>
                  <a:pt x="3974910" y="1601893"/>
                  <a:pt x="3993039" y="1589821"/>
                </a:cubicBezTo>
                <a:cubicBezTo>
                  <a:pt x="4011169" y="1577749"/>
                  <a:pt x="4032200" y="1571538"/>
                  <a:pt x="4056131" y="1571187"/>
                </a:cubicBezTo>
                <a:close/>
                <a:moveTo>
                  <a:pt x="131831" y="1571187"/>
                </a:moveTo>
                <a:cubicBezTo>
                  <a:pt x="141235" y="1571340"/>
                  <a:pt x="149665" y="1572363"/>
                  <a:pt x="157123" y="1574255"/>
                </a:cubicBezTo>
                <a:cubicBezTo>
                  <a:pt x="164580" y="1576147"/>
                  <a:pt x="169939" y="1577992"/>
                  <a:pt x="173199" y="1579788"/>
                </a:cubicBezTo>
                <a:lnTo>
                  <a:pt x="163369" y="1606772"/>
                </a:lnTo>
                <a:cubicBezTo>
                  <a:pt x="159486" y="1604851"/>
                  <a:pt x="154759" y="1603161"/>
                  <a:pt x="149187" y="1601701"/>
                </a:cubicBezTo>
                <a:cubicBezTo>
                  <a:pt x="143615" y="1600241"/>
                  <a:pt x="137147" y="1599473"/>
                  <a:pt x="129783" y="1599396"/>
                </a:cubicBezTo>
                <a:cubicBezTo>
                  <a:pt x="112500" y="1599735"/>
                  <a:pt x="97599" y="1604702"/>
                  <a:pt x="85079" y="1614298"/>
                </a:cubicBezTo>
                <a:cubicBezTo>
                  <a:pt x="72559" y="1623893"/>
                  <a:pt x="62907" y="1636084"/>
                  <a:pt x="56121" y="1650869"/>
                </a:cubicBezTo>
                <a:cubicBezTo>
                  <a:pt x="49335" y="1665654"/>
                  <a:pt x="45901" y="1681000"/>
                  <a:pt x="45821" y="1696909"/>
                </a:cubicBezTo>
                <a:cubicBezTo>
                  <a:pt x="45846" y="1713092"/>
                  <a:pt x="49993" y="1725896"/>
                  <a:pt x="58261" y="1735319"/>
                </a:cubicBezTo>
                <a:cubicBezTo>
                  <a:pt x="66530" y="1744742"/>
                  <a:pt x="78766" y="1749557"/>
                  <a:pt x="94970" y="1749761"/>
                </a:cubicBezTo>
                <a:cubicBezTo>
                  <a:pt x="105021" y="1749608"/>
                  <a:pt x="113895" y="1748379"/>
                  <a:pt x="121592" y="1746074"/>
                </a:cubicBezTo>
                <a:cubicBezTo>
                  <a:pt x="129288" y="1743769"/>
                  <a:pt x="135705" y="1741311"/>
                  <a:pt x="140842" y="1738699"/>
                </a:cubicBezTo>
                <a:lnTo>
                  <a:pt x="144119" y="1765705"/>
                </a:lnTo>
                <a:cubicBezTo>
                  <a:pt x="138914" y="1768346"/>
                  <a:pt x="131405" y="1770935"/>
                  <a:pt x="121592" y="1773473"/>
                </a:cubicBezTo>
                <a:cubicBezTo>
                  <a:pt x="111779" y="1776011"/>
                  <a:pt x="100175" y="1777374"/>
                  <a:pt x="86778" y="1777561"/>
                </a:cubicBezTo>
                <a:cubicBezTo>
                  <a:pt x="61214" y="1777009"/>
                  <a:pt x="42128" y="1769525"/>
                  <a:pt x="29520" y="1755109"/>
                </a:cubicBezTo>
                <a:cubicBezTo>
                  <a:pt x="16912" y="1740692"/>
                  <a:pt x="10622" y="1722658"/>
                  <a:pt x="10648" y="1701006"/>
                </a:cubicBezTo>
                <a:cubicBezTo>
                  <a:pt x="10825" y="1678121"/>
                  <a:pt x="16018" y="1656887"/>
                  <a:pt x="26229" y="1637303"/>
                </a:cubicBezTo>
                <a:cubicBezTo>
                  <a:pt x="36440" y="1617720"/>
                  <a:pt x="50610" y="1601893"/>
                  <a:pt x="68740" y="1589821"/>
                </a:cubicBezTo>
                <a:cubicBezTo>
                  <a:pt x="86869" y="1577749"/>
                  <a:pt x="107900" y="1571538"/>
                  <a:pt x="131831" y="1571187"/>
                </a:cubicBezTo>
                <a:close/>
                <a:moveTo>
                  <a:pt x="10788395" y="1570777"/>
                </a:moveTo>
                <a:cubicBezTo>
                  <a:pt x="10806242" y="1571017"/>
                  <a:pt x="10820878" y="1575038"/>
                  <a:pt x="10832303" y="1582840"/>
                </a:cubicBezTo>
                <a:cubicBezTo>
                  <a:pt x="10843728" y="1590643"/>
                  <a:pt x="10852172" y="1600790"/>
                  <a:pt x="10857635" y="1613282"/>
                </a:cubicBezTo>
                <a:cubicBezTo>
                  <a:pt x="10863098" y="1625773"/>
                  <a:pt x="10865811" y="1639172"/>
                  <a:pt x="10865772" y="1653479"/>
                </a:cubicBezTo>
                <a:cubicBezTo>
                  <a:pt x="10865647" y="1674234"/>
                  <a:pt x="10861078" y="1694037"/>
                  <a:pt x="10852071" y="1712886"/>
                </a:cubicBezTo>
                <a:cubicBezTo>
                  <a:pt x="10843062" y="1731736"/>
                  <a:pt x="10830365" y="1747194"/>
                  <a:pt x="10813980" y="1759261"/>
                </a:cubicBezTo>
                <a:cubicBezTo>
                  <a:pt x="10797595" y="1771328"/>
                  <a:pt x="10778277" y="1777565"/>
                  <a:pt x="10756024" y="1777971"/>
                </a:cubicBezTo>
                <a:cubicBezTo>
                  <a:pt x="10731115" y="1777367"/>
                  <a:pt x="10712023" y="1769371"/>
                  <a:pt x="10698749" y="1753982"/>
                </a:cubicBezTo>
                <a:cubicBezTo>
                  <a:pt x="10685474" y="1738592"/>
                  <a:pt x="10678774" y="1719431"/>
                  <a:pt x="10678648" y="1696498"/>
                </a:cubicBezTo>
                <a:cubicBezTo>
                  <a:pt x="10678810" y="1674438"/>
                  <a:pt x="10683531" y="1653922"/>
                  <a:pt x="10692805" y="1634951"/>
                </a:cubicBezTo>
                <a:cubicBezTo>
                  <a:pt x="10702079" y="1615980"/>
                  <a:pt x="10714928" y="1600628"/>
                  <a:pt x="10731351" y="1588895"/>
                </a:cubicBezTo>
                <a:cubicBezTo>
                  <a:pt x="10747772" y="1577162"/>
                  <a:pt x="10766787" y="1571123"/>
                  <a:pt x="10788395" y="1570777"/>
                </a:cubicBezTo>
                <a:close/>
                <a:moveTo>
                  <a:pt x="10137931" y="1570777"/>
                </a:moveTo>
                <a:cubicBezTo>
                  <a:pt x="10147532" y="1570819"/>
                  <a:pt x="10157061" y="1571553"/>
                  <a:pt x="10166518" y="1572976"/>
                </a:cubicBezTo>
                <a:cubicBezTo>
                  <a:pt x="10175975" y="1574400"/>
                  <a:pt x="10184181" y="1576261"/>
                  <a:pt x="10191135" y="1578558"/>
                </a:cubicBezTo>
                <a:lnTo>
                  <a:pt x="10171067" y="1681745"/>
                </a:lnTo>
                <a:cubicBezTo>
                  <a:pt x="10167790" y="1699232"/>
                  <a:pt x="10165435" y="1716055"/>
                  <a:pt x="10164001" y="1732212"/>
                </a:cubicBezTo>
                <a:cubicBezTo>
                  <a:pt x="10162569" y="1748369"/>
                  <a:pt x="10162056" y="1762120"/>
                  <a:pt x="10162465" y="1773466"/>
                </a:cubicBezTo>
                <a:lnTo>
                  <a:pt x="10130980" y="1773466"/>
                </a:lnTo>
                <a:cubicBezTo>
                  <a:pt x="10131014" y="1767415"/>
                  <a:pt x="10131457" y="1759959"/>
                  <a:pt x="10132308" y="1751098"/>
                </a:cubicBezTo>
                <a:cubicBezTo>
                  <a:pt x="10133160" y="1742237"/>
                  <a:pt x="10134216" y="1732641"/>
                  <a:pt x="10135477" y="1722311"/>
                </a:cubicBezTo>
                <a:lnTo>
                  <a:pt x="10134659" y="1722311"/>
                </a:lnTo>
                <a:cubicBezTo>
                  <a:pt x="10123719" y="1742542"/>
                  <a:pt x="10111700" y="1756937"/>
                  <a:pt x="10098604" y="1765494"/>
                </a:cubicBezTo>
                <a:cubicBezTo>
                  <a:pt x="10085508" y="1774052"/>
                  <a:pt x="10071849" y="1778211"/>
                  <a:pt x="10057625" y="1777971"/>
                </a:cubicBezTo>
                <a:cubicBezTo>
                  <a:pt x="10040027" y="1777598"/>
                  <a:pt x="10026194" y="1771394"/>
                  <a:pt x="10016127" y="1759359"/>
                </a:cubicBezTo>
                <a:cubicBezTo>
                  <a:pt x="10006061" y="1747324"/>
                  <a:pt x="10000928" y="1731697"/>
                  <a:pt x="10000734" y="1712477"/>
                </a:cubicBezTo>
                <a:cubicBezTo>
                  <a:pt x="10000827" y="1689059"/>
                  <a:pt x="10006279" y="1666616"/>
                  <a:pt x="10017091" y="1645148"/>
                </a:cubicBezTo>
                <a:cubicBezTo>
                  <a:pt x="10027905" y="1623681"/>
                  <a:pt x="10043520" y="1606038"/>
                  <a:pt x="10063937" y="1592218"/>
                </a:cubicBezTo>
                <a:cubicBezTo>
                  <a:pt x="10084357" y="1578399"/>
                  <a:pt x="10109021" y="1571252"/>
                  <a:pt x="10137931" y="1570777"/>
                </a:cubicBezTo>
                <a:close/>
                <a:moveTo>
                  <a:pt x="9671517" y="1570777"/>
                </a:moveTo>
                <a:cubicBezTo>
                  <a:pt x="9690423" y="1571125"/>
                  <a:pt x="9704820" y="1576050"/>
                  <a:pt x="9714708" y="1585553"/>
                </a:cubicBezTo>
                <a:cubicBezTo>
                  <a:pt x="9724595" y="1595055"/>
                  <a:pt x="9729573" y="1607049"/>
                  <a:pt x="9729640" y="1621533"/>
                </a:cubicBezTo>
                <a:cubicBezTo>
                  <a:pt x="9729369" y="1638731"/>
                  <a:pt x="9723406" y="1652120"/>
                  <a:pt x="9711748" y="1661699"/>
                </a:cubicBezTo>
                <a:cubicBezTo>
                  <a:pt x="9700091" y="1671278"/>
                  <a:pt x="9684358" y="1677899"/>
                  <a:pt x="9664550" y="1681561"/>
                </a:cubicBezTo>
                <a:cubicBezTo>
                  <a:pt x="9644743" y="1685223"/>
                  <a:pt x="9622480" y="1686778"/>
                  <a:pt x="9597762" y="1686226"/>
                </a:cubicBezTo>
                <a:cubicBezTo>
                  <a:pt x="9596935" y="1690897"/>
                  <a:pt x="9596850" y="1696926"/>
                  <a:pt x="9597507" y="1704313"/>
                </a:cubicBezTo>
                <a:cubicBezTo>
                  <a:pt x="9598162" y="1711700"/>
                  <a:pt x="9599611" y="1718241"/>
                  <a:pt x="9601852" y="1723937"/>
                </a:cubicBezTo>
                <a:cubicBezTo>
                  <a:pt x="9605822" y="1732759"/>
                  <a:pt x="9611610" y="1739402"/>
                  <a:pt x="9619217" y="1743868"/>
                </a:cubicBezTo>
                <a:cubicBezTo>
                  <a:pt x="9626824" y="1748335"/>
                  <a:pt x="9635788" y="1750572"/>
                  <a:pt x="9646110" y="1750581"/>
                </a:cubicBezTo>
                <a:cubicBezTo>
                  <a:pt x="9657780" y="1750410"/>
                  <a:pt x="9668042" y="1748907"/>
                  <a:pt x="9676896" y="1746072"/>
                </a:cubicBezTo>
                <a:cubicBezTo>
                  <a:pt x="9685749" y="1743237"/>
                  <a:pt x="9693243" y="1740094"/>
                  <a:pt x="9699378" y="1736644"/>
                </a:cubicBezTo>
                <a:lnTo>
                  <a:pt x="9704286" y="1762027"/>
                </a:lnTo>
                <a:cubicBezTo>
                  <a:pt x="9696771" y="1766430"/>
                  <a:pt x="9687334" y="1770092"/>
                  <a:pt x="9675973" y="1773013"/>
                </a:cubicBezTo>
                <a:cubicBezTo>
                  <a:pt x="9664611" y="1775935"/>
                  <a:pt x="9652197" y="1777451"/>
                  <a:pt x="9638734" y="1777561"/>
                </a:cubicBezTo>
                <a:cubicBezTo>
                  <a:pt x="9612659" y="1776992"/>
                  <a:pt x="9593552" y="1769233"/>
                  <a:pt x="9581409" y="1754285"/>
                </a:cubicBezTo>
                <a:cubicBezTo>
                  <a:pt x="9569267" y="1739336"/>
                  <a:pt x="9563265" y="1720612"/>
                  <a:pt x="9563403" y="1698113"/>
                </a:cubicBezTo>
                <a:cubicBezTo>
                  <a:pt x="9563554" y="1677724"/>
                  <a:pt x="9568162" y="1657864"/>
                  <a:pt x="9577227" y="1638534"/>
                </a:cubicBezTo>
                <a:cubicBezTo>
                  <a:pt x="9586291" y="1619204"/>
                  <a:pt x="9598908" y="1603195"/>
                  <a:pt x="9615076" y="1590507"/>
                </a:cubicBezTo>
                <a:cubicBezTo>
                  <a:pt x="9631243" y="1577819"/>
                  <a:pt x="9650057" y="1571242"/>
                  <a:pt x="9671517" y="1570777"/>
                </a:cubicBezTo>
                <a:close/>
                <a:moveTo>
                  <a:pt x="9548779" y="1570777"/>
                </a:moveTo>
                <a:cubicBezTo>
                  <a:pt x="9550272" y="1570786"/>
                  <a:pt x="9551893" y="1570871"/>
                  <a:pt x="9553642" y="1571033"/>
                </a:cubicBezTo>
                <a:cubicBezTo>
                  <a:pt x="9555392" y="1571195"/>
                  <a:pt x="9556910" y="1571382"/>
                  <a:pt x="9558199" y="1571595"/>
                </a:cubicBezTo>
                <a:lnTo>
                  <a:pt x="9551646" y="1605130"/>
                </a:lnTo>
                <a:cubicBezTo>
                  <a:pt x="9550605" y="1604917"/>
                  <a:pt x="9549308" y="1604729"/>
                  <a:pt x="9547755" y="1604567"/>
                </a:cubicBezTo>
                <a:cubicBezTo>
                  <a:pt x="9546202" y="1604405"/>
                  <a:pt x="9544495" y="1604320"/>
                  <a:pt x="9542635" y="1604311"/>
                </a:cubicBezTo>
                <a:cubicBezTo>
                  <a:pt x="9527592" y="1604832"/>
                  <a:pt x="9514266" y="1612699"/>
                  <a:pt x="9502657" y="1627913"/>
                </a:cubicBezTo>
                <a:cubicBezTo>
                  <a:pt x="9491048" y="1643127"/>
                  <a:pt x="9482948" y="1662565"/>
                  <a:pt x="9478356" y="1686226"/>
                </a:cubicBezTo>
                <a:lnTo>
                  <a:pt x="9462000" y="1773466"/>
                </a:lnTo>
                <a:lnTo>
                  <a:pt x="9428005" y="1773466"/>
                </a:lnTo>
                <a:lnTo>
                  <a:pt x="9452171" y="1645711"/>
                </a:lnTo>
                <a:cubicBezTo>
                  <a:pt x="9454619" y="1632642"/>
                  <a:pt x="9456684" y="1619983"/>
                  <a:pt x="9458365" y="1607733"/>
                </a:cubicBezTo>
                <a:cubicBezTo>
                  <a:pt x="9460046" y="1595483"/>
                  <a:pt x="9461394" y="1584666"/>
                  <a:pt x="9462410" y="1575283"/>
                </a:cubicBezTo>
                <a:lnTo>
                  <a:pt x="9492258" y="1575283"/>
                </a:lnTo>
                <a:cubicBezTo>
                  <a:pt x="9491448" y="1582219"/>
                  <a:pt x="9490614" y="1589229"/>
                  <a:pt x="9489753" y="1596314"/>
                </a:cubicBezTo>
                <a:cubicBezTo>
                  <a:pt x="9488893" y="1603399"/>
                  <a:pt x="9487956" y="1610706"/>
                  <a:pt x="9486943" y="1618237"/>
                </a:cubicBezTo>
                <a:lnTo>
                  <a:pt x="9488169" y="1618237"/>
                </a:lnTo>
                <a:cubicBezTo>
                  <a:pt x="9494582" y="1604442"/>
                  <a:pt x="9502943" y="1593155"/>
                  <a:pt x="9513249" y="1584377"/>
                </a:cubicBezTo>
                <a:cubicBezTo>
                  <a:pt x="9523556" y="1575600"/>
                  <a:pt x="9535399" y="1571066"/>
                  <a:pt x="9548779" y="1570777"/>
                </a:cubicBezTo>
                <a:close/>
                <a:moveTo>
                  <a:pt x="9203317" y="1570777"/>
                </a:moveTo>
                <a:cubicBezTo>
                  <a:pt x="9215024" y="1570896"/>
                  <a:pt x="9226526" y="1572293"/>
                  <a:pt x="9237823" y="1574967"/>
                </a:cubicBezTo>
                <a:cubicBezTo>
                  <a:pt x="9249121" y="1577642"/>
                  <a:pt x="9258780" y="1580878"/>
                  <a:pt x="9266801" y="1584677"/>
                </a:cubicBezTo>
                <a:lnTo>
                  <a:pt x="9236493" y="1748529"/>
                </a:lnTo>
                <a:cubicBezTo>
                  <a:pt x="9232542" y="1769377"/>
                  <a:pt x="9227440" y="1787137"/>
                  <a:pt x="9221185" y="1801809"/>
                </a:cubicBezTo>
                <a:cubicBezTo>
                  <a:pt x="9214930" y="1816481"/>
                  <a:pt x="9206654" y="1828209"/>
                  <a:pt x="9196354" y="1836991"/>
                </a:cubicBezTo>
                <a:cubicBezTo>
                  <a:pt x="9186303" y="1845423"/>
                  <a:pt x="9175175" y="1851248"/>
                  <a:pt x="9162974" y="1854468"/>
                </a:cubicBezTo>
                <a:cubicBezTo>
                  <a:pt x="9150772" y="1857687"/>
                  <a:pt x="9138825" y="1859220"/>
                  <a:pt x="9127136" y="1859067"/>
                </a:cubicBezTo>
                <a:cubicBezTo>
                  <a:pt x="9114891" y="1858999"/>
                  <a:pt x="9103569" y="1857704"/>
                  <a:pt x="9093170" y="1855183"/>
                </a:cubicBezTo>
                <a:cubicBezTo>
                  <a:pt x="9082772" y="1852662"/>
                  <a:pt x="9074314" y="1849323"/>
                  <a:pt x="9067799" y="1845167"/>
                </a:cubicBezTo>
                <a:lnTo>
                  <a:pt x="9077628" y="1818558"/>
                </a:lnTo>
                <a:cubicBezTo>
                  <a:pt x="9083694" y="1822333"/>
                  <a:pt x="9091296" y="1825442"/>
                  <a:pt x="9100432" y="1827885"/>
                </a:cubicBezTo>
                <a:cubicBezTo>
                  <a:pt x="9109569" y="1830327"/>
                  <a:pt x="9119426" y="1831591"/>
                  <a:pt x="9130003" y="1831676"/>
                </a:cubicBezTo>
                <a:cubicBezTo>
                  <a:pt x="9146745" y="1832077"/>
                  <a:pt x="9161284" y="1826971"/>
                  <a:pt x="9173623" y="1816360"/>
                </a:cubicBezTo>
                <a:cubicBezTo>
                  <a:pt x="9185961" y="1805748"/>
                  <a:pt x="9195176" y="1787225"/>
                  <a:pt x="9201269" y="1760793"/>
                </a:cubicBezTo>
                <a:lnTo>
                  <a:pt x="9207822" y="1731325"/>
                </a:lnTo>
                <a:lnTo>
                  <a:pt x="9206593" y="1731325"/>
                </a:lnTo>
                <a:cubicBezTo>
                  <a:pt x="9197915" y="1745437"/>
                  <a:pt x="9187727" y="1755990"/>
                  <a:pt x="9176029" y="1762986"/>
                </a:cubicBezTo>
                <a:cubicBezTo>
                  <a:pt x="9164331" y="1769982"/>
                  <a:pt x="9151583" y="1773475"/>
                  <a:pt x="9137785" y="1773466"/>
                </a:cubicBezTo>
                <a:cubicBezTo>
                  <a:pt x="9117906" y="1772802"/>
                  <a:pt x="9102916" y="1765745"/>
                  <a:pt x="9092816" y="1752293"/>
                </a:cubicBezTo>
                <a:cubicBezTo>
                  <a:pt x="9082716" y="1738841"/>
                  <a:pt x="9077653" y="1722975"/>
                  <a:pt x="9077628" y="1704694"/>
                </a:cubicBezTo>
                <a:cubicBezTo>
                  <a:pt x="9077632" y="1681887"/>
                  <a:pt x="9082761" y="1660359"/>
                  <a:pt x="9093012" y="1640111"/>
                </a:cubicBezTo>
                <a:cubicBezTo>
                  <a:pt x="9103263" y="1619862"/>
                  <a:pt x="9117792" y="1603347"/>
                  <a:pt x="9136599" y="1590564"/>
                </a:cubicBezTo>
                <a:cubicBezTo>
                  <a:pt x="9155407" y="1577782"/>
                  <a:pt x="9177646" y="1571186"/>
                  <a:pt x="9203317" y="1570777"/>
                </a:cubicBezTo>
                <a:close/>
                <a:moveTo>
                  <a:pt x="8992074" y="1570777"/>
                </a:moveTo>
                <a:cubicBezTo>
                  <a:pt x="9004560" y="1570469"/>
                  <a:pt x="9015915" y="1574458"/>
                  <a:pt x="9026142" y="1582742"/>
                </a:cubicBezTo>
                <a:cubicBezTo>
                  <a:pt x="9036369" y="1591026"/>
                  <a:pt x="9041788" y="1605451"/>
                  <a:pt x="9042401" y="1626019"/>
                </a:cubicBezTo>
                <a:cubicBezTo>
                  <a:pt x="9042375" y="1630447"/>
                  <a:pt x="9042018" y="1635516"/>
                  <a:pt x="9041328" y="1641224"/>
                </a:cubicBezTo>
                <a:cubicBezTo>
                  <a:pt x="9040638" y="1646933"/>
                  <a:pt x="9039768" y="1652513"/>
                  <a:pt x="9038720" y="1657965"/>
                </a:cubicBezTo>
                <a:lnTo>
                  <a:pt x="9016636" y="1773466"/>
                </a:lnTo>
                <a:lnTo>
                  <a:pt x="8982655" y="1773466"/>
                </a:lnTo>
                <a:lnTo>
                  <a:pt x="9004362" y="1659194"/>
                </a:lnTo>
                <a:cubicBezTo>
                  <a:pt x="9005199" y="1655243"/>
                  <a:pt x="9005881" y="1651062"/>
                  <a:pt x="9006409" y="1646651"/>
                </a:cubicBezTo>
                <a:cubicBezTo>
                  <a:pt x="9006939" y="1642239"/>
                  <a:pt x="9007212" y="1637956"/>
                  <a:pt x="9007229" y="1633800"/>
                </a:cubicBezTo>
                <a:cubicBezTo>
                  <a:pt x="9007391" y="1623570"/>
                  <a:pt x="9005122" y="1615259"/>
                  <a:pt x="9000420" y="1608868"/>
                </a:cubicBezTo>
                <a:cubicBezTo>
                  <a:pt x="8995718" y="1602477"/>
                  <a:pt x="8987612" y="1599183"/>
                  <a:pt x="8976101" y="1598987"/>
                </a:cubicBezTo>
                <a:cubicBezTo>
                  <a:pt x="8967826" y="1599042"/>
                  <a:pt x="8959073" y="1602162"/>
                  <a:pt x="8949844" y="1608346"/>
                </a:cubicBezTo>
                <a:cubicBezTo>
                  <a:pt x="8940613" y="1614530"/>
                  <a:pt x="8932224" y="1623445"/>
                  <a:pt x="8924677" y="1635090"/>
                </a:cubicBezTo>
                <a:cubicBezTo>
                  <a:pt x="8917130" y="1646735"/>
                  <a:pt x="8911745" y="1660777"/>
                  <a:pt x="8908521" y="1677215"/>
                </a:cubicBezTo>
                <a:lnTo>
                  <a:pt x="8890500" y="1773466"/>
                </a:lnTo>
                <a:lnTo>
                  <a:pt x="8856505" y="1773466"/>
                </a:lnTo>
                <a:lnTo>
                  <a:pt x="8883127" y="1633018"/>
                </a:lnTo>
                <a:cubicBezTo>
                  <a:pt x="8885338" y="1621962"/>
                  <a:pt x="8887164" y="1611623"/>
                  <a:pt x="8888606" y="1602001"/>
                </a:cubicBezTo>
                <a:cubicBezTo>
                  <a:pt x="8890048" y="1592378"/>
                  <a:pt x="8891362" y="1583472"/>
                  <a:pt x="8892548" y="1575283"/>
                </a:cubicBezTo>
                <a:lnTo>
                  <a:pt x="8922856" y="1575283"/>
                </a:lnTo>
                <a:lnTo>
                  <a:pt x="8917942" y="1614141"/>
                </a:lnTo>
                <a:lnTo>
                  <a:pt x="8918761" y="1614141"/>
                </a:lnTo>
                <a:cubicBezTo>
                  <a:pt x="8927703" y="1600159"/>
                  <a:pt x="8938489" y="1589454"/>
                  <a:pt x="8951117" y="1582024"/>
                </a:cubicBezTo>
                <a:cubicBezTo>
                  <a:pt x="8963746" y="1574593"/>
                  <a:pt x="8977398" y="1570845"/>
                  <a:pt x="8992074" y="1570777"/>
                </a:cubicBezTo>
                <a:close/>
                <a:moveTo>
                  <a:pt x="8258650" y="1570777"/>
                </a:moveTo>
                <a:cubicBezTo>
                  <a:pt x="8271134" y="1570469"/>
                  <a:pt x="8282490" y="1574458"/>
                  <a:pt x="8292716" y="1582742"/>
                </a:cubicBezTo>
                <a:cubicBezTo>
                  <a:pt x="8302944" y="1591026"/>
                  <a:pt x="8308363" y="1605451"/>
                  <a:pt x="8308976" y="1626019"/>
                </a:cubicBezTo>
                <a:cubicBezTo>
                  <a:pt x="8308950" y="1630447"/>
                  <a:pt x="8308593" y="1635516"/>
                  <a:pt x="8307903" y="1641224"/>
                </a:cubicBezTo>
                <a:cubicBezTo>
                  <a:pt x="8307213" y="1646933"/>
                  <a:pt x="8306343" y="1652513"/>
                  <a:pt x="8305296" y="1657965"/>
                </a:cubicBezTo>
                <a:lnTo>
                  <a:pt x="8283210" y="1773466"/>
                </a:lnTo>
                <a:lnTo>
                  <a:pt x="8249230" y="1773466"/>
                </a:lnTo>
                <a:lnTo>
                  <a:pt x="8270937" y="1659194"/>
                </a:lnTo>
                <a:cubicBezTo>
                  <a:pt x="8271774" y="1655243"/>
                  <a:pt x="8272456" y="1651062"/>
                  <a:pt x="8272985" y="1646651"/>
                </a:cubicBezTo>
                <a:cubicBezTo>
                  <a:pt x="8273514" y="1642239"/>
                  <a:pt x="8273788" y="1637956"/>
                  <a:pt x="8273804" y="1633800"/>
                </a:cubicBezTo>
                <a:cubicBezTo>
                  <a:pt x="8273966" y="1623570"/>
                  <a:pt x="8271697" y="1615259"/>
                  <a:pt x="8266994" y="1608868"/>
                </a:cubicBezTo>
                <a:cubicBezTo>
                  <a:pt x="8262294" y="1602477"/>
                  <a:pt x="8254188" y="1599183"/>
                  <a:pt x="8242676" y="1598987"/>
                </a:cubicBezTo>
                <a:cubicBezTo>
                  <a:pt x="8234402" y="1599042"/>
                  <a:pt x="8225648" y="1602162"/>
                  <a:pt x="8216418" y="1608346"/>
                </a:cubicBezTo>
                <a:cubicBezTo>
                  <a:pt x="8207188" y="1614530"/>
                  <a:pt x="8198799" y="1623445"/>
                  <a:pt x="8191252" y="1635090"/>
                </a:cubicBezTo>
                <a:cubicBezTo>
                  <a:pt x="8183706" y="1646735"/>
                  <a:pt x="8178320" y="1660777"/>
                  <a:pt x="8175096" y="1677215"/>
                </a:cubicBezTo>
                <a:lnTo>
                  <a:pt x="8157076" y="1773466"/>
                </a:lnTo>
                <a:lnTo>
                  <a:pt x="8123080" y="1773466"/>
                </a:lnTo>
                <a:lnTo>
                  <a:pt x="8149702" y="1633018"/>
                </a:lnTo>
                <a:cubicBezTo>
                  <a:pt x="8151913" y="1621962"/>
                  <a:pt x="8153740" y="1611623"/>
                  <a:pt x="8155180" y="1602001"/>
                </a:cubicBezTo>
                <a:cubicBezTo>
                  <a:pt x="8156623" y="1592378"/>
                  <a:pt x="8157938" y="1583472"/>
                  <a:pt x="8159123" y="1575283"/>
                </a:cubicBezTo>
                <a:lnTo>
                  <a:pt x="8189432" y="1575283"/>
                </a:lnTo>
                <a:lnTo>
                  <a:pt x="8184516" y="1614141"/>
                </a:lnTo>
                <a:lnTo>
                  <a:pt x="8185336" y="1614141"/>
                </a:lnTo>
                <a:cubicBezTo>
                  <a:pt x="8194278" y="1600159"/>
                  <a:pt x="8205064" y="1589454"/>
                  <a:pt x="8217692" y="1582024"/>
                </a:cubicBezTo>
                <a:cubicBezTo>
                  <a:pt x="8230321" y="1574593"/>
                  <a:pt x="8243974" y="1570845"/>
                  <a:pt x="8258650" y="1570777"/>
                </a:cubicBezTo>
                <a:close/>
                <a:moveTo>
                  <a:pt x="8052267" y="1570777"/>
                </a:moveTo>
                <a:cubicBezTo>
                  <a:pt x="8071172" y="1571125"/>
                  <a:pt x="8085569" y="1576050"/>
                  <a:pt x="8095456" y="1585553"/>
                </a:cubicBezTo>
                <a:cubicBezTo>
                  <a:pt x="8105344" y="1595055"/>
                  <a:pt x="8110323" y="1607049"/>
                  <a:pt x="8110390" y="1621533"/>
                </a:cubicBezTo>
                <a:cubicBezTo>
                  <a:pt x="8110120" y="1638731"/>
                  <a:pt x="8104156" y="1652120"/>
                  <a:pt x="8092498" y="1661699"/>
                </a:cubicBezTo>
                <a:cubicBezTo>
                  <a:pt x="8080840" y="1671278"/>
                  <a:pt x="8065108" y="1677899"/>
                  <a:pt x="8045300" y="1681561"/>
                </a:cubicBezTo>
                <a:cubicBezTo>
                  <a:pt x="8025493" y="1685223"/>
                  <a:pt x="8003230" y="1686778"/>
                  <a:pt x="7978512" y="1686226"/>
                </a:cubicBezTo>
                <a:cubicBezTo>
                  <a:pt x="7977685" y="1690897"/>
                  <a:pt x="7977600" y="1696926"/>
                  <a:pt x="7978256" y="1704313"/>
                </a:cubicBezTo>
                <a:cubicBezTo>
                  <a:pt x="7978912" y="1711700"/>
                  <a:pt x="7980361" y="1718241"/>
                  <a:pt x="7982603" y="1723937"/>
                </a:cubicBezTo>
                <a:cubicBezTo>
                  <a:pt x="7986572" y="1732759"/>
                  <a:pt x="7992360" y="1739402"/>
                  <a:pt x="7999967" y="1743868"/>
                </a:cubicBezTo>
                <a:cubicBezTo>
                  <a:pt x="8007574" y="1748335"/>
                  <a:pt x="8016538" y="1750572"/>
                  <a:pt x="8026860" y="1750581"/>
                </a:cubicBezTo>
                <a:cubicBezTo>
                  <a:pt x="8038530" y="1750410"/>
                  <a:pt x="8048792" y="1748907"/>
                  <a:pt x="8057646" y="1746072"/>
                </a:cubicBezTo>
                <a:cubicBezTo>
                  <a:pt x="8066498" y="1743237"/>
                  <a:pt x="8073992" y="1740094"/>
                  <a:pt x="8080129" y="1736644"/>
                </a:cubicBezTo>
                <a:lnTo>
                  <a:pt x="8085036" y="1762027"/>
                </a:lnTo>
                <a:cubicBezTo>
                  <a:pt x="8077522" y="1766430"/>
                  <a:pt x="8068084" y="1770092"/>
                  <a:pt x="8056722" y="1773013"/>
                </a:cubicBezTo>
                <a:cubicBezTo>
                  <a:pt x="8045360" y="1775935"/>
                  <a:pt x="8032948" y="1777451"/>
                  <a:pt x="8019484" y="1777561"/>
                </a:cubicBezTo>
                <a:cubicBezTo>
                  <a:pt x="7993409" y="1776992"/>
                  <a:pt x="7974302" y="1769233"/>
                  <a:pt x="7962158" y="1754285"/>
                </a:cubicBezTo>
                <a:cubicBezTo>
                  <a:pt x="7950018" y="1739336"/>
                  <a:pt x="7944015" y="1720612"/>
                  <a:pt x="7944154" y="1698113"/>
                </a:cubicBezTo>
                <a:cubicBezTo>
                  <a:pt x="7944304" y="1677724"/>
                  <a:pt x="7948912" y="1657864"/>
                  <a:pt x="7957977" y="1638534"/>
                </a:cubicBezTo>
                <a:cubicBezTo>
                  <a:pt x="7967041" y="1619204"/>
                  <a:pt x="7979658" y="1603195"/>
                  <a:pt x="7995824" y="1590507"/>
                </a:cubicBezTo>
                <a:cubicBezTo>
                  <a:pt x="8011993" y="1577819"/>
                  <a:pt x="8030807" y="1571242"/>
                  <a:pt x="8052267" y="1570777"/>
                </a:cubicBezTo>
                <a:close/>
                <a:moveTo>
                  <a:pt x="7026020" y="1570777"/>
                </a:moveTo>
                <a:cubicBezTo>
                  <a:pt x="7043868" y="1571017"/>
                  <a:pt x="7058504" y="1575038"/>
                  <a:pt x="7069929" y="1582840"/>
                </a:cubicBezTo>
                <a:cubicBezTo>
                  <a:pt x="7081354" y="1590643"/>
                  <a:pt x="7089797" y="1600790"/>
                  <a:pt x="7095260" y="1613282"/>
                </a:cubicBezTo>
                <a:cubicBezTo>
                  <a:pt x="7100723" y="1625773"/>
                  <a:pt x="7103436" y="1639172"/>
                  <a:pt x="7103397" y="1653479"/>
                </a:cubicBezTo>
                <a:cubicBezTo>
                  <a:pt x="7103272" y="1674234"/>
                  <a:pt x="7098705" y="1694037"/>
                  <a:pt x="7089696" y="1712886"/>
                </a:cubicBezTo>
                <a:cubicBezTo>
                  <a:pt x="7080687" y="1731736"/>
                  <a:pt x="7067990" y="1747194"/>
                  <a:pt x="7051605" y="1759261"/>
                </a:cubicBezTo>
                <a:cubicBezTo>
                  <a:pt x="7035221" y="1771328"/>
                  <a:pt x="7015903" y="1777565"/>
                  <a:pt x="6993649" y="1777971"/>
                </a:cubicBezTo>
                <a:cubicBezTo>
                  <a:pt x="6968740" y="1777367"/>
                  <a:pt x="6949648" y="1769371"/>
                  <a:pt x="6936374" y="1753982"/>
                </a:cubicBezTo>
                <a:cubicBezTo>
                  <a:pt x="6923100" y="1738592"/>
                  <a:pt x="6916399" y="1719431"/>
                  <a:pt x="6916273" y="1696498"/>
                </a:cubicBezTo>
                <a:cubicBezTo>
                  <a:pt x="6916437" y="1674438"/>
                  <a:pt x="6921156" y="1653922"/>
                  <a:pt x="6930430" y="1634951"/>
                </a:cubicBezTo>
                <a:cubicBezTo>
                  <a:pt x="6939705" y="1615980"/>
                  <a:pt x="6952553" y="1600628"/>
                  <a:pt x="6968976" y="1588895"/>
                </a:cubicBezTo>
                <a:cubicBezTo>
                  <a:pt x="6985398" y="1577162"/>
                  <a:pt x="7004413" y="1571123"/>
                  <a:pt x="7026020" y="1570777"/>
                </a:cubicBezTo>
                <a:close/>
                <a:moveTo>
                  <a:pt x="6082445" y="1570777"/>
                </a:moveTo>
                <a:cubicBezTo>
                  <a:pt x="6097518" y="1571058"/>
                  <a:pt x="6108803" y="1575301"/>
                  <a:pt x="6116302" y="1583506"/>
                </a:cubicBezTo>
                <a:cubicBezTo>
                  <a:pt x="6123802" y="1591711"/>
                  <a:pt x="6127926" y="1602196"/>
                  <a:pt x="6128675" y="1614960"/>
                </a:cubicBezTo>
                <a:cubicBezTo>
                  <a:pt x="6137555" y="1600612"/>
                  <a:pt x="6148176" y="1589718"/>
                  <a:pt x="6160539" y="1582279"/>
                </a:cubicBezTo>
                <a:cubicBezTo>
                  <a:pt x="6172902" y="1574841"/>
                  <a:pt x="6186596" y="1571007"/>
                  <a:pt x="6201623" y="1570777"/>
                </a:cubicBezTo>
                <a:cubicBezTo>
                  <a:pt x="6213650" y="1570615"/>
                  <a:pt x="6224496" y="1574619"/>
                  <a:pt x="6234160" y="1582792"/>
                </a:cubicBezTo>
                <a:cubicBezTo>
                  <a:pt x="6243825" y="1590965"/>
                  <a:pt x="6248939" y="1604281"/>
                  <a:pt x="6249500" y="1622742"/>
                </a:cubicBezTo>
                <a:cubicBezTo>
                  <a:pt x="6249492" y="1627572"/>
                  <a:pt x="6249202" y="1632964"/>
                  <a:pt x="6248631" y="1638920"/>
                </a:cubicBezTo>
                <a:cubicBezTo>
                  <a:pt x="6248060" y="1644876"/>
                  <a:pt x="6247259" y="1650678"/>
                  <a:pt x="6246228" y="1656327"/>
                </a:cubicBezTo>
                <a:lnTo>
                  <a:pt x="6224144" y="1773466"/>
                </a:lnTo>
                <a:lnTo>
                  <a:pt x="6190968" y="1773466"/>
                </a:lnTo>
                <a:lnTo>
                  <a:pt x="6212279" y="1659194"/>
                </a:lnTo>
                <a:cubicBezTo>
                  <a:pt x="6213115" y="1655406"/>
                  <a:pt x="6213798" y="1651207"/>
                  <a:pt x="6214327" y="1646600"/>
                </a:cubicBezTo>
                <a:cubicBezTo>
                  <a:pt x="6214857" y="1641992"/>
                  <a:pt x="6215130" y="1637589"/>
                  <a:pt x="6215147" y="1633391"/>
                </a:cubicBezTo>
                <a:cubicBezTo>
                  <a:pt x="6215284" y="1622819"/>
                  <a:pt x="6213064" y="1614474"/>
                  <a:pt x="6208487" y="1608356"/>
                </a:cubicBezTo>
                <a:cubicBezTo>
                  <a:pt x="6203912" y="1602238"/>
                  <a:pt x="6196159" y="1599115"/>
                  <a:pt x="6185230" y="1598987"/>
                </a:cubicBezTo>
                <a:cubicBezTo>
                  <a:pt x="6172407" y="1599260"/>
                  <a:pt x="6160044" y="1605881"/>
                  <a:pt x="6148143" y="1618851"/>
                </a:cubicBezTo>
                <a:cubicBezTo>
                  <a:pt x="6136242" y="1631821"/>
                  <a:pt x="6127981" y="1649501"/>
                  <a:pt x="6123360" y="1671891"/>
                </a:cubicBezTo>
                <a:lnTo>
                  <a:pt x="6104139" y="1773466"/>
                </a:lnTo>
                <a:lnTo>
                  <a:pt x="6071386" y="1773466"/>
                </a:lnTo>
                <a:lnTo>
                  <a:pt x="6093503" y="1657146"/>
                </a:lnTo>
                <a:cubicBezTo>
                  <a:pt x="6094322" y="1652863"/>
                  <a:pt x="6094937" y="1648733"/>
                  <a:pt x="6095346" y="1644757"/>
                </a:cubicBezTo>
                <a:cubicBezTo>
                  <a:pt x="6095756" y="1640780"/>
                  <a:pt x="6095961" y="1636855"/>
                  <a:pt x="6095961" y="1632981"/>
                </a:cubicBezTo>
                <a:cubicBezTo>
                  <a:pt x="6096294" y="1624218"/>
                  <a:pt x="6094501" y="1616453"/>
                  <a:pt x="6090585" y="1609687"/>
                </a:cubicBezTo>
                <a:cubicBezTo>
                  <a:pt x="6086669" y="1602920"/>
                  <a:pt x="6078630" y="1599354"/>
                  <a:pt x="6066471" y="1598987"/>
                </a:cubicBezTo>
                <a:cubicBezTo>
                  <a:pt x="6053382" y="1599473"/>
                  <a:pt x="6040651" y="1606692"/>
                  <a:pt x="6028279" y="1620643"/>
                </a:cubicBezTo>
                <a:cubicBezTo>
                  <a:pt x="6015906" y="1634594"/>
                  <a:pt x="6007475" y="1652359"/>
                  <a:pt x="6002987" y="1673939"/>
                </a:cubicBezTo>
                <a:lnTo>
                  <a:pt x="5984556" y="1773466"/>
                </a:lnTo>
                <a:lnTo>
                  <a:pt x="5951381" y="1773466"/>
                </a:lnTo>
                <a:lnTo>
                  <a:pt x="5978003" y="1633018"/>
                </a:lnTo>
                <a:cubicBezTo>
                  <a:pt x="5982030" y="1610907"/>
                  <a:pt x="5985034" y="1591661"/>
                  <a:pt x="5987014" y="1575283"/>
                </a:cubicBezTo>
                <a:lnTo>
                  <a:pt x="6016913" y="1575283"/>
                </a:lnTo>
                <a:lnTo>
                  <a:pt x="6011588" y="1612503"/>
                </a:lnTo>
                <a:lnTo>
                  <a:pt x="6012817" y="1612503"/>
                </a:lnTo>
                <a:cubicBezTo>
                  <a:pt x="6022143" y="1598769"/>
                  <a:pt x="6032776" y="1588388"/>
                  <a:pt x="6044713" y="1581359"/>
                </a:cubicBezTo>
                <a:cubicBezTo>
                  <a:pt x="6056650" y="1574329"/>
                  <a:pt x="6069227" y="1570802"/>
                  <a:pt x="6082445" y="1570777"/>
                </a:cubicBezTo>
                <a:close/>
                <a:moveTo>
                  <a:pt x="5880256" y="1570777"/>
                </a:moveTo>
                <a:cubicBezTo>
                  <a:pt x="5889858" y="1570819"/>
                  <a:pt x="5899387" y="1571553"/>
                  <a:pt x="5908844" y="1572976"/>
                </a:cubicBezTo>
                <a:cubicBezTo>
                  <a:pt x="5918301" y="1574400"/>
                  <a:pt x="5926506" y="1576261"/>
                  <a:pt x="5933461" y="1578558"/>
                </a:cubicBezTo>
                <a:lnTo>
                  <a:pt x="5913392" y="1681745"/>
                </a:lnTo>
                <a:cubicBezTo>
                  <a:pt x="5910115" y="1699232"/>
                  <a:pt x="5907760" y="1716055"/>
                  <a:pt x="5906327" y="1732212"/>
                </a:cubicBezTo>
                <a:cubicBezTo>
                  <a:pt x="5904894" y="1748369"/>
                  <a:pt x="5904382" y="1762120"/>
                  <a:pt x="5904790" y="1773466"/>
                </a:cubicBezTo>
                <a:lnTo>
                  <a:pt x="5873304" y="1773466"/>
                </a:lnTo>
                <a:cubicBezTo>
                  <a:pt x="5873338" y="1767415"/>
                  <a:pt x="5873782" y="1759959"/>
                  <a:pt x="5874633" y="1751098"/>
                </a:cubicBezTo>
                <a:cubicBezTo>
                  <a:pt x="5875485" y="1742237"/>
                  <a:pt x="5876541" y="1732641"/>
                  <a:pt x="5877802" y="1722311"/>
                </a:cubicBezTo>
                <a:lnTo>
                  <a:pt x="5876984" y="1722311"/>
                </a:lnTo>
                <a:cubicBezTo>
                  <a:pt x="5866043" y="1742542"/>
                  <a:pt x="5854025" y="1756937"/>
                  <a:pt x="5840929" y="1765494"/>
                </a:cubicBezTo>
                <a:cubicBezTo>
                  <a:pt x="5827833" y="1774052"/>
                  <a:pt x="5814174" y="1778211"/>
                  <a:pt x="5799951" y="1777971"/>
                </a:cubicBezTo>
                <a:cubicBezTo>
                  <a:pt x="5782352" y="1777598"/>
                  <a:pt x="5768520" y="1771394"/>
                  <a:pt x="5758453" y="1759359"/>
                </a:cubicBezTo>
                <a:cubicBezTo>
                  <a:pt x="5748385" y="1747324"/>
                  <a:pt x="5743255" y="1731697"/>
                  <a:pt x="5743059" y="1712477"/>
                </a:cubicBezTo>
                <a:cubicBezTo>
                  <a:pt x="5743153" y="1689059"/>
                  <a:pt x="5748605" y="1666616"/>
                  <a:pt x="5759417" y="1645148"/>
                </a:cubicBezTo>
                <a:cubicBezTo>
                  <a:pt x="5770230" y="1623681"/>
                  <a:pt x="5785845" y="1606038"/>
                  <a:pt x="5806263" y="1592218"/>
                </a:cubicBezTo>
                <a:cubicBezTo>
                  <a:pt x="5826682" y="1578399"/>
                  <a:pt x="5851346" y="1571252"/>
                  <a:pt x="5880256" y="1570777"/>
                </a:cubicBezTo>
                <a:close/>
                <a:moveTo>
                  <a:pt x="5463921" y="1570777"/>
                </a:moveTo>
                <a:cubicBezTo>
                  <a:pt x="5481768" y="1571017"/>
                  <a:pt x="5496404" y="1575038"/>
                  <a:pt x="5507829" y="1582840"/>
                </a:cubicBezTo>
                <a:cubicBezTo>
                  <a:pt x="5519253" y="1590643"/>
                  <a:pt x="5527698" y="1600790"/>
                  <a:pt x="5533160" y="1613282"/>
                </a:cubicBezTo>
                <a:cubicBezTo>
                  <a:pt x="5538624" y="1625773"/>
                  <a:pt x="5541336" y="1639172"/>
                  <a:pt x="5541297" y="1653479"/>
                </a:cubicBezTo>
                <a:cubicBezTo>
                  <a:pt x="5541172" y="1674234"/>
                  <a:pt x="5536605" y="1694037"/>
                  <a:pt x="5527595" y="1712886"/>
                </a:cubicBezTo>
                <a:cubicBezTo>
                  <a:pt x="5518587" y="1731736"/>
                  <a:pt x="5505890" y="1747194"/>
                  <a:pt x="5489505" y="1759261"/>
                </a:cubicBezTo>
                <a:cubicBezTo>
                  <a:pt x="5473121" y="1771328"/>
                  <a:pt x="5453802" y="1777565"/>
                  <a:pt x="5431550" y="1777971"/>
                </a:cubicBezTo>
                <a:cubicBezTo>
                  <a:pt x="5406641" y="1777367"/>
                  <a:pt x="5387548" y="1769371"/>
                  <a:pt x="5374274" y="1753982"/>
                </a:cubicBezTo>
                <a:cubicBezTo>
                  <a:pt x="5360999" y="1738592"/>
                  <a:pt x="5354299" y="1719431"/>
                  <a:pt x="5354173" y="1696498"/>
                </a:cubicBezTo>
                <a:cubicBezTo>
                  <a:pt x="5354336" y="1674438"/>
                  <a:pt x="5359055" y="1653922"/>
                  <a:pt x="5368331" y="1634951"/>
                </a:cubicBezTo>
                <a:cubicBezTo>
                  <a:pt x="5377604" y="1615980"/>
                  <a:pt x="5390453" y="1600628"/>
                  <a:pt x="5406875" y="1588895"/>
                </a:cubicBezTo>
                <a:cubicBezTo>
                  <a:pt x="5423298" y="1577162"/>
                  <a:pt x="5442313" y="1571123"/>
                  <a:pt x="5463921" y="1570777"/>
                </a:cubicBezTo>
                <a:close/>
                <a:moveTo>
                  <a:pt x="4851556" y="1570777"/>
                </a:moveTo>
                <a:cubicBezTo>
                  <a:pt x="4861158" y="1570819"/>
                  <a:pt x="4870687" y="1571553"/>
                  <a:pt x="4880144" y="1572976"/>
                </a:cubicBezTo>
                <a:cubicBezTo>
                  <a:pt x="4889601" y="1574400"/>
                  <a:pt x="4897806" y="1576261"/>
                  <a:pt x="4904761" y="1578558"/>
                </a:cubicBezTo>
                <a:lnTo>
                  <a:pt x="4884692" y="1681745"/>
                </a:lnTo>
                <a:cubicBezTo>
                  <a:pt x="4881415" y="1699232"/>
                  <a:pt x="4879060" y="1716055"/>
                  <a:pt x="4877627" y="1732212"/>
                </a:cubicBezTo>
                <a:cubicBezTo>
                  <a:pt x="4876194" y="1748369"/>
                  <a:pt x="4875682" y="1762120"/>
                  <a:pt x="4876090" y="1773466"/>
                </a:cubicBezTo>
                <a:lnTo>
                  <a:pt x="4844604" y="1773466"/>
                </a:lnTo>
                <a:cubicBezTo>
                  <a:pt x="4844639" y="1767415"/>
                  <a:pt x="4845082" y="1759959"/>
                  <a:pt x="4845933" y="1751098"/>
                </a:cubicBezTo>
                <a:cubicBezTo>
                  <a:pt x="4846785" y="1742237"/>
                  <a:pt x="4847842" y="1732641"/>
                  <a:pt x="4849103" y="1722311"/>
                </a:cubicBezTo>
                <a:lnTo>
                  <a:pt x="4848285" y="1722311"/>
                </a:lnTo>
                <a:cubicBezTo>
                  <a:pt x="4837344" y="1742542"/>
                  <a:pt x="4825325" y="1756937"/>
                  <a:pt x="4812229" y="1765494"/>
                </a:cubicBezTo>
                <a:cubicBezTo>
                  <a:pt x="4799134" y="1774052"/>
                  <a:pt x="4785474" y="1778211"/>
                  <a:pt x="4771252" y="1777971"/>
                </a:cubicBezTo>
                <a:cubicBezTo>
                  <a:pt x="4753653" y="1777598"/>
                  <a:pt x="4739820" y="1771394"/>
                  <a:pt x="4729754" y="1759359"/>
                </a:cubicBezTo>
                <a:cubicBezTo>
                  <a:pt x="4719686" y="1747324"/>
                  <a:pt x="4714555" y="1731697"/>
                  <a:pt x="4714360" y="1712477"/>
                </a:cubicBezTo>
                <a:cubicBezTo>
                  <a:pt x="4714453" y="1689059"/>
                  <a:pt x="4719905" y="1666616"/>
                  <a:pt x="4730718" y="1645148"/>
                </a:cubicBezTo>
                <a:cubicBezTo>
                  <a:pt x="4741530" y="1623681"/>
                  <a:pt x="4757146" y="1606038"/>
                  <a:pt x="4777564" y="1592218"/>
                </a:cubicBezTo>
                <a:cubicBezTo>
                  <a:pt x="4797982" y="1578399"/>
                  <a:pt x="4822646" y="1571252"/>
                  <a:pt x="4851556" y="1570777"/>
                </a:cubicBezTo>
                <a:close/>
                <a:moveTo>
                  <a:pt x="4232431" y="1570777"/>
                </a:moveTo>
                <a:cubicBezTo>
                  <a:pt x="4242033" y="1570819"/>
                  <a:pt x="4251562" y="1571553"/>
                  <a:pt x="4261019" y="1572976"/>
                </a:cubicBezTo>
                <a:cubicBezTo>
                  <a:pt x="4270476" y="1574400"/>
                  <a:pt x="4278682" y="1576261"/>
                  <a:pt x="4285636" y="1578558"/>
                </a:cubicBezTo>
                <a:lnTo>
                  <a:pt x="4265567" y="1681745"/>
                </a:lnTo>
                <a:cubicBezTo>
                  <a:pt x="4262290" y="1699232"/>
                  <a:pt x="4259935" y="1716055"/>
                  <a:pt x="4258502" y="1732212"/>
                </a:cubicBezTo>
                <a:cubicBezTo>
                  <a:pt x="4257069" y="1748369"/>
                  <a:pt x="4256557" y="1762120"/>
                  <a:pt x="4256966" y="1773466"/>
                </a:cubicBezTo>
                <a:lnTo>
                  <a:pt x="4225479" y="1773466"/>
                </a:lnTo>
                <a:cubicBezTo>
                  <a:pt x="4225513" y="1767415"/>
                  <a:pt x="4225957" y="1759959"/>
                  <a:pt x="4226809" y="1751098"/>
                </a:cubicBezTo>
                <a:cubicBezTo>
                  <a:pt x="4227661" y="1742237"/>
                  <a:pt x="4228717" y="1732641"/>
                  <a:pt x="4229978" y="1722311"/>
                </a:cubicBezTo>
                <a:lnTo>
                  <a:pt x="4229160" y="1722311"/>
                </a:lnTo>
                <a:cubicBezTo>
                  <a:pt x="4218219" y="1742542"/>
                  <a:pt x="4206200" y="1756937"/>
                  <a:pt x="4193104" y="1765494"/>
                </a:cubicBezTo>
                <a:cubicBezTo>
                  <a:pt x="4180009" y="1774052"/>
                  <a:pt x="4166350" y="1778211"/>
                  <a:pt x="4152126" y="1777971"/>
                </a:cubicBezTo>
                <a:cubicBezTo>
                  <a:pt x="4134528" y="1777598"/>
                  <a:pt x="4120695" y="1771394"/>
                  <a:pt x="4110628" y="1759359"/>
                </a:cubicBezTo>
                <a:cubicBezTo>
                  <a:pt x="4100561" y="1747324"/>
                  <a:pt x="4095430" y="1731697"/>
                  <a:pt x="4095235" y="1712477"/>
                </a:cubicBezTo>
                <a:cubicBezTo>
                  <a:pt x="4095327" y="1689059"/>
                  <a:pt x="4100780" y="1666616"/>
                  <a:pt x="4111593" y="1645148"/>
                </a:cubicBezTo>
                <a:cubicBezTo>
                  <a:pt x="4122405" y="1623681"/>
                  <a:pt x="4138021" y="1606038"/>
                  <a:pt x="4158439" y="1592218"/>
                </a:cubicBezTo>
                <a:cubicBezTo>
                  <a:pt x="4178857" y="1578399"/>
                  <a:pt x="4203521" y="1571252"/>
                  <a:pt x="4232431" y="1570777"/>
                </a:cubicBezTo>
                <a:close/>
                <a:moveTo>
                  <a:pt x="3772375" y="1570777"/>
                </a:moveTo>
                <a:cubicBezTo>
                  <a:pt x="3784859" y="1570469"/>
                  <a:pt x="3796215" y="1574458"/>
                  <a:pt x="3806442" y="1582742"/>
                </a:cubicBezTo>
                <a:cubicBezTo>
                  <a:pt x="3816669" y="1591026"/>
                  <a:pt x="3822089" y="1605451"/>
                  <a:pt x="3822702" y="1626019"/>
                </a:cubicBezTo>
                <a:cubicBezTo>
                  <a:pt x="3822676" y="1630447"/>
                  <a:pt x="3822319" y="1635516"/>
                  <a:pt x="3821628" y="1641224"/>
                </a:cubicBezTo>
                <a:cubicBezTo>
                  <a:pt x="3820938" y="1646933"/>
                  <a:pt x="3820069" y="1652513"/>
                  <a:pt x="3819021" y="1657965"/>
                </a:cubicBezTo>
                <a:lnTo>
                  <a:pt x="3796936" y="1773466"/>
                </a:lnTo>
                <a:lnTo>
                  <a:pt x="3762955" y="1773466"/>
                </a:lnTo>
                <a:lnTo>
                  <a:pt x="3784663" y="1659194"/>
                </a:lnTo>
                <a:cubicBezTo>
                  <a:pt x="3785499" y="1655243"/>
                  <a:pt x="3786181" y="1651062"/>
                  <a:pt x="3786710" y="1646651"/>
                </a:cubicBezTo>
                <a:cubicBezTo>
                  <a:pt x="3787240" y="1642239"/>
                  <a:pt x="3787513" y="1637956"/>
                  <a:pt x="3787529" y="1633800"/>
                </a:cubicBezTo>
                <a:cubicBezTo>
                  <a:pt x="3787692" y="1623570"/>
                  <a:pt x="3785422" y="1615259"/>
                  <a:pt x="3780720" y="1608868"/>
                </a:cubicBezTo>
                <a:cubicBezTo>
                  <a:pt x="3776019" y="1602477"/>
                  <a:pt x="3767912" y="1599183"/>
                  <a:pt x="3756402" y="1598987"/>
                </a:cubicBezTo>
                <a:cubicBezTo>
                  <a:pt x="3748127" y="1599042"/>
                  <a:pt x="3739374" y="1602162"/>
                  <a:pt x="3730144" y="1608346"/>
                </a:cubicBezTo>
                <a:cubicBezTo>
                  <a:pt x="3720913" y="1614530"/>
                  <a:pt x="3712525" y="1623445"/>
                  <a:pt x="3704977" y="1635090"/>
                </a:cubicBezTo>
                <a:cubicBezTo>
                  <a:pt x="3697430" y="1646735"/>
                  <a:pt x="3692046" y="1660777"/>
                  <a:pt x="3688822" y="1677215"/>
                </a:cubicBezTo>
                <a:lnTo>
                  <a:pt x="3670800" y="1773466"/>
                </a:lnTo>
                <a:lnTo>
                  <a:pt x="3636806" y="1773466"/>
                </a:lnTo>
                <a:lnTo>
                  <a:pt x="3663428" y="1633018"/>
                </a:lnTo>
                <a:cubicBezTo>
                  <a:pt x="3665639" y="1621962"/>
                  <a:pt x="3667465" y="1611623"/>
                  <a:pt x="3668907" y="1602001"/>
                </a:cubicBezTo>
                <a:cubicBezTo>
                  <a:pt x="3670349" y="1592378"/>
                  <a:pt x="3671663" y="1583472"/>
                  <a:pt x="3672849" y="1575283"/>
                </a:cubicBezTo>
                <a:lnTo>
                  <a:pt x="3703157" y="1575283"/>
                </a:lnTo>
                <a:lnTo>
                  <a:pt x="3698242" y="1614141"/>
                </a:lnTo>
                <a:lnTo>
                  <a:pt x="3699061" y="1614141"/>
                </a:lnTo>
                <a:cubicBezTo>
                  <a:pt x="3708004" y="1600159"/>
                  <a:pt x="3718790" y="1589454"/>
                  <a:pt x="3731418" y="1582024"/>
                </a:cubicBezTo>
                <a:cubicBezTo>
                  <a:pt x="3744047" y="1574593"/>
                  <a:pt x="3757699" y="1570845"/>
                  <a:pt x="3772375" y="1570777"/>
                </a:cubicBezTo>
                <a:close/>
                <a:moveTo>
                  <a:pt x="3565681" y="1570777"/>
                </a:moveTo>
                <a:cubicBezTo>
                  <a:pt x="3575283" y="1570819"/>
                  <a:pt x="3584813" y="1571553"/>
                  <a:pt x="3594270" y="1572976"/>
                </a:cubicBezTo>
                <a:cubicBezTo>
                  <a:pt x="3603726" y="1574400"/>
                  <a:pt x="3611932" y="1576261"/>
                  <a:pt x="3618887" y="1578558"/>
                </a:cubicBezTo>
                <a:lnTo>
                  <a:pt x="3598817" y="1681745"/>
                </a:lnTo>
                <a:cubicBezTo>
                  <a:pt x="3595541" y="1699232"/>
                  <a:pt x="3593186" y="1716055"/>
                  <a:pt x="3591752" y="1732212"/>
                </a:cubicBezTo>
                <a:cubicBezTo>
                  <a:pt x="3590319" y="1748369"/>
                  <a:pt x="3589807" y="1762120"/>
                  <a:pt x="3590216" y="1773466"/>
                </a:cubicBezTo>
                <a:lnTo>
                  <a:pt x="3558730" y="1773466"/>
                </a:lnTo>
                <a:cubicBezTo>
                  <a:pt x="3558764" y="1767415"/>
                  <a:pt x="3559207" y="1759959"/>
                  <a:pt x="3560059" y="1751098"/>
                </a:cubicBezTo>
                <a:cubicBezTo>
                  <a:pt x="3560911" y="1742237"/>
                  <a:pt x="3561967" y="1732641"/>
                  <a:pt x="3563229" y="1722311"/>
                </a:cubicBezTo>
                <a:lnTo>
                  <a:pt x="3562410" y="1722311"/>
                </a:lnTo>
                <a:cubicBezTo>
                  <a:pt x="3551460" y="1742542"/>
                  <a:pt x="3539441" y="1756937"/>
                  <a:pt x="3526353" y="1765494"/>
                </a:cubicBezTo>
                <a:cubicBezTo>
                  <a:pt x="3513266" y="1774052"/>
                  <a:pt x="3499611" y="1778211"/>
                  <a:pt x="3485390" y="1777971"/>
                </a:cubicBezTo>
                <a:cubicBezTo>
                  <a:pt x="3467785" y="1777598"/>
                  <a:pt x="3453949" y="1771394"/>
                  <a:pt x="3443880" y="1759359"/>
                </a:cubicBezTo>
                <a:cubicBezTo>
                  <a:pt x="3433812" y="1747324"/>
                  <a:pt x="3428680" y="1731697"/>
                  <a:pt x="3428485" y="1712477"/>
                </a:cubicBezTo>
                <a:cubicBezTo>
                  <a:pt x="3428578" y="1689059"/>
                  <a:pt x="3434032" y="1666616"/>
                  <a:pt x="3444846" y="1645148"/>
                </a:cubicBezTo>
                <a:cubicBezTo>
                  <a:pt x="3455659" y="1623681"/>
                  <a:pt x="3471275" y="1606038"/>
                  <a:pt x="3491693" y="1592218"/>
                </a:cubicBezTo>
                <a:cubicBezTo>
                  <a:pt x="3512112" y="1578399"/>
                  <a:pt x="3536775" y="1571252"/>
                  <a:pt x="3565681" y="1570777"/>
                </a:cubicBezTo>
                <a:close/>
                <a:moveTo>
                  <a:pt x="3365360" y="1570777"/>
                </a:moveTo>
                <a:cubicBezTo>
                  <a:pt x="3374495" y="1570879"/>
                  <a:pt x="3382710" y="1571901"/>
                  <a:pt x="3390008" y="1573843"/>
                </a:cubicBezTo>
                <a:cubicBezTo>
                  <a:pt x="3397306" y="1575785"/>
                  <a:pt x="3402866" y="1578033"/>
                  <a:pt x="3406688" y="1580588"/>
                </a:cubicBezTo>
                <a:lnTo>
                  <a:pt x="3397268" y="1606361"/>
                </a:lnTo>
                <a:cubicBezTo>
                  <a:pt x="3393712" y="1604193"/>
                  <a:pt x="3388955" y="1602179"/>
                  <a:pt x="3382998" y="1600319"/>
                </a:cubicBezTo>
                <a:cubicBezTo>
                  <a:pt x="3377042" y="1598458"/>
                  <a:pt x="3370345" y="1597468"/>
                  <a:pt x="3362907" y="1597348"/>
                </a:cubicBezTo>
                <a:cubicBezTo>
                  <a:pt x="3352470" y="1597519"/>
                  <a:pt x="3344031" y="1600353"/>
                  <a:pt x="3337588" y="1605850"/>
                </a:cubicBezTo>
                <a:cubicBezTo>
                  <a:pt x="3331145" y="1611346"/>
                  <a:pt x="3327829" y="1618482"/>
                  <a:pt x="3327640" y="1627257"/>
                </a:cubicBezTo>
                <a:cubicBezTo>
                  <a:pt x="3327666" y="1634299"/>
                  <a:pt x="3329974" y="1640393"/>
                  <a:pt x="3334564" y="1645540"/>
                </a:cubicBezTo>
                <a:cubicBezTo>
                  <a:pt x="3339154" y="1650687"/>
                  <a:pt x="3345873" y="1655655"/>
                  <a:pt x="3354720" y="1660444"/>
                </a:cubicBezTo>
                <a:cubicBezTo>
                  <a:pt x="3365936" y="1666786"/>
                  <a:pt x="3374902" y="1674280"/>
                  <a:pt x="3381616" y="1682927"/>
                </a:cubicBezTo>
                <a:cubicBezTo>
                  <a:pt x="3388331" y="1691573"/>
                  <a:pt x="3391774" y="1701423"/>
                  <a:pt x="3391944" y="1712477"/>
                </a:cubicBezTo>
                <a:cubicBezTo>
                  <a:pt x="3391401" y="1733469"/>
                  <a:pt x="3384001" y="1749540"/>
                  <a:pt x="3369745" y="1760688"/>
                </a:cubicBezTo>
                <a:cubicBezTo>
                  <a:pt x="3355489" y="1771837"/>
                  <a:pt x="3337637" y="1777461"/>
                  <a:pt x="3316189" y="1777561"/>
                </a:cubicBezTo>
                <a:cubicBezTo>
                  <a:pt x="3305402" y="1777434"/>
                  <a:pt x="3295685" y="1776054"/>
                  <a:pt x="3287037" y="1773422"/>
                </a:cubicBezTo>
                <a:cubicBezTo>
                  <a:pt x="3278388" y="1770791"/>
                  <a:pt x="3271734" y="1767674"/>
                  <a:pt x="3267075" y="1764072"/>
                </a:cubicBezTo>
                <a:lnTo>
                  <a:pt x="3276495" y="1739108"/>
                </a:lnTo>
                <a:cubicBezTo>
                  <a:pt x="3281392" y="1742130"/>
                  <a:pt x="3287669" y="1744896"/>
                  <a:pt x="3295325" y="1747405"/>
                </a:cubicBezTo>
                <a:cubicBezTo>
                  <a:pt x="3302981" y="1749914"/>
                  <a:pt x="3310889" y="1751246"/>
                  <a:pt x="3319052" y="1751400"/>
                </a:cubicBezTo>
                <a:cubicBezTo>
                  <a:pt x="3330664" y="1751152"/>
                  <a:pt x="3339819" y="1747960"/>
                  <a:pt x="3346518" y="1741823"/>
                </a:cubicBezTo>
                <a:cubicBezTo>
                  <a:pt x="3353216" y="1735686"/>
                  <a:pt x="3356635" y="1728089"/>
                  <a:pt x="3356771" y="1719032"/>
                </a:cubicBezTo>
                <a:cubicBezTo>
                  <a:pt x="3356908" y="1711419"/>
                  <a:pt x="3354891" y="1704829"/>
                  <a:pt x="3350720" y="1699264"/>
                </a:cubicBezTo>
                <a:cubicBezTo>
                  <a:pt x="3346549" y="1693699"/>
                  <a:pt x="3339402" y="1688133"/>
                  <a:pt x="3329281" y="1682568"/>
                </a:cubicBezTo>
                <a:cubicBezTo>
                  <a:pt x="3317777" y="1676166"/>
                  <a:pt x="3308983" y="1668689"/>
                  <a:pt x="3302899" y="1660136"/>
                </a:cubicBezTo>
                <a:cubicBezTo>
                  <a:pt x="3296816" y="1651584"/>
                  <a:pt x="3293748" y="1642263"/>
                  <a:pt x="3293697" y="1632173"/>
                </a:cubicBezTo>
                <a:cubicBezTo>
                  <a:pt x="3294070" y="1614379"/>
                  <a:pt x="3300788" y="1599793"/>
                  <a:pt x="3313850" y="1588416"/>
                </a:cubicBezTo>
                <a:cubicBezTo>
                  <a:pt x="3326913" y="1577038"/>
                  <a:pt x="3344083" y="1571159"/>
                  <a:pt x="3365360" y="1570777"/>
                </a:cubicBezTo>
                <a:close/>
                <a:moveTo>
                  <a:pt x="3126368" y="1570777"/>
                </a:moveTo>
                <a:cubicBezTo>
                  <a:pt x="3138074" y="1570896"/>
                  <a:pt x="3149577" y="1572293"/>
                  <a:pt x="3160875" y="1574967"/>
                </a:cubicBezTo>
                <a:cubicBezTo>
                  <a:pt x="3172172" y="1577642"/>
                  <a:pt x="3181831" y="1580878"/>
                  <a:pt x="3189852" y="1584677"/>
                </a:cubicBezTo>
                <a:lnTo>
                  <a:pt x="3159543" y="1748529"/>
                </a:lnTo>
                <a:cubicBezTo>
                  <a:pt x="3155593" y="1769377"/>
                  <a:pt x="3150490" y="1787137"/>
                  <a:pt x="3144236" y="1801809"/>
                </a:cubicBezTo>
                <a:cubicBezTo>
                  <a:pt x="3137981" y="1816481"/>
                  <a:pt x="3129704" y="1828209"/>
                  <a:pt x="3119405" y="1836991"/>
                </a:cubicBezTo>
                <a:cubicBezTo>
                  <a:pt x="3109353" y="1845423"/>
                  <a:pt x="3098227" y="1851248"/>
                  <a:pt x="3086025" y="1854468"/>
                </a:cubicBezTo>
                <a:cubicBezTo>
                  <a:pt x="3073823" y="1857687"/>
                  <a:pt x="3061876" y="1859220"/>
                  <a:pt x="3050187" y="1859067"/>
                </a:cubicBezTo>
                <a:cubicBezTo>
                  <a:pt x="3037942" y="1858999"/>
                  <a:pt x="3026620" y="1857704"/>
                  <a:pt x="3016222" y="1855183"/>
                </a:cubicBezTo>
                <a:cubicBezTo>
                  <a:pt x="3005823" y="1852662"/>
                  <a:pt x="2997366" y="1849323"/>
                  <a:pt x="2990850" y="1845167"/>
                </a:cubicBezTo>
                <a:lnTo>
                  <a:pt x="3000679" y="1818558"/>
                </a:lnTo>
                <a:cubicBezTo>
                  <a:pt x="3006745" y="1822333"/>
                  <a:pt x="3014347" y="1825442"/>
                  <a:pt x="3023483" y="1827885"/>
                </a:cubicBezTo>
                <a:cubicBezTo>
                  <a:pt x="3032620" y="1830327"/>
                  <a:pt x="3042477" y="1831591"/>
                  <a:pt x="3053054" y="1831676"/>
                </a:cubicBezTo>
                <a:cubicBezTo>
                  <a:pt x="3069795" y="1832077"/>
                  <a:pt x="3084335" y="1826971"/>
                  <a:pt x="3096673" y="1816360"/>
                </a:cubicBezTo>
                <a:cubicBezTo>
                  <a:pt x="3109012" y="1805748"/>
                  <a:pt x="3118228" y="1787225"/>
                  <a:pt x="3124320" y="1760793"/>
                </a:cubicBezTo>
                <a:lnTo>
                  <a:pt x="3130873" y="1731325"/>
                </a:lnTo>
                <a:lnTo>
                  <a:pt x="3129644" y="1731325"/>
                </a:lnTo>
                <a:cubicBezTo>
                  <a:pt x="3120966" y="1745437"/>
                  <a:pt x="3110778" y="1755990"/>
                  <a:pt x="3099079" y="1762986"/>
                </a:cubicBezTo>
                <a:cubicBezTo>
                  <a:pt x="3087382" y="1769982"/>
                  <a:pt x="3074633" y="1773475"/>
                  <a:pt x="3060836" y="1773466"/>
                </a:cubicBezTo>
                <a:cubicBezTo>
                  <a:pt x="3040957" y="1772802"/>
                  <a:pt x="3025968" y="1765745"/>
                  <a:pt x="3015867" y="1752293"/>
                </a:cubicBezTo>
                <a:cubicBezTo>
                  <a:pt x="3005767" y="1738841"/>
                  <a:pt x="3000704" y="1722975"/>
                  <a:pt x="3000679" y="1704694"/>
                </a:cubicBezTo>
                <a:cubicBezTo>
                  <a:pt x="3000684" y="1681887"/>
                  <a:pt x="3005812" y="1660359"/>
                  <a:pt x="3016063" y="1640111"/>
                </a:cubicBezTo>
                <a:cubicBezTo>
                  <a:pt x="3026314" y="1619862"/>
                  <a:pt x="3040843" y="1603347"/>
                  <a:pt x="3059650" y="1590564"/>
                </a:cubicBezTo>
                <a:cubicBezTo>
                  <a:pt x="3078458" y="1577782"/>
                  <a:pt x="3100696" y="1571186"/>
                  <a:pt x="3126368" y="1570777"/>
                </a:cubicBezTo>
                <a:close/>
                <a:moveTo>
                  <a:pt x="2915126" y="1570777"/>
                </a:moveTo>
                <a:cubicBezTo>
                  <a:pt x="2927611" y="1570469"/>
                  <a:pt x="2938966" y="1574458"/>
                  <a:pt x="2949193" y="1582742"/>
                </a:cubicBezTo>
                <a:cubicBezTo>
                  <a:pt x="2959420" y="1591026"/>
                  <a:pt x="2964840" y="1605451"/>
                  <a:pt x="2965453" y="1626019"/>
                </a:cubicBezTo>
                <a:cubicBezTo>
                  <a:pt x="2965427" y="1630447"/>
                  <a:pt x="2965069" y="1635516"/>
                  <a:pt x="2964378" y="1641224"/>
                </a:cubicBezTo>
                <a:cubicBezTo>
                  <a:pt x="2963688" y="1646933"/>
                  <a:pt x="2962820" y="1652513"/>
                  <a:pt x="2961772" y="1657965"/>
                </a:cubicBezTo>
                <a:lnTo>
                  <a:pt x="2939687" y="1773466"/>
                </a:lnTo>
                <a:lnTo>
                  <a:pt x="2905705" y="1773466"/>
                </a:lnTo>
                <a:lnTo>
                  <a:pt x="2927413" y="1659194"/>
                </a:lnTo>
                <a:cubicBezTo>
                  <a:pt x="2928249" y="1655243"/>
                  <a:pt x="2928932" y="1651062"/>
                  <a:pt x="2929461" y="1646651"/>
                </a:cubicBezTo>
                <a:cubicBezTo>
                  <a:pt x="2929990" y="1642239"/>
                  <a:pt x="2930263" y="1637956"/>
                  <a:pt x="2930281" y="1633800"/>
                </a:cubicBezTo>
                <a:cubicBezTo>
                  <a:pt x="2930443" y="1623570"/>
                  <a:pt x="2928173" y="1615259"/>
                  <a:pt x="2923471" y="1608868"/>
                </a:cubicBezTo>
                <a:cubicBezTo>
                  <a:pt x="2918769" y="1602477"/>
                  <a:pt x="2910663" y="1599183"/>
                  <a:pt x="2899153" y="1598987"/>
                </a:cubicBezTo>
                <a:cubicBezTo>
                  <a:pt x="2890877" y="1599042"/>
                  <a:pt x="2882125" y="1602162"/>
                  <a:pt x="2872894" y="1608346"/>
                </a:cubicBezTo>
                <a:cubicBezTo>
                  <a:pt x="2863664" y="1614530"/>
                  <a:pt x="2855275" y="1623445"/>
                  <a:pt x="2847728" y="1635090"/>
                </a:cubicBezTo>
                <a:cubicBezTo>
                  <a:pt x="2840181" y="1646735"/>
                  <a:pt x="2834796" y="1660777"/>
                  <a:pt x="2831573" y="1677215"/>
                </a:cubicBezTo>
                <a:lnTo>
                  <a:pt x="2813552" y="1773466"/>
                </a:lnTo>
                <a:lnTo>
                  <a:pt x="2779557" y="1773466"/>
                </a:lnTo>
                <a:lnTo>
                  <a:pt x="2806179" y="1633018"/>
                </a:lnTo>
                <a:cubicBezTo>
                  <a:pt x="2808389" y="1621962"/>
                  <a:pt x="2810215" y="1611623"/>
                  <a:pt x="2811657" y="1602001"/>
                </a:cubicBezTo>
                <a:cubicBezTo>
                  <a:pt x="2813099" y="1592378"/>
                  <a:pt x="2814413" y="1583472"/>
                  <a:pt x="2815599" y="1575283"/>
                </a:cubicBezTo>
                <a:lnTo>
                  <a:pt x="2845908" y="1575283"/>
                </a:lnTo>
                <a:lnTo>
                  <a:pt x="2840993" y="1614141"/>
                </a:lnTo>
                <a:lnTo>
                  <a:pt x="2841812" y="1614141"/>
                </a:lnTo>
                <a:cubicBezTo>
                  <a:pt x="2850755" y="1600159"/>
                  <a:pt x="2861540" y="1589454"/>
                  <a:pt x="2874168" y="1582024"/>
                </a:cubicBezTo>
                <a:cubicBezTo>
                  <a:pt x="2886797" y="1574593"/>
                  <a:pt x="2900449" y="1570845"/>
                  <a:pt x="2915126" y="1570777"/>
                </a:cubicBezTo>
                <a:close/>
                <a:moveTo>
                  <a:pt x="2181701" y="1570777"/>
                </a:moveTo>
                <a:cubicBezTo>
                  <a:pt x="2194185" y="1570469"/>
                  <a:pt x="2205541" y="1574458"/>
                  <a:pt x="2215768" y="1582742"/>
                </a:cubicBezTo>
                <a:cubicBezTo>
                  <a:pt x="2225994" y="1591026"/>
                  <a:pt x="2231415" y="1605451"/>
                  <a:pt x="2232027" y="1626019"/>
                </a:cubicBezTo>
                <a:cubicBezTo>
                  <a:pt x="2232002" y="1630447"/>
                  <a:pt x="2231644" y="1635516"/>
                  <a:pt x="2230954" y="1641224"/>
                </a:cubicBezTo>
                <a:cubicBezTo>
                  <a:pt x="2230264" y="1646933"/>
                  <a:pt x="2229394" y="1652513"/>
                  <a:pt x="2228347" y="1657965"/>
                </a:cubicBezTo>
                <a:lnTo>
                  <a:pt x="2206262" y="1773466"/>
                </a:lnTo>
                <a:lnTo>
                  <a:pt x="2172281" y="1773466"/>
                </a:lnTo>
                <a:lnTo>
                  <a:pt x="2193988" y="1659194"/>
                </a:lnTo>
                <a:cubicBezTo>
                  <a:pt x="2194824" y="1655243"/>
                  <a:pt x="2195507" y="1651062"/>
                  <a:pt x="2196036" y="1646651"/>
                </a:cubicBezTo>
                <a:cubicBezTo>
                  <a:pt x="2196565" y="1642239"/>
                  <a:pt x="2196838" y="1637956"/>
                  <a:pt x="2196855" y="1633800"/>
                </a:cubicBezTo>
                <a:cubicBezTo>
                  <a:pt x="2197017" y="1623570"/>
                  <a:pt x="2194747" y="1615259"/>
                  <a:pt x="2190046" y="1608868"/>
                </a:cubicBezTo>
                <a:cubicBezTo>
                  <a:pt x="2185345" y="1602477"/>
                  <a:pt x="2177238" y="1599183"/>
                  <a:pt x="2165728" y="1598987"/>
                </a:cubicBezTo>
                <a:cubicBezTo>
                  <a:pt x="2157453" y="1599042"/>
                  <a:pt x="2148699" y="1602162"/>
                  <a:pt x="2139469" y="1608346"/>
                </a:cubicBezTo>
                <a:cubicBezTo>
                  <a:pt x="2130239" y="1614530"/>
                  <a:pt x="2121850" y="1623445"/>
                  <a:pt x="2114303" y="1635090"/>
                </a:cubicBezTo>
                <a:cubicBezTo>
                  <a:pt x="2106756" y="1646735"/>
                  <a:pt x="2101371" y="1660777"/>
                  <a:pt x="2098148" y="1677215"/>
                </a:cubicBezTo>
                <a:lnTo>
                  <a:pt x="2080126" y="1773466"/>
                </a:lnTo>
                <a:lnTo>
                  <a:pt x="2046131" y="1773466"/>
                </a:lnTo>
                <a:lnTo>
                  <a:pt x="2072754" y="1633018"/>
                </a:lnTo>
                <a:cubicBezTo>
                  <a:pt x="2074964" y="1621962"/>
                  <a:pt x="2076790" y="1611623"/>
                  <a:pt x="2078232" y="1602001"/>
                </a:cubicBezTo>
                <a:cubicBezTo>
                  <a:pt x="2079674" y="1592378"/>
                  <a:pt x="2080988" y="1583472"/>
                  <a:pt x="2082174" y="1575283"/>
                </a:cubicBezTo>
                <a:lnTo>
                  <a:pt x="2112483" y="1575283"/>
                </a:lnTo>
                <a:lnTo>
                  <a:pt x="2107568" y="1614141"/>
                </a:lnTo>
                <a:lnTo>
                  <a:pt x="2108387" y="1614141"/>
                </a:lnTo>
                <a:cubicBezTo>
                  <a:pt x="2117330" y="1600159"/>
                  <a:pt x="2128115" y="1589454"/>
                  <a:pt x="2140743" y="1582024"/>
                </a:cubicBezTo>
                <a:cubicBezTo>
                  <a:pt x="2153372" y="1574593"/>
                  <a:pt x="2167025" y="1570845"/>
                  <a:pt x="2181701" y="1570777"/>
                </a:cubicBezTo>
                <a:close/>
                <a:moveTo>
                  <a:pt x="1975007" y="1570777"/>
                </a:moveTo>
                <a:cubicBezTo>
                  <a:pt x="1984608" y="1570819"/>
                  <a:pt x="1994137" y="1571553"/>
                  <a:pt x="2003594" y="1572976"/>
                </a:cubicBezTo>
                <a:cubicBezTo>
                  <a:pt x="2013051" y="1574400"/>
                  <a:pt x="2021257" y="1576261"/>
                  <a:pt x="2028211" y="1578558"/>
                </a:cubicBezTo>
                <a:lnTo>
                  <a:pt x="2008142" y="1681745"/>
                </a:lnTo>
                <a:cubicBezTo>
                  <a:pt x="2004865" y="1699232"/>
                  <a:pt x="2002511" y="1716055"/>
                  <a:pt x="2001078" y="1732212"/>
                </a:cubicBezTo>
                <a:cubicBezTo>
                  <a:pt x="1999645" y="1748369"/>
                  <a:pt x="1999132" y="1762120"/>
                  <a:pt x="1999541" y="1773466"/>
                </a:cubicBezTo>
                <a:lnTo>
                  <a:pt x="1968055" y="1773466"/>
                </a:lnTo>
                <a:cubicBezTo>
                  <a:pt x="1968089" y="1767415"/>
                  <a:pt x="1968532" y="1759959"/>
                  <a:pt x="1969384" y="1751098"/>
                </a:cubicBezTo>
                <a:cubicBezTo>
                  <a:pt x="1970236" y="1742237"/>
                  <a:pt x="1971292" y="1732641"/>
                  <a:pt x="1972553" y="1722311"/>
                </a:cubicBezTo>
                <a:lnTo>
                  <a:pt x="1971735" y="1722311"/>
                </a:lnTo>
                <a:cubicBezTo>
                  <a:pt x="1960786" y="1742542"/>
                  <a:pt x="1948765" y="1756937"/>
                  <a:pt x="1935673" y="1765494"/>
                </a:cubicBezTo>
                <a:cubicBezTo>
                  <a:pt x="1922580" y="1774052"/>
                  <a:pt x="1908935" y="1778211"/>
                  <a:pt x="1894736" y="1777971"/>
                </a:cubicBezTo>
                <a:cubicBezTo>
                  <a:pt x="1877121" y="1777598"/>
                  <a:pt x="1863278" y="1771394"/>
                  <a:pt x="1853208" y="1759359"/>
                </a:cubicBezTo>
                <a:cubicBezTo>
                  <a:pt x="1843137" y="1747324"/>
                  <a:pt x="1838005" y="1731697"/>
                  <a:pt x="1837810" y="1712477"/>
                </a:cubicBezTo>
                <a:cubicBezTo>
                  <a:pt x="1837904" y="1689059"/>
                  <a:pt x="1843360" y="1666616"/>
                  <a:pt x="1854177" y="1645148"/>
                </a:cubicBezTo>
                <a:cubicBezTo>
                  <a:pt x="1864994" y="1623681"/>
                  <a:pt x="1880612" y="1606038"/>
                  <a:pt x="1901031" y="1592218"/>
                </a:cubicBezTo>
                <a:cubicBezTo>
                  <a:pt x="1921450" y="1578399"/>
                  <a:pt x="1946108" y="1571252"/>
                  <a:pt x="1975007" y="1570777"/>
                </a:cubicBezTo>
                <a:close/>
                <a:moveTo>
                  <a:pt x="1030868" y="1570777"/>
                </a:moveTo>
                <a:cubicBezTo>
                  <a:pt x="1042575" y="1570896"/>
                  <a:pt x="1054077" y="1572293"/>
                  <a:pt x="1065374" y="1574967"/>
                </a:cubicBezTo>
                <a:cubicBezTo>
                  <a:pt x="1076672" y="1577642"/>
                  <a:pt x="1086331" y="1580878"/>
                  <a:pt x="1094352" y="1584677"/>
                </a:cubicBezTo>
                <a:lnTo>
                  <a:pt x="1064043" y="1748529"/>
                </a:lnTo>
                <a:cubicBezTo>
                  <a:pt x="1060092" y="1769377"/>
                  <a:pt x="1054990" y="1787137"/>
                  <a:pt x="1048735" y="1801809"/>
                </a:cubicBezTo>
                <a:cubicBezTo>
                  <a:pt x="1042481" y="1816481"/>
                  <a:pt x="1034204" y="1828209"/>
                  <a:pt x="1023905" y="1836991"/>
                </a:cubicBezTo>
                <a:cubicBezTo>
                  <a:pt x="1013853" y="1845423"/>
                  <a:pt x="1002726" y="1851248"/>
                  <a:pt x="990524" y="1854468"/>
                </a:cubicBezTo>
                <a:cubicBezTo>
                  <a:pt x="978323" y="1857687"/>
                  <a:pt x="966376" y="1859220"/>
                  <a:pt x="954687" y="1859067"/>
                </a:cubicBezTo>
                <a:cubicBezTo>
                  <a:pt x="942441" y="1858999"/>
                  <a:pt x="931120" y="1857704"/>
                  <a:pt x="920721" y="1855183"/>
                </a:cubicBezTo>
                <a:cubicBezTo>
                  <a:pt x="910323" y="1852662"/>
                  <a:pt x="901866" y="1849323"/>
                  <a:pt x="895349" y="1845167"/>
                </a:cubicBezTo>
                <a:lnTo>
                  <a:pt x="905179" y="1818558"/>
                </a:lnTo>
                <a:cubicBezTo>
                  <a:pt x="911245" y="1822333"/>
                  <a:pt x="918847" y="1825442"/>
                  <a:pt x="927983" y="1827885"/>
                </a:cubicBezTo>
                <a:cubicBezTo>
                  <a:pt x="937120" y="1830327"/>
                  <a:pt x="946976" y="1831591"/>
                  <a:pt x="957554" y="1831676"/>
                </a:cubicBezTo>
                <a:cubicBezTo>
                  <a:pt x="974295" y="1832077"/>
                  <a:pt x="988835" y="1826971"/>
                  <a:pt x="1001173" y="1816360"/>
                </a:cubicBezTo>
                <a:cubicBezTo>
                  <a:pt x="1013512" y="1805748"/>
                  <a:pt x="1022727" y="1787225"/>
                  <a:pt x="1028820" y="1760793"/>
                </a:cubicBezTo>
                <a:lnTo>
                  <a:pt x="1035373" y="1731325"/>
                </a:lnTo>
                <a:lnTo>
                  <a:pt x="1034144" y="1731325"/>
                </a:lnTo>
                <a:cubicBezTo>
                  <a:pt x="1025466" y="1745437"/>
                  <a:pt x="1015278" y="1755990"/>
                  <a:pt x="1003580" y="1762986"/>
                </a:cubicBezTo>
                <a:cubicBezTo>
                  <a:pt x="991881" y="1769982"/>
                  <a:pt x="979133" y="1773475"/>
                  <a:pt x="965336" y="1773466"/>
                </a:cubicBezTo>
                <a:cubicBezTo>
                  <a:pt x="945457" y="1772802"/>
                  <a:pt x="930468" y="1765745"/>
                  <a:pt x="920367" y="1752293"/>
                </a:cubicBezTo>
                <a:cubicBezTo>
                  <a:pt x="910267" y="1738841"/>
                  <a:pt x="905204" y="1722975"/>
                  <a:pt x="905179" y="1704694"/>
                </a:cubicBezTo>
                <a:cubicBezTo>
                  <a:pt x="905184" y="1681887"/>
                  <a:pt x="910312" y="1660359"/>
                  <a:pt x="920563" y="1640111"/>
                </a:cubicBezTo>
                <a:cubicBezTo>
                  <a:pt x="930814" y="1619862"/>
                  <a:pt x="945343" y="1603347"/>
                  <a:pt x="964150" y="1590564"/>
                </a:cubicBezTo>
                <a:cubicBezTo>
                  <a:pt x="982957" y="1577782"/>
                  <a:pt x="1005197" y="1571186"/>
                  <a:pt x="1030868" y="1570777"/>
                </a:cubicBezTo>
                <a:close/>
                <a:moveTo>
                  <a:pt x="819626" y="1570777"/>
                </a:moveTo>
                <a:cubicBezTo>
                  <a:pt x="832110" y="1570469"/>
                  <a:pt x="843466" y="1574458"/>
                  <a:pt x="853692" y="1582742"/>
                </a:cubicBezTo>
                <a:cubicBezTo>
                  <a:pt x="863919" y="1591026"/>
                  <a:pt x="869339" y="1605451"/>
                  <a:pt x="869952" y="1626019"/>
                </a:cubicBezTo>
                <a:cubicBezTo>
                  <a:pt x="869927" y="1630447"/>
                  <a:pt x="869569" y="1635516"/>
                  <a:pt x="868879" y="1641224"/>
                </a:cubicBezTo>
                <a:cubicBezTo>
                  <a:pt x="868189" y="1646933"/>
                  <a:pt x="867320" y="1652513"/>
                  <a:pt x="866272" y="1657965"/>
                </a:cubicBezTo>
                <a:lnTo>
                  <a:pt x="844187" y="1773466"/>
                </a:lnTo>
                <a:lnTo>
                  <a:pt x="810205" y="1773466"/>
                </a:lnTo>
                <a:lnTo>
                  <a:pt x="831913" y="1659194"/>
                </a:lnTo>
                <a:cubicBezTo>
                  <a:pt x="832749" y="1655243"/>
                  <a:pt x="833432" y="1651062"/>
                  <a:pt x="833961" y="1646651"/>
                </a:cubicBezTo>
                <a:cubicBezTo>
                  <a:pt x="834490" y="1642239"/>
                  <a:pt x="834763" y="1637956"/>
                  <a:pt x="834780" y="1633800"/>
                </a:cubicBezTo>
                <a:cubicBezTo>
                  <a:pt x="834942" y="1623570"/>
                  <a:pt x="832672" y="1615259"/>
                  <a:pt x="827971" y="1608868"/>
                </a:cubicBezTo>
                <a:cubicBezTo>
                  <a:pt x="823269" y="1602477"/>
                  <a:pt x="815163" y="1599183"/>
                  <a:pt x="803652" y="1598987"/>
                </a:cubicBezTo>
                <a:cubicBezTo>
                  <a:pt x="795377" y="1599042"/>
                  <a:pt x="786625" y="1602162"/>
                  <a:pt x="777394" y="1608346"/>
                </a:cubicBezTo>
                <a:cubicBezTo>
                  <a:pt x="768163" y="1614530"/>
                  <a:pt x="759775" y="1623445"/>
                  <a:pt x="752228" y="1635090"/>
                </a:cubicBezTo>
                <a:cubicBezTo>
                  <a:pt x="744681" y="1646735"/>
                  <a:pt x="739296" y="1660777"/>
                  <a:pt x="736072" y="1677215"/>
                </a:cubicBezTo>
                <a:lnTo>
                  <a:pt x="718051" y="1773466"/>
                </a:lnTo>
                <a:lnTo>
                  <a:pt x="684056" y="1773466"/>
                </a:lnTo>
                <a:lnTo>
                  <a:pt x="710679" y="1633018"/>
                </a:lnTo>
                <a:cubicBezTo>
                  <a:pt x="712889" y="1621962"/>
                  <a:pt x="714715" y="1611623"/>
                  <a:pt x="716157" y="1602001"/>
                </a:cubicBezTo>
                <a:cubicBezTo>
                  <a:pt x="717599" y="1592378"/>
                  <a:pt x="718913" y="1583472"/>
                  <a:pt x="720099" y="1575283"/>
                </a:cubicBezTo>
                <a:lnTo>
                  <a:pt x="750407" y="1575283"/>
                </a:lnTo>
                <a:lnTo>
                  <a:pt x="745492" y="1614141"/>
                </a:lnTo>
                <a:lnTo>
                  <a:pt x="746312" y="1614141"/>
                </a:lnTo>
                <a:cubicBezTo>
                  <a:pt x="755254" y="1600159"/>
                  <a:pt x="766040" y="1589454"/>
                  <a:pt x="778668" y="1582024"/>
                </a:cubicBezTo>
                <a:cubicBezTo>
                  <a:pt x="791297" y="1574593"/>
                  <a:pt x="804949" y="1570845"/>
                  <a:pt x="819626" y="1570777"/>
                </a:cubicBezTo>
                <a:close/>
                <a:moveTo>
                  <a:pt x="524351" y="1570777"/>
                </a:moveTo>
                <a:cubicBezTo>
                  <a:pt x="536835" y="1570469"/>
                  <a:pt x="548191" y="1574458"/>
                  <a:pt x="558418" y="1582742"/>
                </a:cubicBezTo>
                <a:cubicBezTo>
                  <a:pt x="568645" y="1591026"/>
                  <a:pt x="574064" y="1605451"/>
                  <a:pt x="574677" y="1626019"/>
                </a:cubicBezTo>
                <a:cubicBezTo>
                  <a:pt x="574652" y="1630447"/>
                  <a:pt x="574294" y="1635516"/>
                  <a:pt x="573604" y="1641224"/>
                </a:cubicBezTo>
                <a:cubicBezTo>
                  <a:pt x="572914" y="1646933"/>
                  <a:pt x="572044" y="1652513"/>
                  <a:pt x="570997" y="1657965"/>
                </a:cubicBezTo>
                <a:lnTo>
                  <a:pt x="548912" y="1773466"/>
                </a:lnTo>
                <a:lnTo>
                  <a:pt x="514931" y="1773466"/>
                </a:lnTo>
                <a:lnTo>
                  <a:pt x="536638" y="1659194"/>
                </a:lnTo>
                <a:cubicBezTo>
                  <a:pt x="537474" y="1655243"/>
                  <a:pt x="538157" y="1651062"/>
                  <a:pt x="538686" y="1646651"/>
                </a:cubicBezTo>
                <a:cubicBezTo>
                  <a:pt x="539215" y="1642239"/>
                  <a:pt x="539488" y="1637956"/>
                  <a:pt x="539505" y="1633800"/>
                </a:cubicBezTo>
                <a:cubicBezTo>
                  <a:pt x="539667" y="1623570"/>
                  <a:pt x="537397" y="1615259"/>
                  <a:pt x="532696" y="1608868"/>
                </a:cubicBezTo>
                <a:cubicBezTo>
                  <a:pt x="527994" y="1602477"/>
                  <a:pt x="519888" y="1599183"/>
                  <a:pt x="508377" y="1598987"/>
                </a:cubicBezTo>
                <a:cubicBezTo>
                  <a:pt x="500102" y="1599042"/>
                  <a:pt x="491350" y="1602162"/>
                  <a:pt x="482119" y="1608346"/>
                </a:cubicBezTo>
                <a:cubicBezTo>
                  <a:pt x="472888" y="1614530"/>
                  <a:pt x="464500" y="1623445"/>
                  <a:pt x="456953" y="1635090"/>
                </a:cubicBezTo>
                <a:cubicBezTo>
                  <a:pt x="449406" y="1646735"/>
                  <a:pt x="444021" y="1660777"/>
                  <a:pt x="440797" y="1677215"/>
                </a:cubicBezTo>
                <a:lnTo>
                  <a:pt x="422776" y="1773466"/>
                </a:lnTo>
                <a:lnTo>
                  <a:pt x="388781" y="1773466"/>
                </a:lnTo>
                <a:lnTo>
                  <a:pt x="415404" y="1633018"/>
                </a:lnTo>
                <a:cubicBezTo>
                  <a:pt x="417614" y="1621962"/>
                  <a:pt x="419440" y="1611623"/>
                  <a:pt x="420882" y="1602001"/>
                </a:cubicBezTo>
                <a:cubicBezTo>
                  <a:pt x="422324" y="1592378"/>
                  <a:pt x="423638" y="1583472"/>
                  <a:pt x="424824" y="1575283"/>
                </a:cubicBezTo>
                <a:lnTo>
                  <a:pt x="455133" y="1575283"/>
                </a:lnTo>
                <a:lnTo>
                  <a:pt x="450218" y="1614141"/>
                </a:lnTo>
                <a:lnTo>
                  <a:pt x="451037" y="1614141"/>
                </a:lnTo>
                <a:cubicBezTo>
                  <a:pt x="459979" y="1600159"/>
                  <a:pt x="470765" y="1589454"/>
                  <a:pt x="483393" y="1582024"/>
                </a:cubicBezTo>
                <a:cubicBezTo>
                  <a:pt x="496022" y="1574593"/>
                  <a:pt x="509674" y="1570845"/>
                  <a:pt x="524351" y="1570777"/>
                </a:cubicBezTo>
                <a:close/>
                <a:moveTo>
                  <a:pt x="291846" y="1570777"/>
                </a:moveTo>
                <a:cubicBezTo>
                  <a:pt x="309694" y="1571017"/>
                  <a:pt x="324329" y="1575038"/>
                  <a:pt x="335754" y="1582840"/>
                </a:cubicBezTo>
                <a:cubicBezTo>
                  <a:pt x="347179" y="1590643"/>
                  <a:pt x="355623" y="1600790"/>
                  <a:pt x="361086" y="1613282"/>
                </a:cubicBezTo>
                <a:cubicBezTo>
                  <a:pt x="366549" y="1625773"/>
                  <a:pt x="369261" y="1639172"/>
                  <a:pt x="369223" y="1653479"/>
                </a:cubicBezTo>
                <a:cubicBezTo>
                  <a:pt x="369097" y="1674234"/>
                  <a:pt x="364530" y="1694037"/>
                  <a:pt x="355521" y="1712886"/>
                </a:cubicBezTo>
                <a:cubicBezTo>
                  <a:pt x="346512" y="1731736"/>
                  <a:pt x="333815" y="1747194"/>
                  <a:pt x="317431" y="1759261"/>
                </a:cubicBezTo>
                <a:cubicBezTo>
                  <a:pt x="301047" y="1771328"/>
                  <a:pt x="281728" y="1777565"/>
                  <a:pt x="259476" y="1777971"/>
                </a:cubicBezTo>
                <a:cubicBezTo>
                  <a:pt x="234566" y="1777367"/>
                  <a:pt x="215474" y="1769371"/>
                  <a:pt x="202199" y="1753982"/>
                </a:cubicBezTo>
                <a:cubicBezTo>
                  <a:pt x="188925" y="1738592"/>
                  <a:pt x="182225" y="1719431"/>
                  <a:pt x="182098" y="1696498"/>
                </a:cubicBezTo>
                <a:cubicBezTo>
                  <a:pt x="182262" y="1674438"/>
                  <a:pt x="186981" y="1653922"/>
                  <a:pt x="196256" y="1634951"/>
                </a:cubicBezTo>
                <a:cubicBezTo>
                  <a:pt x="205530" y="1615980"/>
                  <a:pt x="218379" y="1600628"/>
                  <a:pt x="234801" y="1588895"/>
                </a:cubicBezTo>
                <a:cubicBezTo>
                  <a:pt x="251224" y="1577162"/>
                  <a:pt x="270239" y="1571123"/>
                  <a:pt x="291846" y="1570777"/>
                </a:cubicBezTo>
                <a:close/>
                <a:moveTo>
                  <a:pt x="1559131" y="1542064"/>
                </a:moveTo>
                <a:cubicBezTo>
                  <a:pt x="1560340" y="1545602"/>
                  <a:pt x="1561191" y="1549373"/>
                  <a:pt x="1561686" y="1553378"/>
                </a:cubicBezTo>
                <a:cubicBezTo>
                  <a:pt x="1562179" y="1557382"/>
                  <a:pt x="1562418" y="1561260"/>
                  <a:pt x="1562401" y="1565012"/>
                </a:cubicBezTo>
                <a:cubicBezTo>
                  <a:pt x="1562292" y="1578484"/>
                  <a:pt x="1558525" y="1588928"/>
                  <a:pt x="1551100" y="1596342"/>
                </a:cubicBezTo>
                <a:cubicBezTo>
                  <a:pt x="1543676" y="1603756"/>
                  <a:pt x="1533249" y="1607232"/>
                  <a:pt x="1519822" y="1606769"/>
                </a:cubicBezTo>
                <a:cubicBezTo>
                  <a:pt x="1523699" y="1613171"/>
                  <a:pt x="1526579" y="1620341"/>
                  <a:pt x="1528461" y="1628279"/>
                </a:cubicBezTo>
                <a:cubicBezTo>
                  <a:pt x="1530345" y="1636218"/>
                  <a:pt x="1531282" y="1644618"/>
                  <a:pt x="1531273" y="1653479"/>
                </a:cubicBezTo>
                <a:cubicBezTo>
                  <a:pt x="1531147" y="1674234"/>
                  <a:pt x="1526580" y="1694037"/>
                  <a:pt x="1517571" y="1712886"/>
                </a:cubicBezTo>
                <a:cubicBezTo>
                  <a:pt x="1508562" y="1731736"/>
                  <a:pt x="1495866" y="1747194"/>
                  <a:pt x="1479481" y="1759261"/>
                </a:cubicBezTo>
                <a:cubicBezTo>
                  <a:pt x="1463097" y="1771328"/>
                  <a:pt x="1443778" y="1777565"/>
                  <a:pt x="1421526" y="1777971"/>
                </a:cubicBezTo>
                <a:cubicBezTo>
                  <a:pt x="1396616" y="1777367"/>
                  <a:pt x="1377524" y="1769371"/>
                  <a:pt x="1364249" y="1753982"/>
                </a:cubicBezTo>
                <a:cubicBezTo>
                  <a:pt x="1350975" y="1738592"/>
                  <a:pt x="1344275" y="1719431"/>
                  <a:pt x="1344149" y="1696498"/>
                </a:cubicBezTo>
                <a:cubicBezTo>
                  <a:pt x="1344312" y="1674438"/>
                  <a:pt x="1349031" y="1653922"/>
                  <a:pt x="1358306" y="1634951"/>
                </a:cubicBezTo>
                <a:cubicBezTo>
                  <a:pt x="1367580" y="1615980"/>
                  <a:pt x="1380429" y="1600628"/>
                  <a:pt x="1396851" y="1588895"/>
                </a:cubicBezTo>
                <a:cubicBezTo>
                  <a:pt x="1413274" y="1577162"/>
                  <a:pt x="1432289" y="1571123"/>
                  <a:pt x="1453896" y="1570777"/>
                </a:cubicBezTo>
                <a:cubicBezTo>
                  <a:pt x="1460231" y="1570786"/>
                  <a:pt x="1466206" y="1571382"/>
                  <a:pt x="1471823" y="1572566"/>
                </a:cubicBezTo>
                <a:cubicBezTo>
                  <a:pt x="1477440" y="1573749"/>
                  <a:pt x="1482801" y="1575470"/>
                  <a:pt x="1487906" y="1577727"/>
                </a:cubicBezTo>
                <a:cubicBezTo>
                  <a:pt x="1492148" y="1579735"/>
                  <a:pt x="1496567" y="1581768"/>
                  <a:pt x="1501160" y="1583828"/>
                </a:cubicBezTo>
                <a:cubicBezTo>
                  <a:pt x="1505755" y="1585887"/>
                  <a:pt x="1510885" y="1586998"/>
                  <a:pt x="1516550" y="1587160"/>
                </a:cubicBezTo>
                <a:cubicBezTo>
                  <a:pt x="1522721" y="1587152"/>
                  <a:pt x="1527468" y="1585426"/>
                  <a:pt x="1530791" y="1581982"/>
                </a:cubicBezTo>
                <a:cubicBezTo>
                  <a:pt x="1534114" y="1578538"/>
                  <a:pt x="1535793" y="1573428"/>
                  <a:pt x="1535830" y="1566652"/>
                </a:cubicBezTo>
                <a:cubicBezTo>
                  <a:pt x="1535830" y="1563738"/>
                  <a:pt x="1535519" y="1560543"/>
                  <a:pt x="1534897" y="1557066"/>
                </a:cubicBezTo>
                <a:cubicBezTo>
                  <a:pt x="1534276" y="1553590"/>
                  <a:pt x="1533344" y="1550089"/>
                  <a:pt x="1532102" y="1546565"/>
                </a:cubicBezTo>
                <a:close/>
                <a:moveTo>
                  <a:pt x="1356848" y="1531048"/>
                </a:moveTo>
                <a:cubicBezTo>
                  <a:pt x="1357700" y="1533762"/>
                  <a:pt x="1358449" y="1536834"/>
                  <a:pt x="1359097" y="1540264"/>
                </a:cubicBezTo>
                <a:cubicBezTo>
                  <a:pt x="1359744" y="1543694"/>
                  <a:pt x="1360084" y="1547175"/>
                  <a:pt x="1360118" y="1550708"/>
                </a:cubicBezTo>
                <a:cubicBezTo>
                  <a:pt x="1360153" y="1564224"/>
                  <a:pt x="1356200" y="1575076"/>
                  <a:pt x="1348258" y="1583266"/>
                </a:cubicBezTo>
                <a:cubicBezTo>
                  <a:pt x="1340315" y="1591457"/>
                  <a:pt x="1328174" y="1595756"/>
                  <a:pt x="1311833" y="1596166"/>
                </a:cubicBezTo>
                <a:lnTo>
                  <a:pt x="1288890" y="1715730"/>
                </a:lnTo>
                <a:cubicBezTo>
                  <a:pt x="1286850" y="1726786"/>
                  <a:pt x="1285092" y="1737125"/>
                  <a:pt x="1283615" y="1746748"/>
                </a:cubicBezTo>
                <a:cubicBezTo>
                  <a:pt x="1282138" y="1756370"/>
                  <a:pt x="1280892" y="1765276"/>
                  <a:pt x="1279876" y="1773466"/>
                </a:cubicBezTo>
                <a:lnTo>
                  <a:pt x="1249149" y="1773466"/>
                </a:lnTo>
                <a:lnTo>
                  <a:pt x="1254475" y="1736246"/>
                </a:lnTo>
                <a:lnTo>
                  <a:pt x="1253656" y="1736246"/>
                </a:lnTo>
                <a:cubicBezTo>
                  <a:pt x="1244668" y="1749263"/>
                  <a:pt x="1234067" y="1759440"/>
                  <a:pt x="1221853" y="1766776"/>
                </a:cubicBezTo>
                <a:cubicBezTo>
                  <a:pt x="1209638" y="1774112"/>
                  <a:pt x="1196887" y="1777844"/>
                  <a:pt x="1183597" y="1777971"/>
                </a:cubicBezTo>
                <a:cubicBezTo>
                  <a:pt x="1170324" y="1778398"/>
                  <a:pt x="1158489" y="1774478"/>
                  <a:pt x="1148091" y="1766210"/>
                </a:cubicBezTo>
                <a:cubicBezTo>
                  <a:pt x="1137694" y="1757943"/>
                  <a:pt x="1132205" y="1742767"/>
                  <a:pt x="1131627" y="1720682"/>
                </a:cubicBezTo>
                <a:cubicBezTo>
                  <a:pt x="1131627" y="1715997"/>
                  <a:pt x="1131933" y="1710929"/>
                  <a:pt x="1132547" y="1705476"/>
                </a:cubicBezTo>
                <a:cubicBezTo>
                  <a:pt x="1133161" y="1700024"/>
                  <a:pt x="1134080" y="1694034"/>
                  <a:pt x="1135307" y="1687506"/>
                </a:cubicBezTo>
                <a:lnTo>
                  <a:pt x="1156573" y="1575283"/>
                </a:lnTo>
                <a:lnTo>
                  <a:pt x="1190562" y="1575283"/>
                </a:lnTo>
                <a:lnTo>
                  <a:pt x="1169667" y="1685868"/>
                </a:lnTo>
                <a:cubicBezTo>
                  <a:pt x="1168438" y="1691380"/>
                  <a:pt x="1167516" y="1696534"/>
                  <a:pt x="1166902" y="1701329"/>
                </a:cubicBezTo>
                <a:cubicBezTo>
                  <a:pt x="1166287" y="1706125"/>
                  <a:pt x="1165980" y="1710664"/>
                  <a:pt x="1165980" y="1714948"/>
                </a:cubicBezTo>
                <a:cubicBezTo>
                  <a:pt x="1165852" y="1725341"/>
                  <a:pt x="1168259" y="1733634"/>
                  <a:pt x="1173201" y="1739829"/>
                </a:cubicBezTo>
                <a:cubicBezTo>
                  <a:pt x="1178143" y="1746024"/>
                  <a:pt x="1186388" y="1749198"/>
                  <a:pt x="1197936" y="1749352"/>
                </a:cubicBezTo>
                <a:cubicBezTo>
                  <a:pt x="1210859" y="1749070"/>
                  <a:pt x="1223628" y="1742466"/>
                  <a:pt x="1236243" y="1729539"/>
                </a:cubicBezTo>
                <a:cubicBezTo>
                  <a:pt x="1248859" y="1716611"/>
                  <a:pt x="1257531" y="1699051"/>
                  <a:pt x="1262259" y="1676857"/>
                </a:cubicBezTo>
                <a:lnTo>
                  <a:pt x="1281515" y="1575283"/>
                </a:lnTo>
                <a:lnTo>
                  <a:pt x="1309375" y="1575283"/>
                </a:lnTo>
                <a:cubicBezTo>
                  <a:pt x="1317748" y="1575257"/>
                  <a:pt x="1323945" y="1573363"/>
                  <a:pt x="1327965" y="1569600"/>
                </a:cubicBezTo>
                <a:cubicBezTo>
                  <a:pt x="1331985" y="1565837"/>
                  <a:pt x="1333982" y="1560359"/>
                  <a:pt x="1333957" y="1553165"/>
                </a:cubicBezTo>
                <a:cubicBezTo>
                  <a:pt x="1333931" y="1550077"/>
                  <a:pt x="1333573" y="1547039"/>
                  <a:pt x="1332881" y="1544052"/>
                </a:cubicBezTo>
                <a:cubicBezTo>
                  <a:pt x="1332190" y="1541066"/>
                  <a:pt x="1331319" y="1538233"/>
                  <a:pt x="1330270" y="1535554"/>
                </a:cubicBezTo>
                <a:close/>
                <a:moveTo>
                  <a:pt x="7811857" y="1522038"/>
                </a:moveTo>
                <a:lnTo>
                  <a:pt x="7801618" y="1575283"/>
                </a:lnTo>
                <a:lnTo>
                  <a:pt x="7849128" y="1575283"/>
                </a:lnTo>
                <a:lnTo>
                  <a:pt x="7843804" y="1601854"/>
                </a:lnTo>
                <a:lnTo>
                  <a:pt x="7796293" y="1601854"/>
                </a:lnTo>
                <a:lnTo>
                  <a:pt x="7777863" y="1698137"/>
                </a:lnTo>
                <a:cubicBezTo>
                  <a:pt x="7776813" y="1703643"/>
                  <a:pt x="7775942" y="1709020"/>
                  <a:pt x="7775251" y="1714270"/>
                </a:cubicBezTo>
                <a:cubicBezTo>
                  <a:pt x="7774560" y="1719519"/>
                  <a:pt x="7774202" y="1724794"/>
                  <a:pt x="7774176" y="1730095"/>
                </a:cubicBezTo>
                <a:cubicBezTo>
                  <a:pt x="7774142" y="1736079"/>
                  <a:pt x="7775644" y="1740705"/>
                  <a:pt x="7778682" y="1743974"/>
                </a:cubicBezTo>
                <a:cubicBezTo>
                  <a:pt x="7781719" y="1747244"/>
                  <a:pt x="7786498" y="1748900"/>
                  <a:pt x="7793017" y="1748942"/>
                </a:cubicBezTo>
                <a:cubicBezTo>
                  <a:pt x="7795909" y="1748942"/>
                  <a:pt x="7798725" y="1748840"/>
                  <a:pt x="7801464" y="1748635"/>
                </a:cubicBezTo>
                <a:cubicBezTo>
                  <a:pt x="7804203" y="1748430"/>
                  <a:pt x="7806712" y="1748123"/>
                  <a:pt x="7808990" y="1747713"/>
                </a:cubicBezTo>
                <a:lnTo>
                  <a:pt x="7807352" y="1774291"/>
                </a:lnTo>
                <a:cubicBezTo>
                  <a:pt x="7804187" y="1775518"/>
                  <a:pt x="7800278" y="1776438"/>
                  <a:pt x="7795628" y="1777051"/>
                </a:cubicBezTo>
                <a:cubicBezTo>
                  <a:pt x="7790978" y="1777664"/>
                  <a:pt x="7786148" y="1777971"/>
                  <a:pt x="7781139" y="1777971"/>
                </a:cubicBezTo>
                <a:cubicBezTo>
                  <a:pt x="7766156" y="1777622"/>
                  <a:pt x="7755417" y="1773720"/>
                  <a:pt x="7748924" y="1766265"/>
                </a:cubicBezTo>
                <a:cubicBezTo>
                  <a:pt x="7742430" y="1758810"/>
                  <a:pt x="7739260" y="1749894"/>
                  <a:pt x="7739414" y="1739519"/>
                </a:cubicBezTo>
                <a:cubicBezTo>
                  <a:pt x="7739406" y="1733842"/>
                  <a:pt x="7739729" y="1727987"/>
                  <a:pt x="7740385" y="1721952"/>
                </a:cubicBezTo>
                <a:cubicBezTo>
                  <a:pt x="7741042" y="1715917"/>
                  <a:pt x="7742081" y="1709345"/>
                  <a:pt x="7743504" y="1702234"/>
                </a:cubicBezTo>
                <a:lnTo>
                  <a:pt x="7763134" y="1601854"/>
                </a:lnTo>
                <a:lnTo>
                  <a:pt x="7734498" y="1601854"/>
                </a:lnTo>
                <a:lnTo>
                  <a:pt x="7739823" y="1575283"/>
                </a:lnTo>
                <a:lnTo>
                  <a:pt x="7768042" y="1575283"/>
                </a:lnTo>
                <a:lnTo>
                  <a:pt x="7776634" y="1530639"/>
                </a:lnTo>
                <a:close/>
                <a:moveTo>
                  <a:pt x="6440257" y="1522038"/>
                </a:moveTo>
                <a:lnTo>
                  <a:pt x="6430018" y="1575283"/>
                </a:lnTo>
                <a:lnTo>
                  <a:pt x="6477529" y="1575283"/>
                </a:lnTo>
                <a:lnTo>
                  <a:pt x="6472204" y="1601854"/>
                </a:lnTo>
                <a:lnTo>
                  <a:pt x="6424693" y="1601854"/>
                </a:lnTo>
                <a:lnTo>
                  <a:pt x="6406263" y="1698137"/>
                </a:lnTo>
                <a:cubicBezTo>
                  <a:pt x="6405213" y="1703643"/>
                  <a:pt x="6404342" y="1709020"/>
                  <a:pt x="6403652" y="1714270"/>
                </a:cubicBezTo>
                <a:cubicBezTo>
                  <a:pt x="6402960" y="1719519"/>
                  <a:pt x="6402602" y="1724794"/>
                  <a:pt x="6402576" y="1730095"/>
                </a:cubicBezTo>
                <a:cubicBezTo>
                  <a:pt x="6402542" y="1736079"/>
                  <a:pt x="6404044" y="1740705"/>
                  <a:pt x="6407082" y="1743974"/>
                </a:cubicBezTo>
                <a:cubicBezTo>
                  <a:pt x="6410119" y="1747244"/>
                  <a:pt x="6414898" y="1748900"/>
                  <a:pt x="6421417" y="1748942"/>
                </a:cubicBezTo>
                <a:cubicBezTo>
                  <a:pt x="6424309" y="1748942"/>
                  <a:pt x="6427125" y="1748840"/>
                  <a:pt x="6429864" y="1748635"/>
                </a:cubicBezTo>
                <a:cubicBezTo>
                  <a:pt x="6432603" y="1748430"/>
                  <a:pt x="6435112" y="1748123"/>
                  <a:pt x="6437390" y="1747713"/>
                </a:cubicBezTo>
                <a:lnTo>
                  <a:pt x="6435752" y="1774291"/>
                </a:lnTo>
                <a:cubicBezTo>
                  <a:pt x="6432586" y="1775518"/>
                  <a:pt x="6428678" y="1776438"/>
                  <a:pt x="6424028" y="1777051"/>
                </a:cubicBezTo>
                <a:cubicBezTo>
                  <a:pt x="6419378" y="1777664"/>
                  <a:pt x="6414548" y="1777971"/>
                  <a:pt x="6409539" y="1777971"/>
                </a:cubicBezTo>
                <a:cubicBezTo>
                  <a:pt x="6394556" y="1777622"/>
                  <a:pt x="6383817" y="1773720"/>
                  <a:pt x="6377324" y="1766265"/>
                </a:cubicBezTo>
                <a:cubicBezTo>
                  <a:pt x="6370830" y="1758810"/>
                  <a:pt x="6367660" y="1749894"/>
                  <a:pt x="6367814" y="1739519"/>
                </a:cubicBezTo>
                <a:cubicBezTo>
                  <a:pt x="6367805" y="1733842"/>
                  <a:pt x="6368129" y="1727987"/>
                  <a:pt x="6368785" y="1721952"/>
                </a:cubicBezTo>
                <a:cubicBezTo>
                  <a:pt x="6369441" y="1715917"/>
                  <a:pt x="6370481" y="1709345"/>
                  <a:pt x="6371904" y="1702234"/>
                </a:cubicBezTo>
                <a:lnTo>
                  <a:pt x="6391534" y="1601854"/>
                </a:lnTo>
                <a:lnTo>
                  <a:pt x="6362899" y="1601854"/>
                </a:lnTo>
                <a:lnTo>
                  <a:pt x="6368223" y="1575283"/>
                </a:lnTo>
                <a:lnTo>
                  <a:pt x="6396442" y="1575283"/>
                </a:lnTo>
                <a:lnTo>
                  <a:pt x="6405034" y="1530639"/>
                </a:lnTo>
                <a:close/>
                <a:moveTo>
                  <a:pt x="1801583" y="1522038"/>
                </a:moveTo>
                <a:lnTo>
                  <a:pt x="1791344" y="1575283"/>
                </a:lnTo>
                <a:lnTo>
                  <a:pt x="1838854" y="1575283"/>
                </a:lnTo>
                <a:lnTo>
                  <a:pt x="1833529" y="1601854"/>
                </a:lnTo>
                <a:lnTo>
                  <a:pt x="1786019" y="1601854"/>
                </a:lnTo>
                <a:lnTo>
                  <a:pt x="1767588" y="1698137"/>
                </a:lnTo>
                <a:cubicBezTo>
                  <a:pt x="1766539" y="1703643"/>
                  <a:pt x="1765669" y="1709020"/>
                  <a:pt x="1764977" y="1714270"/>
                </a:cubicBezTo>
                <a:cubicBezTo>
                  <a:pt x="1764286" y="1719519"/>
                  <a:pt x="1763928" y="1724794"/>
                  <a:pt x="1763902" y="1730095"/>
                </a:cubicBezTo>
                <a:cubicBezTo>
                  <a:pt x="1763868" y="1736079"/>
                  <a:pt x="1765370" y="1740705"/>
                  <a:pt x="1768407" y="1743974"/>
                </a:cubicBezTo>
                <a:cubicBezTo>
                  <a:pt x="1771446" y="1747244"/>
                  <a:pt x="1776224" y="1748900"/>
                  <a:pt x="1782743" y="1748942"/>
                </a:cubicBezTo>
                <a:cubicBezTo>
                  <a:pt x="1785635" y="1748942"/>
                  <a:pt x="1788451" y="1748840"/>
                  <a:pt x="1791190" y="1748635"/>
                </a:cubicBezTo>
                <a:cubicBezTo>
                  <a:pt x="1793929" y="1748430"/>
                  <a:pt x="1796438" y="1748123"/>
                  <a:pt x="1798716" y="1747713"/>
                </a:cubicBezTo>
                <a:lnTo>
                  <a:pt x="1797078" y="1774291"/>
                </a:lnTo>
                <a:cubicBezTo>
                  <a:pt x="1793912" y="1775518"/>
                  <a:pt x="1790005" y="1776438"/>
                  <a:pt x="1785354" y="1777051"/>
                </a:cubicBezTo>
                <a:cubicBezTo>
                  <a:pt x="1780703" y="1777664"/>
                  <a:pt x="1775874" y="1777971"/>
                  <a:pt x="1770865" y="1777971"/>
                </a:cubicBezTo>
                <a:cubicBezTo>
                  <a:pt x="1755881" y="1777622"/>
                  <a:pt x="1745143" y="1773720"/>
                  <a:pt x="1738650" y="1766265"/>
                </a:cubicBezTo>
                <a:cubicBezTo>
                  <a:pt x="1732156" y="1758810"/>
                  <a:pt x="1728986" y="1749894"/>
                  <a:pt x="1729140" y="1739519"/>
                </a:cubicBezTo>
                <a:cubicBezTo>
                  <a:pt x="1729131" y="1733842"/>
                  <a:pt x="1729455" y="1727987"/>
                  <a:pt x="1730111" y="1721952"/>
                </a:cubicBezTo>
                <a:cubicBezTo>
                  <a:pt x="1730767" y="1715917"/>
                  <a:pt x="1731807" y="1709345"/>
                  <a:pt x="1733229" y="1702234"/>
                </a:cubicBezTo>
                <a:lnTo>
                  <a:pt x="1752860" y="1601854"/>
                </a:lnTo>
                <a:lnTo>
                  <a:pt x="1724225" y="1601854"/>
                </a:lnTo>
                <a:lnTo>
                  <a:pt x="1729548" y="1575283"/>
                </a:lnTo>
                <a:lnTo>
                  <a:pt x="1757768" y="1575283"/>
                </a:lnTo>
                <a:lnTo>
                  <a:pt x="1766360" y="1530639"/>
                </a:lnTo>
                <a:close/>
                <a:moveTo>
                  <a:pt x="3509171" y="1505630"/>
                </a:moveTo>
                <a:lnTo>
                  <a:pt x="3529599" y="1505630"/>
                </a:lnTo>
                <a:cubicBezTo>
                  <a:pt x="3529182" y="1513410"/>
                  <a:pt x="3530841" y="1519884"/>
                  <a:pt x="3534575" y="1525051"/>
                </a:cubicBezTo>
                <a:cubicBezTo>
                  <a:pt x="3538310" y="1530218"/>
                  <a:pt x="3544174" y="1532900"/>
                  <a:pt x="3552165" y="1533096"/>
                </a:cubicBezTo>
                <a:cubicBezTo>
                  <a:pt x="3561896" y="1532772"/>
                  <a:pt x="3569348" y="1529834"/>
                  <a:pt x="3574522" y="1524282"/>
                </a:cubicBezTo>
                <a:cubicBezTo>
                  <a:pt x="3579695" y="1518731"/>
                  <a:pt x="3583154" y="1512514"/>
                  <a:pt x="3584900" y="1505630"/>
                </a:cubicBezTo>
                <a:lnTo>
                  <a:pt x="3606190" y="1505630"/>
                </a:lnTo>
                <a:cubicBezTo>
                  <a:pt x="3603340" y="1520587"/>
                  <a:pt x="3597064" y="1532463"/>
                  <a:pt x="3587361" y="1541257"/>
                </a:cubicBezTo>
                <a:cubicBezTo>
                  <a:pt x="3577657" y="1550052"/>
                  <a:pt x="3565652" y="1554550"/>
                  <a:pt x="3551345" y="1554753"/>
                </a:cubicBezTo>
                <a:cubicBezTo>
                  <a:pt x="3533587" y="1554243"/>
                  <a:pt x="3521591" y="1549130"/>
                  <a:pt x="3515357" y="1539415"/>
                </a:cubicBezTo>
                <a:cubicBezTo>
                  <a:pt x="3509124" y="1529699"/>
                  <a:pt x="3507062" y="1518438"/>
                  <a:pt x="3509171" y="1505630"/>
                </a:cubicBezTo>
                <a:close/>
                <a:moveTo>
                  <a:pt x="7913589" y="1497054"/>
                </a:moveTo>
                <a:cubicBezTo>
                  <a:pt x="7919793" y="1497173"/>
                  <a:pt x="7924668" y="1499184"/>
                  <a:pt x="7928214" y="1503088"/>
                </a:cubicBezTo>
                <a:cubicBezTo>
                  <a:pt x="7931760" y="1506991"/>
                  <a:pt x="7933566" y="1512071"/>
                  <a:pt x="7933634" y="1518327"/>
                </a:cubicBezTo>
                <a:cubicBezTo>
                  <a:pt x="7933319" y="1525188"/>
                  <a:pt x="7931086" y="1530694"/>
                  <a:pt x="7926935" y="1534844"/>
                </a:cubicBezTo>
                <a:cubicBezTo>
                  <a:pt x="7922784" y="1538995"/>
                  <a:pt x="7917382" y="1541126"/>
                  <a:pt x="7910725" y="1541236"/>
                </a:cubicBezTo>
                <a:cubicBezTo>
                  <a:pt x="7904717" y="1541117"/>
                  <a:pt x="7899962" y="1539106"/>
                  <a:pt x="7896459" y="1535202"/>
                </a:cubicBezTo>
                <a:cubicBezTo>
                  <a:pt x="7892956" y="1531299"/>
                  <a:pt x="7891166" y="1526219"/>
                  <a:pt x="7891090" y="1519963"/>
                </a:cubicBezTo>
                <a:cubicBezTo>
                  <a:pt x="7891260" y="1513281"/>
                  <a:pt x="7893476" y="1507827"/>
                  <a:pt x="7897737" y="1503599"/>
                </a:cubicBezTo>
                <a:cubicBezTo>
                  <a:pt x="7901998" y="1499372"/>
                  <a:pt x="7907282" y="1497190"/>
                  <a:pt x="7913589" y="1497054"/>
                </a:cubicBezTo>
                <a:close/>
                <a:moveTo>
                  <a:pt x="1627090" y="1497054"/>
                </a:moveTo>
                <a:cubicBezTo>
                  <a:pt x="1633294" y="1497173"/>
                  <a:pt x="1638170" y="1499184"/>
                  <a:pt x="1641715" y="1503088"/>
                </a:cubicBezTo>
                <a:cubicBezTo>
                  <a:pt x="1645260" y="1506991"/>
                  <a:pt x="1647067" y="1512071"/>
                  <a:pt x="1647135" y="1518327"/>
                </a:cubicBezTo>
                <a:cubicBezTo>
                  <a:pt x="1646819" y="1525188"/>
                  <a:pt x="1644587" y="1530694"/>
                  <a:pt x="1640437" y="1534844"/>
                </a:cubicBezTo>
                <a:cubicBezTo>
                  <a:pt x="1636286" y="1538995"/>
                  <a:pt x="1630883" y="1541126"/>
                  <a:pt x="1624227" y="1541236"/>
                </a:cubicBezTo>
                <a:cubicBezTo>
                  <a:pt x="1618218" y="1541117"/>
                  <a:pt x="1613463" y="1539106"/>
                  <a:pt x="1609959" y="1535202"/>
                </a:cubicBezTo>
                <a:cubicBezTo>
                  <a:pt x="1606457" y="1531299"/>
                  <a:pt x="1604667" y="1526219"/>
                  <a:pt x="1604590" y="1519963"/>
                </a:cubicBezTo>
                <a:cubicBezTo>
                  <a:pt x="1604761" y="1513281"/>
                  <a:pt x="1606977" y="1507827"/>
                  <a:pt x="1611238" y="1503599"/>
                </a:cubicBezTo>
                <a:cubicBezTo>
                  <a:pt x="1615500" y="1499372"/>
                  <a:pt x="1620784" y="1497190"/>
                  <a:pt x="1627090" y="1497054"/>
                </a:cubicBezTo>
                <a:close/>
                <a:moveTo>
                  <a:pt x="10080984" y="1492548"/>
                </a:moveTo>
                <a:lnTo>
                  <a:pt x="10119504" y="1492548"/>
                </a:lnTo>
                <a:lnTo>
                  <a:pt x="10146517" y="1551066"/>
                </a:lnTo>
                <a:lnTo>
                  <a:pt x="10121963" y="1551066"/>
                </a:lnTo>
                <a:close/>
                <a:moveTo>
                  <a:pt x="8045300" y="1492548"/>
                </a:moveTo>
                <a:lnTo>
                  <a:pt x="8069479" y="1492548"/>
                </a:lnTo>
                <a:lnTo>
                  <a:pt x="8097713" y="1551066"/>
                </a:lnTo>
                <a:lnTo>
                  <a:pt x="8072348" y="1551066"/>
                </a:lnTo>
                <a:lnTo>
                  <a:pt x="8054726" y="1513418"/>
                </a:lnTo>
                <a:lnTo>
                  <a:pt x="8053906" y="1513418"/>
                </a:lnTo>
                <a:lnTo>
                  <a:pt x="8025220" y="1551066"/>
                </a:lnTo>
                <a:lnTo>
                  <a:pt x="7997764" y="1551066"/>
                </a:lnTo>
                <a:close/>
                <a:moveTo>
                  <a:pt x="7570110" y="1492548"/>
                </a:moveTo>
                <a:lnTo>
                  <a:pt x="7608584" y="1492548"/>
                </a:lnTo>
                <a:lnTo>
                  <a:pt x="7635597" y="1551066"/>
                </a:lnTo>
                <a:lnTo>
                  <a:pt x="7611448" y="1551066"/>
                </a:lnTo>
                <a:close/>
                <a:moveTo>
                  <a:pt x="5823309" y="1492548"/>
                </a:moveTo>
                <a:lnTo>
                  <a:pt x="5861830" y="1492548"/>
                </a:lnTo>
                <a:lnTo>
                  <a:pt x="5888843" y="1551066"/>
                </a:lnTo>
                <a:lnTo>
                  <a:pt x="5864289" y="1551066"/>
                </a:lnTo>
                <a:close/>
                <a:moveTo>
                  <a:pt x="4836408" y="1492548"/>
                </a:moveTo>
                <a:lnTo>
                  <a:pt x="4860961" y="1492548"/>
                </a:lnTo>
                <a:lnTo>
                  <a:pt x="4889196" y="1551066"/>
                </a:lnTo>
                <a:lnTo>
                  <a:pt x="4863824" y="1551066"/>
                </a:lnTo>
                <a:lnTo>
                  <a:pt x="4846240" y="1513418"/>
                </a:lnTo>
                <a:lnTo>
                  <a:pt x="4845422" y="1513418"/>
                </a:lnTo>
                <a:lnTo>
                  <a:pt x="4816738" y="1551066"/>
                </a:lnTo>
                <a:lnTo>
                  <a:pt x="4789282" y="1551066"/>
                </a:lnTo>
                <a:close/>
                <a:moveTo>
                  <a:pt x="4244699" y="1492548"/>
                </a:moveTo>
                <a:lnTo>
                  <a:pt x="4285636" y="1492548"/>
                </a:lnTo>
                <a:lnTo>
                  <a:pt x="4231204" y="1551066"/>
                </a:lnTo>
                <a:lnTo>
                  <a:pt x="4204580" y="1551066"/>
                </a:lnTo>
                <a:close/>
                <a:moveTo>
                  <a:pt x="1959852" y="1492548"/>
                </a:moveTo>
                <a:lnTo>
                  <a:pt x="1984412" y="1492548"/>
                </a:lnTo>
                <a:lnTo>
                  <a:pt x="2012648" y="1551066"/>
                </a:lnTo>
                <a:lnTo>
                  <a:pt x="1987274" y="1551066"/>
                </a:lnTo>
                <a:lnTo>
                  <a:pt x="1969691" y="1513418"/>
                </a:lnTo>
                <a:lnTo>
                  <a:pt x="1968873" y="1513418"/>
                </a:lnTo>
                <a:lnTo>
                  <a:pt x="1940165" y="1551066"/>
                </a:lnTo>
                <a:lnTo>
                  <a:pt x="1912735" y="1551066"/>
                </a:lnTo>
                <a:close/>
                <a:moveTo>
                  <a:pt x="1414150" y="1492548"/>
                </a:moveTo>
                <a:lnTo>
                  <a:pt x="1452257" y="1492548"/>
                </a:lnTo>
                <a:lnTo>
                  <a:pt x="1479711" y="1551066"/>
                </a:lnTo>
                <a:lnTo>
                  <a:pt x="1455126" y="1551066"/>
                </a:lnTo>
                <a:close/>
                <a:moveTo>
                  <a:pt x="7025201" y="1489681"/>
                </a:moveTo>
                <a:lnTo>
                  <a:pt x="7051425" y="1489681"/>
                </a:lnTo>
                <a:lnTo>
                  <a:pt x="7077223" y="1548231"/>
                </a:lnTo>
                <a:lnTo>
                  <a:pt x="7051425" y="1548231"/>
                </a:lnTo>
                <a:lnTo>
                  <a:pt x="7036264" y="1509701"/>
                </a:lnTo>
                <a:lnTo>
                  <a:pt x="7035445" y="1509701"/>
                </a:lnTo>
                <a:lnTo>
                  <a:pt x="7009221" y="1548231"/>
                </a:lnTo>
                <a:lnTo>
                  <a:pt x="6981767" y="1548231"/>
                </a:lnTo>
                <a:close/>
                <a:moveTo>
                  <a:pt x="10511997" y="1482719"/>
                </a:moveTo>
                <a:lnTo>
                  <a:pt x="10545993" y="1482719"/>
                </a:lnTo>
                <a:lnTo>
                  <a:pt x="10521418" y="1610455"/>
                </a:lnTo>
                <a:lnTo>
                  <a:pt x="10522237" y="1610455"/>
                </a:lnTo>
                <a:cubicBezTo>
                  <a:pt x="10530668" y="1598239"/>
                  <a:pt x="10540840" y="1588609"/>
                  <a:pt x="10552751" y="1581563"/>
                </a:cubicBezTo>
                <a:cubicBezTo>
                  <a:pt x="10564663" y="1574517"/>
                  <a:pt x="10578111" y="1570921"/>
                  <a:pt x="10593093" y="1570777"/>
                </a:cubicBezTo>
                <a:cubicBezTo>
                  <a:pt x="10604989" y="1570538"/>
                  <a:pt x="10615987" y="1574492"/>
                  <a:pt x="10626086" y="1582639"/>
                </a:cubicBezTo>
                <a:cubicBezTo>
                  <a:pt x="10636185" y="1590786"/>
                  <a:pt x="10641553" y="1604564"/>
                  <a:pt x="10642192" y="1623971"/>
                </a:cubicBezTo>
                <a:cubicBezTo>
                  <a:pt x="10642183" y="1629389"/>
                  <a:pt x="10641894" y="1635038"/>
                  <a:pt x="10641323" y="1640917"/>
                </a:cubicBezTo>
                <a:cubicBezTo>
                  <a:pt x="10640752" y="1646796"/>
                  <a:pt x="10639951" y="1652342"/>
                  <a:pt x="10638921" y="1657556"/>
                </a:cubicBezTo>
                <a:lnTo>
                  <a:pt x="10616835" y="1773466"/>
                </a:lnTo>
                <a:lnTo>
                  <a:pt x="10582855" y="1773466"/>
                </a:lnTo>
                <a:lnTo>
                  <a:pt x="10604972" y="1659194"/>
                </a:lnTo>
                <a:cubicBezTo>
                  <a:pt x="10605611" y="1655517"/>
                  <a:pt x="10606174" y="1651404"/>
                  <a:pt x="10606661" y="1646856"/>
                </a:cubicBezTo>
                <a:cubicBezTo>
                  <a:pt x="10607147" y="1642308"/>
                  <a:pt x="10607403" y="1637273"/>
                  <a:pt x="10607429" y="1631753"/>
                </a:cubicBezTo>
                <a:cubicBezTo>
                  <a:pt x="10607531" y="1622324"/>
                  <a:pt x="10605176" y="1614559"/>
                  <a:pt x="10600364" y="1608458"/>
                </a:cubicBezTo>
                <a:cubicBezTo>
                  <a:pt x="10595551" y="1602357"/>
                  <a:pt x="10587667" y="1599200"/>
                  <a:pt x="10576711" y="1598987"/>
                </a:cubicBezTo>
                <a:cubicBezTo>
                  <a:pt x="10562938" y="1599336"/>
                  <a:pt x="10549423" y="1606316"/>
                  <a:pt x="10536163" y="1619926"/>
                </a:cubicBezTo>
                <a:cubicBezTo>
                  <a:pt x="10522902" y="1633536"/>
                  <a:pt x="10513892" y="1651677"/>
                  <a:pt x="10509131" y="1674348"/>
                </a:cubicBezTo>
                <a:lnTo>
                  <a:pt x="10490700" y="1773466"/>
                </a:lnTo>
                <a:lnTo>
                  <a:pt x="10456705" y="1773466"/>
                </a:lnTo>
                <a:close/>
                <a:moveTo>
                  <a:pt x="8595240" y="1482719"/>
                </a:moveTo>
                <a:lnTo>
                  <a:pt x="8629235" y="1482719"/>
                </a:lnTo>
                <a:lnTo>
                  <a:pt x="8585820" y="1710801"/>
                </a:lnTo>
                <a:cubicBezTo>
                  <a:pt x="8583746" y="1721168"/>
                  <a:pt x="8581955" y="1731766"/>
                  <a:pt x="8580444" y="1742594"/>
                </a:cubicBezTo>
                <a:cubicBezTo>
                  <a:pt x="8578934" y="1753422"/>
                  <a:pt x="8577859" y="1763713"/>
                  <a:pt x="8577219" y="1773466"/>
                </a:cubicBezTo>
                <a:lnTo>
                  <a:pt x="8546091" y="1773466"/>
                </a:lnTo>
                <a:lnTo>
                  <a:pt x="8551416" y="1734192"/>
                </a:lnTo>
                <a:lnTo>
                  <a:pt x="8550597" y="1734192"/>
                </a:lnTo>
                <a:cubicBezTo>
                  <a:pt x="8541509" y="1748373"/>
                  <a:pt x="8530911" y="1759200"/>
                  <a:pt x="8518803" y="1766673"/>
                </a:cubicBezTo>
                <a:cubicBezTo>
                  <a:pt x="8506695" y="1774146"/>
                  <a:pt x="8493538" y="1777912"/>
                  <a:pt x="8479331" y="1777971"/>
                </a:cubicBezTo>
                <a:cubicBezTo>
                  <a:pt x="8460024" y="1777504"/>
                  <a:pt x="8445325" y="1770566"/>
                  <a:pt x="8435233" y="1757157"/>
                </a:cubicBezTo>
                <a:cubicBezTo>
                  <a:pt x="8425141" y="1743748"/>
                  <a:pt x="8420062" y="1726670"/>
                  <a:pt x="8419994" y="1705922"/>
                </a:cubicBezTo>
                <a:cubicBezTo>
                  <a:pt x="8420208" y="1682068"/>
                  <a:pt x="8425598" y="1659949"/>
                  <a:pt x="8436166" y="1639564"/>
                </a:cubicBezTo>
                <a:cubicBezTo>
                  <a:pt x="8446733" y="1619179"/>
                  <a:pt x="8461193" y="1602709"/>
                  <a:pt x="8479542" y="1590155"/>
                </a:cubicBezTo>
                <a:cubicBezTo>
                  <a:pt x="8497891" y="1577600"/>
                  <a:pt x="8518846" y="1571141"/>
                  <a:pt x="8542405" y="1570777"/>
                </a:cubicBezTo>
                <a:cubicBezTo>
                  <a:pt x="8548890" y="1570811"/>
                  <a:pt x="8555273" y="1571458"/>
                  <a:pt x="8561553" y="1572719"/>
                </a:cubicBezTo>
                <a:cubicBezTo>
                  <a:pt x="8567833" y="1573979"/>
                  <a:pt x="8573192" y="1575649"/>
                  <a:pt x="8577629" y="1577727"/>
                </a:cubicBezTo>
                <a:close/>
                <a:moveTo>
                  <a:pt x="6530548" y="1482719"/>
                </a:moveTo>
                <a:lnTo>
                  <a:pt x="6564543" y="1482719"/>
                </a:lnTo>
                <a:lnTo>
                  <a:pt x="6539968" y="1610455"/>
                </a:lnTo>
                <a:lnTo>
                  <a:pt x="6540788" y="1610455"/>
                </a:lnTo>
                <a:cubicBezTo>
                  <a:pt x="6549218" y="1598239"/>
                  <a:pt x="6559389" y="1588609"/>
                  <a:pt x="6571301" y="1581563"/>
                </a:cubicBezTo>
                <a:cubicBezTo>
                  <a:pt x="6583213" y="1574517"/>
                  <a:pt x="6596660" y="1570921"/>
                  <a:pt x="6611644" y="1570777"/>
                </a:cubicBezTo>
                <a:cubicBezTo>
                  <a:pt x="6623540" y="1570538"/>
                  <a:pt x="6634538" y="1574492"/>
                  <a:pt x="6644636" y="1582639"/>
                </a:cubicBezTo>
                <a:cubicBezTo>
                  <a:pt x="6654735" y="1590786"/>
                  <a:pt x="6660104" y="1604564"/>
                  <a:pt x="6660742" y="1623971"/>
                </a:cubicBezTo>
                <a:cubicBezTo>
                  <a:pt x="6660734" y="1629389"/>
                  <a:pt x="6660444" y="1635038"/>
                  <a:pt x="6659873" y="1640917"/>
                </a:cubicBezTo>
                <a:cubicBezTo>
                  <a:pt x="6659302" y="1646796"/>
                  <a:pt x="6658501" y="1652342"/>
                  <a:pt x="6657471" y="1657556"/>
                </a:cubicBezTo>
                <a:lnTo>
                  <a:pt x="6635386" y="1773466"/>
                </a:lnTo>
                <a:lnTo>
                  <a:pt x="6601405" y="1773466"/>
                </a:lnTo>
                <a:lnTo>
                  <a:pt x="6623521" y="1659194"/>
                </a:lnTo>
                <a:cubicBezTo>
                  <a:pt x="6624162" y="1655517"/>
                  <a:pt x="6624725" y="1651404"/>
                  <a:pt x="6625211" y="1646856"/>
                </a:cubicBezTo>
                <a:cubicBezTo>
                  <a:pt x="6625697" y="1642308"/>
                  <a:pt x="6625953" y="1637273"/>
                  <a:pt x="6625979" y="1631753"/>
                </a:cubicBezTo>
                <a:cubicBezTo>
                  <a:pt x="6626082" y="1622324"/>
                  <a:pt x="6623727" y="1614559"/>
                  <a:pt x="6618914" y="1608458"/>
                </a:cubicBezTo>
                <a:cubicBezTo>
                  <a:pt x="6614102" y="1602357"/>
                  <a:pt x="6606217" y="1599200"/>
                  <a:pt x="6595261" y="1598987"/>
                </a:cubicBezTo>
                <a:cubicBezTo>
                  <a:pt x="6581489" y="1599336"/>
                  <a:pt x="6567973" y="1606316"/>
                  <a:pt x="6554713" y="1619926"/>
                </a:cubicBezTo>
                <a:cubicBezTo>
                  <a:pt x="6541453" y="1633536"/>
                  <a:pt x="6532443" y="1651677"/>
                  <a:pt x="6527681" y="1674348"/>
                </a:cubicBezTo>
                <a:lnTo>
                  <a:pt x="6509251" y="1773466"/>
                </a:lnTo>
                <a:lnTo>
                  <a:pt x="6475256" y="1773466"/>
                </a:lnTo>
                <a:close/>
                <a:moveTo>
                  <a:pt x="5702251" y="1482719"/>
                </a:moveTo>
                <a:lnTo>
                  <a:pt x="5736226" y="1482719"/>
                </a:lnTo>
                <a:lnTo>
                  <a:pt x="5680556" y="1773466"/>
                </a:lnTo>
                <a:lnTo>
                  <a:pt x="5646990" y="1773466"/>
                </a:lnTo>
                <a:close/>
                <a:moveTo>
                  <a:pt x="2518292" y="1482719"/>
                </a:moveTo>
                <a:lnTo>
                  <a:pt x="2552286" y="1482719"/>
                </a:lnTo>
                <a:lnTo>
                  <a:pt x="2508872" y="1710801"/>
                </a:lnTo>
                <a:cubicBezTo>
                  <a:pt x="2506798" y="1721168"/>
                  <a:pt x="2505006" y="1731766"/>
                  <a:pt x="2503496" y="1742594"/>
                </a:cubicBezTo>
                <a:cubicBezTo>
                  <a:pt x="2501985" y="1753422"/>
                  <a:pt x="2500911" y="1763713"/>
                  <a:pt x="2500271" y="1773466"/>
                </a:cubicBezTo>
                <a:lnTo>
                  <a:pt x="2469143" y="1773466"/>
                </a:lnTo>
                <a:lnTo>
                  <a:pt x="2474467" y="1734192"/>
                </a:lnTo>
                <a:lnTo>
                  <a:pt x="2473648" y="1734192"/>
                </a:lnTo>
                <a:cubicBezTo>
                  <a:pt x="2464560" y="1748373"/>
                  <a:pt x="2453963" y="1759200"/>
                  <a:pt x="2441855" y="1766673"/>
                </a:cubicBezTo>
                <a:cubicBezTo>
                  <a:pt x="2429746" y="1774146"/>
                  <a:pt x="2416589" y="1777912"/>
                  <a:pt x="2402382" y="1777971"/>
                </a:cubicBezTo>
                <a:cubicBezTo>
                  <a:pt x="2383075" y="1777504"/>
                  <a:pt x="2368375" y="1770566"/>
                  <a:pt x="2358284" y="1757157"/>
                </a:cubicBezTo>
                <a:cubicBezTo>
                  <a:pt x="2348192" y="1743748"/>
                  <a:pt x="2343112" y="1726670"/>
                  <a:pt x="2343045" y="1705922"/>
                </a:cubicBezTo>
                <a:cubicBezTo>
                  <a:pt x="2343259" y="1682068"/>
                  <a:pt x="2348650" y="1659949"/>
                  <a:pt x="2359218" y="1639564"/>
                </a:cubicBezTo>
                <a:cubicBezTo>
                  <a:pt x="2369785" y="1619179"/>
                  <a:pt x="2384243" y="1602709"/>
                  <a:pt x="2402593" y="1590155"/>
                </a:cubicBezTo>
                <a:cubicBezTo>
                  <a:pt x="2420942" y="1577600"/>
                  <a:pt x="2441897" y="1571141"/>
                  <a:pt x="2465456" y="1570777"/>
                </a:cubicBezTo>
                <a:cubicBezTo>
                  <a:pt x="2471942" y="1570811"/>
                  <a:pt x="2478324" y="1571458"/>
                  <a:pt x="2484604" y="1572719"/>
                </a:cubicBezTo>
                <a:cubicBezTo>
                  <a:pt x="2490885" y="1573979"/>
                  <a:pt x="2496243" y="1575649"/>
                  <a:pt x="2500680" y="1577727"/>
                </a:cubicBezTo>
                <a:close/>
                <a:moveTo>
                  <a:pt x="9679721" y="1477804"/>
                </a:moveTo>
                <a:cubicBezTo>
                  <a:pt x="9689230" y="1477999"/>
                  <a:pt x="9696694" y="1480672"/>
                  <a:pt x="9702111" y="1485824"/>
                </a:cubicBezTo>
                <a:cubicBezTo>
                  <a:pt x="9707528" y="1490976"/>
                  <a:pt x="9710288" y="1497434"/>
                  <a:pt x="9710390" y="1505199"/>
                </a:cubicBezTo>
                <a:cubicBezTo>
                  <a:pt x="9710160" y="1513482"/>
                  <a:pt x="9707939" y="1520278"/>
                  <a:pt x="9703727" y="1525586"/>
                </a:cubicBezTo>
                <a:cubicBezTo>
                  <a:pt x="9699514" y="1530894"/>
                  <a:pt x="9694689" y="1535838"/>
                  <a:pt x="9689247" y="1540417"/>
                </a:cubicBezTo>
                <a:cubicBezTo>
                  <a:pt x="9683807" y="1544996"/>
                  <a:pt x="9679128" y="1550335"/>
                  <a:pt x="9675212" y="1556432"/>
                </a:cubicBezTo>
                <a:lnTo>
                  <a:pt x="9656359" y="1550694"/>
                </a:lnTo>
                <a:cubicBezTo>
                  <a:pt x="9658763" y="1544958"/>
                  <a:pt x="9662107" y="1540126"/>
                  <a:pt x="9666393" y="1536197"/>
                </a:cubicBezTo>
                <a:cubicBezTo>
                  <a:pt x="9670679" y="1532268"/>
                  <a:pt x="9674601" y="1528407"/>
                  <a:pt x="9678157" y="1524615"/>
                </a:cubicBezTo>
                <a:cubicBezTo>
                  <a:pt x="9681714" y="1520822"/>
                  <a:pt x="9683601" y="1516263"/>
                  <a:pt x="9683819" y="1510937"/>
                </a:cubicBezTo>
                <a:cubicBezTo>
                  <a:pt x="9683759" y="1507180"/>
                  <a:pt x="9682649" y="1504140"/>
                  <a:pt x="9680489" y="1501818"/>
                </a:cubicBezTo>
                <a:cubicBezTo>
                  <a:pt x="9678328" y="1499495"/>
                  <a:pt x="9675477" y="1498300"/>
                  <a:pt x="9671933" y="1498231"/>
                </a:cubicBezTo>
                <a:cubicBezTo>
                  <a:pt x="9667195" y="1498402"/>
                  <a:pt x="9662942" y="1500007"/>
                  <a:pt x="9659177" y="1503047"/>
                </a:cubicBezTo>
                <a:cubicBezTo>
                  <a:pt x="9655412" y="1506087"/>
                  <a:pt x="9652287" y="1509537"/>
                  <a:pt x="9649802" y="1513396"/>
                </a:cubicBezTo>
                <a:lnTo>
                  <a:pt x="9636279" y="1504789"/>
                </a:lnTo>
                <a:cubicBezTo>
                  <a:pt x="9640726" y="1497221"/>
                  <a:pt x="9646481" y="1490882"/>
                  <a:pt x="9653542" y="1485773"/>
                </a:cubicBezTo>
                <a:cubicBezTo>
                  <a:pt x="9660604" y="1480664"/>
                  <a:pt x="9669329" y="1478008"/>
                  <a:pt x="9679721" y="1477804"/>
                </a:cubicBezTo>
                <a:close/>
                <a:moveTo>
                  <a:pt x="5483186" y="1477804"/>
                </a:moveTo>
                <a:cubicBezTo>
                  <a:pt x="5492696" y="1477999"/>
                  <a:pt x="5500159" y="1480672"/>
                  <a:pt x="5505577" y="1485824"/>
                </a:cubicBezTo>
                <a:cubicBezTo>
                  <a:pt x="5510994" y="1490976"/>
                  <a:pt x="5513754" y="1497434"/>
                  <a:pt x="5513856" y="1505199"/>
                </a:cubicBezTo>
                <a:cubicBezTo>
                  <a:pt x="5513626" y="1513482"/>
                  <a:pt x="5511406" y="1520278"/>
                  <a:pt x="5507194" y="1525586"/>
                </a:cubicBezTo>
                <a:cubicBezTo>
                  <a:pt x="5502981" y="1530894"/>
                  <a:pt x="5498155" y="1535838"/>
                  <a:pt x="5492714" y="1540417"/>
                </a:cubicBezTo>
                <a:cubicBezTo>
                  <a:pt x="5487273" y="1544996"/>
                  <a:pt x="5482595" y="1550335"/>
                  <a:pt x="5478679" y="1556432"/>
                </a:cubicBezTo>
                <a:lnTo>
                  <a:pt x="5459419" y="1550694"/>
                </a:lnTo>
                <a:cubicBezTo>
                  <a:pt x="5461956" y="1544958"/>
                  <a:pt x="5465396" y="1540126"/>
                  <a:pt x="5469740" y="1536197"/>
                </a:cubicBezTo>
                <a:cubicBezTo>
                  <a:pt x="5474083" y="1532268"/>
                  <a:pt x="5478039" y="1528407"/>
                  <a:pt x="5481608" y="1524615"/>
                </a:cubicBezTo>
                <a:cubicBezTo>
                  <a:pt x="5485178" y="1520822"/>
                  <a:pt x="5487069" y="1516263"/>
                  <a:pt x="5487284" y="1510937"/>
                </a:cubicBezTo>
                <a:cubicBezTo>
                  <a:pt x="5487225" y="1507180"/>
                  <a:pt x="5486115" y="1504140"/>
                  <a:pt x="5483955" y="1501818"/>
                </a:cubicBezTo>
                <a:cubicBezTo>
                  <a:pt x="5481795" y="1499495"/>
                  <a:pt x="5478943" y="1498300"/>
                  <a:pt x="5475400" y="1498231"/>
                </a:cubicBezTo>
                <a:cubicBezTo>
                  <a:pt x="5470491" y="1498402"/>
                  <a:pt x="5466172" y="1500007"/>
                  <a:pt x="5462441" y="1503047"/>
                </a:cubicBezTo>
                <a:cubicBezTo>
                  <a:pt x="5458710" y="1506087"/>
                  <a:pt x="5455517" y="1509537"/>
                  <a:pt x="5452862" y="1513396"/>
                </a:cubicBezTo>
                <a:lnTo>
                  <a:pt x="5439749" y="1504789"/>
                </a:lnTo>
                <a:cubicBezTo>
                  <a:pt x="5444197" y="1497221"/>
                  <a:pt x="5449951" y="1490882"/>
                  <a:pt x="5457011" y="1485773"/>
                </a:cubicBezTo>
                <a:cubicBezTo>
                  <a:pt x="5464071" y="1480664"/>
                  <a:pt x="5472796" y="1478008"/>
                  <a:pt x="5483186" y="1477804"/>
                </a:cubicBezTo>
                <a:close/>
                <a:moveTo>
                  <a:pt x="7108721" y="1457325"/>
                </a:moveTo>
                <a:lnTo>
                  <a:pt x="7142307" y="1457325"/>
                </a:lnTo>
                <a:lnTo>
                  <a:pt x="7092764" y="1510518"/>
                </a:lnTo>
                <a:lnTo>
                  <a:pt x="7071906" y="1510518"/>
                </a:lnTo>
                <a:close/>
                <a:moveTo>
                  <a:pt x="3598817" y="1452410"/>
                </a:moveTo>
                <a:lnTo>
                  <a:pt x="3617657" y="1452410"/>
                </a:lnTo>
                <a:cubicBezTo>
                  <a:pt x="3615601" y="1465343"/>
                  <a:pt x="3611728" y="1475179"/>
                  <a:pt x="3606038" y="1481917"/>
                </a:cubicBezTo>
                <a:cubicBezTo>
                  <a:pt x="3600347" y="1488656"/>
                  <a:pt x="3592893" y="1492046"/>
                  <a:pt x="3583674" y="1492088"/>
                </a:cubicBezTo>
                <a:cubicBezTo>
                  <a:pt x="3578682" y="1492045"/>
                  <a:pt x="3574354" y="1491313"/>
                  <a:pt x="3570691" y="1489890"/>
                </a:cubicBezTo>
                <a:cubicBezTo>
                  <a:pt x="3567027" y="1488467"/>
                  <a:pt x="3563313" y="1486608"/>
                  <a:pt x="3559548" y="1484313"/>
                </a:cubicBezTo>
                <a:cubicBezTo>
                  <a:pt x="3556173" y="1482016"/>
                  <a:pt x="3553182" y="1480154"/>
                  <a:pt x="3550575" y="1478727"/>
                </a:cubicBezTo>
                <a:cubicBezTo>
                  <a:pt x="3547968" y="1477301"/>
                  <a:pt x="3545079" y="1476566"/>
                  <a:pt x="3541908" y="1476524"/>
                </a:cubicBezTo>
                <a:cubicBezTo>
                  <a:pt x="3538651" y="1476780"/>
                  <a:pt x="3535934" y="1478215"/>
                  <a:pt x="3533753" y="1480828"/>
                </a:cubicBezTo>
                <a:cubicBezTo>
                  <a:pt x="3531575" y="1483442"/>
                  <a:pt x="3529782" y="1486926"/>
                  <a:pt x="3528374" y="1491282"/>
                </a:cubicBezTo>
                <a:lnTo>
                  <a:pt x="3509171" y="1491282"/>
                </a:lnTo>
                <a:cubicBezTo>
                  <a:pt x="3511264" y="1480558"/>
                  <a:pt x="3515148" y="1471605"/>
                  <a:pt x="3520822" y="1464422"/>
                </a:cubicBezTo>
                <a:cubicBezTo>
                  <a:pt x="3526497" y="1457240"/>
                  <a:pt x="3533662" y="1453509"/>
                  <a:pt x="3542319" y="1453229"/>
                </a:cubicBezTo>
                <a:cubicBezTo>
                  <a:pt x="3547730" y="1453263"/>
                  <a:pt x="3552292" y="1454013"/>
                  <a:pt x="3556007" y="1455479"/>
                </a:cubicBezTo>
                <a:cubicBezTo>
                  <a:pt x="3559722" y="1456945"/>
                  <a:pt x="3563356" y="1458926"/>
                  <a:pt x="3566908" y="1461421"/>
                </a:cubicBezTo>
                <a:cubicBezTo>
                  <a:pt x="3569958" y="1463520"/>
                  <a:pt x="3572957" y="1465260"/>
                  <a:pt x="3575904" y="1466643"/>
                </a:cubicBezTo>
                <a:cubicBezTo>
                  <a:pt x="3578852" y="1468025"/>
                  <a:pt x="3581851" y="1468742"/>
                  <a:pt x="3584900" y="1468793"/>
                </a:cubicBezTo>
                <a:cubicBezTo>
                  <a:pt x="3588139" y="1468827"/>
                  <a:pt x="3590867" y="1467530"/>
                  <a:pt x="3593084" y="1464902"/>
                </a:cubicBezTo>
                <a:cubicBezTo>
                  <a:pt x="3595301" y="1462274"/>
                  <a:pt x="3597213" y="1458110"/>
                  <a:pt x="3598817" y="1452410"/>
                </a:cubicBezTo>
                <a:close/>
                <a:moveTo>
                  <a:pt x="5730727" y="1320508"/>
                </a:moveTo>
                <a:cubicBezTo>
                  <a:pt x="5736573" y="1320661"/>
                  <a:pt x="5741346" y="1322707"/>
                  <a:pt x="5745044" y="1326644"/>
                </a:cubicBezTo>
                <a:cubicBezTo>
                  <a:pt x="5748743" y="1330581"/>
                  <a:pt x="5750652" y="1335490"/>
                  <a:pt x="5750771" y="1341371"/>
                </a:cubicBezTo>
                <a:cubicBezTo>
                  <a:pt x="5750678" y="1347268"/>
                  <a:pt x="5748820" y="1352246"/>
                  <a:pt x="5745198" y="1356302"/>
                </a:cubicBezTo>
                <a:cubicBezTo>
                  <a:pt x="5741575" y="1360359"/>
                  <a:pt x="5736752" y="1362472"/>
                  <a:pt x="5730727" y="1362643"/>
                </a:cubicBezTo>
                <a:cubicBezTo>
                  <a:pt x="5724489" y="1362472"/>
                  <a:pt x="5719478" y="1360359"/>
                  <a:pt x="5715694" y="1356302"/>
                </a:cubicBezTo>
                <a:cubicBezTo>
                  <a:pt x="5711910" y="1352246"/>
                  <a:pt x="5709967" y="1347268"/>
                  <a:pt x="5709864" y="1341371"/>
                </a:cubicBezTo>
                <a:cubicBezTo>
                  <a:pt x="5709993" y="1335490"/>
                  <a:pt x="5711987" y="1330581"/>
                  <a:pt x="5715848" y="1326644"/>
                </a:cubicBezTo>
                <a:cubicBezTo>
                  <a:pt x="5719708" y="1322707"/>
                  <a:pt x="5724668" y="1320661"/>
                  <a:pt x="5730727" y="1320508"/>
                </a:cubicBezTo>
                <a:close/>
                <a:moveTo>
                  <a:pt x="7774586" y="1236135"/>
                </a:moveTo>
                <a:cubicBezTo>
                  <a:pt x="7769540" y="1247962"/>
                  <a:pt x="7763713" y="1260288"/>
                  <a:pt x="7757106" y="1273115"/>
                </a:cubicBezTo>
                <a:cubicBezTo>
                  <a:pt x="7750499" y="1285942"/>
                  <a:pt x="7743915" y="1297905"/>
                  <a:pt x="7737353" y="1309003"/>
                </a:cubicBezTo>
                <a:cubicBezTo>
                  <a:pt x="7730792" y="1320102"/>
                  <a:pt x="7725056" y="1328971"/>
                  <a:pt x="7720147" y="1335612"/>
                </a:cubicBezTo>
                <a:lnTo>
                  <a:pt x="7693951" y="1338068"/>
                </a:lnTo>
                <a:cubicBezTo>
                  <a:pt x="7698274" y="1329810"/>
                  <a:pt x="7702953" y="1319990"/>
                  <a:pt x="7707989" y="1308609"/>
                </a:cubicBezTo>
                <a:cubicBezTo>
                  <a:pt x="7713024" y="1297227"/>
                  <a:pt x="7717855" y="1285528"/>
                  <a:pt x="7722482" y="1273509"/>
                </a:cubicBezTo>
                <a:cubicBezTo>
                  <a:pt x="7727108" y="1261491"/>
                  <a:pt x="7730968" y="1250398"/>
                  <a:pt x="7734064" y="1240229"/>
                </a:cubicBezTo>
                <a:close/>
                <a:moveTo>
                  <a:pt x="6107710" y="1236135"/>
                </a:moveTo>
                <a:cubicBezTo>
                  <a:pt x="6102665" y="1247962"/>
                  <a:pt x="6096838" y="1260288"/>
                  <a:pt x="6090231" y="1273115"/>
                </a:cubicBezTo>
                <a:cubicBezTo>
                  <a:pt x="6083624" y="1285942"/>
                  <a:pt x="6077040" y="1297905"/>
                  <a:pt x="6070478" y="1309003"/>
                </a:cubicBezTo>
                <a:cubicBezTo>
                  <a:pt x="6063917" y="1320102"/>
                  <a:pt x="6058181" y="1328971"/>
                  <a:pt x="6053272" y="1335612"/>
                </a:cubicBezTo>
                <a:lnTo>
                  <a:pt x="6027076" y="1338068"/>
                </a:lnTo>
                <a:cubicBezTo>
                  <a:pt x="6031399" y="1329810"/>
                  <a:pt x="6036078" y="1319990"/>
                  <a:pt x="6041113" y="1308609"/>
                </a:cubicBezTo>
                <a:cubicBezTo>
                  <a:pt x="6046149" y="1297227"/>
                  <a:pt x="6050980" y="1285528"/>
                  <a:pt x="6055606" y="1273509"/>
                </a:cubicBezTo>
                <a:cubicBezTo>
                  <a:pt x="6060233" y="1261491"/>
                  <a:pt x="6064093" y="1250398"/>
                  <a:pt x="6067189" y="1240229"/>
                </a:cubicBezTo>
                <a:close/>
                <a:moveTo>
                  <a:pt x="10832136" y="1236084"/>
                </a:moveTo>
                <a:cubicBezTo>
                  <a:pt x="10827094" y="1247916"/>
                  <a:pt x="10821263" y="1260249"/>
                  <a:pt x="10814644" y="1273082"/>
                </a:cubicBezTo>
                <a:cubicBezTo>
                  <a:pt x="10808023" y="1285916"/>
                  <a:pt x="10801403" y="1297884"/>
                  <a:pt x="10794781" y="1308988"/>
                </a:cubicBezTo>
                <a:cubicBezTo>
                  <a:pt x="10788159" y="1320093"/>
                  <a:pt x="10782325" y="1328967"/>
                  <a:pt x="10777279" y="1335611"/>
                </a:cubicBezTo>
                <a:lnTo>
                  <a:pt x="10751476" y="1338068"/>
                </a:lnTo>
                <a:cubicBezTo>
                  <a:pt x="10755809" y="1329806"/>
                  <a:pt x="10760522" y="1319981"/>
                  <a:pt x="10765613" y="1308594"/>
                </a:cubicBezTo>
                <a:cubicBezTo>
                  <a:pt x="10770705" y="1297207"/>
                  <a:pt x="10775570" y="1285501"/>
                  <a:pt x="10780206" y="1273477"/>
                </a:cubicBezTo>
                <a:cubicBezTo>
                  <a:pt x="10784843" y="1261453"/>
                  <a:pt x="10788645" y="1250354"/>
                  <a:pt x="10791614" y="1240180"/>
                </a:cubicBezTo>
                <a:close/>
                <a:moveTo>
                  <a:pt x="5964973" y="1113212"/>
                </a:moveTo>
                <a:cubicBezTo>
                  <a:pt x="5951031" y="1113339"/>
                  <a:pt x="5937241" y="1120766"/>
                  <a:pt x="5923605" y="1135493"/>
                </a:cubicBezTo>
                <a:cubicBezTo>
                  <a:pt x="5909970" y="1150219"/>
                  <a:pt x="5900277" y="1171479"/>
                  <a:pt x="5894526" y="1199274"/>
                </a:cubicBezTo>
                <a:lnTo>
                  <a:pt x="5884696" y="1254563"/>
                </a:lnTo>
                <a:cubicBezTo>
                  <a:pt x="5889031" y="1258071"/>
                  <a:pt x="5894389" y="1260785"/>
                  <a:pt x="5900772" y="1262706"/>
                </a:cubicBezTo>
                <a:cubicBezTo>
                  <a:pt x="5907155" y="1264626"/>
                  <a:pt x="5914356" y="1265599"/>
                  <a:pt x="5922377" y="1265625"/>
                </a:cubicBezTo>
                <a:cubicBezTo>
                  <a:pt x="5937170" y="1265273"/>
                  <a:pt x="5950635" y="1259922"/>
                  <a:pt x="5962773" y="1249570"/>
                </a:cubicBezTo>
                <a:cubicBezTo>
                  <a:pt x="5974911" y="1239218"/>
                  <a:pt x="5984615" y="1225976"/>
                  <a:pt x="5991883" y="1209843"/>
                </a:cubicBezTo>
                <a:cubicBezTo>
                  <a:pt x="5999152" y="1193710"/>
                  <a:pt x="6002879" y="1176796"/>
                  <a:pt x="6003063" y="1159100"/>
                </a:cubicBezTo>
                <a:cubicBezTo>
                  <a:pt x="6003268" y="1148046"/>
                  <a:pt x="6000503" y="1137786"/>
                  <a:pt x="5994769" y="1128320"/>
                </a:cubicBezTo>
                <a:cubicBezTo>
                  <a:pt x="5989035" y="1118854"/>
                  <a:pt x="5979103" y="1113818"/>
                  <a:pt x="5964973" y="1113212"/>
                </a:cubicBezTo>
                <a:close/>
                <a:moveTo>
                  <a:pt x="840916" y="1113212"/>
                </a:moveTo>
                <a:cubicBezTo>
                  <a:pt x="825721" y="1113502"/>
                  <a:pt x="811653" y="1120501"/>
                  <a:pt x="798711" y="1134209"/>
                </a:cubicBezTo>
                <a:cubicBezTo>
                  <a:pt x="785770" y="1147918"/>
                  <a:pt x="776618" y="1166594"/>
                  <a:pt x="771258" y="1190238"/>
                </a:cubicBezTo>
                <a:lnTo>
                  <a:pt x="766750" y="1211133"/>
                </a:lnTo>
                <a:cubicBezTo>
                  <a:pt x="765905" y="1214402"/>
                  <a:pt x="765239" y="1218107"/>
                  <a:pt x="764753" y="1222246"/>
                </a:cubicBezTo>
                <a:cubicBezTo>
                  <a:pt x="764267" y="1226386"/>
                  <a:pt x="764113" y="1231013"/>
                  <a:pt x="764292" y="1236125"/>
                </a:cubicBezTo>
                <a:cubicBezTo>
                  <a:pt x="764292" y="1245600"/>
                  <a:pt x="766955" y="1252872"/>
                  <a:pt x="772282" y="1257943"/>
                </a:cubicBezTo>
                <a:cubicBezTo>
                  <a:pt x="777609" y="1263013"/>
                  <a:pt x="785599" y="1265574"/>
                  <a:pt x="796253" y="1265625"/>
                </a:cubicBezTo>
                <a:cubicBezTo>
                  <a:pt x="813394" y="1265142"/>
                  <a:pt x="828100" y="1259325"/>
                  <a:pt x="840370" y="1248174"/>
                </a:cubicBezTo>
                <a:cubicBezTo>
                  <a:pt x="852640" y="1237023"/>
                  <a:pt x="862064" y="1223437"/>
                  <a:pt x="868643" y="1207415"/>
                </a:cubicBezTo>
                <a:cubicBezTo>
                  <a:pt x="875222" y="1191393"/>
                  <a:pt x="878546" y="1175835"/>
                  <a:pt x="878614" y="1160738"/>
                </a:cubicBezTo>
                <a:cubicBezTo>
                  <a:pt x="878734" y="1148003"/>
                  <a:pt x="875831" y="1137009"/>
                  <a:pt x="869906" y="1127757"/>
                </a:cubicBezTo>
                <a:cubicBezTo>
                  <a:pt x="863982" y="1118504"/>
                  <a:pt x="854318" y="1113655"/>
                  <a:pt x="840916" y="1113212"/>
                </a:cubicBezTo>
                <a:close/>
                <a:moveTo>
                  <a:pt x="8720514" y="1112392"/>
                </a:moveTo>
                <a:cubicBezTo>
                  <a:pt x="8703883" y="1112726"/>
                  <a:pt x="8689315" y="1117795"/>
                  <a:pt x="8676810" y="1127597"/>
                </a:cubicBezTo>
                <a:cubicBezTo>
                  <a:pt x="8664306" y="1137400"/>
                  <a:pt x="8654531" y="1149934"/>
                  <a:pt x="8647488" y="1165200"/>
                </a:cubicBezTo>
                <a:cubicBezTo>
                  <a:pt x="8640444" y="1180466"/>
                  <a:pt x="8636798" y="1196460"/>
                  <a:pt x="8636551" y="1213182"/>
                </a:cubicBezTo>
                <a:cubicBezTo>
                  <a:pt x="8636243" y="1224663"/>
                  <a:pt x="8638803" y="1235299"/>
                  <a:pt x="8644230" y="1245089"/>
                </a:cubicBezTo>
                <a:cubicBezTo>
                  <a:pt x="8649657" y="1254880"/>
                  <a:pt x="8659794" y="1260087"/>
                  <a:pt x="8674641" y="1260710"/>
                </a:cubicBezTo>
                <a:cubicBezTo>
                  <a:pt x="8684473" y="1260495"/>
                  <a:pt x="8693934" y="1256828"/>
                  <a:pt x="8703023" y="1249708"/>
                </a:cubicBezTo>
                <a:cubicBezTo>
                  <a:pt x="8712112" y="1242589"/>
                  <a:pt x="8719995" y="1233307"/>
                  <a:pt x="8726672" y="1221862"/>
                </a:cubicBezTo>
                <a:cubicBezTo>
                  <a:pt x="8733349" y="1210418"/>
                  <a:pt x="8737986" y="1198101"/>
                  <a:pt x="8740583" y="1184912"/>
                </a:cubicBezTo>
                <a:lnTo>
                  <a:pt x="8753280" y="1118947"/>
                </a:lnTo>
                <a:cubicBezTo>
                  <a:pt x="8750122" y="1117419"/>
                  <a:pt x="8745685" y="1115968"/>
                  <a:pt x="8739968" y="1114594"/>
                </a:cubicBezTo>
                <a:cubicBezTo>
                  <a:pt x="8734251" y="1113220"/>
                  <a:pt x="8727767" y="1112486"/>
                  <a:pt x="8720514" y="1112392"/>
                </a:cubicBezTo>
                <a:close/>
                <a:moveTo>
                  <a:pt x="8006138" y="1112392"/>
                </a:moveTo>
                <a:cubicBezTo>
                  <a:pt x="7989508" y="1112726"/>
                  <a:pt x="7974940" y="1117795"/>
                  <a:pt x="7962435" y="1127597"/>
                </a:cubicBezTo>
                <a:cubicBezTo>
                  <a:pt x="7949931" y="1137400"/>
                  <a:pt x="7940156" y="1149934"/>
                  <a:pt x="7933113" y="1165200"/>
                </a:cubicBezTo>
                <a:cubicBezTo>
                  <a:pt x="7926069" y="1180466"/>
                  <a:pt x="7922422" y="1196460"/>
                  <a:pt x="7922176" y="1213182"/>
                </a:cubicBezTo>
                <a:cubicBezTo>
                  <a:pt x="7921868" y="1224663"/>
                  <a:pt x="7924428" y="1235299"/>
                  <a:pt x="7929856" y="1245089"/>
                </a:cubicBezTo>
                <a:cubicBezTo>
                  <a:pt x="7935282" y="1254880"/>
                  <a:pt x="7945419" y="1260087"/>
                  <a:pt x="7960266" y="1260710"/>
                </a:cubicBezTo>
                <a:cubicBezTo>
                  <a:pt x="7970098" y="1260495"/>
                  <a:pt x="7979559" y="1256828"/>
                  <a:pt x="7988648" y="1249708"/>
                </a:cubicBezTo>
                <a:cubicBezTo>
                  <a:pt x="7997736" y="1242589"/>
                  <a:pt x="8005620" y="1233307"/>
                  <a:pt x="8012298" y="1221862"/>
                </a:cubicBezTo>
                <a:cubicBezTo>
                  <a:pt x="8018974" y="1210418"/>
                  <a:pt x="8023612" y="1198101"/>
                  <a:pt x="8026208" y="1184912"/>
                </a:cubicBezTo>
                <a:lnTo>
                  <a:pt x="8038904" y="1118947"/>
                </a:lnTo>
                <a:cubicBezTo>
                  <a:pt x="8035747" y="1117419"/>
                  <a:pt x="8031310" y="1115968"/>
                  <a:pt x="8025593" y="1114594"/>
                </a:cubicBezTo>
                <a:cubicBezTo>
                  <a:pt x="8019876" y="1113220"/>
                  <a:pt x="8013391" y="1112486"/>
                  <a:pt x="8006138" y="1112392"/>
                </a:cubicBezTo>
                <a:close/>
                <a:moveTo>
                  <a:pt x="7015539" y="1112392"/>
                </a:moveTo>
                <a:cubicBezTo>
                  <a:pt x="6998908" y="1112726"/>
                  <a:pt x="6984341" y="1117795"/>
                  <a:pt x="6971836" y="1127597"/>
                </a:cubicBezTo>
                <a:cubicBezTo>
                  <a:pt x="6959331" y="1137400"/>
                  <a:pt x="6949557" y="1149934"/>
                  <a:pt x="6942512" y="1165200"/>
                </a:cubicBezTo>
                <a:cubicBezTo>
                  <a:pt x="6935469" y="1180466"/>
                  <a:pt x="6931824" y="1196460"/>
                  <a:pt x="6931576" y="1213182"/>
                </a:cubicBezTo>
                <a:cubicBezTo>
                  <a:pt x="6931268" y="1224663"/>
                  <a:pt x="6933828" y="1235299"/>
                  <a:pt x="6939255" y="1245089"/>
                </a:cubicBezTo>
                <a:cubicBezTo>
                  <a:pt x="6944682" y="1254880"/>
                  <a:pt x="6954819" y="1260087"/>
                  <a:pt x="6969666" y="1260710"/>
                </a:cubicBezTo>
                <a:cubicBezTo>
                  <a:pt x="6979499" y="1260495"/>
                  <a:pt x="6988960" y="1256828"/>
                  <a:pt x="6998049" y="1249708"/>
                </a:cubicBezTo>
                <a:cubicBezTo>
                  <a:pt x="7007138" y="1242589"/>
                  <a:pt x="7015020" y="1233307"/>
                  <a:pt x="7021697" y="1221862"/>
                </a:cubicBezTo>
                <a:cubicBezTo>
                  <a:pt x="7028375" y="1210418"/>
                  <a:pt x="7033011" y="1198101"/>
                  <a:pt x="7035608" y="1184912"/>
                </a:cubicBezTo>
                <a:lnTo>
                  <a:pt x="7048305" y="1118947"/>
                </a:lnTo>
                <a:cubicBezTo>
                  <a:pt x="7045148" y="1117419"/>
                  <a:pt x="7040711" y="1115968"/>
                  <a:pt x="7034993" y="1114594"/>
                </a:cubicBezTo>
                <a:cubicBezTo>
                  <a:pt x="7029277" y="1113220"/>
                  <a:pt x="7022792" y="1112486"/>
                  <a:pt x="7015539" y="1112392"/>
                </a:cubicBezTo>
                <a:close/>
                <a:moveTo>
                  <a:pt x="5253414" y="1112392"/>
                </a:moveTo>
                <a:cubicBezTo>
                  <a:pt x="5236783" y="1112726"/>
                  <a:pt x="5222215" y="1117795"/>
                  <a:pt x="5209711" y="1127597"/>
                </a:cubicBezTo>
                <a:cubicBezTo>
                  <a:pt x="5197206" y="1137400"/>
                  <a:pt x="5187432" y="1149934"/>
                  <a:pt x="5180388" y="1165200"/>
                </a:cubicBezTo>
                <a:cubicBezTo>
                  <a:pt x="5173345" y="1180466"/>
                  <a:pt x="5169699" y="1196460"/>
                  <a:pt x="5169451" y="1213182"/>
                </a:cubicBezTo>
                <a:cubicBezTo>
                  <a:pt x="5169144" y="1224663"/>
                  <a:pt x="5171704" y="1235299"/>
                  <a:pt x="5177131" y="1245089"/>
                </a:cubicBezTo>
                <a:cubicBezTo>
                  <a:pt x="5182557" y="1254880"/>
                  <a:pt x="5192694" y="1260087"/>
                  <a:pt x="5207542" y="1260710"/>
                </a:cubicBezTo>
                <a:cubicBezTo>
                  <a:pt x="5217374" y="1260495"/>
                  <a:pt x="5226834" y="1256828"/>
                  <a:pt x="5235923" y="1249708"/>
                </a:cubicBezTo>
                <a:cubicBezTo>
                  <a:pt x="5245012" y="1242589"/>
                  <a:pt x="5252895" y="1233307"/>
                  <a:pt x="5259573" y="1221862"/>
                </a:cubicBezTo>
                <a:cubicBezTo>
                  <a:pt x="5266250" y="1210418"/>
                  <a:pt x="5270886" y="1198101"/>
                  <a:pt x="5273483" y="1184912"/>
                </a:cubicBezTo>
                <a:lnTo>
                  <a:pt x="5286180" y="1118947"/>
                </a:lnTo>
                <a:cubicBezTo>
                  <a:pt x="5283022" y="1117419"/>
                  <a:pt x="5278586" y="1115968"/>
                  <a:pt x="5272868" y="1114594"/>
                </a:cubicBezTo>
                <a:cubicBezTo>
                  <a:pt x="5267152" y="1113220"/>
                  <a:pt x="5260666" y="1112486"/>
                  <a:pt x="5253414" y="1112392"/>
                </a:cubicBezTo>
                <a:close/>
                <a:moveTo>
                  <a:pt x="4748589" y="1112392"/>
                </a:moveTo>
                <a:cubicBezTo>
                  <a:pt x="4731958" y="1112726"/>
                  <a:pt x="4717391" y="1117795"/>
                  <a:pt x="4704886" y="1127597"/>
                </a:cubicBezTo>
                <a:cubicBezTo>
                  <a:pt x="4692381" y="1137400"/>
                  <a:pt x="4682607" y="1149934"/>
                  <a:pt x="4675564" y="1165200"/>
                </a:cubicBezTo>
                <a:cubicBezTo>
                  <a:pt x="4668520" y="1180466"/>
                  <a:pt x="4664874" y="1196460"/>
                  <a:pt x="4664626" y="1213182"/>
                </a:cubicBezTo>
                <a:cubicBezTo>
                  <a:pt x="4664319" y="1224663"/>
                  <a:pt x="4666879" y="1235299"/>
                  <a:pt x="4672306" y="1245089"/>
                </a:cubicBezTo>
                <a:cubicBezTo>
                  <a:pt x="4677733" y="1254880"/>
                  <a:pt x="4687870" y="1260087"/>
                  <a:pt x="4702717" y="1260710"/>
                </a:cubicBezTo>
                <a:cubicBezTo>
                  <a:pt x="4712549" y="1260495"/>
                  <a:pt x="4722010" y="1256828"/>
                  <a:pt x="4731099" y="1249708"/>
                </a:cubicBezTo>
                <a:cubicBezTo>
                  <a:pt x="4740188" y="1242589"/>
                  <a:pt x="4748071" y="1233307"/>
                  <a:pt x="4754748" y="1221862"/>
                </a:cubicBezTo>
                <a:cubicBezTo>
                  <a:pt x="4761425" y="1210418"/>
                  <a:pt x="4766062" y="1198101"/>
                  <a:pt x="4768658" y="1184912"/>
                </a:cubicBezTo>
                <a:lnTo>
                  <a:pt x="4781355" y="1118947"/>
                </a:lnTo>
                <a:cubicBezTo>
                  <a:pt x="4778198" y="1117419"/>
                  <a:pt x="4773761" y="1115968"/>
                  <a:pt x="4768044" y="1114594"/>
                </a:cubicBezTo>
                <a:cubicBezTo>
                  <a:pt x="4762327" y="1113220"/>
                  <a:pt x="4755842" y="1112486"/>
                  <a:pt x="4748589" y="1112392"/>
                </a:cubicBezTo>
                <a:close/>
                <a:moveTo>
                  <a:pt x="3805614" y="1112392"/>
                </a:moveTo>
                <a:cubicBezTo>
                  <a:pt x="3788983" y="1112726"/>
                  <a:pt x="3774416" y="1117795"/>
                  <a:pt x="3761911" y="1127597"/>
                </a:cubicBezTo>
                <a:cubicBezTo>
                  <a:pt x="3749406" y="1137400"/>
                  <a:pt x="3739632" y="1149934"/>
                  <a:pt x="3732588" y="1165200"/>
                </a:cubicBezTo>
                <a:cubicBezTo>
                  <a:pt x="3725544" y="1180466"/>
                  <a:pt x="3721899" y="1196460"/>
                  <a:pt x="3721651" y="1213182"/>
                </a:cubicBezTo>
                <a:cubicBezTo>
                  <a:pt x="3721344" y="1224663"/>
                  <a:pt x="3723904" y="1235299"/>
                  <a:pt x="3729331" y="1245089"/>
                </a:cubicBezTo>
                <a:cubicBezTo>
                  <a:pt x="3734757" y="1254880"/>
                  <a:pt x="3744894" y="1260087"/>
                  <a:pt x="3759742" y="1260710"/>
                </a:cubicBezTo>
                <a:cubicBezTo>
                  <a:pt x="3769574" y="1260495"/>
                  <a:pt x="3779034" y="1256828"/>
                  <a:pt x="3788124" y="1249708"/>
                </a:cubicBezTo>
                <a:cubicBezTo>
                  <a:pt x="3797213" y="1242589"/>
                  <a:pt x="3805096" y="1233307"/>
                  <a:pt x="3811773" y="1221862"/>
                </a:cubicBezTo>
                <a:cubicBezTo>
                  <a:pt x="3818450" y="1210418"/>
                  <a:pt x="3823086" y="1198101"/>
                  <a:pt x="3825683" y="1184912"/>
                </a:cubicBezTo>
                <a:lnTo>
                  <a:pt x="3838380" y="1118947"/>
                </a:lnTo>
                <a:cubicBezTo>
                  <a:pt x="3835223" y="1117419"/>
                  <a:pt x="3830786" y="1115968"/>
                  <a:pt x="3825069" y="1114594"/>
                </a:cubicBezTo>
                <a:cubicBezTo>
                  <a:pt x="3819352" y="1113220"/>
                  <a:pt x="3812867" y="1112486"/>
                  <a:pt x="3805614" y="1112392"/>
                </a:cubicBezTo>
                <a:close/>
                <a:moveTo>
                  <a:pt x="128965" y="1112392"/>
                </a:moveTo>
                <a:cubicBezTo>
                  <a:pt x="112334" y="1112726"/>
                  <a:pt x="97766" y="1117795"/>
                  <a:pt x="85261" y="1127597"/>
                </a:cubicBezTo>
                <a:cubicBezTo>
                  <a:pt x="72757" y="1137400"/>
                  <a:pt x="62983" y="1149934"/>
                  <a:pt x="55939" y="1165200"/>
                </a:cubicBezTo>
                <a:cubicBezTo>
                  <a:pt x="48895" y="1180466"/>
                  <a:pt x="45249" y="1196460"/>
                  <a:pt x="45002" y="1213182"/>
                </a:cubicBezTo>
                <a:cubicBezTo>
                  <a:pt x="44694" y="1224663"/>
                  <a:pt x="47254" y="1235299"/>
                  <a:pt x="52681" y="1245089"/>
                </a:cubicBezTo>
                <a:cubicBezTo>
                  <a:pt x="58108" y="1254880"/>
                  <a:pt x="68245" y="1260087"/>
                  <a:pt x="83092" y="1260710"/>
                </a:cubicBezTo>
                <a:cubicBezTo>
                  <a:pt x="92925" y="1260495"/>
                  <a:pt x="102385" y="1256828"/>
                  <a:pt x="111474" y="1249708"/>
                </a:cubicBezTo>
                <a:cubicBezTo>
                  <a:pt x="120563" y="1242589"/>
                  <a:pt x="128446" y="1233307"/>
                  <a:pt x="135123" y="1221862"/>
                </a:cubicBezTo>
                <a:cubicBezTo>
                  <a:pt x="141800" y="1210418"/>
                  <a:pt x="146437" y="1198101"/>
                  <a:pt x="149034" y="1184912"/>
                </a:cubicBezTo>
                <a:lnTo>
                  <a:pt x="161731" y="1118947"/>
                </a:lnTo>
                <a:cubicBezTo>
                  <a:pt x="158573" y="1117419"/>
                  <a:pt x="154136" y="1115968"/>
                  <a:pt x="148419" y="1114594"/>
                </a:cubicBezTo>
                <a:cubicBezTo>
                  <a:pt x="142702" y="1113220"/>
                  <a:pt x="136217" y="1112486"/>
                  <a:pt x="128965" y="1112392"/>
                </a:cubicBezTo>
                <a:close/>
                <a:moveTo>
                  <a:pt x="10679932" y="1111983"/>
                </a:moveTo>
                <a:cubicBezTo>
                  <a:pt x="10665634" y="1112345"/>
                  <a:pt x="10653164" y="1117403"/>
                  <a:pt x="10642523" y="1127157"/>
                </a:cubicBezTo>
                <a:cubicBezTo>
                  <a:pt x="10631883" y="1136912"/>
                  <a:pt x="10623631" y="1149193"/>
                  <a:pt x="10617771" y="1164001"/>
                </a:cubicBezTo>
                <a:cubicBezTo>
                  <a:pt x="10611911" y="1178809"/>
                  <a:pt x="10609002" y="1193973"/>
                  <a:pt x="10609045" y="1209494"/>
                </a:cubicBezTo>
                <a:cubicBezTo>
                  <a:pt x="10609173" y="1225977"/>
                  <a:pt x="10613322" y="1239309"/>
                  <a:pt x="10621491" y="1249492"/>
                </a:cubicBezTo>
                <a:cubicBezTo>
                  <a:pt x="10629661" y="1259675"/>
                  <a:pt x="10641082" y="1264916"/>
                  <a:pt x="10655757" y="1265215"/>
                </a:cubicBezTo>
                <a:cubicBezTo>
                  <a:pt x="10669269" y="1264864"/>
                  <a:pt x="10681308" y="1259831"/>
                  <a:pt x="10691876" y="1250116"/>
                </a:cubicBezTo>
                <a:cubicBezTo>
                  <a:pt x="10702444" y="1240402"/>
                  <a:pt x="10710780" y="1228116"/>
                  <a:pt x="10716886" y="1213258"/>
                </a:cubicBezTo>
                <a:cubicBezTo>
                  <a:pt x="10722992" y="1198399"/>
                  <a:pt x="10726107" y="1183078"/>
                  <a:pt x="10726234" y="1167294"/>
                </a:cubicBezTo>
                <a:cubicBezTo>
                  <a:pt x="10726323" y="1159388"/>
                  <a:pt x="10724962" y="1151209"/>
                  <a:pt x="10722152" y="1142757"/>
                </a:cubicBezTo>
                <a:cubicBezTo>
                  <a:pt x="10719342" y="1134305"/>
                  <a:pt x="10714552" y="1127127"/>
                  <a:pt x="10707781" y="1121224"/>
                </a:cubicBezTo>
                <a:cubicBezTo>
                  <a:pt x="10701009" y="1115321"/>
                  <a:pt x="10691727" y="1112241"/>
                  <a:pt x="10679932" y="1111983"/>
                </a:cubicBezTo>
                <a:close/>
                <a:moveTo>
                  <a:pt x="10053139" y="1111983"/>
                </a:moveTo>
                <a:cubicBezTo>
                  <a:pt x="10035867" y="1112307"/>
                  <a:pt x="10020234" y="1117623"/>
                  <a:pt x="10006241" y="1127931"/>
                </a:cubicBezTo>
                <a:cubicBezTo>
                  <a:pt x="9992248" y="1138240"/>
                  <a:pt x="9981076" y="1151599"/>
                  <a:pt x="9972729" y="1168007"/>
                </a:cubicBezTo>
                <a:cubicBezTo>
                  <a:pt x="9964382" y="1184416"/>
                  <a:pt x="9960040" y="1201932"/>
                  <a:pt x="9959707" y="1220557"/>
                </a:cubicBezTo>
                <a:cubicBezTo>
                  <a:pt x="9959484" y="1232063"/>
                  <a:pt x="9961875" y="1242135"/>
                  <a:pt x="9966878" y="1250773"/>
                </a:cubicBezTo>
                <a:cubicBezTo>
                  <a:pt x="9971881" y="1259411"/>
                  <a:pt x="9980827" y="1263952"/>
                  <a:pt x="9993718" y="1264396"/>
                </a:cubicBezTo>
                <a:cubicBezTo>
                  <a:pt x="10008464" y="1263961"/>
                  <a:pt x="10022720" y="1255612"/>
                  <a:pt x="10036488" y="1239350"/>
                </a:cubicBezTo>
                <a:cubicBezTo>
                  <a:pt x="10050257" y="1223087"/>
                  <a:pt x="10059897" y="1201520"/>
                  <a:pt x="10065411" y="1174648"/>
                </a:cubicBezTo>
                <a:lnTo>
                  <a:pt x="10076860" y="1114851"/>
                </a:lnTo>
                <a:cubicBezTo>
                  <a:pt x="10074441" y="1114194"/>
                  <a:pt x="10071307" y="1113562"/>
                  <a:pt x="10067455" y="1112956"/>
                </a:cubicBezTo>
                <a:cubicBezTo>
                  <a:pt x="10063604" y="1112350"/>
                  <a:pt x="10058832" y="1112026"/>
                  <a:pt x="10053139" y="1111983"/>
                </a:cubicBezTo>
                <a:close/>
                <a:moveTo>
                  <a:pt x="9498832" y="1111983"/>
                </a:moveTo>
                <a:cubicBezTo>
                  <a:pt x="9484534" y="1112345"/>
                  <a:pt x="9472064" y="1117403"/>
                  <a:pt x="9461424" y="1127157"/>
                </a:cubicBezTo>
                <a:cubicBezTo>
                  <a:pt x="9450782" y="1136912"/>
                  <a:pt x="9442532" y="1149193"/>
                  <a:pt x="9436672" y="1164001"/>
                </a:cubicBezTo>
                <a:cubicBezTo>
                  <a:pt x="9430811" y="1178809"/>
                  <a:pt x="9427902" y="1193973"/>
                  <a:pt x="9427945" y="1209494"/>
                </a:cubicBezTo>
                <a:cubicBezTo>
                  <a:pt x="9428073" y="1225977"/>
                  <a:pt x="9432221" y="1239309"/>
                  <a:pt x="9440391" y="1249492"/>
                </a:cubicBezTo>
                <a:cubicBezTo>
                  <a:pt x="9448560" y="1259675"/>
                  <a:pt x="9459983" y="1264916"/>
                  <a:pt x="9474657" y="1265215"/>
                </a:cubicBezTo>
                <a:cubicBezTo>
                  <a:pt x="9488169" y="1264864"/>
                  <a:pt x="9500208" y="1259831"/>
                  <a:pt x="9510776" y="1250116"/>
                </a:cubicBezTo>
                <a:cubicBezTo>
                  <a:pt x="9521344" y="1240402"/>
                  <a:pt x="9529680" y="1228116"/>
                  <a:pt x="9535786" y="1213258"/>
                </a:cubicBezTo>
                <a:cubicBezTo>
                  <a:pt x="9541892" y="1198399"/>
                  <a:pt x="9545008" y="1183078"/>
                  <a:pt x="9545134" y="1167294"/>
                </a:cubicBezTo>
                <a:cubicBezTo>
                  <a:pt x="9545223" y="1159388"/>
                  <a:pt x="9543862" y="1151209"/>
                  <a:pt x="9541052" y="1142757"/>
                </a:cubicBezTo>
                <a:cubicBezTo>
                  <a:pt x="9538242" y="1134305"/>
                  <a:pt x="9533452" y="1127127"/>
                  <a:pt x="9526681" y="1121224"/>
                </a:cubicBezTo>
                <a:cubicBezTo>
                  <a:pt x="9519910" y="1115321"/>
                  <a:pt x="9510627" y="1112241"/>
                  <a:pt x="9498832" y="1111983"/>
                </a:cubicBezTo>
                <a:close/>
                <a:moveTo>
                  <a:pt x="8233865" y="1111983"/>
                </a:moveTo>
                <a:cubicBezTo>
                  <a:pt x="8216592" y="1112307"/>
                  <a:pt x="8200960" y="1117623"/>
                  <a:pt x="8186966" y="1127931"/>
                </a:cubicBezTo>
                <a:cubicBezTo>
                  <a:pt x="8172972" y="1138240"/>
                  <a:pt x="8161801" y="1151599"/>
                  <a:pt x="8153454" y="1168007"/>
                </a:cubicBezTo>
                <a:cubicBezTo>
                  <a:pt x="8145106" y="1184416"/>
                  <a:pt x="8140766" y="1201932"/>
                  <a:pt x="8140432" y="1220557"/>
                </a:cubicBezTo>
                <a:cubicBezTo>
                  <a:pt x="8140210" y="1232063"/>
                  <a:pt x="8142600" y="1242135"/>
                  <a:pt x="8147602" y="1250773"/>
                </a:cubicBezTo>
                <a:cubicBezTo>
                  <a:pt x="8152606" y="1259411"/>
                  <a:pt x="8161553" y="1263952"/>
                  <a:pt x="8174444" y="1264396"/>
                </a:cubicBezTo>
                <a:cubicBezTo>
                  <a:pt x="8189189" y="1263961"/>
                  <a:pt x="8203445" y="1255612"/>
                  <a:pt x="8217213" y="1239350"/>
                </a:cubicBezTo>
                <a:cubicBezTo>
                  <a:pt x="8230982" y="1223087"/>
                  <a:pt x="8240622" y="1201520"/>
                  <a:pt x="8246136" y="1174648"/>
                </a:cubicBezTo>
                <a:lnTo>
                  <a:pt x="8257586" y="1114851"/>
                </a:lnTo>
                <a:cubicBezTo>
                  <a:pt x="8255166" y="1114194"/>
                  <a:pt x="8252031" y="1113562"/>
                  <a:pt x="8248180" y="1112956"/>
                </a:cubicBezTo>
                <a:cubicBezTo>
                  <a:pt x="8244328" y="1112350"/>
                  <a:pt x="8239558" y="1112026"/>
                  <a:pt x="8233865" y="1111983"/>
                </a:cubicBezTo>
                <a:close/>
                <a:moveTo>
                  <a:pt x="7481389" y="1111983"/>
                </a:moveTo>
                <a:cubicBezTo>
                  <a:pt x="7464118" y="1112307"/>
                  <a:pt x="7448485" y="1117623"/>
                  <a:pt x="7434491" y="1127931"/>
                </a:cubicBezTo>
                <a:cubicBezTo>
                  <a:pt x="7420497" y="1138240"/>
                  <a:pt x="7409326" y="1151599"/>
                  <a:pt x="7400979" y="1168007"/>
                </a:cubicBezTo>
                <a:cubicBezTo>
                  <a:pt x="7392631" y="1184416"/>
                  <a:pt x="7388290" y="1201932"/>
                  <a:pt x="7387957" y="1220557"/>
                </a:cubicBezTo>
                <a:cubicBezTo>
                  <a:pt x="7387735" y="1232063"/>
                  <a:pt x="7390125" y="1242135"/>
                  <a:pt x="7395128" y="1250773"/>
                </a:cubicBezTo>
                <a:cubicBezTo>
                  <a:pt x="7400131" y="1259411"/>
                  <a:pt x="7409078" y="1263952"/>
                  <a:pt x="7421970" y="1264396"/>
                </a:cubicBezTo>
                <a:cubicBezTo>
                  <a:pt x="7436714" y="1263961"/>
                  <a:pt x="7450970" y="1255612"/>
                  <a:pt x="7464738" y="1239350"/>
                </a:cubicBezTo>
                <a:cubicBezTo>
                  <a:pt x="7478506" y="1223087"/>
                  <a:pt x="7488147" y="1201520"/>
                  <a:pt x="7493661" y="1174648"/>
                </a:cubicBezTo>
                <a:lnTo>
                  <a:pt x="7505110" y="1114851"/>
                </a:lnTo>
                <a:cubicBezTo>
                  <a:pt x="7502691" y="1114194"/>
                  <a:pt x="7499556" y="1113562"/>
                  <a:pt x="7495705" y="1112956"/>
                </a:cubicBezTo>
                <a:cubicBezTo>
                  <a:pt x="7491854" y="1112350"/>
                  <a:pt x="7487083" y="1112026"/>
                  <a:pt x="7481389" y="1111983"/>
                </a:cubicBezTo>
                <a:close/>
                <a:moveTo>
                  <a:pt x="6574658" y="1111983"/>
                </a:moveTo>
                <a:cubicBezTo>
                  <a:pt x="6560360" y="1112345"/>
                  <a:pt x="6547889" y="1117403"/>
                  <a:pt x="6537249" y="1127157"/>
                </a:cubicBezTo>
                <a:cubicBezTo>
                  <a:pt x="6526608" y="1136912"/>
                  <a:pt x="6518358" y="1149193"/>
                  <a:pt x="6512497" y="1164001"/>
                </a:cubicBezTo>
                <a:cubicBezTo>
                  <a:pt x="6506636" y="1178809"/>
                  <a:pt x="6503728" y="1193973"/>
                  <a:pt x="6503770" y="1209494"/>
                </a:cubicBezTo>
                <a:cubicBezTo>
                  <a:pt x="6503898" y="1225977"/>
                  <a:pt x="6508047" y="1239309"/>
                  <a:pt x="6516216" y="1249492"/>
                </a:cubicBezTo>
                <a:cubicBezTo>
                  <a:pt x="6524386" y="1259675"/>
                  <a:pt x="6535808" y="1264916"/>
                  <a:pt x="6550482" y="1265215"/>
                </a:cubicBezTo>
                <a:cubicBezTo>
                  <a:pt x="6563994" y="1264864"/>
                  <a:pt x="6576034" y="1259831"/>
                  <a:pt x="6586601" y="1250116"/>
                </a:cubicBezTo>
                <a:cubicBezTo>
                  <a:pt x="6597169" y="1240402"/>
                  <a:pt x="6605506" y="1228116"/>
                  <a:pt x="6611611" y="1213258"/>
                </a:cubicBezTo>
                <a:cubicBezTo>
                  <a:pt x="6617717" y="1198399"/>
                  <a:pt x="6620833" y="1183078"/>
                  <a:pt x="6620959" y="1167294"/>
                </a:cubicBezTo>
                <a:cubicBezTo>
                  <a:pt x="6621048" y="1159388"/>
                  <a:pt x="6619687" y="1151209"/>
                  <a:pt x="6616877" y="1142757"/>
                </a:cubicBezTo>
                <a:cubicBezTo>
                  <a:pt x="6614067" y="1134305"/>
                  <a:pt x="6609277" y="1127127"/>
                  <a:pt x="6602506" y="1121224"/>
                </a:cubicBezTo>
                <a:cubicBezTo>
                  <a:pt x="6595735" y="1115321"/>
                  <a:pt x="6586452" y="1112241"/>
                  <a:pt x="6574658" y="1111983"/>
                </a:cubicBezTo>
                <a:close/>
                <a:moveTo>
                  <a:pt x="4307708" y="1111983"/>
                </a:moveTo>
                <a:cubicBezTo>
                  <a:pt x="4293410" y="1112345"/>
                  <a:pt x="4280940" y="1117403"/>
                  <a:pt x="4270299" y="1127157"/>
                </a:cubicBezTo>
                <a:cubicBezTo>
                  <a:pt x="4259658" y="1136912"/>
                  <a:pt x="4251408" y="1149193"/>
                  <a:pt x="4245547" y="1164001"/>
                </a:cubicBezTo>
                <a:cubicBezTo>
                  <a:pt x="4239687" y="1178809"/>
                  <a:pt x="4236778" y="1193973"/>
                  <a:pt x="4236821" y="1209494"/>
                </a:cubicBezTo>
                <a:cubicBezTo>
                  <a:pt x="4236949" y="1225977"/>
                  <a:pt x="4241097" y="1239309"/>
                  <a:pt x="4249267" y="1249492"/>
                </a:cubicBezTo>
                <a:cubicBezTo>
                  <a:pt x="4257436" y="1259675"/>
                  <a:pt x="4268858" y="1264916"/>
                  <a:pt x="4283532" y="1265215"/>
                </a:cubicBezTo>
                <a:cubicBezTo>
                  <a:pt x="4297045" y="1264864"/>
                  <a:pt x="4309085" y="1259831"/>
                  <a:pt x="4319651" y="1250116"/>
                </a:cubicBezTo>
                <a:cubicBezTo>
                  <a:pt x="4330219" y="1240402"/>
                  <a:pt x="4338556" y="1228116"/>
                  <a:pt x="4344662" y="1213258"/>
                </a:cubicBezTo>
                <a:cubicBezTo>
                  <a:pt x="4350768" y="1198399"/>
                  <a:pt x="4353883" y="1183078"/>
                  <a:pt x="4354010" y="1167294"/>
                </a:cubicBezTo>
                <a:cubicBezTo>
                  <a:pt x="4354099" y="1159388"/>
                  <a:pt x="4352738" y="1151209"/>
                  <a:pt x="4349928" y="1142757"/>
                </a:cubicBezTo>
                <a:cubicBezTo>
                  <a:pt x="4347118" y="1134305"/>
                  <a:pt x="4342327" y="1127127"/>
                  <a:pt x="4335556" y="1121224"/>
                </a:cubicBezTo>
                <a:cubicBezTo>
                  <a:pt x="4328786" y="1115321"/>
                  <a:pt x="4319502" y="1112241"/>
                  <a:pt x="4307708" y="1111983"/>
                </a:cubicBezTo>
                <a:close/>
                <a:moveTo>
                  <a:pt x="3364734" y="1111983"/>
                </a:moveTo>
                <a:cubicBezTo>
                  <a:pt x="3350435" y="1112345"/>
                  <a:pt x="3337966" y="1117403"/>
                  <a:pt x="3327325" y="1127157"/>
                </a:cubicBezTo>
                <a:cubicBezTo>
                  <a:pt x="3316684" y="1136912"/>
                  <a:pt x="3308434" y="1149193"/>
                  <a:pt x="3302573" y="1164001"/>
                </a:cubicBezTo>
                <a:cubicBezTo>
                  <a:pt x="3296712" y="1178809"/>
                  <a:pt x="3293803" y="1193973"/>
                  <a:pt x="3293846" y="1209494"/>
                </a:cubicBezTo>
                <a:cubicBezTo>
                  <a:pt x="3293974" y="1225977"/>
                  <a:pt x="3298123" y="1239309"/>
                  <a:pt x="3306293" y="1249492"/>
                </a:cubicBezTo>
                <a:cubicBezTo>
                  <a:pt x="3314462" y="1259675"/>
                  <a:pt x="3325884" y="1264916"/>
                  <a:pt x="3340559" y="1265215"/>
                </a:cubicBezTo>
                <a:cubicBezTo>
                  <a:pt x="3354070" y="1264864"/>
                  <a:pt x="3366110" y="1259831"/>
                  <a:pt x="3376678" y="1250116"/>
                </a:cubicBezTo>
                <a:cubicBezTo>
                  <a:pt x="3387245" y="1240402"/>
                  <a:pt x="3395582" y="1228116"/>
                  <a:pt x="3401687" y="1213258"/>
                </a:cubicBezTo>
                <a:cubicBezTo>
                  <a:pt x="3407793" y="1198399"/>
                  <a:pt x="3410909" y="1183078"/>
                  <a:pt x="3411036" y="1167294"/>
                </a:cubicBezTo>
                <a:cubicBezTo>
                  <a:pt x="3411124" y="1159388"/>
                  <a:pt x="3409763" y="1151209"/>
                  <a:pt x="3406954" y="1142757"/>
                </a:cubicBezTo>
                <a:cubicBezTo>
                  <a:pt x="3404143" y="1134305"/>
                  <a:pt x="3399353" y="1127127"/>
                  <a:pt x="3392582" y="1121224"/>
                </a:cubicBezTo>
                <a:cubicBezTo>
                  <a:pt x="3385811" y="1115321"/>
                  <a:pt x="3376528" y="1112241"/>
                  <a:pt x="3364734" y="1111983"/>
                </a:cubicBezTo>
                <a:close/>
                <a:moveTo>
                  <a:pt x="1526409" y="1111983"/>
                </a:moveTo>
                <a:cubicBezTo>
                  <a:pt x="1512110" y="1112345"/>
                  <a:pt x="1499640" y="1117403"/>
                  <a:pt x="1489000" y="1127157"/>
                </a:cubicBezTo>
                <a:cubicBezTo>
                  <a:pt x="1478359" y="1136912"/>
                  <a:pt x="1470108" y="1149193"/>
                  <a:pt x="1464248" y="1164001"/>
                </a:cubicBezTo>
                <a:cubicBezTo>
                  <a:pt x="1458387" y="1178809"/>
                  <a:pt x="1455478" y="1193973"/>
                  <a:pt x="1455521" y="1209494"/>
                </a:cubicBezTo>
                <a:cubicBezTo>
                  <a:pt x="1455649" y="1225977"/>
                  <a:pt x="1459798" y="1239309"/>
                  <a:pt x="1467967" y="1249492"/>
                </a:cubicBezTo>
                <a:cubicBezTo>
                  <a:pt x="1476137" y="1259675"/>
                  <a:pt x="1487559" y="1264916"/>
                  <a:pt x="1502233" y="1265215"/>
                </a:cubicBezTo>
                <a:cubicBezTo>
                  <a:pt x="1515745" y="1264864"/>
                  <a:pt x="1527785" y="1259831"/>
                  <a:pt x="1538352" y="1250116"/>
                </a:cubicBezTo>
                <a:cubicBezTo>
                  <a:pt x="1548920" y="1240402"/>
                  <a:pt x="1557257" y="1228116"/>
                  <a:pt x="1563362" y="1213258"/>
                </a:cubicBezTo>
                <a:cubicBezTo>
                  <a:pt x="1569468" y="1198399"/>
                  <a:pt x="1572584" y="1183078"/>
                  <a:pt x="1572711" y="1167294"/>
                </a:cubicBezTo>
                <a:cubicBezTo>
                  <a:pt x="1572799" y="1159388"/>
                  <a:pt x="1571439" y="1151209"/>
                  <a:pt x="1568629" y="1142757"/>
                </a:cubicBezTo>
                <a:cubicBezTo>
                  <a:pt x="1565819" y="1134305"/>
                  <a:pt x="1561028" y="1127127"/>
                  <a:pt x="1554257" y="1121224"/>
                </a:cubicBezTo>
                <a:cubicBezTo>
                  <a:pt x="1547486" y="1115321"/>
                  <a:pt x="1538204" y="1112241"/>
                  <a:pt x="1526409" y="1111983"/>
                </a:cubicBezTo>
                <a:close/>
                <a:moveTo>
                  <a:pt x="1050159" y="1111983"/>
                </a:moveTo>
                <a:cubicBezTo>
                  <a:pt x="1035860" y="1112345"/>
                  <a:pt x="1023391" y="1117403"/>
                  <a:pt x="1012750" y="1127157"/>
                </a:cubicBezTo>
                <a:cubicBezTo>
                  <a:pt x="1002109" y="1136912"/>
                  <a:pt x="993858" y="1149193"/>
                  <a:pt x="987998" y="1164001"/>
                </a:cubicBezTo>
                <a:cubicBezTo>
                  <a:pt x="982137" y="1178809"/>
                  <a:pt x="979228" y="1193973"/>
                  <a:pt x="979271" y="1209494"/>
                </a:cubicBezTo>
                <a:cubicBezTo>
                  <a:pt x="979399" y="1225977"/>
                  <a:pt x="983548" y="1239309"/>
                  <a:pt x="991717" y="1249492"/>
                </a:cubicBezTo>
                <a:cubicBezTo>
                  <a:pt x="999887" y="1259675"/>
                  <a:pt x="1011308" y="1264916"/>
                  <a:pt x="1025983" y="1265215"/>
                </a:cubicBezTo>
                <a:cubicBezTo>
                  <a:pt x="1039495" y="1264864"/>
                  <a:pt x="1051535" y="1259831"/>
                  <a:pt x="1062102" y="1250116"/>
                </a:cubicBezTo>
                <a:cubicBezTo>
                  <a:pt x="1072670" y="1240402"/>
                  <a:pt x="1081006" y="1228116"/>
                  <a:pt x="1087112" y="1213258"/>
                </a:cubicBezTo>
                <a:cubicBezTo>
                  <a:pt x="1093218" y="1198399"/>
                  <a:pt x="1096334" y="1183078"/>
                  <a:pt x="1096460" y="1167294"/>
                </a:cubicBezTo>
                <a:cubicBezTo>
                  <a:pt x="1096549" y="1159388"/>
                  <a:pt x="1095188" y="1151209"/>
                  <a:pt x="1092378" y="1142757"/>
                </a:cubicBezTo>
                <a:cubicBezTo>
                  <a:pt x="1089568" y="1134305"/>
                  <a:pt x="1084778" y="1127127"/>
                  <a:pt x="1078007" y="1121224"/>
                </a:cubicBezTo>
                <a:cubicBezTo>
                  <a:pt x="1071236" y="1115321"/>
                  <a:pt x="1061953" y="1112241"/>
                  <a:pt x="1050159" y="1111983"/>
                </a:cubicBezTo>
                <a:close/>
                <a:moveTo>
                  <a:pt x="356689" y="1111983"/>
                </a:moveTo>
                <a:cubicBezTo>
                  <a:pt x="339425" y="1112307"/>
                  <a:pt x="323797" y="1117623"/>
                  <a:pt x="309803" y="1127931"/>
                </a:cubicBezTo>
                <a:cubicBezTo>
                  <a:pt x="295809" y="1138240"/>
                  <a:pt x="284636" y="1151599"/>
                  <a:pt x="276286" y="1168007"/>
                </a:cubicBezTo>
                <a:cubicBezTo>
                  <a:pt x="267935" y="1184416"/>
                  <a:pt x="263592" y="1201932"/>
                  <a:pt x="263258" y="1220557"/>
                </a:cubicBezTo>
                <a:cubicBezTo>
                  <a:pt x="263035" y="1232063"/>
                  <a:pt x="265427" y="1242135"/>
                  <a:pt x="270433" y="1250773"/>
                </a:cubicBezTo>
                <a:cubicBezTo>
                  <a:pt x="275439" y="1259411"/>
                  <a:pt x="284392" y="1263952"/>
                  <a:pt x="297291" y="1264396"/>
                </a:cubicBezTo>
                <a:cubicBezTo>
                  <a:pt x="312014" y="1263961"/>
                  <a:pt x="326261" y="1255612"/>
                  <a:pt x="340032" y="1239350"/>
                </a:cubicBezTo>
                <a:cubicBezTo>
                  <a:pt x="353803" y="1223087"/>
                  <a:pt x="363446" y="1201520"/>
                  <a:pt x="368962" y="1174648"/>
                </a:cubicBezTo>
                <a:lnTo>
                  <a:pt x="380411" y="1114851"/>
                </a:lnTo>
                <a:cubicBezTo>
                  <a:pt x="377992" y="1114194"/>
                  <a:pt x="374857" y="1113562"/>
                  <a:pt x="371006" y="1112956"/>
                </a:cubicBezTo>
                <a:cubicBezTo>
                  <a:pt x="367155" y="1112350"/>
                  <a:pt x="362382" y="1112026"/>
                  <a:pt x="356689" y="1111983"/>
                </a:cubicBezTo>
                <a:close/>
                <a:moveTo>
                  <a:pt x="5770875" y="1111573"/>
                </a:moveTo>
                <a:cubicBezTo>
                  <a:pt x="5754526" y="1112239"/>
                  <a:pt x="5740713" y="1118798"/>
                  <a:pt x="5729434" y="1131249"/>
                </a:cubicBezTo>
                <a:cubicBezTo>
                  <a:pt x="5718156" y="1143700"/>
                  <a:pt x="5710388" y="1158047"/>
                  <a:pt x="5706127" y="1174290"/>
                </a:cubicBezTo>
                <a:cubicBezTo>
                  <a:pt x="5733396" y="1174836"/>
                  <a:pt x="5755900" y="1172513"/>
                  <a:pt x="5773641" y="1167321"/>
                </a:cubicBezTo>
                <a:cubicBezTo>
                  <a:pt x="5791382" y="1162129"/>
                  <a:pt x="5800568" y="1152018"/>
                  <a:pt x="5801200" y="1136987"/>
                </a:cubicBezTo>
                <a:cubicBezTo>
                  <a:pt x="5801064" y="1128755"/>
                  <a:pt x="5798263" y="1122470"/>
                  <a:pt x="5792799" y="1118132"/>
                </a:cubicBezTo>
                <a:cubicBezTo>
                  <a:pt x="5787335" y="1113794"/>
                  <a:pt x="5780027" y="1111607"/>
                  <a:pt x="5770875" y="1111573"/>
                </a:cubicBezTo>
                <a:close/>
                <a:moveTo>
                  <a:pt x="2551426" y="1111573"/>
                </a:moveTo>
                <a:cubicBezTo>
                  <a:pt x="2535077" y="1112239"/>
                  <a:pt x="2521263" y="1118798"/>
                  <a:pt x="2509986" y="1131249"/>
                </a:cubicBezTo>
                <a:cubicBezTo>
                  <a:pt x="2498708" y="1143700"/>
                  <a:pt x="2490939" y="1158047"/>
                  <a:pt x="2486679" y="1174290"/>
                </a:cubicBezTo>
                <a:cubicBezTo>
                  <a:pt x="2513947" y="1174836"/>
                  <a:pt x="2536451" y="1172513"/>
                  <a:pt x="2554192" y="1167321"/>
                </a:cubicBezTo>
                <a:cubicBezTo>
                  <a:pt x="2571933" y="1162129"/>
                  <a:pt x="2581119" y="1152018"/>
                  <a:pt x="2581751" y="1136987"/>
                </a:cubicBezTo>
                <a:cubicBezTo>
                  <a:pt x="2581615" y="1128755"/>
                  <a:pt x="2578814" y="1122470"/>
                  <a:pt x="2573350" y="1118132"/>
                </a:cubicBezTo>
                <a:cubicBezTo>
                  <a:pt x="2567886" y="1113794"/>
                  <a:pt x="2560578" y="1111607"/>
                  <a:pt x="2551426" y="1111573"/>
                </a:cubicBezTo>
                <a:close/>
                <a:moveTo>
                  <a:pt x="10832954" y="1096470"/>
                </a:moveTo>
                <a:cubicBezTo>
                  <a:pt x="10839995" y="1096607"/>
                  <a:pt x="10845552" y="1098891"/>
                  <a:pt x="10849627" y="1103324"/>
                </a:cubicBezTo>
                <a:cubicBezTo>
                  <a:pt x="10853701" y="1107757"/>
                  <a:pt x="10855781" y="1113519"/>
                  <a:pt x="10855866" y="1120611"/>
                </a:cubicBezTo>
                <a:cubicBezTo>
                  <a:pt x="10855738" y="1128181"/>
                  <a:pt x="10853335" y="1134523"/>
                  <a:pt x="10848655" y="1139637"/>
                </a:cubicBezTo>
                <a:cubicBezTo>
                  <a:pt x="10843975" y="1144752"/>
                  <a:pt x="10837787" y="1147411"/>
                  <a:pt x="10830091" y="1147616"/>
                </a:cubicBezTo>
                <a:cubicBezTo>
                  <a:pt x="10823049" y="1147454"/>
                  <a:pt x="10817491" y="1145118"/>
                  <a:pt x="10813417" y="1140609"/>
                </a:cubicBezTo>
                <a:cubicBezTo>
                  <a:pt x="10809343" y="1136100"/>
                  <a:pt x="10807263" y="1130388"/>
                  <a:pt x="10807178" y="1123475"/>
                </a:cubicBezTo>
                <a:cubicBezTo>
                  <a:pt x="10807306" y="1115906"/>
                  <a:pt x="10809709" y="1109564"/>
                  <a:pt x="10814389" y="1104449"/>
                </a:cubicBezTo>
                <a:cubicBezTo>
                  <a:pt x="10819068" y="1099335"/>
                  <a:pt x="10825257" y="1096675"/>
                  <a:pt x="10832954" y="1096470"/>
                </a:cubicBezTo>
                <a:close/>
                <a:moveTo>
                  <a:pt x="10141038" y="1089507"/>
                </a:moveTo>
                <a:lnTo>
                  <a:pt x="10176254" y="1089507"/>
                </a:lnTo>
                <a:lnTo>
                  <a:pt x="10195908" y="1196407"/>
                </a:lnTo>
                <a:cubicBezTo>
                  <a:pt x="10198126" y="1207508"/>
                  <a:pt x="10199935" y="1217150"/>
                  <a:pt x="10201334" y="1225333"/>
                </a:cubicBezTo>
                <a:cubicBezTo>
                  <a:pt x="10202732" y="1233516"/>
                  <a:pt x="10203926" y="1241212"/>
                  <a:pt x="10204916" y="1248423"/>
                </a:cubicBezTo>
                <a:lnTo>
                  <a:pt x="10205736" y="1248423"/>
                </a:lnTo>
                <a:cubicBezTo>
                  <a:pt x="10208311" y="1242211"/>
                  <a:pt x="10211247" y="1235282"/>
                  <a:pt x="10214539" y="1227637"/>
                </a:cubicBezTo>
                <a:cubicBezTo>
                  <a:pt x="10217831" y="1219991"/>
                  <a:pt x="10221995" y="1210810"/>
                  <a:pt x="10227027" y="1200093"/>
                </a:cubicBezTo>
                <a:lnTo>
                  <a:pt x="10277394" y="1089507"/>
                </a:lnTo>
                <a:lnTo>
                  <a:pt x="10313427" y="1089507"/>
                </a:lnTo>
                <a:lnTo>
                  <a:pt x="10239312" y="1240231"/>
                </a:lnTo>
                <a:cubicBezTo>
                  <a:pt x="10228837" y="1261742"/>
                  <a:pt x="10218156" y="1281180"/>
                  <a:pt x="10207270" y="1298544"/>
                </a:cubicBezTo>
                <a:cubicBezTo>
                  <a:pt x="10196386" y="1315909"/>
                  <a:pt x="10184272" y="1331148"/>
                  <a:pt x="10170930" y="1344263"/>
                </a:cubicBezTo>
                <a:cubicBezTo>
                  <a:pt x="10159568" y="1355398"/>
                  <a:pt x="10148614" y="1363641"/>
                  <a:pt x="10138069" y="1368991"/>
                </a:cubicBezTo>
                <a:cubicBezTo>
                  <a:pt x="10127525" y="1374341"/>
                  <a:pt x="10119234" y="1377567"/>
                  <a:pt x="10113194" y="1378667"/>
                </a:cubicBezTo>
                <a:lnTo>
                  <a:pt x="10105005" y="1349588"/>
                </a:lnTo>
                <a:cubicBezTo>
                  <a:pt x="10109440" y="1348018"/>
                  <a:pt x="10114901" y="1345731"/>
                  <a:pt x="10121383" y="1342727"/>
                </a:cubicBezTo>
                <a:cubicBezTo>
                  <a:pt x="10127867" y="1339724"/>
                  <a:pt x="10134555" y="1335594"/>
                  <a:pt x="10141448" y="1330338"/>
                </a:cubicBezTo>
                <a:cubicBezTo>
                  <a:pt x="10148102" y="1325167"/>
                  <a:pt x="10154755" y="1318716"/>
                  <a:pt x="10161409" y="1310985"/>
                </a:cubicBezTo>
                <a:cubicBezTo>
                  <a:pt x="10168064" y="1303254"/>
                  <a:pt x="10174103" y="1294551"/>
                  <a:pt x="10179529" y="1284875"/>
                </a:cubicBezTo>
                <a:cubicBezTo>
                  <a:pt x="10180322" y="1283271"/>
                  <a:pt x="10180783" y="1281769"/>
                  <a:pt x="10180910" y="1280369"/>
                </a:cubicBezTo>
                <a:cubicBezTo>
                  <a:pt x="10181038" y="1278970"/>
                  <a:pt x="10180987" y="1277468"/>
                  <a:pt x="10180757" y="1275864"/>
                </a:cubicBezTo>
                <a:close/>
                <a:moveTo>
                  <a:pt x="9647072" y="1089507"/>
                </a:moveTo>
                <a:lnTo>
                  <a:pt x="9681033" y="1089507"/>
                </a:lnTo>
                <a:lnTo>
                  <a:pt x="9642975" y="1287691"/>
                </a:lnTo>
                <a:lnTo>
                  <a:pt x="9608981" y="1287691"/>
                </a:lnTo>
                <a:close/>
                <a:moveTo>
                  <a:pt x="9208826" y="1089507"/>
                </a:moveTo>
                <a:lnTo>
                  <a:pt x="9243629" y="1089507"/>
                </a:lnTo>
                <a:lnTo>
                  <a:pt x="9260827" y="1202550"/>
                </a:lnTo>
                <a:cubicBezTo>
                  <a:pt x="9262285" y="1213745"/>
                  <a:pt x="9263565" y="1223302"/>
                  <a:pt x="9264665" y="1231220"/>
                </a:cubicBezTo>
                <a:cubicBezTo>
                  <a:pt x="9265766" y="1239139"/>
                  <a:pt x="9266534" y="1245829"/>
                  <a:pt x="9266968" y="1251290"/>
                </a:cubicBezTo>
                <a:lnTo>
                  <a:pt x="9268197" y="1251290"/>
                </a:lnTo>
                <a:cubicBezTo>
                  <a:pt x="9270142" y="1246111"/>
                  <a:pt x="9272701" y="1239881"/>
                  <a:pt x="9275874" y="1232599"/>
                </a:cubicBezTo>
                <a:cubicBezTo>
                  <a:pt x="9279047" y="1225317"/>
                  <a:pt x="9283450" y="1216110"/>
                  <a:pt x="9289079" y="1204978"/>
                </a:cubicBezTo>
                <a:lnTo>
                  <a:pt x="9349678" y="1089507"/>
                </a:lnTo>
                <a:lnTo>
                  <a:pt x="9386940" y="1089507"/>
                </a:lnTo>
                <a:lnTo>
                  <a:pt x="9276795" y="1287691"/>
                </a:lnTo>
                <a:lnTo>
                  <a:pt x="9243220" y="1287691"/>
                </a:lnTo>
                <a:close/>
                <a:moveTo>
                  <a:pt x="9075571" y="1089507"/>
                </a:moveTo>
                <a:lnTo>
                  <a:pt x="9109532" y="1089507"/>
                </a:lnTo>
                <a:lnTo>
                  <a:pt x="9071475" y="1287691"/>
                </a:lnTo>
                <a:lnTo>
                  <a:pt x="9037480" y="1287691"/>
                </a:lnTo>
                <a:close/>
                <a:moveTo>
                  <a:pt x="8852772" y="1089507"/>
                </a:moveTo>
                <a:lnTo>
                  <a:pt x="8886764" y="1089507"/>
                </a:lnTo>
                <a:lnTo>
                  <a:pt x="8865867" y="1200093"/>
                </a:lnTo>
                <a:cubicBezTo>
                  <a:pt x="8864637" y="1205605"/>
                  <a:pt x="8863715" y="1210759"/>
                  <a:pt x="8863101" y="1215554"/>
                </a:cubicBezTo>
                <a:cubicBezTo>
                  <a:pt x="8862486" y="1220350"/>
                  <a:pt x="8862178" y="1224889"/>
                  <a:pt x="8862178" y="1229173"/>
                </a:cubicBezTo>
                <a:cubicBezTo>
                  <a:pt x="8862050" y="1239566"/>
                  <a:pt x="8864458" y="1247859"/>
                  <a:pt x="8869400" y="1254054"/>
                </a:cubicBezTo>
                <a:cubicBezTo>
                  <a:pt x="8874343" y="1260249"/>
                  <a:pt x="8882590" y="1263423"/>
                  <a:pt x="8894140" y="1263577"/>
                </a:cubicBezTo>
                <a:cubicBezTo>
                  <a:pt x="8907064" y="1263295"/>
                  <a:pt x="8919835" y="1256691"/>
                  <a:pt x="8932452" y="1243764"/>
                </a:cubicBezTo>
                <a:cubicBezTo>
                  <a:pt x="8945070" y="1230836"/>
                  <a:pt x="8953742" y="1213276"/>
                  <a:pt x="8958472" y="1191082"/>
                </a:cubicBezTo>
                <a:lnTo>
                  <a:pt x="8977730" y="1089507"/>
                </a:lnTo>
                <a:lnTo>
                  <a:pt x="9011673" y="1089507"/>
                </a:lnTo>
                <a:lnTo>
                  <a:pt x="8985085" y="1229955"/>
                </a:lnTo>
                <a:cubicBezTo>
                  <a:pt x="8983051" y="1241011"/>
                  <a:pt x="8981298" y="1251350"/>
                  <a:pt x="8979824" y="1260973"/>
                </a:cubicBezTo>
                <a:cubicBezTo>
                  <a:pt x="8978351" y="1270595"/>
                  <a:pt x="8977107" y="1279501"/>
                  <a:pt x="8976090" y="1287691"/>
                </a:cubicBezTo>
                <a:lnTo>
                  <a:pt x="8945359" y="1287691"/>
                </a:lnTo>
                <a:lnTo>
                  <a:pt x="8950686" y="1250471"/>
                </a:lnTo>
                <a:lnTo>
                  <a:pt x="8949866" y="1250471"/>
                </a:lnTo>
                <a:cubicBezTo>
                  <a:pt x="8940877" y="1263488"/>
                  <a:pt x="8930275" y="1273665"/>
                  <a:pt x="8918059" y="1281001"/>
                </a:cubicBezTo>
                <a:cubicBezTo>
                  <a:pt x="8905844" y="1288337"/>
                  <a:pt x="8893090" y="1292069"/>
                  <a:pt x="8879798" y="1292196"/>
                </a:cubicBezTo>
                <a:cubicBezTo>
                  <a:pt x="8866524" y="1292623"/>
                  <a:pt x="8854689" y="1288703"/>
                  <a:pt x="8844291" y="1280435"/>
                </a:cubicBezTo>
                <a:cubicBezTo>
                  <a:pt x="8833893" y="1272168"/>
                  <a:pt x="8828405" y="1256992"/>
                  <a:pt x="8827825" y="1234907"/>
                </a:cubicBezTo>
                <a:cubicBezTo>
                  <a:pt x="8827825" y="1230222"/>
                  <a:pt x="8828133" y="1225154"/>
                  <a:pt x="8828746" y="1219701"/>
                </a:cubicBezTo>
                <a:cubicBezTo>
                  <a:pt x="8829360" y="1214249"/>
                  <a:pt x="8830280" y="1208259"/>
                  <a:pt x="8831507" y="1201731"/>
                </a:cubicBezTo>
                <a:close/>
                <a:moveTo>
                  <a:pt x="7569289" y="1089507"/>
                </a:moveTo>
                <a:lnTo>
                  <a:pt x="7604503" y="1089507"/>
                </a:lnTo>
                <a:lnTo>
                  <a:pt x="7624158" y="1196407"/>
                </a:lnTo>
                <a:cubicBezTo>
                  <a:pt x="7626376" y="1207508"/>
                  <a:pt x="7628185" y="1217150"/>
                  <a:pt x="7629583" y="1225333"/>
                </a:cubicBezTo>
                <a:cubicBezTo>
                  <a:pt x="7630983" y="1233516"/>
                  <a:pt x="7632177" y="1241212"/>
                  <a:pt x="7633166" y="1248423"/>
                </a:cubicBezTo>
                <a:lnTo>
                  <a:pt x="7633985" y="1248423"/>
                </a:lnTo>
                <a:cubicBezTo>
                  <a:pt x="7636561" y="1242211"/>
                  <a:pt x="7639497" y="1235282"/>
                  <a:pt x="7642789" y="1227637"/>
                </a:cubicBezTo>
                <a:cubicBezTo>
                  <a:pt x="7646082" y="1219991"/>
                  <a:pt x="7650245" y="1210810"/>
                  <a:pt x="7655278" y="1200093"/>
                </a:cubicBezTo>
                <a:lnTo>
                  <a:pt x="7705644" y="1089507"/>
                </a:lnTo>
                <a:lnTo>
                  <a:pt x="7741678" y="1089507"/>
                </a:lnTo>
                <a:lnTo>
                  <a:pt x="7667563" y="1240231"/>
                </a:lnTo>
                <a:cubicBezTo>
                  <a:pt x="7657087" y="1261742"/>
                  <a:pt x="7646407" y="1281180"/>
                  <a:pt x="7635521" y="1298544"/>
                </a:cubicBezTo>
                <a:cubicBezTo>
                  <a:pt x="7624636" y="1315909"/>
                  <a:pt x="7612522" y="1331148"/>
                  <a:pt x="7599180" y="1344263"/>
                </a:cubicBezTo>
                <a:cubicBezTo>
                  <a:pt x="7587817" y="1355398"/>
                  <a:pt x="7576863" y="1363641"/>
                  <a:pt x="7566319" y="1368991"/>
                </a:cubicBezTo>
                <a:cubicBezTo>
                  <a:pt x="7555776" y="1374341"/>
                  <a:pt x="7547484" y="1377567"/>
                  <a:pt x="7541444" y="1378667"/>
                </a:cubicBezTo>
                <a:lnTo>
                  <a:pt x="7533255" y="1349588"/>
                </a:lnTo>
                <a:cubicBezTo>
                  <a:pt x="7537691" y="1348018"/>
                  <a:pt x="7543150" y="1345731"/>
                  <a:pt x="7549634" y="1342727"/>
                </a:cubicBezTo>
                <a:cubicBezTo>
                  <a:pt x="7556117" y="1339724"/>
                  <a:pt x="7562805" y="1335594"/>
                  <a:pt x="7569697" y="1330338"/>
                </a:cubicBezTo>
                <a:cubicBezTo>
                  <a:pt x="7576352" y="1325167"/>
                  <a:pt x="7583005" y="1318716"/>
                  <a:pt x="7589660" y="1310985"/>
                </a:cubicBezTo>
                <a:cubicBezTo>
                  <a:pt x="7596313" y="1303254"/>
                  <a:pt x="7602353" y="1294551"/>
                  <a:pt x="7607779" y="1284875"/>
                </a:cubicBezTo>
                <a:cubicBezTo>
                  <a:pt x="7608573" y="1283271"/>
                  <a:pt x="7609033" y="1281769"/>
                  <a:pt x="7609161" y="1280369"/>
                </a:cubicBezTo>
                <a:cubicBezTo>
                  <a:pt x="7609289" y="1278970"/>
                  <a:pt x="7609237" y="1277468"/>
                  <a:pt x="7609007" y="1275864"/>
                </a:cubicBezTo>
                <a:close/>
                <a:moveTo>
                  <a:pt x="5608471" y="1089507"/>
                </a:moveTo>
                <a:lnTo>
                  <a:pt x="5642432" y="1089507"/>
                </a:lnTo>
                <a:lnTo>
                  <a:pt x="5604376" y="1287691"/>
                </a:lnTo>
                <a:lnTo>
                  <a:pt x="5570381" y="1287691"/>
                </a:lnTo>
                <a:close/>
                <a:moveTo>
                  <a:pt x="2273389" y="1089507"/>
                </a:moveTo>
                <a:lnTo>
                  <a:pt x="2308604" y="1089507"/>
                </a:lnTo>
                <a:lnTo>
                  <a:pt x="2328259" y="1196407"/>
                </a:lnTo>
                <a:cubicBezTo>
                  <a:pt x="2330477" y="1207508"/>
                  <a:pt x="2332286" y="1217150"/>
                  <a:pt x="2333684" y="1225333"/>
                </a:cubicBezTo>
                <a:cubicBezTo>
                  <a:pt x="2335084" y="1233516"/>
                  <a:pt x="2336278" y="1241212"/>
                  <a:pt x="2337267" y="1248423"/>
                </a:cubicBezTo>
                <a:lnTo>
                  <a:pt x="2338087" y="1248423"/>
                </a:lnTo>
                <a:cubicBezTo>
                  <a:pt x="2340663" y="1242211"/>
                  <a:pt x="2343598" y="1235282"/>
                  <a:pt x="2346890" y="1227637"/>
                </a:cubicBezTo>
                <a:cubicBezTo>
                  <a:pt x="2350183" y="1219991"/>
                  <a:pt x="2354346" y="1210810"/>
                  <a:pt x="2359379" y="1200093"/>
                </a:cubicBezTo>
                <a:lnTo>
                  <a:pt x="2409745" y="1089507"/>
                </a:lnTo>
                <a:lnTo>
                  <a:pt x="2445778" y="1089507"/>
                </a:lnTo>
                <a:lnTo>
                  <a:pt x="2371664" y="1240231"/>
                </a:lnTo>
                <a:cubicBezTo>
                  <a:pt x="2361188" y="1261742"/>
                  <a:pt x="2350507" y="1281180"/>
                  <a:pt x="2339622" y="1298544"/>
                </a:cubicBezTo>
                <a:cubicBezTo>
                  <a:pt x="2328737" y="1315909"/>
                  <a:pt x="2316623" y="1331148"/>
                  <a:pt x="2303281" y="1344263"/>
                </a:cubicBezTo>
                <a:cubicBezTo>
                  <a:pt x="2291919" y="1355398"/>
                  <a:pt x="2280965" y="1363641"/>
                  <a:pt x="2270421" y="1368991"/>
                </a:cubicBezTo>
                <a:cubicBezTo>
                  <a:pt x="2259877" y="1374341"/>
                  <a:pt x="2251585" y="1377567"/>
                  <a:pt x="2245545" y="1378667"/>
                </a:cubicBezTo>
                <a:lnTo>
                  <a:pt x="2237355" y="1349588"/>
                </a:lnTo>
                <a:cubicBezTo>
                  <a:pt x="2241791" y="1348018"/>
                  <a:pt x="2247251" y="1345731"/>
                  <a:pt x="2253735" y="1342727"/>
                </a:cubicBezTo>
                <a:cubicBezTo>
                  <a:pt x="2260218" y="1339724"/>
                  <a:pt x="2266906" y="1335594"/>
                  <a:pt x="2273798" y="1330338"/>
                </a:cubicBezTo>
                <a:cubicBezTo>
                  <a:pt x="2280453" y="1325167"/>
                  <a:pt x="2287107" y="1318716"/>
                  <a:pt x="2293761" y="1310985"/>
                </a:cubicBezTo>
                <a:cubicBezTo>
                  <a:pt x="2300415" y="1303254"/>
                  <a:pt x="2306455" y="1294551"/>
                  <a:pt x="2311880" y="1284875"/>
                </a:cubicBezTo>
                <a:cubicBezTo>
                  <a:pt x="2312674" y="1283271"/>
                  <a:pt x="2313134" y="1281769"/>
                  <a:pt x="2313262" y="1280369"/>
                </a:cubicBezTo>
                <a:cubicBezTo>
                  <a:pt x="2313390" y="1278970"/>
                  <a:pt x="2313339" y="1277468"/>
                  <a:pt x="2313109" y="1275864"/>
                </a:cubicBezTo>
                <a:close/>
                <a:moveTo>
                  <a:pt x="2080498" y="1089507"/>
                </a:moveTo>
                <a:lnTo>
                  <a:pt x="2114479" y="1089507"/>
                </a:lnTo>
                <a:lnTo>
                  <a:pt x="2093591" y="1200093"/>
                </a:lnTo>
                <a:cubicBezTo>
                  <a:pt x="2092362" y="1205605"/>
                  <a:pt x="2091441" y="1210759"/>
                  <a:pt x="2090827" y="1215554"/>
                </a:cubicBezTo>
                <a:cubicBezTo>
                  <a:pt x="2090212" y="1220350"/>
                  <a:pt x="2089905" y="1224889"/>
                  <a:pt x="2089905" y="1229173"/>
                </a:cubicBezTo>
                <a:cubicBezTo>
                  <a:pt x="2089777" y="1239566"/>
                  <a:pt x="2092183" y="1247859"/>
                  <a:pt x="2097124" y="1254054"/>
                </a:cubicBezTo>
                <a:cubicBezTo>
                  <a:pt x="2102064" y="1260249"/>
                  <a:pt x="2110307" y="1263423"/>
                  <a:pt x="2121852" y="1263577"/>
                </a:cubicBezTo>
                <a:cubicBezTo>
                  <a:pt x="2134770" y="1263295"/>
                  <a:pt x="2147535" y="1256691"/>
                  <a:pt x="2160147" y="1243764"/>
                </a:cubicBezTo>
                <a:cubicBezTo>
                  <a:pt x="2172759" y="1230836"/>
                  <a:pt x="2181428" y="1213276"/>
                  <a:pt x="2186156" y="1191082"/>
                </a:cubicBezTo>
                <a:lnTo>
                  <a:pt x="2205405" y="1089507"/>
                </a:lnTo>
                <a:lnTo>
                  <a:pt x="2239400" y="1089507"/>
                </a:lnTo>
                <a:lnTo>
                  <a:pt x="2212778" y="1229955"/>
                </a:lnTo>
                <a:cubicBezTo>
                  <a:pt x="2208750" y="1252067"/>
                  <a:pt x="2205746" y="1271312"/>
                  <a:pt x="2203767" y="1287691"/>
                </a:cubicBezTo>
                <a:lnTo>
                  <a:pt x="2173049" y="1287691"/>
                </a:lnTo>
                <a:lnTo>
                  <a:pt x="2178374" y="1250471"/>
                </a:lnTo>
                <a:lnTo>
                  <a:pt x="2177554" y="1250471"/>
                </a:lnTo>
                <a:cubicBezTo>
                  <a:pt x="2168569" y="1263488"/>
                  <a:pt x="2157972" y="1273665"/>
                  <a:pt x="2145761" y="1281001"/>
                </a:cubicBezTo>
                <a:cubicBezTo>
                  <a:pt x="2133551" y="1288337"/>
                  <a:pt x="2120802" y="1292069"/>
                  <a:pt x="2107517" y="1292196"/>
                </a:cubicBezTo>
                <a:cubicBezTo>
                  <a:pt x="2094247" y="1292623"/>
                  <a:pt x="2082413" y="1288703"/>
                  <a:pt x="2072016" y="1280435"/>
                </a:cubicBezTo>
                <a:cubicBezTo>
                  <a:pt x="2061619" y="1272168"/>
                  <a:pt x="2056131" y="1256992"/>
                  <a:pt x="2055552" y="1234907"/>
                </a:cubicBezTo>
                <a:cubicBezTo>
                  <a:pt x="2055552" y="1230222"/>
                  <a:pt x="2055858" y="1225154"/>
                  <a:pt x="2056472" y="1219701"/>
                </a:cubicBezTo>
                <a:cubicBezTo>
                  <a:pt x="2057086" y="1214249"/>
                  <a:pt x="2058006" y="1208259"/>
                  <a:pt x="2059232" y="1201731"/>
                </a:cubicBezTo>
                <a:close/>
                <a:moveTo>
                  <a:pt x="1674647" y="1089507"/>
                </a:moveTo>
                <a:lnTo>
                  <a:pt x="1708608" y="1089507"/>
                </a:lnTo>
                <a:lnTo>
                  <a:pt x="1670551" y="1287691"/>
                </a:lnTo>
                <a:lnTo>
                  <a:pt x="1636557" y="1287691"/>
                </a:lnTo>
                <a:close/>
                <a:moveTo>
                  <a:pt x="1236402" y="1089507"/>
                </a:moveTo>
                <a:lnTo>
                  <a:pt x="1271206" y="1089507"/>
                </a:lnTo>
                <a:lnTo>
                  <a:pt x="1288403" y="1202550"/>
                </a:lnTo>
                <a:cubicBezTo>
                  <a:pt x="1289862" y="1213745"/>
                  <a:pt x="1291141" y="1223302"/>
                  <a:pt x="1292241" y="1231220"/>
                </a:cubicBezTo>
                <a:cubicBezTo>
                  <a:pt x="1293342" y="1239139"/>
                  <a:pt x="1294110" y="1245829"/>
                  <a:pt x="1294545" y="1251290"/>
                </a:cubicBezTo>
                <a:lnTo>
                  <a:pt x="1295773" y="1251290"/>
                </a:lnTo>
                <a:cubicBezTo>
                  <a:pt x="1297718" y="1246111"/>
                  <a:pt x="1300277" y="1239881"/>
                  <a:pt x="1303450" y="1232599"/>
                </a:cubicBezTo>
                <a:cubicBezTo>
                  <a:pt x="1306624" y="1225317"/>
                  <a:pt x="1311025" y="1216110"/>
                  <a:pt x="1316655" y="1204978"/>
                </a:cubicBezTo>
                <a:lnTo>
                  <a:pt x="1377255" y="1089507"/>
                </a:lnTo>
                <a:lnTo>
                  <a:pt x="1414516" y="1089507"/>
                </a:lnTo>
                <a:lnTo>
                  <a:pt x="1304372" y="1287691"/>
                </a:lnTo>
                <a:lnTo>
                  <a:pt x="1270796" y="1287691"/>
                </a:lnTo>
                <a:close/>
                <a:moveTo>
                  <a:pt x="10523606" y="1085412"/>
                </a:moveTo>
                <a:cubicBezTo>
                  <a:pt x="10533009" y="1085565"/>
                  <a:pt x="10541440" y="1086587"/>
                  <a:pt x="10548897" y="1088480"/>
                </a:cubicBezTo>
                <a:cubicBezTo>
                  <a:pt x="10556354" y="1090372"/>
                  <a:pt x="10561713" y="1092217"/>
                  <a:pt x="10564973" y="1094013"/>
                </a:cubicBezTo>
                <a:lnTo>
                  <a:pt x="10555143" y="1120997"/>
                </a:lnTo>
                <a:cubicBezTo>
                  <a:pt x="10551260" y="1119076"/>
                  <a:pt x="10546533" y="1117386"/>
                  <a:pt x="10540962" y="1115926"/>
                </a:cubicBezTo>
                <a:cubicBezTo>
                  <a:pt x="10535389" y="1114466"/>
                  <a:pt x="10528922" y="1113698"/>
                  <a:pt x="10521558" y="1113621"/>
                </a:cubicBezTo>
                <a:cubicBezTo>
                  <a:pt x="10504274" y="1113960"/>
                  <a:pt x="10489373" y="1118927"/>
                  <a:pt x="10476854" y="1128523"/>
                </a:cubicBezTo>
                <a:cubicBezTo>
                  <a:pt x="10464334" y="1138118"/>
                  <a:pt x="10454681" y="1150309"/>
                  <a:pt x="10447894" y="1165094"/>
                </a:cubicBezTo>
                <a:cubicBezTo>
                  <a:pt x="10441110" y="1179879"/>
                  <a:pt x="10437676" y="1195225"/>
                  <a:pt x="10437595" y="1211134"/>
                </a:cubicBezTo>
                <a:cubicBezTo>
                  <a:pt x="10437620" y="1227317"/>
                  <a:pt x="10441768" y="1240121"/>
                  <a:pt x="10450036" y="1249544"/>
                </a:cubicBezTo>
                <a:cubicBezTo>
                  <a:pt x="10458304" y="1258967"/>
                  <a:pt x="10470540" y="1263782"/>
                  <a:pt x="10486744" y="1263986"/>
                </a:cubicBezTo>
                <a:cubicBezTo>
                  <a:pt x="10496796" y="1263833"/>
                  <a:pt x="10505670" y="1262604"/>
                  <a:pt x="10513367" y="1260299"/>
                </a:cubicBezTo>
                <a:cubicBezTo>
                  <a:pt x="10521063" y="1257994"/>
                  <a:pt x="10527479" y="1255536"/>
                  <a:pt x="10532617" y="1252924"/>
                </a:cubicBezTo>
                <a:lnTo>
                  <a:pt x="10535893" y="1279930"/>
                </a:lnTo>
                <a:cubicBezTo>
                  <a:pt x="10530688" y="1282571"/>
                  <a:pt x="10523179" y="1285160"/>
                  <a:pt x="10513367" y="1287698"/>
                </a:cubicBezTo>
                <a:cubicBezTo>
                  <a:pt x="10503554" y="1290236"/>
                  <a:pt x="10491948" y="1291599"/>
                  <a:pt x="10478553" y="1291786"/>
                </a:cubicBezTo>
                <a:cubicBezTo>
                  <a:pt x="10452988" y="1291234"/>
                  <a:pt x="10433902" y="1283750"/>
                  <a:pt x="10421295" y="1269334"/>
                </a:cubicBezTo>
                <a:cubicBezTo>
                  <a:pt x="10408686" y="1254917"/>
                  <a:pt x="10402396" y="1236883"/>
                  <a:pt x="10402423" y="1215231"/>
                </a:cubicBezTo>
                <a:cubicBezTo>
                  <a:pt x="10402599" y="1192346"/>
                  <a:pt x="10407793" y="1171112"/>
                  <a:pt x="10418003" y="1151528"/>
                </a:cubicBezTo>
                <a:cubicBezTo>
                  <a:pt x="10428214" y="1131945"/>
                  <a:pt x="10442384" y="1116118"/>
                  <a:pt x="10460513" y="1104046"/>
                </a:cubicBezTo>
                <a:cubicBezTo>
                  <a:pt x="10478643" y="1091974"/>
                  <a:pt x="10499674" y="1085763"/>
                  <a:pt x="10523606" y="1085412"/>
                </a:cubicBezTo>
                <a:close/>
                <a:moveTo>
                  <a:pt x="9885431" y="1085412"/>
                </a:moveTo>
                <a:cubicBezTo>
                  <a:pt x="9894834" y="1085565"/>
                  <a:pt x="9903265" y="1086587"/>
                  <a:pt x="9910721" y="1088480"/>
                </a:cubicBezTo>
                <a:cubicBezTo>
                  <a:pt x="9918180" y="1090372"/>
                  <a:pt x="9923539" y="1092217"/>
                  <a:pt x="9926797" y="1094013"/>
                </a:cubicBezTo>
                <a:lnTo>
                  <a:pt x="9916967" y="1120997"/>
                </a:lnTo>
                <a:cubicBezTo>
                  <a:pt x="9913085" y="1119076"/>
                  <a:pt x="9908358" y="1117386"/>
                  <a:pt x="9902786" y="1115926"/>
                </a:cubicBezTo>
                <a:cubicBezTo>
                  <a:pt x="9897215" y="1114466"/>
                  <a:pt x="9890747" y="1113698"/>
                  <a:pt x="9883382" y="1113621"/>
                </a:cubicBezTo>
                <a:cubicBezTo>
                  <a:pt x="9866099" y="1113960"/>
                  <a:pt x="9851198" y="1118927"/>
                  <a:pt x="9838678" y="1128523"/>
                </a:cubicBezTo>
                <a:cubicBezTo>
                  <a:pt x="9826159" y="1138118"/>
                  <a:pt x="9816506" y="1150309"/>
                  <a:pt x="9809720" y="1165094"/>
                </a:cubicBezTo>
                <a:cubicBezTo>
                  <a:pt x="9802934" y="1179879"/>
                  <a:pt x="9799500" y="1195225"/>
                  <a:pt x="9799420" y="1211134"/>
                </a:cubicBezTo>
                <a:cubicBezTo>
                  <a:pt x="9799445" y="1227317"/>
                  <a:pt x="9803592" y="1240121"/>
                  <a:pt x="9811861" y="1249544"/>
                </a:cubicBezTo>
                <a:cubicBezTo>
                  <a:pt x="9820129" y="1258967"/>
                  <a:pt x="9832364" y="1263782"/>
                  <a:pt x="9848569" y="1263986"/>
                </a:cubicBezTo>
                <a:cubicBezTo>
                  <a:pt x="9858621" y="1263833"/>
                  <a:pt x="9867495" y="1262604"/>
                  <a:pt x="9875191" y="1260299"/>
                </a:cubicBezTo>
                <a:cubicBezTo>
                  <a:pt x="9882888" y="1257994"/>
                  <a:pt x="9889305" y="1255536"/>
                  <a:pt x="9894441" y="1252924"/>
                </a:cubicBezTo>
                <a:lnTo>
                  <a:pt x="9897717" y="1279930"/>
                </a:lnTo>
                <a:cubicBezTo>
                  <a:pt x="9892513" y="1282571"/>
                  <a:pt x="9885004" y="1285160"/>
                  <a:pt x="9875191" y="1287698"/>
                </a:cubicBezTo>
                <a:cubicBezTo>
                  <a:pt x="9865379" y="1290236"/>
                  <a:pt x="9853773" y="1291599"/>
                  <a:pt x="9840377" y="1291786"/>
                </a:cubicBezTo>
                <a:cubicBezTo>
                  <a:pt x="9814813" y="1291234"/>
                  <a:pt x="9795727" y="1283750"/>
                  <a:pt x="9783118" y="1269334"/>
                </a:cubicBezTo>
                <a:cubicBezTo>
                  <a:pt x="9770511" y="1254917"/>
                  <a:pt x="9764221" y="1236883"/>
                  <a:pt x="9764248" y="1215231"/>
                </a:cubicBezTo>
                <a:cubicBezTo>
                  <a:pt x="9764424" y="1192346"/>
                  <a:pt x="9769617" y="1171112"/>
                  <a:pt x="9779829" y="1151528"/>
                </a:cubicBezTo>
                <a:cubicBezTo>
                  <a:pt x="9790039" y="1131945"/>
                  <a:pt x="9804210" y="1116118"/>
                  <a:pt x="9822339" y="1104046"/>
                </a:cubicBezTo>
                <a:cubicBezTo>
                  <a:pt x="9840468" y="1091974"/>
                  <a:pt x="9861499" y="1085763"/>
                  <a:pt x="9885431" y="1085412"/>
                </a:cubicBezTo>
                <a:close/>
                <a:moveTo>
                  <a:pt x="7304155" y="1085412"/>
                </a:moveTo>
                <a:cubicBezTo>
                  <a:pt x="7313559" y="1085565"/>
                  <a:pt x="7321989" y="1086587"/>
                  <a:pt x="7329446" y="1088480"/>
                </a:cubicBezTo>
                <a:cubicBezTo>
                  <a:pt x="7336905" y="1090372"/>
                  <a:pt x="7342264" y="1092217"/>
                  <a:pt x="7345522" y="1094013"/>
                </a:cubicBezTo>
                <a:lnTo>
                  <a:pt x="7335693" y="1120997"/>
                </a:lnTo>
                <a:cubicBezTo>
                  <a:pt x="7331810" y="1119076"/>
                  <a:pt x="7327084" y="1117386"/>
                  <a:pt x="7321511" y="1115926"/>
                </a:cubicBezTo>
                <a:cubicBezTo>
                  <a:pt x="7315940" y="1114466"/>
                  <a:pt x="7309472" y="1113698"/>
                  <a:pt x="7302107" y="1113621"/>
                </a:cubicBezTo>
                <a:cubicBezTo>
                  <a:pt x="7284825" y="1113960"/>
                  <a:pt x="7269923" y="1118927"/>
                  <a:pt x="7257404" y="1128523"/>
                </a:cubicBezTo>
                <a:cubicBezTo>
                  <a:pt x="7244884" y="1138118"/>
                  <a:pt x="7235231" y="1150309"/>
                  <a:pt x="7228445" y="1165094"/>
                </a:cubicBezTo>
                <a:cubicBezTo>
                  <a:pt x="7221659" y="1179879"/>
                  <a:pt x="7218226" y="1195225"/>
                  <a:pt x="7218144" y="1211134"/>
                </a:cubicBezTo>
                <a:cubicBezTo>
                  <a:pt x="7218170" y="1227317"/>
                  <a:pt x="7222317" y="1240121"/>
                  <a:pt x="7230586" y="1249544"/>
                </a:cubicBezTo>
                <a:cubicBezTo>
                  <a:pt x="7238854" y="1258967"/>
                  <a:pt x="7251090" y="1263782"/>
                  <a:pt x="7267294" y="1263986"/>
                </a:cubicBezTo>
                <a:cubicBezTo>
                  <a:pt x="7277346" y="1263833"/>
                  <a:pt x="7286219" y="1262604"/>
                  <a:pt x="7293916" y="1260299"/>
                </a:cubicBezTo>
                <a:cubicBezTo>
                  <a:pt x="7301613" y="1257994"/>
                  <a:pt x="7308030" y="1255536"/>
                  <a:pt x="7313166" y="1252924"/>
                </a:cubicBezTo>
                <a:lnTo>
                  <a:pt x="7316443" y="1279930"/>
                </a:lnTo>
                <a:cubicBezTo>
                  <a:pt x="7311238" y="1282571"/>
                  <a:pt x="7303729" y="1285160"/>
                  <a:pt x="7293916" y="1287698"/>
                </a:cubicBezTo>
                <a:cubicBezTo>
                  <a:pt x="7284104" y="1290236"/>
                  <a:pt x="7272499" y="1291599"/>
                  <a:pt x="7259102" y="1291786"/>
                </a:cubicBezTo>
                <a:cubicBezTo>
                  <a:pt x="7233538" y="1291234"/>
                  <a:pt x="7214452" y="1283750"/>
                  <a:pt x="7201845" y="1269334"/>
                </a:cubicBezTo>
                <a:cubicBezTo>
                  <a:pt x="7189237" y="1254917"/>
                  <a:pt x="7182946" y="1236883"/>
                  <a:pt x="7182972" y="1215231"/>
                </a:cubicBezTo>
                <a:cubicBezTo>
                  <a:pt x="7183149" y="1192346"/>
                  <a:pt x="7188342" y="1171112"/>
                  <a:pt x="7198554" y="1151528"/>
                </a:cubicBezTo>
                <a:cubicBezTo>
                  <a:pt x="7208764" y="1131945"/>
                  <a:pt x="7222935" y="1116118"/>
                  <a:pt x="7241064" y="1104046"/>
                </a:cubicBezTo>
                <a:cubicBezTo>
                  <a:pt x="7259193" y="1091974"/>
                  <a:pt x="7280224" y="1085763"/>
                  <a:pt x="7304155" y="1085412"/>
                </a:cubicBezTo>
                <a:close/>
                <a:moveTo>
                  <a:pt x="10683620" y="1085002"/>
                </a:moveTo>
                <a:cubicBezTo>
                  <a:pt x="10701468" y="1085242"/>
                  <a:pt x="10716103" y="1089263"/>
                  <a:pt x="10727528" y="1097065"/>
                </a:cubicBezTo>
                <a:cubicBezTo>
                  <a:pt x="10738953" y="1104868"/>
                  <a:pt x="10747397" y="1115015"/>
                  <a:pt x="10752859" y="1127507"/>
                </a:cubicBezTo>
                <a:cubicBezTo>
                  <a:pt x="10758323" y="1139998"/>
                  <a:pt x="10761036" y="1153397"/>
                  <a:pt x="10760997" y="1167704"/>
                </a:cubicBezTo>
                <a:cubicBezTo>
                  <a:pt x="10760872" y="1188459"/>
                  <a:pt x="10756304" y="1208262"/>
                  <a:pt x="10747296" y="1227111"/>
                </a:cubicBezTo>
                <a:cubicBezTo>
                  <a:pt x="10738286" y="1245961"/>
                  <a:pt x="10725590" y="1261419"/>
                  <a:pt x="10709205" y="1273486"/>
                </a:cubicBezTo>
                <a:cubicBezTo>
                  <a:pt x="10692820" y="1285553"/>
                  <a:pt x="10673502" y="1291790"/>
                  <a:pt x="10651250" y="1292196"/>
                </a:cubicBezTo>
                <a:cubicBezTo>
                  <a:pt x="10626340" y="1291592"/>
                  <a:pt x="10607248" y="1283596"/>
                  <a:pt x="10593974" y="1268207"/>
                </a:cubicBezTo>
                <a:cubicBezTo>
                  <a:pt x="10580699" y="1252817"/>
                  <a:pt x="10573999" y="1233656"/>
                  <a:pt x="10573873" y="1210723"/>
                </a:cubicBezTo>
                <a:cubicBezTo>
                  <a:pt x="10574036" y="1188663"/>
                  <a:pt x="10578755" y="1168147"/>
                  <a:pt x="10588030" y="1149176"/>
                </a:cubicBezTo>
                <a:cubicBezTo>
                  <a:pt x="10597305" y="1130205"/>
                  <a:pt x="10610153" y="1114853"/>
                  <a:pt x="10626575" y="1103120"/>
                </a:cubicBezTo>
                <a:cubicBezTo>
                  <a:pt x="10642997" y="1091387"/>
                  <a:pt x="10662012" y="1085348"/>
                  <a:pt x="10683620" y="1085002"/>
                </a:cubicBezTo>
                <a:close/>
                <a:moveTo>
                  <a:pt x="10061731" y="1085002"/>
                </a:moveTo>
                <a:cubicBezTo>
                  <a:pt x="10071332" y="1085044"/>
                  <a:pt x="10080862" y="1085777"/>
                  <a:pt x="10090318" y="1087201"/>
                </a:cubicBezTo>
                <a:cubicBezTo>
                  <a:pt x="10099775" y="1088625"/>
                  <a:pt x="10107981" y="1090486"/>
                  <a:pt x="10114935" y="1092783"/>
                </a:cubicBezTo>
                <a:lnTo>
                  <a:pt x="10094867" y="1195970"/>
                </a:lnTo>
                <a:cubicBezTo>
                  <a:pt x="10091590" y="1213457"/>
                  <a:pt x="10089235" y="1230280"/>
                  <a:pt x="10087801" y="1246437"/>
                </a:cubicBezTo>
                <a:cubicBezTo>
                  <a:pt x="10086369" y="1262594"/>
                  <a:pt x="10085857" y="1276345"/>
                  <a:pt x="10086265" y="1287691"/>
                </a:cubicBezTo>
                <a:lnTo>
                  <a:pt x="10054780" y="1287691"/>
                </a:lnTo>
                <a:cubicBezTo>
                  <a:pt x="10054812" y="1281640"/>
                  <a:pt x="10055257" y="1274184"/>
                  <a:pt x="10056108" y="1265323"/>
                </a:cubicBezTo>
                <a:cubicBezTo>
                  <a:pt x="10056960" y="1256462"/>
                  <a:pt x="10058017" y="1246866"/>
                  <a:pt x="10059277" y="1236536"/>
                </a:cubicBezTo>
                <a:lnTo>
                  <a:pt x="10058459" y="1236536"/>
                </a:lnTo>
                <a:cubicBezTo>
                  <a:pt x="10047519" y="1256767"/>
                  <a:pt x="10035500" y="1271162"/>
                  <a:pt x="10022404" y="1279719"/>
                </a:cubicBezTo>
                <a:cubicBezTo>
                  <a:pt x="10009308" y="1288277"/>
                  <a:pt x="9995650" y="1292436"/>
                  <a:pt x="9981425" y="1292196"/>
                </a:cubicBezTo>
                <a:cubicBezTo>
                  <a:pt x="9963827" y="1291823"/>
                  <a:pt x="9949994" y="1285619"/>
                  <a:pt x="9939927" y="1273584"/>
                </a:cubicBezTo>
                <a:cubicBezTo>
                  <a:pt x="9929861" y="1261549"/>
                  <a:pt x="9924730" y="1245922"/>
                  <a:pt x="9924534" y="1226702"/>
                </a:cubicBezTo>
                <a:cubicBezTo>
                  <a:pt x="9924627" y="1203284"/>
                  <a:pt x="9930079" y="1180841"/>
                  <a:pt x="9940891" y="1159373"/>
                </a:cubicBezTo>
                <a:cubicBezTo>
                  <a:pt x="9951705" y="1137906"/>
                  <a:pt x="9967320" y="1120263"/>
                  <a:pt x="9987737" y="1106443"/>
                </a:cubicBezTo>
                <a:cubicBezTo>
                  <a:pt x="10008156" y="1092624"/>
                  <a:pt x="10032821" y="1085477"/>
                  <a:pt x="10061731" y="1085002"/>
                </a:cubicBezTo>
                <a:close/>
                <a:moveTo>
                  <a:pt x="8727067" y="1085002"/>
                </a:moveTo>
                <a:cubicBezTo>
                  <a:pt x="8738774" y="1085121"/>
                  <a:pt x="8750276" y="1086518"/>
                  <a:pt x="8761573" y="1089192"/>
                </a:cubicBezTo>
                <a:cubicBezTo>
                  <a:pt x="8772871" y="1091867"/>
                  <a:pt x="8782530" y="1095103"/>
                  <a:pt x="8790551" y="1098902"/>
                </a:cubicBezTo>
                <a:lnTo>
                  <a:pt x="8760242" y="1262754"/>
                </a:lnTo>
                <a:cubicBezTo>
                  <a:pt x="8756291" y="1283602"/>
                  <a:pt x="8751189" y="1301362"/>
                  <a:pt x="8744934" y="1316034"/>
                </a:cubicBezTo>
                <a:cubicBezTo>
                  <a:pt x="8738679" y="1330706"/>
                  <a:pt x="8730403" y="1342434"/>
                  <a:pt x="8720104" y="1351216"/>
                </a:cubicBezTo>
                <a:cubicBezTo>
                  <a:pt x="8710053" y="1359648"/>
                  <a:pt x="8698925" y="1365473"/>
                  <a:pt x="8686724" y="1368693"/>
                </a:cubicBezTo>
                <a:cubicBezTo>
                  <a:pt x="8674522" y="1371912"/>
                  <a:pt x="8662575" y="1373445"/>
                  <a:pt x="8650886" y="1373292"/>
                </a:cubicBezTo>
                <a:cubicBezTo>
                  <a:pt x="8638641" y="1373224"/>
                  <a:pt x="8627319" y="1371929"/>
                  <a:pt x="8616920" y="1369408"/>
                </a:cubicBezTo>
                <a:cubicBezTo>
                  <a:pt x="8606522" y="1366887"/>
                  <a:pt x="8598065" y="1363548"/>
                  <a:pt x="8591549" y="1359392"/>
                </a:cubicBezTo>
                <a:lnTo>
                  <a:pt x="8601378" y="1332783"/>
                </a:lnTo>
                <a:cubicBezTo>
                  <a:pt x="8607444" y="1336558"/>
                  <a:pt x="8615046" y="1339667"/>
                  <a:pt x="8624183" y="1342110"/>
                </a:cubicBezTo>
                <a:cubicBezTo>
                  <a:pt x="8633319" y="1344552"/>
                  <a:pt x="8643176" y="1345816"/>
                  <a:pt x="8653753" y="1345901"/>
                </a:cubicBezTo>
                <a:cubicBezTo>
                  <a:pt x="8670494" y="1346302"/>
                  <a:pt x="8685034" y="1341196"/>
                  <a:pt x="8697373" y="1330585"/>
                </a:cubicBezTo>
                <a:cubicBezTo>
                  <a:pt x="8709711" y="1319973"/>
                  <a:pt x="8718926" y="1301450"/>
                  <a:pt x="8725019" y="1275018"/>
                </a:cubicBezTo>
                <a:lnTo>
                  <a:pt x="8731572" y="1245550"/>
                </a:lnTo>
                <a:lnTo>
                  <a:pt x="8730343" y="1245550"/>
                </a:lnTo>
                <a:cubicBezTo>
                  <a:pt x="8721665" y="1259662"/>
                  <a:pt x="8711477" y="1270215"/>
                  <a:pt x="8699779" y="1277211"/>
                </a:cubicBezTo>
                <a:cubicBezTo>
                  <a:pt x="8688080" y="1284207"/>
                  <a:pt x="8675332" y="1287700"/>
                  <a:pt x="8661535" y="1287691"/>
                </a:cubicBezTo>
                <a:cubicBezTo>
                  <a:pt x="8641656" y="1287027"/>
                  <a:pt x="8626666" y="1279970"/>
                  <a:pt x="8616566" y="1266518"/>
                </a:cubicBezTo>
                <a:cubicBezTo>
                  <a:pt x="8606466" y="1253066"/>
                  <a:pt x="8601403" y="1237200"/>
                  <a:pt x="8601378" y="1218919"/>
                </a:cubicBezTo>
                <a:cubicBezTo>
                  <a:pt x="8601383" y="1196112"/>
                  <a:pt x="8606511" y="1174584"/>
                  <a:pt x="8616762" y="1154336"/>
                </a:cubicBezTo>
                <a:cubicBezTo>
                  <a:pt x="8627013" y="1134087"/>
                  <a:pt x="8641542" y="1117572"/>
                  <a:pt x="8660350" y="1104789"/>
                </a:cubicBezTo>
                <a:cubicBezTo>
                  <a:pt x="8679157" y="1092007"/>
                  <a:pt x="8701396" y="1085411"/>
                  <a:pt x="8727067" y="1085002"/>
                </a:cubicBezTo>
                <a:close/>
                <a:moveTo>
                  <a:pt x="8449150" y="1085002"/>
                </a:moveTo>
                <a:cubicBezTo>
                  <a:pt x="8461634" y="1084695"/>
                  <a:pt x="8472990" y="1088683"/>
                  <a:pt x="8483217" y="1096967"/>
                </a:cubicBezTo>
                <a:cubicBezTo>
                  <a:pt x="8493443" y="1105251"/>
                  <a:pt x="8498863" y="1119676"/>
                  <a:pt x="8499476" y="1140244"/>
                </a:cubicBezTo>
                <a:cubicBezTo>
                  <a:pt x="8499451" y="1144672"/>
                  <a:pt x="8499093" y="1149741"/>
                  <a:pt x="8498403" y="1155449"/>
                </a:cubicBezTo>
                <a:cubicBezTo>
                  <a:pt x="8497713" y="1161158"/>
                  <a:pt x="8496844" y="1166738"/>
                  <a:pt x="8495796" y="1172190"/>
                </a:cubicBezTo>
                <a:lnTo>
                  <a:pt x="8473711" y="1287691"/>
                </a:lnTo>
                <a:lnTo>
                  <a:pt x="8439730" y="1287691"/>
                </a:lnTo>
                <a:lnTo>
                  <a:pt x="8461438" y="1173419"/>
                </a:lnTo>
                <a:cubicBezTo>
                  <a:pt x="8462274" y="1169468"/>
                  <a:pt x="8462955" y="1165287"/>
                  <a:pt x="8463485" y="1160876"/>
                </a:cubicBezTo>
                <a:cubicBezTo>
                  <a:pt x="8464014" y="1156464"/>
                  <a:pt x="8464287" y="1152181"/>
                  <a:pt x="8464304" y="1148025"/>
                </a:cubicBezTo>
                <a:cubicBezTo>
                  <a:pt x="8464466" y="1137795"/>
                  <a:pt x="8462196" y="1129484"/>
                  <a:pt x="8457495" y="1123093"/>
                </a:cubicBezTo>
                <a:cubicBezTo>
                  <a:pt x="8452793" y="1116702"/>
                  <a:pt x="8444687" y="1113408"/>
                  <a:pt x="8433176" y="1113212"/>
                </a:cubicBezTo>
                <a:cubicBezTo>
                  <a:pt x="8424901" y="1113267"/>
                  <a:pt x="8416149" y="1116387"/>
                  <a:pt x="8406918" y="1122571"/>
                </a:cubicBezTo>
                <a:cubicBezTo>
                  <a:pt x="8397687" y="1128755"/>
                  <a:pt x="8389298" y="1137670"/>
                  <a:pt x="8381752" y="1149315"/>
                </a:cubicBezTo>
                <a:cubicBezTo>
                  <a:pt x="8374205" y="1160960"/>
                  <a:pt x="8368820" y="1175002"/>
                  <a:pt x="8365597" y="1191440"/>
                </a:cubicBezTo>
                <a:lnTo>
                  <a:pt x="8347575" y="1287691"/>
                </a:lnTo>
                <a:lnTo>
                  <a:pt x="8313581" y="1287691"/>
                </a:lnTo>
                <a:lnTo>
                  <a:pt x="8340203" y="1147243"/>
                </a:lnTo>
                <a:cubicBezTo>
                  <a:pt x="8342413" y="1136187"/>
                  <a:pt x="8344239" y="1125848"/>
                  <a:pt x="8345681" y="1116226"/>
                </a:cubicBezTo>
                <a:cubicBezTo>
                  <a:pt x="8347122" y="1106603"/>
                  <a:pt x="8348437" y="1097697"/>
                  <a:pt x="8349623" y="1089507"/>
                </a:cubicBezTo>
                <a:lnTo>
                  <a:pt x="8379932" y="1089507"/>
                </a:lnTo>
                <a:lnTo>
                  <a:pt x="8375017" y="1128366"/>
                </a:lnTo>
                <a:lnTo>
                  <a:pt x="8375836" y="1128366"/>
                </a:lnTo>
                <a:cubicBezTo>
                  <a:pt x="8384778" y="1114384"/>
                  <a:pt x="8395564" y="1103678"/>
                  <a:pt x="8408193" y="1096249"/>
                </a:cubicBezTo>
                <a:cubicBezTo>
                  <a:pt x="8420821" y="1088819"/>
                  <a:pt x="8434473" y="1085070"/>
                  <a:pt x="8449150" y="1085002"/>
                </a:cubicBezTo>
                <a:close/>
                <a:moveTo>
                  <a:pt x="8242456" y="1085002"/>
                </a:moveTo>
                <a:cubicBezTo>
                  <a:pt x="8252058" y="1085044"/>
                  <a:pt x="8261586" y="1085777"/>
                  <a:pt x="8271044" y="1087201"/>
                </a:cubicBezTo>
                <a:cubicBezTo>
                  <a:pt x="8280500" y="1088625"/>
                  <a:pt x="8288706" y="1090486"/>
                  <a:pt x="8295660" y="1092783"/>
                </a:cubicBezTo>
                <a:lnTo>
                  <a:pt x="8275592" y="1195970"/>
                </a:lnTo>
                <a:cubicBezTo>
                  <a:pt x="8272314" y="1213457"/>
                  <a:pt x="8269960" y="1230280"/>
                  <a:pt x="8268526" y="1246437"/>
                </a:cubicBezTo>
                <a:cubicBezTo>
                  <a:pt x="8267093" y="1262594"/>
                  <a:pt x="8266582" y="1276345"/>
                  <a:pt x="8266990" y="1287691"/>
                </a:cubicBezTo>
                <a:lnTo>
                  <a:pt x="8235504" y="1287691"/>
                </a:lnTo>
                <a:cubicBezTo>
                  <a:pt x="8235538" y="1281640"/>
                  <a:pt x="8235982" y="1274184"/>
                  <a:pt x="8236833" y="1265323"/>
                </a:cubicBezTo>
                <a:cubicBezTo>
                  <a:pt x="8237684" y="1256462"/>
                  <a:pt x="8238741" y="1246866"/>
                  <a:pt x="8240002" y="1236536"/>
                </a:cubicBezTo>
                <a:lnTo>
                  <a:pt x="8239184" y="1236536"/>
                </a:lnTo>
                <a:cubicBezTo>
                  <a:pt x="8228242" y="1256767"/>
                  <a:pt x="8216224" y="1271162"/>
                  <a:pt x="8203129" y="1279719"/>
                </a:cubicBezTo>
                <a:cubicBezTo>
                  <a:pt x="8190033" y="1288277"/>
                  <a:pt x="8176374" y="1292436"/>
                  <a:pt x="8162150" y="1292196"/>
                </a:cubicBezTo>
                <a:cubicBezTo>
                  <a:pt x="8144553" y="1291823"/>
                  <a:pt x="8130720" y="1285619"/>
                  <a:pt x="8120652" y="1273584"/>
                </a:cubicBezTo>
                <a:cubicBezTo>
                  <a:pt x="8110585" y="1261549"/>
                  <a:pt x="8105454" y="1245922"/>
                  <a:pt x="8105259" y="1226702"/>
                </a:cubicBezTo>
                <a:cubicBezTo>
                  <a:pt x="8105352" y="1203284"/>
                  <a:pt x="8110804" y="1180841"/>
                  <a:pt x="8121617" y="1159373"/>
                </a:cubicBezTo>
                <a:cubicBezTo>
                  <a:pt x="8132429" y="1137906"/>
                  <a:pt x="8148045" y="1120263"/>
                  <a:pt x="8168463" y="1106443"/>
                </a:cubicBezTo>
                <a:cubicBezTo>
                  <a:pt x="8188881" y="1092624"/>
                  <a:pt x="8213545" y="1085477"/>
                  <a:pt x="8242456" y="1085002"/>
                </a:cubicBezTo>
                <a:close/>
                <a:moveTo>
                  <a:pt x="8012692" y="1085002"/>
                </a:moveTo>
                <a:cubicBezTo>
                  <a:pt x="8024398" y="1085121"/>
                  <a:pt x="8035900" y="1086518"/>
                  <a:pt x="8047199" y="1089192"/>
                </a:cubicBezTo>
                <a:cubicBezTo>
                  <a:pt x="8058495" y="1091867"/>
                  <a:pt x="8068155" y="1095103"/>
                  <a:pt x="8076176" y="1098902"/>
                </a:cubicBezTo>
                <a:lnTo>
                  <a:pt x="8045868" y="1262754"/>
                </a:lnTo>
                <a:cubicBezTo>
                  <a:pt x="8041916" y="1283602"/>
                  <a:pt x="8036814" y="1301362"/>
                  <a:pt x="8030560" y="1316034"/>
                </a:cubicBezTo>
                <a:cubicBezTo>
                  <a:pt x="8024305" y="1330706"/>
                  <a:pt x="8016028" y="1342434"/>
                  <a:pt x="8005730" y="1351216"/>
                </a:cubicBezTo>
                <a:cubicBezTo>
                  <a:pt x="7995677" y="1359648"/>
                  <a:pt x="7984550" y="1365473"/>
                  <a:pt x="7972349" y="1368693"/>
                </a:cubicBezTo>
                <a:cubicBezTo>
                  <a:pt x="7960146" y="1371912"/>
                  <a:pt x="7948201" y="1373445"/>
                  <a:pt x="7936511" y="1373292"/>
                </a:cubicBezTo>
                <a:cubicBezTo>
                  <a:pt x="7924266" y="1373224"/>
                  <a:pt x="7912944" y="1371929"/>
                  <a:pt x="7902546" y="1369408"/>
                </a:cubicBezTo>
                <a:cubicBezTo>
                  <a:pt x="7892148" y="1366887"/>
                  <a:pt x="7883689" y="1363548"/>
                  <a:pt x="7877174" y="1359392"/>
                </a:cubicBezTo>
                <a:lnTo>
                  <a:pt x="7887004" y="1332783"/>
                </a:lnTo>
                <a:cubicBezTo>
                  <a:pt x="7893070" y="1336558"/>
                  <a:pt x="7900670" y="1339667"/>
                  <a:pt x="7909807" y="1342110"/>
                </a:cubicBezTo>
                <a:cubicBezTo>
                  <a:pt x="7918944" y="1344552"/>
                  <a:pt x="7928800" y="1345816"/>
                  <a:pt x="7939378" y="1345901"/>
                </a:cubicBezTo>
                <a:cubicBezTo>
                  <a:pt x="7956120" y="1346302"/>
                  <a:pt x="7970660" y="1341196"/>
                  <a:pt x="7982998" y="1330585"/>
                </a:cubicBezTo>
                <a:cubicBezTo>
                  <a:pt x="7995336" y="1319973"/>
                  <a:pt x="8004552" y="1301450"/>
                  <a:pt x="8010644" y="1275018"/>
                </a:cubicBezTo>
                <a:lnTo>
                  <a:pt x="8017197" y="1245550"/>
                </a:lnTo>
                <a:lnTo>
                  <a:pt x="8015968" y="1245550"/>
                </a:lnTo>
                <a:cubicBezTo>
                  <a:pt x="8007291" y="1259662"/>
                  <a:pt x="7997102" y="1270215"/>
                  <a:pt x="7985404" y="1277211"/>
                </a:cubicBezTo>
                <a:cubicBezTo>
                  <a:pt x="7973706" y="1284207"/>
                  <a:pt x="7960958" y="1287700"/>
                  <a:pt x="7947160" y="1287691"/>
                </a:cubicBezTo>
                <a:cubicBezTo>
                  <a:pt x="7927281" y="1287027"/>
                  <a:pt x="7912292" y="1279970"/>
                  <a:pt x="7902192" y="1266518"/>
                </a:cubicBezTo>
                <a:cubicBezTo>
                  <a:pt x="7892090" y="1253066"/>
                  <a:pt x="7887028" y="1237200"/>
                  <a:pt x="7887004" y="1218919"/>
                </a:cubicBezTo>
                <a:cubicBezTo>
                  <a:pt x="7887008" y="1196112"/>
                  <a:pt x="7892136" y="1174584"/>
                  <a:pt x="7902388" y="1154336"/>
                </a:cubicBezTo>
                <a:cubicBezTo>
                  <a:pt x="7912639" y="1134087"/>
                  <a:pt x="7927167" y="1117572"/>
                  <a:pt x="7945974" y="1104789"/>
                </a:cubicBezTo>
                <a:cubicBezTo>
                  <a:pt x="7964781" y="1092007"/>
                  <a:pt x="7987020" y="1085411"/>
                  <a:pt x="8012692" y="1085002"/>
                </a:cubicBezTo>
                <a:close/>
                <a:moveTo>
                  <a:pt x="7489981" y="1085002"/>
                </a:moveTo>
                <a:cubicBezTo>
                  <a:pt x="7499583" y="1085044"/>
                  <a:pt x="7509112" y="1085777"/>
                  <a:pt x="7518569" y="1087201"/>
                </a:cubicBezTo>
                <a:cubicBezTo>
                  <a:pt x="7528026" y="1088625"/>
                  <a:pt x="7536231" y="1090486"/>
                  <a:pt x="7543186" y="1092783"/>
                </a:cubicBezTo>
                <a:lnTo>
                  <a:pt x="7523117" y="1195970"/>
                </a:lnTo>
                <a:cubicBezTo>
                  <a:pt x="7519840" y="1213457"/>
                  <a:pt x="7517485" y="1230280"/>
                  <a:pt x="7516052" y="1246437"/>
                </a:cubicBezTo>
                <a:cubicBezTo>
                  <a:pt x="7514618" y="1262594"/>
                  <a:pt x="7514107" y="1276345"/>
                  <a:pt x="7514515" y="1287691"/>
                </a:cubicBezTo>
                <a:lnTo>
                  <a:pt x="7483029" y="1287691"/>
                </a:lnTo>
                <a:cubicBezTo>
                  <a:pt x="7483064" y="1281640"/>
                  <a:pt x="7483506" y="1274184"/>
                  <a:pt x="7484358" y="1265323"/>
                </a:cubicBezTo>
                <a:cubicBezTo>
                  <a:pt x="7485210" y="1256462"/>
                  <a:pt x="7486266" y="1246866"/>
                  <a:pt x="7487527" y="1236536"/>
                </a:cubicBezTo>
                <a:lnTo>
                  <a:pt x="7486710" y="1236536"/>
                </a:lnTo>
                <a:cubicBezTo>
                  <a:pt x="7475768" y="1256767"/>
                  <a:pt x="7463750" y="1271162"/>
                  <a:pt x="7450655" y="1279719"/>
                </a:cubicBezTo>
                <a:cubicBezTo>
                  <a:pt x="7437558" y="1288277"/>
                  <a:pt x="7423899" y="1292436"/>
                  <a:pt x="7409676" y="1292196"/>
                </a:cubicBezTo>
                <a:cubicBezTo>
                  <a:pt x="7392077" y="1291823"/>
                  <a:pt x="7378245" y="1285619"/>
                  <a:pt x="7368178" y="1273584"/>
                </a:cubicBezTo>
                <a:cubicBezTo>
                  <a:pt x="7358110" y="1261549"/>
                  <a:pt x="7352980" y="1245922"/>
                  <a:pt x="7352784" y="1226702"/>
                </a:cubicBezTo>
                <a:cubicBezTo>
                  <a:pt x="7352877" y="1203284"/>
                  <a:pt x="7358330" y="1180841"/>
                  <a:pt x="7369143" y="1159373"/>
                </a:cubicBezTo>
                <a:cubicBezTo>
                  <a:pt x="7379955" y="1137906"/>
                  <a:pt x="7395570" y="1120263"/>
                  <a:pt x="7415989" y="1106443"/>
                </a:cubicBezTo>
                <a:cubicBezTo>
                  <a:pt x="7436407" y="1092624"/>
                  <a:pt x="7461070" y="1085477"/>
                  <a:pt x="7489981" y="1085002"/>
                </a:cubicBezTo>
                <a:close/>
                <a:moveTo>
                  <a:pt x="7022092" y="1085002"/>
                </a:moveTo>
                <a:cubicBezTo>
                  <a:pt x="7033799" y="1085121"/>
                  <a:pt x="7045302" y="1086518"/>
                  <a:pt x="7056599" y="1089192"/>
                </a:cubicBezTo>
                <a:cubicBezTo>
                  <a:pt x="7067896" y="1091867"/>
                  <a:pt x="7077555" y="1095103"/>
                  <a:pt x="7085576" y="1098902"/>
                </a:cubicBezTo>
                <a:lnTo>
                  <a:pt x="7055267" y="1262754"/>
                </a:lnTo>
                <a:cubicBezTo>
                  <a:pt x="7051317" y="1283602"/>
                  <a:pt x="7046214" y="1301362"/>
                  <a:pt x="7039959" y="1316034"/>
                </a:cubicBezTo>
                <a:cubicBezTo>
                  <a:pt x="7033706" y="1330706"/>
                  <a:pt x="7025428" y="1342434"/>
                  <a:pt x="7015129" y="1351216"/>
                </a:cubicBezTo>
                <a:cubicBezTo>
                  <a:pt x="7005078" y="1359648"/>
                  <a:pt x="6993951" y="1365473"/>
                  <a:pt x="6981748" y="1368693"/>
                </a:cubicBezTo>
                <a:cubicBezTo>
                  <a:pt x="6969547" y="1371912"/>
                  <a:pt x="6957601" y="1373445"/>
                  <a:pt x="6945911" y="1373292"/>
                </a:cubicBezTo>
                <a:cubicBezTo>
                  <a:pt x="6933666" y="1373224"/>
                  <a:pt x="6922344" y="1371929"/>
                  <a:pt x="6911946" y="1369408"/>
                </a:cubicBezTo>
                <a:cubicBezTo>
                  <a:pt x="6901547" y="1366887"/>
                  <a:pt x="6893090" y="1363548"/>
                  <a:pt x="6886573" y="1359392"/>
                </a:cubicBezTo>
                <a:lnTo>
                  <a:pt x="6896404" y="1332783"/>
                </a:lnTo>
                <a:cubicBezTo>
                  <a:pt x="6902470" y="1336558"/>
                  <a:pt x="6910071" y="1339667"/>
                  <a:pt x="6919207" y="1342110"/>
                </a:cubicBezTo>
                <a:cubicBezTo>
                  <a:pt x="6928344" y="1344552"/>
                  <a:pt x="6938201" y="1345816"/>
                  <a:pt x="6948778" y="1345901"/>
                </a:cubicBezTo>
                <a:cubicBezTo>
                  <a:pt x="6965519" y="1346302"/>
                  <a:pt x="6980059" y="1341196"/>
                  <a:pt x="6992398" y="1330585"/>
                </a:cubicBezTo>
                <a:cubicBezTo>
                  <a:pt x="7004736" y="1319973"/>
                  <a:pt x="7013952" y="1301450"/>
                  <a:pt x="7020044" y="1275018"/>
                </a:cubicBezTo>
                <a:lnTo>
                  <a:pt x="7026597" y="1245550"/>
                </a:lnTo>
                <a:lnTo>
                  <a:pt x="7025368" y="1245550"/>
                </a:lnTo>
                <a:cubicBezTo>
                  <a:pt x="7016690" y="1259662"/>
                  <a:pt x="7006502" y="1270215"/>
                  <a:pt x="6994804" y="1277211"/>
                </a:cubicBezTo>
                <a:cubicBezTo>
                  <a:pt x="6983105" y="1284207"/>
                  <a:pt x="6970357" y="1287700"/>
                  <a:pt x="6956560" y="1287691"/>
                </a:cubicBezTo>
                <a:cubicBezTo>
                  <a:pt x="6936682" y="1287027"/>
                  <a:pt x="6921692" y="1279970"/>
                  <a:pt x="6911591" y="1266518"/>
                </a:cubicBezTo>
                <a:cubicBezTo>
                  <a:pt x="6901491" y="1253066"/>
                  <a:pt x="6896428" y="1237200"/>
                  <a:pt x="6896404" y="1218919"/>
                </a:cubicBezTo>
                <a:cubicBezTo>
                  <a:pt x="6896408" y="1196112"/>
                  <a:pt x="6901536" y="1174584"/>
                  <a:pt x="6911788" y="1154336"/>
                </a:cubicBezTo>
                <a:cubicBezTo>
                  <a:pt x="6922039" y="1134087"/>
                  <a:pt x="6936568" y="1117572"/>
                  <a:pt x="6955375" y="1104789"/>
                </a:cubicBezTo>
                <a:cubicBezTo>
                  <a:pt x="6974182" y="1092007"/>
                  <a:pt x="6996421" y="1085411"/>
                  <a:pt x="7022092" y="1085002"/>
                </a:cubicBezTo>
                <a:close/>
                <a:moveTo>
                  <a:pt x="6810850" y="1085002"/>
                </a:moveTo>
                <a:cubicBezTo>
                  <a:pt x="6823334" y="1084695"/>
                  <a:pt x="6834691" y="1088683"/>
                  <a:pt x="6844917" y="1096967"/>
                </a:cubicBezTo>
                <a:cubicBezTo>
                  <a:pt x="6855143" y="1105251"/>
                  <a:pt x="6860563" y="1119676"/>
                  <a:pt x="6861177" y="1140244"/>
                </a:cubicBezTo>
                <a:cubicBezTo>
                  <a:pt x="6861151" y="1144672"/>
                  <a:pt x="6860793" y="1149741"/>
                  <a:pt x="6860104" y="1155449"/>
                </a:cubicBezTo>
                <a:cubicBezTo>
                  <a:pt x="6859413" y="1161158"/>
                  <a:pt x="6858544" y="1166738"/>
                  <a:pt x="6857496" y="1172190"/>
                </a:cubicBezTo>
                <a:lnTo>
                  <a:pt x="6835411" y="1287691"/>
                </a:lnTo>
                <a:lnTo>
                  <a:pt x="6801430" y="1287691"/>
                </a:lnTo>
                <a:lnTo>
                  <a:pt x="6823138" y="1173419"/>
                </a:lnTo>
                <a:cubicBezTo>
                  <a:pt x="6823974" y="1169468"/>
                  <a:pt x="6824656" y="1165287"/>
                  <a:pt x="6825185" y="1160876"/>
                </a:cubicBezTo>
                <a:cubicBezTo>
                  <a:pt x="6825714" y="1156464"/>
                  <a:pt x="6825987" y="1152181"/>
                  <a:pt x="6826004" y="1148025"/>
                </a:cubicBezTo>
                <a:cubicBezTo>
                  <a:pt x="6826166" y="1137795"/>
                  <a:pt x="6823896" y="1129484"/>
                  <a:pt x="6819196" y="1123093"/>
                </a:cubicBezTo>
                <a:cubicBezTo>
                  <a:pt x="6814494" y="1116702"/>
                  <a:pt x="6806388" y="1113408"/>
                  <a:pt x="6794877" y="1113212"/>
                </a:cubicBezTo>
                <a:cubicBezTo>
                  <a:pt x="6786602" y="1113267"/>
                  <a:pt x="6777849" y="1116387"/>
                  <a:pt x="6768618" y="1122571"/>
                </a:cubicBezTo>
                <a:cubicBezTo>
                  <a:pt x="6759388" y="1128755"/>
                  <a:pt x="6750999" y="1137670"/>
                  <a:pt x="6743452" y="1149315"/>
                </a:cubicBezTo>
                <a:cubicBezTo>
                  <a:pt x="6735905" y="1160960"/>
                  <a:pt x="6730520" y="1175002"/>
                  <a:pt x="6727297" y="1191440"/>
                </a:cubicBezTo>
                <a:lnTo>
                  <a:pt x="6709276" y="1287691"/>
                </a:lnTo>
                <a:lnTo>
                  <a:pt x="6675281" y="1287691"/>
                </a:lnTo>
                <a:lnTo>
                  <a:pt x="6701903" y="1147243"/>
                </a:lnTo>
                <a:cubicBezTo>
                  <a:pt x="6704113" y="1136187"/>
                  <a:pt x="6705939" y="1125848"/>
                  <a:pt x="6707381" y="1116226"/>
                </a:cubicBezTo>
                <a:cubicBezTo>
                  <a:pt x="6708823" y="1106603"/>
                  <a:pt x="6710137" y="1097697"/>
                  <a:pt x="6711324" y="1089507"/>
                </a:cubicBezTo>
                <a:lnTo>
                  <a:pt x="6741632" y="1089507"/>
                </a:lnTo>
                <a:lnTo>
                  <a:pt x="6736717" y="1128366"/>
                </a:lnTo>
                <a:lnTo>
                  <a:pt x="6737537" y="1128366"/>
                </a:lnTo>
                <a:cubicBezTo>
                  <a:pt x="6746478" y="1114384"/>
                  <a:pt x="6757264" y="1103678"/>
                  <a:pt x="6769893" y="1096249"/>
                </a:cubicBezTo>
                <a:cubicBezTo>
                  <a:pt x="6782521" y="1088819"/>
                  <a:pt x="6796174" y="1085070"/>
                  <a:pt x="6810850" y="1085002"/>
                </a:cubicBezTo>
                <a:close/>
                <a:moveTo>
                  <a:pt x="6578346" y="1085002"/>
                </a:moveTo>
                <a:cubicBezTo>
                  <a:pt x="6596192" y="1085242"/>
                  <a:pt x="6610829" y="1089263"/>
                  <a:pt x="6622254" y="1097065"/>
                </a:cubicBezTo>
                <a:cubicBezTo>
                  <a:pt x="6633678" y="1104868"/>
                  <a:pt x="6642122" y="1115015"/>
                  <a:pt x="6647586" y="1127507"/>
                </a:cubicBezTo>
                <a:cubicBezTo>
                  <a:pt x="6653048" y="1139998"/>
                  <a:pt x="6655761" y="1153397"/>
                  <a:pt x="6655722" y="1167704"/>
                </a:cubicBezTo>
                <a:cubicBezTo>
                  <a:pt x="6655597" y="1188459"/>
                  <a:pt x="6651029" y="1208262"/>
                  <a:pt x="6642020" y="1227111"/>
                </a:cubicBezTo>
                <a:cubicBezTo>
                  <a:pt x="6633012" y="1245961"/>
                  <a:pt x="6620315" y="1261419"/>
                  <a:pt x="6603930" y="1273486"/>
                </a:cubicBezTo>
                <a:cubicBezTo>
                  <a:pt x="6587546" y="1285553"/>
                  <a:pt x="6568228" y="1291790"/>
                  <a:pt x="6545975" y="1292196"/>
                </a:cubicBezTo>
                <a:cubicBezTo>
                  <a:pt x="6521065" y="1291592"/>
                  <a:pt x="6501974" y="1283596"/>
                  <a:pt x="6488699" y="1268207"/>
                </a:cubicBezTo>
                <a:cubicBezTo>
                  <a:pt x="6475424" y="1252817"/>
                  <a:pt x="6468724" y="1233656"/>
                  <a:pt x="6468598" y="1210723"/>
                </a:cubicBezTo>
                <a:cubicBezTo>
                  <a:pt x="6468761" y="1188663"/>
                  <a:pt x="6473481" y="1168147"/>
                  <a:pt x="6482755" y="1149176"/>
                </a:cubicBezTo>
                <a:cubicBezTo>
                  <a:pt x="6492029" y="1130205"/>
                  <a:pt x="6504878" y="1114853"/>
                  <a:pt x="6521301" y="1103120"/>
                </a:cubicBezTo>
                <a:cubicBezTo>
                  <a:pt x="6537723" y="1091387"/>
                  <a:pt x="6556738" y="1085348"/>
                  <a:pt x="6578346" y="1085002"/>
                </a:cubicBezTo>
                <a:close/>
                <a:moveTo>
                  <a:pt x="6453154" y="1085002"/>
                </a:moveTo>
                <a:cubicBezTo>
                  <a:pt x="6454647" y="1085011"/>
                  <a:pt x="6456269" y="1085096"/>
                  <a:pt x="6458018" y="1085258"/>
                </a:cubicBezTo>
                <a:cubicBezTo>
                  <a:pt x="6459767" y="1085420"/>
                  <a:pt x="6461286" y="1085607"/>
                  <a:pt x="6462574" y="1085820"/>
                </a:cubicBezTo>
                <a:lnTo>
                  <a:pt x="6456021" y="1119355"/>
                </a:lnTo>
                <a:cubicBezTo>
                  <a:pt x="6454980" y="1119142"/>
                  <a:pt x="6453683" y="1118954"/>
                  <a:pt x="6452130" y="1118792"/>
                </a:cubicBezTo>
                <a:cubicBezTo>
                  <a:pt x="6450577" y="1118630"/>
                  <a:pt x="6448870" y="1118545"/>
                  <a:pt x="6447011" y="1118536"/>
                </a:cubicBezTo>
                <a:cubicBezTo>
                  <a:pt x="6431967" y="1119057"/>
                  <a:pt x="6418641" y="1126924"/>
                  <a:pt x="6407032" y="1142138"/>
                </a:cubicBezTo>
                <a:cubicBezTo>
                  <a:pt x="6395423" y="1157352"/>
                  <a:pt x="6387323" y="1176790"/>
                  <a:pt x="6382731" y="1200451"/>
                </a:cubicBezTo>
                <a:lnTo>
                  <a:pt x="6366376" y="1287691"/>
                </a:lnTo>
                <a:lnTo>
                  <a:pt x="6332381" y="1287691"/>
                </a:lnTo>
                <a:lnTo>
                  <a:pt x="6356545" y="1159936"/>
                </a:lnTo>
                <a:cubicBezTo>
                  <a:pt x="6358995" y="1146867"/>
                  <a:pt x="6361060" y="1134208"/>
                  <a:pt x="6362740" y="1121958"/>
                </a:cubicBezTo>
                <a:cubicBezTo>
                  <a:pt x="6364422" y="1109708"/>
                  <a:pt x="6365769" y="1098891"/>
                  <a:pt x="6366785" y="1089507"/>
                </a:cubicBezTo>
                <a:lnTo>
                  <a:pt x="6396633" y="1089507"/>
                </a:lnTo>
                <a:cubicBezTo>
                  <a:pt x="6395824" y="1096444"/>
                  <a:pt x="6394989" y="1103454"/>
                  <a:pt x="6394128" y="1110539"/>
                </a:cubicBezTo>
                <a:cubicBezTo>
                  <a:pt x="6393268" y="1117624"/>
                  <a:pt x="6392331" y="1124931"/>
                  <a:pt x="6391318" y="1132462"/>
                </a:cubicBezTo>
                <a:lnTo>
                  <a:pt x="6392544" y="1132462"/>
                </a:lnTo>
                <a:cubicBezTo>
                  <a:pt x="6398957" y="1118667"/>
                  <a:pt x="6407318" y="1107380"/>
                  <a:pt x="6417624" y="1098602"/>
                </a:cubicBezTo>
                <a:cubicBezTo>
                  <a:pt x="6427931" y="1089825"/>
                  <a:pt x="6439775" y="1085291"/>
                  <a:pt x="6453154" y="1085002"/>
                </a:cubicBezTo>
                <a:close/>
                <a:moveTo>
                  <a:pt x="5977260" y="1085002"/>
                </a:moveTo>
                <a:cubicBezTo>
                  <a:pt x="5991544" y="1085211"/>
                  <a:pt x="6003181" y="1088701"/>
                  <a:pt x="6012171" y="1095472"/>
                </a:cubicBezTo>
                <a:cubicBezTo>
                  <a:pt x="6021161" y="1102243"/>
                  <a:pt x="6027764" y="1111039"/>
                  <a:pt x="6031978" y="1121862"/>
                </a:cubicBezTo>
                <a:cubicBezTo>
                  <a:pt x="6036193" y="1132684"/>
                  <a:pt x="6038279" y="1144277"/>
                  <a:pt x="6038236" y="1156641"/>
                </a:cubicBezTo>
                <a:cubicBezTo>
                  <a:pt x="6038026" y="1180242"/>
                  <a:pt x="6032899" y="1202275"/>
                  <a:pt x="6022852" y="1222741"/>
                </a:cubicBezTo>
                <a:cubicBezTo>
                  <a:pt x="6012805" y="1243207"/>
                  <a:pt x="5999096" y="1259803"/>
                  <a:pt x="5981722" y="1272530"/>
                </a:cubicBezTo>
                <a:cubicBezTo>
                  <a:pt x="5964348" y="1285257"/>
                  <a:pt x="5944567" y="1291812"/>
                  <a:pt x="5922377" y="1292196"/>
                </a:cubicBezTo>
                <a:cubicBezTo>
                  <a:pt x="5911753" y="1292102"/>
                  <a:pt x="5902896" y="1291165"/>
                  <a:pt x="5895806" y="1289385"/>
                </a:cubicBezTo>
                <a:cubicBezTo>
                  <a:pt x="5888715" y="1287606"/>
                  <a:pt x="5883237" y="1285545"/>
                  <a:pt x="5879372" y="1283203"/>
                </a:cubicBezTo>
                <a:lnTo>
                  <a:pt x="5878552" y="1283203"/>
                </a:lnTo>
                <a:lnTo>
                  <a:pt x="5862579" y="1368786"/>
                </a:lnTo>
                <a:lnTo>
                  <a:pt x="5828994" y="1368786"/>
                </a:lnTo>
                <a:lnTo>
                  <a:pt x="5868723" y="1159954"/>
                </a:lnTo>
                <a:cubicBezTo>
                  <a:pt x="5870796" y="1147880"/>
                  <a:pt x="5872793" y="1135679"/>
                  <a:pt x="5874713" y="1123349"/>
                </a:cubicBezTo>
                <a:cubicBezTo>
                  <a:pt x="5876633" y="1111019"/>
                  <a:pt x="5878322" y="1099738"/>
                  <a:pt x="5879781" y="1089507"/>
                </a:cubicBezTo>
                <a:lnTo>
                  <a:pt x="5910909" y="1089507"/>
                </a:lnTo>
                <a:lnTo>
                  <a:pt x="5905175" y="1126732"/>
                </a:lnTo>
                <a:lnTo>
                  <a:pt x="5905994" y="1126732"/>
                </a:lnTo>
                <a:cubicBezTo>
                  <a:pt x="5915158" y="1113712"/>
                  <a:pt x="5925909" y="1103534"/>
                  <a:pt x="5938248" y="1096198"/>
                </a:cubicBezTo>
                <a:cubicBezTo>
                  <a:pt x="5950586" y="1088861"/>
                  <a:pt x="5963590" y="1085129"/>
                  <a:pt x="5977260" y="1085002"/>
                </a:cubicBezTo>
                <a:close/>
                <a:moveTo>
                  <a:pt x="5775792" y="1085002"/>
                </a:moveTo>
                <a:cubicBezTo>
                  <a:pt x="5794698" y="1085350"/>
                  <a:pt x="5809094" y="1090275"/>
                  <a:pt x="5818982" y="1099778"/>
                </a:cubicBezTo>
                <a:cubicBezTo>
                  <a:pt x="5828870" y="1109280"/>
                  <a:pt x="5833848" y="1121274"/>
                  <a:pt x="5833914" y="1135758"/>
                </a:cubicBezTo>
                <a:cubicBezTo>
                  <a:pt x="5833645" y="1152956"/>
                  <a:pt x="5827681" y="1166345"/>
                  <a:pt x="5816024" y="1175924"/>
                </a:cubicBezTo>
                <a:cubicBezTo>
                  <a:pt x="5804365" y="1185503"/>
                  <a:pt x="5788633" y="1192124"/>
                  <a:pt x="5768825" y="1195786"/>
                </a:cubicBezTo>
                <a:cubicBezTo>
                  <a:pt x="5749018" y="1199448"/>
                  <a:pt x="5726756" y="1201003"/>
                  <a:pt x="5702037" y="1200451"/>
                </a:cubicBezTo>
                <a:cubicBezTo>
                  <a:pt x="5701211" y="1205122"/>
                  <a:pt x="5701125" y="1211151"/>
                  <a:pt x="5701782" y="1218538"/>
                </a:cubicBezTo>
                <a:cubicBezTo>
                  <a:pt x="5702438" y="1225925"/>
                  <a:pt x="5703886" y="1232466"/>
                  <a:pt x="5706127" y="1238162"/>
                </a:cubicBezTo>
                <a:cubicBezTo>
                  <a:pt x="5710098" y="1246984"/>
                  <a:pt x="5715886" y="1253627"/>
                  <a:pt x="5723493" y="1258093"/>
                </a:cubicBezTo>
                <a:cubicBezTo>
                  <a:pt x="5731099" y="1262560"/>
                  <a:pt x="5740064" y="1264797"/>
                  <a:pt x="5750385" y="1264806"/>
                </a:cubicBezTo>
                <a:cubicBezTo>
                  <a:pt x="5762056" y="1264635"/>
                  <a:pt x="5772318" y="1263132"/>
                  <a:pt x="5781171" y="1260297"/>
                </a:cubicBezTo>
                <a:cubicBezTo>
                  <a:pt x="5790023" y="1257462"/>
                  <a:pt x="5797518" y="1254319"/>
                  <a:pt x="5803653" y="1250869"/>
                </a:cubicBezTo>
                <a:lnTo>
                  <a:pt x="5808561" y="1276252"/>
                </a:lnTo>
                <a:cubicBezTo>
                  <a:pt x="5801047" y="1280655"/>
                  <a:pt x="5791609" y="1284317"/>
                  <a:pt x="5780247" y="1287238"/>
                </a:cubicBezTo>
                <a:cubicBezTo>
                  <a:pt x="5768885" y="1290160"/>
                  <a:pt x="5756473" y="1291676"/>
                  <a:pt x="5743009" y="1291786"/>
                </a:cubicBezTo>
                <a:cubicBezTo>
                  <a:pt x="5716934" y="1291217"/>
                  <a:pt x="5697826" y="1283458"/>
                  <a:pt x="5685685" y="1268510"/>
                </a:cubicBezTo>
                <a:cubicBezTo>
                  <a:pt x="5673543" y="1253561"/>
                  <a:pt x="5667541" y="1234837"/>
                  <a:pt x="5667679" y="1212338"/>
                </a:cubicBezTo>
                <a:cubicBezTo>
                  <a:pt x="5667830" y="1191949"/>
                  <a:pt x="5672437" y="1172089"/>
                  <a:pt x="5681502" y="1152759"/>
                </a:cubicBezTo>
                <a:cubicBezTo>
                  <a:pt x="5690567" y="1133429"/>
                  <a:pt x="5703183" y="1117420"/>
                  <a:pt x="5719350" y="1104732"/>
                </a:cubicBezTo>
                <a:cubicBezTo>
                  <a:pt x="5735518" y="1092044"/>
                  <a:pt x="5754332" y="1085467"/>
                  <a:pt x="5775792" y="1085002"/>
                </a:cubicBezTo>
                <a:close/>
                <a:moveTo>
                  <a:pt x="5259967" y="1085002"/>
                </a:moveTo>
                <a:cubicBezTo>
                  <a:pt x="5271674" y="1085121"/>
                  <a:pt x="5283177" y="1086518"/>
                  <a:pt x="5294474" y="1089192"/>
                </a:cubicBezTo>
                <a:cubicBezTo>
                  <a:pt x="5305771" y="1091867"/>
                  <a:pt x="5315430" y="1095103"/>
                  <a:pt x="5323451" y="1098902"/>
                </a:cubicBezTo>
                <a:lnTo>
                  <a:pt x="5293143" y="1262754"/>
                </a:lnTo>
                <a:cubicBezTo>
                  <a:pt x="5289192" y="1283602"/>
                  <a:pt x="5284089" y="1301362"/>
                  <a:pt x="5277834" y="1316034"/>
                </a:cubicBezTo>
                <a:cubicBezTo>
                  <a:pt x="5271580" y="1330706"/>
                  <a:pt x="5263303" y="1342434"/>
                  <a:pt x="5253004" y="1351216"/>
                </a:cubicBezTo>
                <a:cubicBezTo>
                  <a:pt x="5242952" y="1359648"/>
                  <a:pt x="5231826" y="1365473"/>
                  <a:pt x="5219624" y="1368693"/>
                </a:cubicBezTo>
                <a:cubicBezTo>
                  <a:pt x="5207422" y="1371912"/>
                  <a:pt x="5195476" y="1373445"/>
                  <a:pt x="5183786" y="1373292"/>
                </a:cubicBezTo>
                <a:cubicBezTo>
                  <a:pt x="5171541" y="1373224"/>
                  <a:pt x="5160219" y="1371929"/>
                  <a:pt x="5149821" y="1369408"/>
                </a:cubicBezTo>
                <a:cubicBezTo>
                  <a:pt x="5139423" y="1366887"/>
                  <a:pt x="5130965" y="1363548"/>
                  <a:pt x="5124449" y="1359392"/>
                </a:cubicBezTo>
                <a:lnTo>
                  <a:pt x="5134279" y="1332783"/>
                </a:lnTo>
                <a:cubicBezTo>
                  <a:pt x="5140345" y="1336558"/>
                  <a:pt x="5147946" y="1339667"/>
                  <a:pt x="5157082" y="1342110"/>
                </a:cubicBezTo>
                <a:cubicBezTo>
                  <a:pt x="5166219" y="1344552"/>
                  <a:pt x="5176076" y="1345816"/>
                  <a:pt x="5186653" y="1345901"/>
                </a:cubicBezTo>
                <a:cubicBezTo>
                  <a:pt x="5203394" y="1346302"/>
                  <a:pt x="5217935" y="1341196"/>
                  <a:pt x="5230273" y="1330585"/>
                </a:cubicBezTo>
                <a:cubicBezTo>
                  <a:pt x="5242611" y="1319973"/>
                  <a:pt x="5251827" y="1301450"/>
                  <a:pt x="5257919" y="1275018"/>
                </a:cubicBezTo>
                <a:lnTo>
                  <a:pt x="5264472" y="1245550"/>
                </a:lnTo>
                <a:lnTo>
                  <a:pt x="5263243" y="1245550"/>
                </a:lnTo>
                <a:cubicBezTo>
                  <a:pt x="5254565" y="1259662"/>
                  <a:pt x="5244378" y="1270215"/>
                  <a:pt x="5232679" y="1277211"/>
                </a:cubicBezTo>
                <a:cubicBezTo>
                  <a:pt x="5220980" y="1284207"/>
                  <a:pt x="5208232" y="1287700"/>
                  <a:pt x="5194435" y="1287691"/>
                </a:cubicBezTo>
                <a:cubicBezTo>
                  <a:pt x="5174556" y="1287027"/>
                  <a:pt x="5159567" y="1279970"/>
                  <a:pt x="5149467" y="1266518"/>
                </a:cubicBezTo>
                <a:cubicBezTo>
                  <a:pt x="5139366" y="1253066"/>
                  <a:pt x="5134304" y="1237200"/>
                  <a:pt x="5134279" y="1218919"/>
                </a:cubicBezTo>
                <a:cubicBezTo>
                  <a:pt x="5134283" y="1196112"/>
                  <a:pt x="5139411" y="1174584"/>
                  <a:pt x="5149663" y="1154336"/>
                </a:cubicBezTo>
                <a:cubicBezTo>
                  <a:pt x="5159914" y="1134087"/>
                  <a:pt x="5174443" y="1117572"/>
                  <a:pt x="5193250" y="1104789"/>
                </a:cubicBezTo>
                <a:cubicBezTo>
                  <a:pt x="5212056" y="1092007"/>
                  <a:pt x="5234296" y="1085411"/>
                  <a:pt x="5259967" y="1085002"/>
                </a:cubicBezTo>
                <a:close/>
                <a:moveTo>
                  <a:pt x="5048725" y="1085002"/>
                </a:moveTo>
                <a:cubicBezTo>
                  <a:pt x="5061209" y="1084695"/>
                  <a:pt x="5072565" y="1088683"/>
                  <a:pt x="5082792" y="1096967"/>
                </a:cubicBezTo>
                <a:cubicBezTo>
                  <a:pt x="5093019" y="1105251"/>
                  <a:pt x="5098438" y="1119676"/>
                  <a:pt x="5099052" y="1140244"/>
                </a:cubicBezTo>
                <a:cubicBezTo>
                  <a:pt x="5099026" y="1144672"/>
                  <a:pt x="5098669" y="1149741"/>
                  <a:pt x="5097978" y="1155449"/>
                </a:cubicBezTo>
                <a:cubicBezTo>
                  <a:pt x="5097288" y="1161158"/>
                  <a:pt x="5096419" y="1166738"/>
                  <a:pt x="5095371" y="1172190"/>
                </a:cubicBezTo>
                <a:lnTo>
                  <a:pt x="5073286" y="1287691"/>
                </a:lnTo>
                <a:lnTo>
                  <a:pt x="5039305" y="1287691"/>
                </a:lnTo>
                <a:lnTo>
                  <a:pt x="5061012" y="1173419"/>
                </a:lnTo>
                <a:cubicBezTo>
                  <a:pt x="5061849" y="1169468"/>
                  <a:pt x="5062531" y="1165287"/>
                  <a:pt x="5063060" y="1160876"/>
                </a:cubicBezTo>
                <a:cubicBezTo>
                  <a:pt x="5063589" y="1156464"/>
                  <a:pt x="5063862" y="1152181"/>
                  <a:pt x="5063879" y="1148025"/>
                </a:cubicBezTo>
                <a:cubicBezTo>
                  <a:pt x="5064041" y="1137795"/>
                  <a:pt x="5061772" y="1129484"/>
                  <a:pt x="5057070" y="1123093"/>
                </a:cubicBezTo>
                <a:cubicBezTo>
                  <a:pt x="5052369" y="1116702"/>
                  <a:pt x="5044263" y="1113408"/>
                  <a:pt x="5032752" y="1113212"/>
                </a:cubicBezTo>
                <a:cubicBezTo>
                  <a:pt x="5024477" y="1113267"/>
                  <a:pt x="5015724" y="1116387"/>
                  <a:pt x="5006493" y="1122571"/>
                </a:cubicBezTo>
                <a:cubicBezTo>
                  <a:pt x="4997263" y="1128755"/>
                  <a:pt x="4988874" y="1137670"/>
                  <a:pt x="4981327" y="1149315"/>
                </a:cubicBezTo>
                <a:cubicBezTo>
                  <a:pt x="4973780" y="1160960"/>
                  <a:pt x="4968395" y="1175002"/>
                  <a:pt x="4965172" y="1191440"/>
                </a:cubicBezTo>
                <a:lnTo>
                  <a:pt x="4947151" y="1287691"/>
                </a:lnTo>
                <a:lnTo>
                  <a:pt x="4913156" y="1287691"/>
                </a:lnTo>
                <a:lnTo>
                  <a:pt x="4939778" y="1147243"/>
                </a:lnTo>
                <a:cubicBezTo>
                  <a:pt x="4941988" y="1136187"/>
                  <a:pt x="4943814" y="1125848"/>
                  <a:pt x="4945256" y="1116226"/>
                </a:cubicBezTo>
                <a:cubicBezTo>
                  <a:pt x="4946698" y="1106603"/>
                  <a:pt x="4948012" y="1097697"/>
                  <a:pt x="4949198" y="1089507"/>
                </a:cubicBezTo>
                <a:lnTo>
                  <a:pt x="4979507" y="1089507"/>
                </a:lnTo>
                <a:lnTo>
                  <a:pt x="4974592" y="1128366"/>
                </a:lnTo>
                <a:lnTo>
                  <a:pt x="4975411" y="1128366"/>
                </a:lnTo>
                <a:cubicBezTo>
                  <a:pt x="4984353" y="1114384"/>
                  <a:pt x="4995139" y="1103678"/>
                  <a:pt x="5007768" y="1096249"/>
                </a:cubicBezTo>
                <a:cubicBezTo>
                  <a:pt x="5020396" y="1088819"/>
                  <a:pt x="5034049" y="1085070"/>
                  <a:pt x="5048725" y="1085002"/>
                </a:cubicBezTo>
                <a:close/>
                <a:moveTo>
                  <a:pt x="4755142" y="1085002"/>
                </a:moveTo>
                <a:cubicBezTo>
                  <a:pt x="4766849" y="1085121"/>
                  <a:pt x="4778352" y="1086518"/>
                  <a:pt x="4789649" y="1089192"/>
                </a:cubicBezTo>
                <a:cubicBezTo>
                  <a:pt x="4800947" y="1091867"/>
                  <a:pt x="4810605" y="1095103"/>
                  <a:pt x="4818626" y="1098902"/>
                </a:cubicBezTo>
                <a:lnTo>
                  <a:pt x="4788317" y="1262754"/>
                </a:lnTo>
                <a:cubicBezTo>
                  <a:pt x="4784367" y="1283602"/>
                  <a:pt x="4779265" y="1301362"/>
                  <a:pt x="4773010" y="1316034"/>
                </a:cubicBezTo>
                <a:cubicBezTo>
                  <a:pt x="4766756" y="1330706"/>
                  <a:pt x="4758479" y="1342434"/>
                  <a:pt x="4748180" y="1351216"/>
                </a:cubicBezTo>
                <a:cubicBezTo>
                  <a:pt x="4738128" y="1359648"/>
                  <a:pt x="4727001" y="1365473"/>
                  <a:pt x="4714799" y="1368693"/>
                </a:cubicBezTo>
                <a:cubicBezTo>
                  <a:pt x="4702597" y="1371912"/>
                  <a:pt x="4690651" y="1373445"/>
                  <a:pt x="4678961" y="1373292"/>
                </a:cubicBezTo>
                <a:cubicBezTo>
                  <a:pt x="4666716" y="1373224"/>
                  <a:pt x="4655394" y="1371929"/>
                  <a:pt x="4644996" y="1369408"/>
                </a:cubicBezTo>
                <a:cubicBezTo>
                  <a:pt x="4634598" y="1366887"/>
                  <a:pt x="4626140" y="1363548"/>
                  <a:pt x="4619624" y="1359392"/>
                </a:cubicBezTo>
                <a:lnTo>
                  <a:pt x="4629454" y="1332783"/>
                </a:lnTo>
                <a:cubicBezTo>
                  <a:pt x="4635521" y="1336558"/>
                  <a:pt x="4643121" y="1339667"/>
                  <a:pt x="4652258" y="1342110"/>
                </a:cubicBezTo>
                <a:cubicBezTo>
                  <a:pt x="4661394" y="1344552"/>
                  <a:pt x="4671251" y="1345816"/>
                  <a:pt x="4681828" y="1345901"/>
                </a:cubicBezTo>
                <a:cubicBezTo>
                  <a:pt x="4698570" y="1346302"/>
                  <a:pt x="4713110" y="1341196"/>
                  <a:pt x="4725448" y="1330585"/>
                </a:cubicBezTo>
                <a:cubicBezTo>
                  <a:pt x="4737786" y="1319973"/>
                  <a:pt x="4747002" y="1301450"/>
                  <a:pt x="4753094" y="1275018"/>
                </a:cubicBezTo>
                <a:lnTo>
                  <a:pt x="4759648" y="1245550"/>
                </a:lnTo>
                <a:lnTo>
                  <a:pt x="4758419" y="1245550"/>
                </a:lnTo>
                <a:cubicBezTo>
                  <a:pt x="4749741" y="1259662"/>
                  <a:pt x="4739553" y="1270215"/>
                  <a:pt x="4727854" y="1277211"/>
                </a:cubicBezTo>
                <a:cubicBezTo>
                  <a:pt x="4716156" y="1284207"/>
                  <a:pt x="4703408" y="1287700"/>
                  <a:pt x="4689610" y="1287691"/>
                </a:cubicBezTo>
                <a:cubicBezTo>
                  <a:pt x="4669732" y="1287027"/>
                  <a:pt x="4654742" y="1279970"/>
                  <a:pt x="4644642" y="1266518"/>
                </a:cubicBezTo>
                <a:cubicBezTo>
                  <a:pt x="4634541" y="1253066"/>
                  <a:pt x="4629479" y="1237200"/>
                  <a:pt x="4629454" y="1218919"/>
                </a:cubicBezTo>
                <a:cubicBezTo>
                  <a:pt x="4629458" y="1196112"/>
                  <a:pt x="4634586" y="1174584"/>
                  <a:pt x="4644838" y="1154336"/>
                </a:cubicBezTo>
                <a:cubicBezTo>
                  <a:pt x="4655089" y="1134087"/>
                  <a:pt x="4669618" y="1117572"/>
                  <a:pt x="4688425" y="1104789"/>
                </a:cubicBezTo>
                <a:cubicBezTo>
                  <a:pt x="4707232" y="1092007"/>
                  <a:pt x="4729471" y="1085411"/>
                  <a:pt x="4755142" y="1085002"/>
                </a:cubicBezTo>
                <a:close/>
                <a:moveTo>
                  <a:pt x="4543901" y="1085002"/>
                </a:moveTo>
                <a:cubicBezTo>
                  <a:pt x="4556385" y="1084695"/>
                  <a:pt x="4567741" y="1088683"/>
                  <a:pt x="4577968" y="1096967"/>
                </a:cubicBezTo>
                <a:cubicBezTo>
                  <a:pt x="4588194" y="1105251"/>
                  <a:pt x="4593614" y="1119676"/>
                  <a:pt x="4594227" y="1140244"/>
                </a:cubicBezTo>
                <a:cubicBezTo>
                  <a:pt x="4594202" y="1144672"/>
                  <a:pt x="4593844" y="1149741"/>
                  <a:pt x="4593154" y="1155449"/>
                </a:cubicBezTo>
                <a:cubicBezTo>
                  <a:pt x="4592463" y="1161158"/>
                  <a:pt x="4591594" y="1166738"/>
                  <a:pt x="4590546" y="1172190"/>
                </a:cubicBezTo>
                <a:lnTo>
                  <a:pt x="4568461" y="1287691"/>
                </a:lnTo>
                <a:lnTo>
                  <a:pt x="4534481" y="1287691"/>
                </a:lnTo>
                <a:lnTo>
                  <a:pt x="4556188" y="1173419"/>
                </a:lnTo>
                <a:cubicBezTo>
                  <a:pt x="4557024" y="1169468"/>
                  <a:pt x="4557707" y="1165287"/>
                  <a:pt x="4558236" y="1160876"/>
                </a:cubicBezTo>
                <a:cubicBezTo>
                  <a:pt x="4558764" y="1156464"/>
                  <a:pt x="4559038" y="1152181"/>
                  <a:pt x="4559055" y="1148025"/>
                </a:cubicBezTo>
                <a:cubicBezTo>
                  <a:pt x="4559217" y="1137795"/>
                  <a:pt x="4556947" y="1129484"/>
                  <a:pt x="4552246" y="1123093"/>
                </a:cubicBezTo>
                <a:cubicBezTo>
                  <a:pt x="4547544" y="1116702"/>
                  <a:pt x="4539438" y="1113408"/>
                  <a:pt x="4527927" y="1113212"/>
                </a:cubicBezTo>
                <a:cubicBezTo>
                  <a:pt x="4519652" y="1113267"/>
                  <a:pt x="4510900" y="1116387"/>
                  <a:pt x="4501669" y="1122571"/>
                </a:cubicBezTo>
                <a:cubicBezTo>
                  <a:pt x="4492438" y="1128755"/>
                  <a:pt x="4484049" y="1137670"/>
                  <a:pt x="4476503" y="1149315"/>
                </a:cubicBezTo>
                <a:cubicBezTo>
                  <a:pt x="4468956" y="1160960"/>
                  <a:pt x="4463571" y="1175002"/>
                  <a:pt x="4460347" y="1191440"/>
                </a:cubicBezTo>
                <a:lnTo>
                  <a:pt x="4442326" y="1287691"/>
                </a:lnTo>
                <a:lnTo>
                  <a:pt x="4408331" y="1287691"/>
                </a:lnTo>
                <a:lnTo>
                  <a:pt x="4434954" y="1147243"/>
                </a:lnTo>
                <a:cubicBezTo>
                  <a:pt x="4437164" y="1136187"/>
                  <a:pt x="4438990" y="1125848"/>
                  <a:pt x="4440432" y="1116226"/>
                </a:cubicBezTo>
                <a:cubicBezTo>
                  <a:pt x="4441874" y="1106603"/>
                  <a:pt x="4443188" y="1097697"/>
                  <a:pt x="4444374" y="1089507"/>
                </a:cubicBezTo>
                <a:lnTo>
                  <a:pt x="4474683" y="1089507"/>
                </a:lnTo>
                <a:lnTo>
                  <a:pt x="4469768" y="1128366"/>
                </a:lnTo>
                <a:lnTo>
                  <a:pt x="4470587" y="1128366"/>
                </a:lnTo>
                <a:cubicBezTo>
                  <a:pt x="4479529" y="1114384"/>
                  <a:pt x="4490314" y="1103678"/>
                  <a:pt x="4502943" y="1096249"/>
                </a:cubicBezTo>
                <a:cubicBezTo>
                  <a:pt x="4515572" y="1088819"/>
                  <a:pt x="4529224" y="1085070"/>
                  <a:pt x="4543901" y="1085002"/>
                </a:cubicBezTo>
                <a:close/>
                <a:moveTo>
                  <a:pt x="4311396" y="1085002"/>
                </a:moveTo>
                <a:cubicBezTo>
                  <a:pt x="4329243" y="1085242"/>
                  <a:pt x="4343879" y="1089263"/>
                  <a:pt x="4355304" y="1097065"/>
                </a:cubicBezTo>
                <a:cubicBezTo>
                  <a:pt x="4366729" y="1104868"/>
                  <a:pt x="4375172" y="1115015"/>
                  <a:pt x="4380636" y="1127507"/>
                </a:cubicBezTo>
                <a:cubicBezTo>
                  <a:pt x="4386098" y="1139998"/>
                  <a:pt x="4388811" y="1153397"/>
                  <a:pt x="4388773" y="1167704"/>
                </a:cubicBezTo>
                <a:cubicBezTo>
                  <a:pt x="4388647" y="1188459"/>
                  <a:pt x="4384080" y="1208262"/>
                  <a:pt x="4375071" y="1227111"/>
                </a:cubicBezTo>
                <a:cubicBezTo>
                  <a:pt x="4366062" y="1245961"/>
                  <a:pt x="4353365" y="1261419"/>
                  <a:pt x="4336981" y="1273486"/>
                </a:cubicBezTo>
                <a:cubicBezTo>
                  <a:pt x="4320596" y="1285553"/>
                  <a:pt x="4301278" y="1291790"/>
                  <a:pt x="4279025" y="1292196"/>
                </a:cubicBezTo>
                <a:cubicBezTo>
                  <a:pt x="4254116" y="1291592"/>
                  <a:pt x="4235024" y="1283596"/>
                  <a:pt x="4221750" y="1268207"/>
                </a:cubicBezTo>
                <a:cubicBezTo>
                  <a:pt x="4208475" y="1252817"/>
                  <a:pt x="4201775" y="1233656"/>
                  <a:pt x="4201649" y="1210723"/>
                </a:cubicBezTo>
                <a:cubicBezTo>
                  <a:pt x="4201812" y="1188663"/>
                  <a:pt x="4206531" y="1168147"/>
                  <a:pt x="4215805" y="1149176"/>
                </a:cubicBezTo>
                <a:cubicBezTo>
                  <a:pt x="4225080" y="1130205"/>
                  <a:pt x="4237929" y="1114853"/>
                  <a:pt x="4254351" y="1103120"/>
                </a:cubicBezTo>
                <a:cubicBezTo>
                  <a:pt x="4270774" y="1091387"/>
                  <a:pt x="4289789" y="1085348"/>
                  <a:pt x="4311396" y="1085002"/>
                </a:cubicBezTo>
                <a:close/>
                <a:moveTo>
                  <a:pt x="4115276" y="1085002"/>
                </a:moveTo>
                <a:cubicBezTo>
                  <a:pt x="4127760" y="1084695"/>
                  <a:pt x="4139115" y="1088683"/>
                  <a:pt x="4149342" y="1096967"/>
                </a:cubicBezTo>
                <a:cubicBezTo>
                  <a:pt x="4159569" y="1105251"/>
                  <a:pt x="4164989" y="1119676"/>
                  <a:pt x="4165602" y="1140244"/>
                </a:cubicBezTo>
                <a:cubicBezTo>
                  <a:pt x="4165577" y="1144672"/>
                  <a:pt x="4165218" y="1149741"/>
                  <a:pt x="4164529" y="1155449"/>
                </a:cubicBezTo>
                <a:cubicBezTo>
                  <a:pt x="4163838" y="1161158"/>
                  <a:pt x="4162969" y="1166738"/>
                  <a:pt x="4161921" y="1172190"/>
                </a:cubicBezTo>
                <a:lnTo>
                  <a:pt x="4139836" y="1287691"/>
                </a:lnTo>
                <a:lnTo>
                  <a:pt x="4105856" y="1287691"/>
                </a:lnTo>
                <a:lnTo>
                  <a:pt x="4127563" y="1173419"/>
                </a:lnTo>
                <a:cubicBezTo>
                  <a:pt x="4128399" y="1169468"/>
                  <a:pt x="4129082" y="1165287"/>
                  <a:pt x="4129611" y="1160876"/>
                </a:cubicBezTo>
                <a:cubicBezTo>
                  <a:pt x="4130140" y="1156464"/>
                  <a:pt x="4130413" y="1152181"/>
                  <a:pt x="4130430" y="1148025"/>
                </a:cubicBezTo>
                <a:cubicBezTo>
                  <a:pt x="4130592" y="1137795"/>
                  <a:pt x="4128322" y="1129484"/>
                  <a:pt x="4123621" y="1123093"/>
                </a:cubicBezTo>
                <a:cubicBezTo>
                  <a:pt x="4118919" y="1116702"/>
                  <a:pt x="4110813" y="1113408"/>
                  <a:pt x="4099302" y="1113212"/>
                </a:cubicBezTo>
                <a:cubicBezTo>
                  <a:pt x="4091027" y="1113267"/>
                  <a:pt x="4082274" y="1116387"/>
                  <a:pt x="4073044" y="1122571"/>
                </a:cubicBezTo>
                <a:cubicBezTo>
                  <a:pt x="4063813" y="1128755"/>
                  <a:pt x="4055425" y="1137670"/>
                  <a:pt x="4047877" y="1149315"/>
                </a:cubicBezTo>
                <a:cubicBezTo>
                  <a:pt x="4040331" y="1160960"/>
                  <a:pt x="4034946" y="1175002"/>
                  <a:pt x="4031722" y="1191440"/>
                </a:cubicBezTo>
                <a:lnTo>
                  <a:pt x="4013701" y="1287691"/>
                </a:lnTo>
                <a:lnTo>
                  <a:pt x="3979706" y="1287691"/>
                </a:lnTo>
                <a:lnTo>
                  <a:pt x="4006329" y="1147243"/>
                </a:lnTo>
                <a:cubicBezTo>
                  <a:pt x="4008539" y="1136187"/>
                  <a:pt x="4010364" y="1125848"/>
                  <a:pt x="4011807" y="1116226"/>
                </a:cubicBezTo>
                <a:cubicBezTo>
                  <a:pt x="4013248" y="1106603"/>
                  <a:pt x="4014563" y="1097697"/>
                  <a:pt x="4015749" y="1089507"/>
                </a:cubicBezTo>
                <a:lnTo>
                  <a:pt x="4046057" y="1089507"/>
                </a:lnTo>
                <a:lnTo>
                  <a:pt x="4041142" y="1128366"/>
                </a:lnTo>
                <a:lnTo>
                  <a:pt x="4041962" y="1128366"/>
                </a:lnTo>
                <a:cubicBezTo>
                  <a:pt x="4050904" y="1114384"/>
                  <a:pt x="4061689" y="1103678"/>
                  <a:pt x="4074318" y="1096249"/>
                </a:cubicBezTo>
                <a:cubicBezTo>
                  <a:pt x="4086947" y="1088819"/>
                  <a:pt x="4100599" y="1085070"/>
                  <a:pt x="4115276" y="1085002"/>
                </a:cubicBezTo>
                <a:close/>
                <a:moveTo>
                  <a:pt x="3812167" y="1085002"/>
                </a:moveTo>
                <a:cubicBezTo>
                  <a:pt x="3823874" y="1085121"/>
                  <a:pt x="3835376" y="1086518"/>
                  <a:pt x="3846674" y="1089192"/>
                </a:cubicBezTo>
                <a:cubicBezTo>
                  <a:pt x="3857971" y="1091867"/>
                  <a:pt x="3867631" y="1095103"/>
                  <a:pt x="3875652" y="1098902"/>
                </a:cubicBezTo>
                <a:lnTo>
                  <a:pt x="3845343" y="1262754"/>
                </a:lnTo>
                <a:cubicBezTo>
                  <a:pt x="3841392" y="1283602"/>
                  <a:pt x="3836289" y="1301362"/>
                  <a:pt x="3830035" y="1316034"/>
                </a:cubicBezTo>
                <a:cubicBezTo>
                  <a:pt x="3823781" y="1330706"/>
                  <a:pt x="3815503" y="1342434"/>
                  <a:pt x="3805205" y="1351216"/>
                </a:cubicBezTo>
                <a:cubicBezTo>
                  <a:pt x="3795152" y="1359648"/>
                  <a:pt x="3784026" y="1365473"/>
                  <a:pt x="3771824" y="1368693"/>
                </a:cubicBezTo>
                <a:cubicBezTo>
                  <a:pt x="3759622" y="1371912"/>
                  <a:pt x="3747677" y="1373445"/>
                  <a:pt x="3735987" y="1373292"/>
                </a:cubicBezTo>
                <a:cubicBezTo>
                  <a:pt x="3723741" y="1373224"/>
                  <a:pt x="3712420" y="1371929"/>
                  <a:pt x="3702021" y="1369408"/>
                </a:cubicBezTo>
                <a:cubicBezTo>
                  <a:pt x="3691623" y="1366887"/>
                  <a:pt x="3683165" y="1363548"/>
                  <a:pt x="3676649" y="1359392"/>
                </a:cubicBezTo>
                <a:lnTo>
                  <a:pt x="3686479" y="1332783"/>
                </a:lnTo>
                <a:cubicBezTo>
                  <a:pt x="3692545" y="1336558"/>
                  <a:pt x="3700146" y="1339667"/>
                  <a:pt x="3709283" y="1342110"/>
                </a:cubicBezTo>
                <a:cubicBezTo>
                  <a:pt x="3718419" y="1344552"/>
                  <a:pt x="3728276" y="1345816"/>
                  <a:pt x="3738854" y="1345901"/>
                </a:cubicBezTo>
                <a:cubicBezTo>
                  <a:pt x="3755596" y="1346302"/>
                  <a:pt x="3770134" y="1341196"/>
                  <a:pt x="3782473" y="1330585"/>
                </a:cubicBezTo>
                <a:cubicBezTo>
                  <a:pt x="3794812" y="1319973"/>
                  <a:pt x="3804027" y="1301450"/>
                  <a:pt x="3810119" y="1275018"/>
                </a:cubicBezTo>
                <a:lnTo>
                  <a:pt x="3816672" y="1245550"/>
                </a:lnTo>
                <a:lnTo>
                  <a:pt x="3815444" y="1245550"/>
                </a:lnTo>
                <a:cubicBezTo>
                  <a:pt x="3806766" y="1259662"/>
                  <a:pt x="3796578" y="1270215"/>
                  <a:pt x="3784879" y="1277211"/>
                </a:cubicBezTo>
                <a:cubicBezTo>
                  <a:pt x="3773181" y="1284207"/>
                  <a:pt x="3760433" y="1287700"/>
                  <a:pt x="3746635" y="1287691"/>
                </a:cubicBezTo>
                <a:cubicBezTo>
                  <a:pt x="3726757" y="1287027"/>
                  <a:pt x="3711767" y="1279970"/>
                  <a:pt x="3701667" y="1266518"/>
                </a:cubicBezTo>
                <a:cubicBezTo>
                  <a:pt x="3691566" y="1253066"/>
                  <a:pt x="3686504" y="1237200"/>
                  <a:pt x="3686479" y="1218919"/>
                </a:cubicBezTo>
                <a:cubicBezTo>
                  <a:pt x="3686483" y="1196112"/>
                  <a:pt x="3691612" y="1174584"/>
                  <a:pt x="3701863" y="1154336"/>
                </a:cubicBezTo>
                <a:cubicBezTo>
                  <a:pt x="3712114" y="1134087"/>
                  <a:pt x="3726643" y="1117572"/>
                  <a:pt x="3745450" y="1104789"/>
                </a:cubicBezTo>
                <a:cubicBezTo>
                  <a:pt x="3764257" y="1092007"/>
                  <a:pt x="3786496" y="1085411"/>
                  <a:pt x="3812167" y="1085002"/>
                </a:cubicBezTo>
                <a:close/>
                <a:moveTo>
                  <a:pt x="3600926" y="1085002"/>
                </a:moveTo>
                <a:cubicBezTo>
                  <a:pt x="3613410" y="1084695"/>
                  <a:pt x="3624766" y="1088683"/>
                  <a:pt x="3634992" y="1096967"/>
                </a:cubicBezTo>
                <a:cubicBezTo>
                  <a:pt x="3645219" y="1105251"/>
                  <a:pt x="3650639" y="1119676"/>
                  <a:pt x="3651252" y="1140244"/>
                </a:cubicBezTo>
                <a:cubicBezTo>
                  <a:pt x="3651226" y="1144672"/>
                  <a:pt x="3650868" y="1149741"/>
                  <a:pt x="3650178" y="1155449"/>
                </a:cubicBezTo>
                <a:cubicBezTo>
                  <a:pt x="3649488" y="1161158"/>
                  <a:pt x="3648619" y="1166738"/>
                  <a:pt x="3647571" y="1172190"/>
                </a:cubicBezTo>
                <a:lnTo>
                  <a:pt x="3625487" y="1287691"/>
                </a:lnTo>
                <a:lnTo>
                  <a:pt x="3591506" y="1287691"/>
                </a:lnTo>
                <a:lnTo>
                  <a:pt x="3613213" y="1173419"/>
                </a:lnTo>
                <a:cubicBezTo>
                  <a:pt x="3614050" y="1169468"/>
                  <a:pt x="3614732" y="1165287"/>
                  <a:pt x="3615261" y="1160876"/>
                </a:cubicBezTo>
                <a:cubicBezTo>
                  <a:pt x="3615791" y="1156464"/>
                  <a:pt x="3616063" y="1152181"/>
                  <a:pt x="3616080" y="1148025"/>
                </a:cubicBezTo>
                <a:cubicBezTo>
                  <a:pt x="3616243" y="1137795"/>
                  <a:pt x="3613973" y="1129484"/>
                  <a:pt x="3609271" y="1123093"/>
                </a:cubicBezTo>
                <a:cubicBezTo>
                  <a:pt x="3604570" y="1116702"/>
                  <a:pt x="3596464" y="1113408"/>
                  <a:pt x="3584953" y="1113212"/>
                </a:cubicBezTo>
                <a:cubicBezTo>
                  <a:pt x="3576678" y="1113267"/>
                  <a:pt x="3567925" y="1116387"/>
                  <a:pt x="3558694" y="1122571"/>
                </a:cubicBezTo>
                <a:cubicBezTo>
                  <a:pt x="3549464" y="1128755"/>
                  <a:pt x="3541075" y="1137670"/>
                  <a:pt x="3533528" y="1149315"/>
                </a:cubicBezTo>
                <a:cubicBezTo>
                  <a:pt x="3525981" y="1160960"/>
                  <a:pt x="3520597" y="1175002"/>
                  <a:pt x="3517373" y="1191440"/>
                </a:cubicBezTo>
                <a:lnTo>
                  <a:pt x="3499352" y="1287691"/>
                </a:lnTo>
                <a:lnTo>
                  <a:pt x="3465357" y="1287691"/>
                </a:lnTo>
                <a:lnTo>
                  <a:pt x="3491979" y="1147243"/>
                </a:lnTo>
                <a:cubicBezTo>
                  <a:pt x="3494189" y="1136187"/>
                  <a:pt x="3496015" y="1125848"/>
                  <a:pt x="3497457" y="1116226"/>
                </a:cubicBezTo>
                <a:cubicBezTo>
                  <a:pt x="3498899" y="1106603"/>
                  <a:pt x="3500213" y="1097697"/>
                  <a:pt x="3501400" y="1089507"/>
                </a:cubicBezTo>
                <a:lnTo>
                  <a:pt x="3531707" y="1089507"/>
                </a:lnTo>
                <a:lnTo>
                  <a:pt x="3526793" y="1128366"/>
                </a:lnTo>
                <a:lnTo>
                  <a:pt x="3527612" y="1128366"/>
                </a:lnTo>
                <a:cubicBezTo>
                  <a:pt x="3536554" y="1114384"/>
                  <a:pt x="3547341" y="1103678"/>
                  <a:pt x="3559968" y="1096249"/>
                </a:cubicBezTo>
                <a:cubicBezTo>
                  <a:pt x="3572597" y="1088819"/>
                  <a:pt x="3586250" y="1085070"/>
                  <a:pt x="3600926" y="1085002"/>
                </a:cubicBezTo>
                <a:close/>
                <a:moveTo>
                  <a:pt x="3368422" y="1085002"/>
                </a:moveTo>
                <a:cubicBezTo>
                  <a:pt x="3386269" y="1085242"/>
                  <a:pt x="3400905" y="1089263"/>
                  <a:pt x="3412329" y="1097065"/>
                </a:cubicBezTo>
                <a:cubicBezTo>
                  <a:pt x="3423755" y="1104868"/>
                  <a:pt x="3432199" y="1115015"/>
                  <a:pt x="3437661" y="1127507"/>
                </a:cubicBezTo>
                <a:cubicBezTo>
                  <a:pt x="3443125" y="1139998"/>
                  <a:pt x="3445837" y="1153397"/>
                  <a:pt x="3445799" y="1167704"/>
                </a:cubicBezTo>
                <a:cubicBezTo>
                  <a:pt x="3445672" y="1188459"/>
                  <a:pt x="3441105" y="1208262"/>
                  <a:pt x="3432097" y="1227111"/>
                </a:cubicBezTo>
                <a:cubicBezTo>
                  <a:pt x="3423088" y="1245961"/>
                  <a:pt x="3410391" y="1261419"/>
                  <a:pt x="3394006" y="1273486"/>
                </a:cubicBezTo>
                <a:cubicBezTo>
                  <a:pt x="3377622" y="1285553"/>
                  <a:pt x="3358303" y="1291790"/>
                  <a:pt x="3336051" y="1292196"/>
                </a:cubicBezTo>
                <a:cubicBezTo>
                  <a:pt x="3311141" y="1291592"/>
                  <a:pt x="3292050" y="1283596"/>
                  <a:pt x="3278775" y="1268207"/>
                </a:cubicBezTo>
                <a:cubicBezTo>
                  <a:pt x="3265501" y="1252817"/>
                  <a:pt x="3258800" y="1233656"/>
                  <a:pt x="3258674" y="1210723"/>
                </a:cubicBezTo>
                <a:cubicBezTo>
                  <a:pt x="3258837" y="1188663"/>
                  <a:pt x="3263556" y="1168147"/>
                  <a:pt x="3272831" y="1149176"/>
                </a:cubicBezTo>
                <a:cubicBezTo>
                  <a:pt x="3282106" y="1130205"/>
                  <a:pt x="3294954" y="1114853"/>
                  <a:pt x="3311377" y="1103120"/>
                </a:cubicBezTo>
                <a:cubicBezTo>
                  <a:pt x="3327799" y="1091387"/>
                  <a:pt x="3346814" y="1085348"/>
                  <a:pt x="3368422" y="1085002"/>
                </a:cubicBezTo>
                <a:close/>
                <a:moveTo>
                  <a:pt x="2762726" y="1085002"/>
                </a:moveTo>
                <a:cubicBezTo>
                  <a:pt x="2775210" y="1084695"/>
                  <a:pt x="2786566" y="1088683"/>
                  <a:pt x="2796793" y="1096967"/>
                </a:cubicBezTo>
                <a:cubicBezTo>
                  <a:pt x="2807019" y="1105251"/>
                  <a:pt x="2812440" y="1119676"/>
                  <a:pt x="2813052" y="1140244"/>
                </a:cubicBezTo>
                <a:cubicBezTo>
                  <a:pt x="2813027" y="1144672"/>
                  <a:pt x="2812669" y="1149741"/>
                  <a:pt x="2811979" y="1155449"/>
                </a:cubicBezTo>
                <a:cubicBezTo>
                  <a:pt x="2811289" y="1161158"/>
                  <a:pt x="2810420" y="1166738"/>
                  <a:pt x="2809371" y="1172190"/>
                </a:cubicBezTo>
                <a:lnTo>
                  <a:pt x="2787287" y="1287691"/>
                </a:lnTo>
                <a:lnTo>
                  <a:pt x="2753306" y="1287691"/>
                </a:lnTo>
                <a:lnTo>
                  <a:pt x="2775014" y="1173419"/>
                </a:lnTo>
                <a:cubicBezTo>
                  <a:pt x="2775850" y="1169468"/>
                  <a:pt x="2776532" y="1165287"/>
                  <a:pt x="2777061" y="1160876"/>
                </a:cubicBezTo>
                <a:cubicBezTo>
                  <a:pt x="2777591" y="1156464"/>
                  <a:pt x="2777863" y="1152181"/>
                  <a:pt x="2777881" y="1148025"/>
                </a:cubicBezTo>
                <a:cubicBezTo>
                  <a:pt x="2778042" y="1137795"/>
                  <a:pt x="2775773" y="1129484"/>
                  <a:pt x="2771071" y="1123093"/>
                </a:cubicBezTo>
                <a:cubicBezTo>
                  <a:pt x="2766369" y="1116702"/>
                  <a:pt x="2758263" y="1113408"/>
                  <a:pt x="2746753" y="1113212"/>
                </a:cubicBezTo>
                <a:cubicBezTo>
                  <a:pt x="2738478" y="1113267"/>
                  <a:pt x="2729725" y="1116387"/>
                  <a:pt x="2720494" y="1122571"/>
                </a:cubicBezTo>
                <a:cubicBezTo>
                  <a:pt x="2711264" y="1128755"/>
                  <a:pt x="2702875" y="1137670"/>
                  <a:pt x="2695328" y="1149315"/>
                </a:cubicBezTo>
                <a:cubicBezTo>
                  <a:pt x="2687781" y="1160960"/>
                  <a:pt x="2682397" y="1175002"/>
                  <a:pt x="2679172" y="1191440"/>
                </a:cubicBezTo>
                <a:lnTo>
                  <a:pt x="2661151" y="1287691"/>
                </a:lnTo>
                <a:lnTo>
                  <a:pt x="2627157" y="1287691"/>
                </a:lnTo>
                <a:lnTo>
                  <a:pt x="2653779" y="1147243"/>
                </a:lnTo>
                <a:cubicBezTo>
                  <a:pt x="2655989" y="1136187"/>
                  <a:pt x="2657815" y="1125848"/>
                  <a:pt x="2659257" y="1116226"/>
                </a:cubicBezTo>
                <a:cubicBezTo>
                  <a:pt x="2660699" y="1106603"/>
                  <a:pt x="2662014" y="1097697"/>
                  <a:pt x="2663200" y="1089507"/>
                </a:cubicBezTo>
                <a:lnTo>
                  <a:pt x="2693508" y="1089507"/>
                </a:lnTo>
                <a:lnTo>
                  <a:pt x="2688593" y="1128366"/>
                </a:lnTo>
                <a:lnTo>
                  <a:pt x="2689412" y="1128366"/>
                </a:lnTo>
                <a:cubicBezTo>
                  <a:pt x="2698354" y="1114384"/>
                  <a:pt x="2709140" y="1103678"/>
                  <a:pt x="2721768" y="1096249"/>
                </a:cubicBezTo>
                <a:cubicBezTo>
                  <a:pt x="2734397" y="1088819"/>
                  <a:pt x="2748050" y="1085070"/>
                  <a:pt x="2762726" y="1085002"/>
                </a:cubicBezTo>
                <a:close/>
                <a:moveTo>
                  <a:pt x="2556343" y="1085002"/>
                </a:moveTo>
                <a:cubicBezTo>
                  <a:pt x="2575249" y="1085350"/>
                  <a:pt x="2589645" y="1090275"/>
                  <a:pt x="2599533" y="1099778"/>
                </a:cubicBezTo>
                <a:cubicBezTo>
                  <a:pt x="2609421" y="1109280"/>
                  <a:pt x="2614399" y="1121274"/>
                  <a:pt x="2614466" y="1135758"/>
                </a:cubicBezTo>
                <a:cubicBezTo>
                  <a:pt x="2614196" y="1152956"/>
                  <a:pt x="2608232" y="1166345"/>
                  <a:pt x="2596574" y="1175924"/>
                </a:cubicBezTo>
                <a:cubicBezTo>
                  <a:pt x="2584917" y="1185503"/>
                  <a:pt x="2569184" y="1192124"/>
                  <a:pt x="2549377" y="1195786"/>
                </a:cubicBezTo>
                <a:cubicBezTo>
                  <a:pt x="2529569" y="1199448"/>
                  <a:pt x="2507306" y="1201003"/>
                  <a:pt x="2482589" y="1200451"/>
                </a:cubicBezTo>
                <a:cubicBezTo>
                  <a:pt x="2481762" y="1205122"/>
                  <a:pt x="2481676" y="1211151"/>
                  <a:pt x="2482332" y="1218538"/>
                </a:cubicBezTo>
                <a:cubicBezTo>
                  <a:pt x="2482989" y="1225925"/>
                  <a:pt x="2484438" y="1232466"/>
                  <a:pt x="2486679" y="1238162"/>
                </a:cubicBezTo>
                <a:cubicBezTo>
                  <a:pt x="2490648" y="1246984"/>
                  <a:pt x="2496437" y="1253627"/>
                  <a:pt x="2504044" y="1258093"/>
                </a:cubicBezTo>
                <a:cubicBezTo>
                  <a:pt x="2511651" y="1262560"/>
                  <a:pt x="2520614" y="1264797"/>
                  <a:pt x="2530936" y="1264806"/>
                </a:cubicBezTo>
                <a:cubicBezTo>
                  <a:pt x="2542607" y="1264635"/>
                  <a:pt x="2552869" y="1263132"/>
                  <a:pt x="2561722" y="1260297"/>
                </a:cubicBezTo>
                <a:cubicBezTo>
                  <a:pt x="2570574" y="1257462"/>
                  <a:pt x="2578069" y="1254319"/>
                  <a:pt x="2584205" y="1250869"/>
                </a:cubicBezTo>
                <a:lnTo>
                  <a:pt x="2589112" y="1276252"/>
                </a:lnTo>
                <a:cubicBezTo>
                  <a:pt x="2581597" y="1280655"/>
                  <a:pt x="2572160" y="1284317"/>
                  <a:pt x="2560798" y="1287238"/>
                </a:cubicBezTo>
                <a:cubicBezTo>
                  <a:pt x="2549437" y="1290160"/>
                  <a:pt x="2537023" y="1291676"/>
                  <a:pt x="2523560" y="1291786"/>
                </a:cubicBezTo>
                <a:cubicBezTo>
                  <a:pt x="2497486" y="1291217"/>
                  <a:pt x="2478378" y="1283458"/>
                  <a:pt x="2466235" y="1268510"/>
                </a:cubicBezTo>
                <a:cubicBezTo>
                  <a:pt x="2454093" y="1253561"/>
                  <a:pt x="2448092" y="1234837"/>
                  <a:pt x="2448230" y="1212338"/>
                </a:cubicBezTo>
                <a:cubicBezTo>
                  <a:pt x="2448380" y="1191949"/>
                  <a:pt x="2452989" y="1172089"/>
                  <a:pt x="2462053" y="1152759"/>
                </a:cubicBezTo>
                <a:cubicBezTo>
                  <a:pt x="2471117" y="1133429"/>
                  <a:pt x="2483734" y="1117420"/>
                  <a:pt x="2499902" y="1104732"/>
                </a:cubicBezTo>
                <a:cubicBezTo>
                  <a:pt x="2516070" y="1092044"/>
                  <a:pt x="2534884" y="1085467"/>
                  <a:pt x="2556343" y="1085002"/>
                </a:cubicBezTo>
                <a:close/>
                <a:moveTo>
                  <a:pt x="2033555" y="1085002"/>
                </a:moveTo>
                <a:cubicBezTo>
                  <a:pt x="2035048" y="1085011"/>
                  <a:pt x="2036670" y="1085096"/>
                  <a:pt x="2038419" y="1085258"/>
                </a:cubicBezTo>
                <a:cubicBezTo>
                  <a:pt x="2040168" y="1085420"/>
                  <a:pt x="2041687" y="1085607"/>
                  <a:pt x="2042975" y="1085820"/>
                </a:cubicBezTo>
                <a:lnTo>
                  <a:pt x="2036422" y="1119355"/>
                </a:lnTo>
                <a:cubicBezTo>
                  <a:pt x="2035381" y="1119142"/>
                  <a:pt x="2034084" y="1118954"/>
                  <a:pt x="2032531" y="1118792"/>
                </a:cubicBezTo>
                <a:cubicBezTo>
                  <a:pt x="2030978" y="1118630"/>
                  <a:pt x="2029272" y="1118545"/>
                  <a:pt x="2027411" y="1118536"/>
                </a:cubicBezTo>
                <a:cubicBezTo>
                  <a:pt x="2012368" y="1119057"/>
                  <a:pt x="1999042" y="1126924"/>
                  <a:pt x="1987433" y="1142138"/>
                </a:cubicBezTo>
                <a:cubicBezTo>
                  <a:pt x="1975824" y="1157352"/>
                  <a:pt x="1967724" y="1176790"/>
                  <a:pt x="1963132" y="1200451"/>
                </a:cubicBezTo>
                <a:lnTo>
                  <a:pt x="1946776" y="1287691"/>
                </a:lnTo>
                <a:lnTo>
                  <a:pt x="1912782" y="1287691"/>
                </a:lnTo>
                <a:lnTo>
                  <a:pt x="1936947" y="1159936"/>
                </a:lnTo>
                <a:cubicBezTo>
                  <a:pt x="1939396" y="1146867"/>
                  <a:pt x="1941460" y="1134208"/>
                  <a:pt x="1943141" y="1121958"/>
                </a:cubicBezTo>
                <a:cubicBezTo>
                  <a:pt x="1944822" y="1109708"/>
                  <a:pt x="1946171" y="1098891"/>
                  <a:pt x="1947186" y="1089507"/>
                </a:cubicBezTo>
                <a:lnTo>
                  <a:pt x="1977034" y="1089507"/>
                </a:lnTo>
                <a:cubicBezTo>
                  <a:pt x="1976224" y="1096444"/>
                  <a:pt x="1975390" y="1103454"/>
                  <a:pt x="1974529" y="1110539"/>
                </a:cubicBezTo>
                <a:cubicBezTo>
                  <a:pt x="1973669" y="1117624"/>
                  <a:pt x="1972732" y="1124931"/>
                  <a:pt x="1971718" y="1132462"/>
                </a:cubicBezTo>
                <a:lnTo>
                  <a:pt x="1972945" y="1132462"/>
                </a:lnTo>
                <a:cubicBezTo>
                  <a:pt x="1979358" y="1118667"/>
                  <a:pt x="1987719" y="1107380"/>
                  <a:pt x="1998025" y="1098602"/>
                </a:cubicBezTo>
                <a:cubicBezTo>
                  <a:pt x="2008332" y="1089825"/>
                  <a:pt x="2020175" y="1085291"/>
                  <a:pt x="2033555" y="1085002"/>
                </a:cubicBezTo>
                <a:close/>
                <a:moveTo>
                  <a:pt x="1053847" y="1085002"/>
                </a:moveTo>
                <a:cubicBezTo>
                  <a:pt x="1071693" y="1085242"/>
                  <a:pt x="1086330" y="1089263"/>
                  <a:pt x="1097754" y="1097065"/>
                </a:cubicBezTo>
                <a:cubicBezTo>
                  <a:pt x="1109179" y="1104868"/>
                  <a:pt x="1117623" y="1115015"/>
                  <a:pt x="1123086" y="1127507"/>
                </a:cubicBezTo>
                <a:cubicBezTo>
                  <a:pt x="1128549" y="1139998"/>
                  <a:pt x="1131261" y="1153397"/>
                  <a:pt x="1131223" y="1167704"/>
                </a:cubicBezTo>
                <a:cubicBezTo>
                  <a:pt x="1131097" y="1188459"/>
                  <a:pt x="1126530" y="1208262"/>
                  <a:pt x="1117521" y="1227111"/>
                </a:cubicBezTo>
                <a:cubicBezTo>
                  <a:pt x="1108513" y="1245961"/>
                  <a:pt x="1095816" y="1261419"/>
                  <a:pt x="1079431" y="1273486"/>
                </a:cubicBezTo>
                <a:cubicBezTo>
                  <a:pt x="1063047" y="1285553"/>
                  <a:pt x="1043728" y="1291790"/>
                  <a:pt x="1021476" y="1292196"/>
                </a:cubicBezTo>
                <a:cubicBezTo>
                  <a:pt x="996566" y="1291592"/>
                  <a:pt x="977474" y="1283596"/>
                  <a:pt x="964200" y="1268207"/>
                </a:cubicBezTo>
                <a:cubicBezTo>
                  <a:pt x="950925" y="1252817"/>
                  <a:pt x="944225" y="1233656"/>
                  <a:pt x="944099" y="1210723"/>
                </a:cubicBezTo>
                <a:cubicBezTo>
                  <a:pt x="944262" y="1188663"/>
                  <a:pt x="948981" y="1168147"/>
                  <a:pt x="958256" y="1149176"/>
                </a:cubicBezTo>
                <a:cubicBezTo>
                  <a:pt x="967530" y="1130205"/>
                  <a:pt x="980379" y="1114853"/>
                  <a:pt x="996801" y="1103120"/>
                </a:cubicBezTo>
                <a:cubicBezTo>
                  <a:pt x="1013224" y="1091387"/>
                  <a:pt x="1032239" y="1085348"/>
                  <a:pt x="1053847" y="1085002"/>
                </a:cubicBezTo>
                <a:close/>
                <a:moveTo>
                  <a:pt x="571976" y="1085002"/>
                </a:moveTo>
                <a:cubicBezTo>
                  <a:pt x="584460" y="1084695"/>
                  <a:pt x="595816" y="1088683"/>
                  <a:pt x="606043" y="1096967"/>
                </a:cubicBezTo>
                <a:cubicBezTo>
                  <a:pt x="616269" y="1105251"/>
                  <a:pt x="621689" y="1119676"/>
                  <a:pt x="622302" y="1140244"/>
                </a:cubicBezTo>
                <a:cubicBezTo>
                  <a:pt x="622277" y="1144672"/>
                  <a:pt x="621919" y="1149741"/>
                  <a:pt x="621229" y="1155449"/>
                </a:cubicBezTo>
                <a:cubicBezTo>
                  <a:pt x="620539" y="1161158"/>
                  <a:pt x="619670" y="1166738"/>
                  <a:pt x="618622" y="1172190"/>
                </a:cubicBezTo>
                <a:lnTo>
                  <a:pt x="596537" y="1287691"/>
                </a:lnTo>
                <a:lnTo>
                  <a:pt x="562556" y="1287691"/>
                </a:lnTo>
                <a:lnTo>
                  <a:pt x="584263" y="1173419"/>
                </a:lnTo>
                <a:cubicBezTo>
                  <a:pt x="585099" y="1169468"/>
                  <a:pt x="585782" y="1165287"/>
                  <a:pt x="586311" y="1160876"/>
                </a:cubicBezTo>
                <a:cubicBezTo>
                  <a:pt x="586840" y="1156464"/>
                  <a:pt x="587113" y="1152181"/>
                  <a:pt x="587130" y="1148025"/>
                </a:cubicBezTo>
                <a:cubicBezTo>
                  <a:pt x="587292" y="1137795"/>
                  <a:pt x="585023" y="1129484"/>
                  <a:pt x="580321" y="1123093"/>
                </a:cubicBezTo>
                <a:cubicBezTo>
                  <a:pt x="575619" y="1116702"/>
                  <a:pt x="567513" y="1113408"/>
                  <a:pt x="556003" y="1113212"/>
                </a:cubicBezTo>
                <a:cubicBezTo>
                  <a:pt x="547727" y="1113267"/>
                  <a:pt x="538975" y="1116387"/>
                  <a:pt x="529744" y="1122571"/>
                </a:cubicBezTo>
                <a:cubicBezTo>
                  <a:pt x="520514" y="1128755"/>
                  <a:pt x="512125" y="1137670"/>
                  <a:pt x="504578" y="1149315"/>
                </a:cubicBezTo>
                <a:cubicBezTo>
                  <a:pt x="497031" y="1160960"/>
                  <a:pt x="491646" y="1175002"/>
                  <a:pt x="488422" y="1191440"/>
                </a:cubicBezTo>
                <a:lnTo>
                  <a:pt x="470401" y="1287691"/>
                </a:lnTo>
                <a:lnTo>
                  <a:pt x="436406" y="1287691"/>
                </a:lnTo>
                <a:lnTo>
                  <a:pt x="463029" y="1147243"/>
                </a:lnTo>
                <a:cubicBezTo>
                  <a:pt x="465239" y="1136187"/>
                  <a:pt x="467065" y="1125848"/>
                  <a:pt x="468507" y="1116226"/>
                </a:cubicBezTo>
                <a:cubicBezTo>
                  <a:pt x="469949" y="1106603"/>
                  <a:pt x="471263" y="1097697"/>
                  <a:pt x="472449" y="1089507"/>
                </a:cubicBezTo>
                <a:lnTo>
                  <a:pt x="502758" y="1089507"/>
                </a:lnTo>
                <a:lnTo>
                  <a:pt x="497843" y="1128366"/>
                </a:lnTo>
                <a:lnTo>
                  <a:pt x="498662" y="1128366"/>
                </a:lnTo>
                <a:cubicBezTo>
                  <a:pt x="507604" y="1114384"/>
                  <a:pt x="518390" y="1103678"/>
                  <a:pt x="531018" y="1096249"/>
                </a:cubicBezTo>
                <a:cubicBezTo>
                  <a:pt x="543647" y="1088819"/>
                  <a:pt x="557300" y="1085070"/>
                  <a:pt x="571976" y="1085002"/>
                </a:cubicBezTo>
                <a:close/>
                <a:moveTo>
                  <a:pt x="365282" y="1085002"/>
                </a:moveTo>
                <a:cubicBezTo>
                  <a:pt x="374883" y="1085044"/>
                  <a:pt x="384412" y="1085777"/>
                  <a:pt x="393869" y="1087201"/>
                </a:cubicBezTo>
                <a:cubicBezTo>
                  <a:pt x="403326" y="1088625"/>
                  <a:pt x="411532" y="1090486"/>
                  <a:pt x="418486" y="1092783"/>
                </a:cubicBezTo>
                <a:lnTo>
                  <a:pt x="398417" y="1195970"/>
                </a:lnTo>
                <a:cubicBezTo>
                  <a:pt x="395141" y="1213457"/>
                  <a:pt x="392786" y="1230280"/>
                  <a:pt x="391353" y="1246437"/>
                </a:cubicBezTo>
                <a:cubicBezTo>
                  <a:pt x="389919" y="1262594"/>
                  <a:pt x="389407" y="1276345"/>
                  <a:pt x="389816" y="1287691"/>
                </a:cubicBezTo>
                <a:lnTo>
                  <a:pt x="358330" y="1287691"/>
                </a:lnTo>
                <a:cubicBezTo>
                  <a:pt x="358364" y="1281640"/>
                  <a:pt x="358807" y="1274184"/>
                  <a:pt x="359659" y="1265323"/>
                </a:cubicBezTo>
                <a:cubicBezTo>
                  <a:pt x="360511" y="1256462"/>
                  <a:pt x="361567" y="1246866"/>
                  <a:pt x="362828" y="1236536"/>
                </a:cubicBezTo>
                <a:lnTo>
                  <a:pt x="362010" y="1236536"/>
                </a:lnTo>
                <a:cubicBezTo>
                  <a:pt x="351061" y="1256767"/>
                  <a:pt x="339041" y="1271162"/>
                  <a:pt x="325953" y="1279719"/>
                </a:cubicBezTo>
                <a:cubicBezTo>
                  <a:pt x="312865" y="1288277"/>
                  <a:pt x="299211" y="1292436"/>
                  <a:pt x="284990" y="1292196"/>
                </a:cubicBezTo>
                <a:cubicBezTo>
                  <a:pt x="267385" y="1291823"/>
                  <a:pt x="253549" y="1285619"/>
                  <a:pt x="243480" y="1273584"/>
                </a:cubicBezTo>
                <a:cubicBezTo>
                  <a:pt x="233412" y="1261549"/>
                  <a:pt x="228280" y="1245922"/>
                  <a:pt x="228085" y="1226702"/>
                </a:cubicBezTo>
                <a:cubicBezTo>
                  <a:pt x="228178" y="1203284"/>
                  <a:pt x="233632" y="1180841"/>
                  <a:pt x="244445" y="1159373"/>
                </a:cubicBezTo>
                <a:cubicBezTo>
                  <a:pt x="255259" y="1137906"/>
                  <a:pt x="270875" y="1120263"/>
                  <a:pt x="291293" y="1106443"/>
                </a:cubicBezTo>
                <a:cubicBezTo>
                  <a:pt x="311712" y="1092624"/>
                  <a:pt x="336375" y="1085477"/>
                  <a:pt x="365282" y="1085002"/>
                </a:cubicBezTo>
                <a:close/>
                <a:moveTo>
                  <a:pt x="135518" y="1085002"/>
                </a:moveTo>
                <a:cubicBezTo>
                  <a:pt x="147225" y="1085121"/>
                  <a:pt x="158727" y="1086518"/>
                  <a:pt x="170024" y="1089192"/>
                </a:cubicBezTo>
                <a:cubicBezTo>
                  <a:pt x="181322" y="1091867"/>
                  <a:pt x="190981" y="1095103"/>
                  <a:pt x="199002" y="1098902"/>
                </a:cubicBezTo>
                <a:lnTo>
                  <a:pt x="168693" y="1262754"/>
                </a:lnTo>
                <a:cubicBezTo>
                  <a:pt x="164743" y="1283602"/>
                  <a:pt x="159640" y="1301362"/>
                  <a:pt x="153385" y="1316034"/>
                </a:cubicBezTo>
                <a:cubicBezTo>
                  <a:pt x="147131" y="1330706"/>
                  <a:pt x="138854" y="1342434"/>
                  <a:pt x="128555" y="1351216"/>
                </a:cubicBezTo>
                <a:cubicBezTo>
                  <a:pt x="118503" y="1359648"/>
                  <a:pt x="107376" y="1365473"/>
                  <a:pt x="95175" y="1368693"/>
                </a:cubicBezTo>
                <a:cubicBezTo>
                  <a:pt x="82973" y="1371912"/>
                  <a:pt x="71027" y="1373445"/>
                  <a:pt x="59337" y="1373292"/>
                </a:cubicBezTo>
                <a:cubicBezTo>
                  <a:pt x="47092" y="1373224"/>
                  <a:pt x="35770" y="1371929"/>
                  <a:pt x="25372" y="1369408"/>
                </a:cubicBezTo>
                <a:cubicBezTo>
                  <a:pt x="14973" y="1366887"/>
                  <a:pt x="6516" y="1363548"/>
                  <a:pt x="0" y="1359392"/>
                </a:cubicBezTo>
                <a:lnTo>
                  <a:pt x="9829" y="1332783"/>
                </a:lnTo>
                <a:cubicBezTo>
                  <a:pt x="15895" y="1336558"/>
                  <a:pt x="23497" y="1339667"/>
                  <a:pt x="32633" y="1342110"/>
                </a:cubicBezTo>
                <a:cubicBezTo>
                  <a:pt x="41770" y="1344552"/>
                  <a:pt x="51627" y="1345816"/>
                  <a:pt x="62204" y="1345901"/>
                </a:cubicBezTo>
                <a:cubicBezTo>
                  <a:pt x="78945" y="1346302"/>
                  <a:pt x="93485" y="1341196"/>
                  <a:pt x="105824" y="1330585"/>
                </a:cubicBezTo>
                <a:cubicBezTo>
                  <a:pt x="118162" y="1319973"/>
                  <a:pt x="127377" y="1301450"/>
                  <a:pt x="133470" y="1275018"/>
                </a:cubicBezTo>
                <a:lnTo>
                  <a:pt x="140023" y="1245550"/>
                </a:lnTo>
                <a:lnTo>
                  <a:pt x="138794" y="1245550"/>
                </a:lnTo>
                <a:cubicBezTo>
                  <a:pt x="130117" y="1259662"/>
                  <a:pt x="119928" y="1270215"/>
                  <a:pt x="108230" y="1277211"/>
                </a:cubicBezTo>
                <a:cubicBezTo>
                  <a:pt x="96531" y="1284207"/>
                  <a:pt x="83783" y="1287700"/>
                  <a:pt x="69986" y="1287691"/>
                </a:cubicBezTo>
                <a:cubicBezTo>
                  <a:pt x="50107" y="1287027"/>
                  <a:pt x="35118" y="1279970"/>
                  <a:pt x="25017" y="1266518"/>
                </a:cubicBezTo>
                <a:cubicBezTo>
                  <a:pt x="14917" y="1253066"/>
                  <a:pt x="9854" y="1237200"/>
                  <a:pt x="9829" y="1218919"/>
                </a:cubicBezTo>
                <a:cubicBezTo>
                  <a:pt x="9834" y="1196112"/>
                  <a:pt x="14962" y="1174584"/>
                  <a:pt x="25213" y="1154336"/>
                </a:cubicBezTo>
                <a:cubicBezTo>
                  <a:pt x="35465" y="1134087"/>
                  <a:pt x="49994" y="1117572"/>
                  <a:pt x="68801" y="1104789"/>
                </a:cubicBezTo>
                <a:cubicBezTo>
                  <a:pt x="87608" y="1092007"/>
                  <a:pt x="109847" y="1085411"/>
                  <a:pt x="135518" y="1085002"/>
                </a:cubicBezTo>
                <a:close/>
                <a:moveTo>
                  <a:pt x="9607755" y="1056289"/>
                </a:moveTo>
                <a:cubicBezTo>
                  <a:pt x="9608964" y="1059827"/>
                  <a:pt x="9609815" y="1063598"/>
                  <a:pt x="9610310" y="1067603"/>
                </a:cubicBezTo>
                <a:cubicBezTo>
                  <a:pt x="9610803" y="1071607"/>
                  <a:pt x="9611042" y="1075485"/>
                  <a:pt x="9611025" y="1079237"/>
                </a:cubicBezTo>
                <a:cubicBezTo>
                  <a:pt x="9610915" y="1092709"/>
                  <a:pt x="9607148" y="1103153"/>
                  <a:pt x="9599724" y="1110567"/>
                </a:cubicBezTo>
                <a:cubicBezTo>
                  <a:pt x="9592299" y="1117981"/>
                  <a:pt x="9581874" y="1121457"/>
                  <a:pt x="9568446" y="1120994"/>
                </a:cubicBezTo>
                <a:cubicBezTo>
                  <a:pt x="9572323" y="1127396"/>
                  <a:pt x="9575203" y="1134566"/>
                  <a:pt x="9577085" y="1142504"/>
                </a:cubicBezTo>
                <a:cubicBezTo>
                  <a:pt x="9578968" y="1150443"/>
                  <a:pt x="9579906" y="1158843"/>
                  <a:pt x="9579897" y="1167704"/>
                </a:cubicBezTo>
                <a:cubicBezTo>
                  <a:pt x="9579772" y="1188459"/>
                  <a:pt x="9575204" y="1208262"/>
                  <a:pt x="9566196" y="1227111"/>
                </a:cubicBezTo>
                <a:cubicBezTo>
                  <a:pt x="9557186" y="1245961"/>
                  <a:pt x="9544489" y="1261419"/>
                  <a:pt x="9528105" y="1273486"/>
                </a:cubicBezTo>
                <a:cubicBezTo>
                  <a:pt x="9511720" y="1285553"/>
                  <a:pt x="9492402" y="1291790"/>
                  <a:pt x="9470149" y="1292196"/>
                </a:cubicBezTo>
                <a:cubicBezTo>
                  <a:pt x="9445240" y="1291592"/>
                  <a:pt x="9426148" y="1283596"/>
                  <a:pt x="9412874" y="1268207"/>
                </a:cubicBezTo>
                <a:cubicBezTo>
                  <a:pt x="9399599" y="1252817"/>
                  <a:pt x="9392899" y="1233656"/>
                  <a:pt x="9392773" y="1210723"/>
                </a:cubicBezTo>
                <a:cubicBezTo>
                  <a:pt x="9392936" y="1188663"/>
                  <a:pt x="9397655" y="1168147"/>
                  <a:pt x="9406930" y="1149176"/>
                </a:cubicBezTo>
                <a:cubicBezTo>
                  <a:pt x="9416205" y="1130205"/>
                  <a:pt x="9429053" y="1114853"/>
                  <a:pt x="9445476" y="1103120"/>
                </a:cubicBezTo>
                <a:cubicBezTo>
                  <a:pt x="9461898" y="1091387"/>
                  <a:pt x="9480912" y="1085348"/>
                  <a:pt x="9502520" y="1085002"/>
                </a:cubicBezTo>
                <a:cubicBezTo>
                  <a:pt x="9508854" y="1085011"/>
                  <a:pt x="9514830" y="1085607"/>
                  <a:pt x="9520447" y="1086791"/>
                </a:cubicBezTo>
                <a:cubicBezTo>
                  <a:pt x="9526064" y="1087974"/>
                  <a:pt x="9531426" y="1089695"/>
                  <a:pt x="9536530" y="1091952"/>
                </a:cubicBezTo>
                <a:cubicBezTo>
                  <a:pt x="9540772" y="1093960"/>
                  <a:pt x="9545191" y="1095993"/>
                  <a:pt x="9549784" y="1098053"/>
                </a:cubicBezTo>
                <a:cubicBezTo>
                  <a:pt x="9554378" y="1100112"/>
                  <a:pt x="9559509" y="1101223"/>
                  <a:pt x="9565174" y="1101385"/>
                </a:cubicBezTo>
                <a:cubicBezTo>
                  <a:pt x="9571345" y="1101377"/>
                  <a:pt x="9576092" y="1099651"/>
                  <a:pt x="9579415" y="1096207"/>
                </a:cubicBezTo>
                <a:cubicBezTo>
                  <a:pt x="9582738" y="1092763"/>
                  <a:pt x="9584417" y="1087654"/>
                  <a:pt x="9584453" y="1080877"/>
                </a:cubicBezTo>
                <a:cubicBezTo>
                  <a:pt x="9584453" y="1077963"/>
                  <a:pt x="9584143" y="1074768"/>
                  <a:pt x="9583521" y="1071291"/>
                </a:cubicBezTo>
                <a:cubicBezTo>
                  <a:pt x="9582900" y="1067815"/>
                  <a:pt x="9581968" y="1064314"/>
                  <a:pt x="9580726" y="1060790"/>
                </a:cubicBezTo>
                <a:close/>
                <a:moveTo>
                  <a:pt x="1635331" y="1056289"/>
                </a:moveTo>
                <a:cubicBezTo>
                  <a:pt x="1636539" y="1059827"/>
                  <a:pt x="1637392" y="1063598"/>
                  <a:pt x="1637886" y="1067603"/>
                </a:cubicBezTo>
                <a:cubicBezTo>
                  <a:pt x="1638380" y="1071607"/>
                  <a:pt x="1638618" y="1075485"/>
                  <a:pt x="1638601" y="1079237"/>
                </a:cubicBezTo>
                <a:cubicBezTo>
                  <a:pt x="1638492" y="1092709"/>
                  <a:pt x="1634725" y="1103153"/>
                  <a:pt x="1627300" y="1110567"/>
                </a:cubicBezTo>
                <a:cubicBezTo>
                  <a:pt x="1619875" y="1117981"/>
                  <a:pt x="1609449" y="1121457"/>
                  <a:pt x="1596023" y="1120994"/>
                </a:cubicBezTo>
                <a:cubicBezTo>
                  <a:pt x="1599898" y="1127396"/>
                  <a:pt x="1602778" y="1134566"/>
                  <a:pt x="1604662" y="1142504"/>
                </a:cubicBezTo>
                <a:cubicBezTo>
                  <a:pt x="1606545" y="1150443"/>
                  <a:pt x="1607482" y="1158843"/>
                  <a:pt x="1607474" y="1167704"/>
                </a:cubicBezTo>
                <a:cubicBezTo>
                  <a:pt x="1607348" y="1188459"/>
                  <a:pt x="1602780" y="1208262"/>
                  <a:pt x="1593772" y="1227111"/>
                </a:cubicBezTo>
                <a:cubicBezTo>
                  <a:pt x="1584763" y="1245961"/>
                  <a:pt x="1572066" y="1261419"/>
                  <a:pt x="1555681" y="1273486"/>
                </a:cubicBezTo>
                <a:cubicBezTo>
                  <a:pt x="1539297" y="1285553"/>
                  <a:pt x="1519978" y="1291790"/>
                  <a:pt x="1497726" y="1292196"/>
                </a:cubicBezTo>
                <a:cubicBezTo>
                  <a:pt x="1472816" y="1291592"/>
                  <a:pt x="1453724" y="1283596"/>
                  <a:pt x="1440450" y="1268207"/>
                </a:cubicBezTo>
                <a:cubicBezTo>
                  <a:pt x="1427175" y="1252817"/>
                  <a:pt x="1420475" y="1233656"/>
                  <a:pt x="1420348" y="1210723"/>
                </a:cubicBezTo>
                <a:cubicBezTo>
                  <a:pt x="1420512" y="1188663"/>
                  <a:pt x="1425231" y="1168147"/>
                  <a:pt x="1434506" y="1149176"/>
                </a:cubicBezTo>
                <a:cubicBezTo>
                  <a:pt x="1443780" y="1130205"/>
                  <a:pt x="1456629" y="1114853"/>
                  <a:pt x="1473052" y="1103120"/>
                </a:cubicBezTo>
                <a:cubicBezTo>
                  <a:pt x="1489474" y="1091387"/>
                  <a:pt x="1508489" y="1085348"/>
                  <a:pt x="1530096" y="1085002"/>
                </a:cubicBezTo>
                <a:cubicBezTo>
                  <a:pt x="1536431" y="1085011"/>
                  <a:pt x="1542406" y="1085607"/>
                  <a:pt x="1548024" y="1086791"/>
                </a:cubicBezTo>
                <a:cubicBezTo>
                  <a:pt x="1553640" y="1087974"/>
                  <a:pt x="1559001" y="1089695"/>
                  <a:pt x="1564107" y="1091952"/>
                </a:cubicBezTo>
                <a:cubicBezTo>
                  <a:pt x="1568349" y="1093960"/>
                  <a:pt x="1572767" y="1095993"/>
                  <a:pt x="1577361" y="1098053"/>
                </a:cubicBezTo>
                <a:cubicBezTo>
                  <a:pt x="1581955" y="1100112"/>
                  <a:pt x="1587085" y="1101223"/>
                  <a:pt x="1592750" y="1101385"/>
                </a:cubicBezTo>
                <a:cubicBezTo>
                  <a:pt x="1598921" y="1101377"/>
                  <a:pt x="1603668" y="1099651"/>
                  <a:pt x="1606991" y="1096207"/>
                </a:cubicBezTo>
                <a:cubicBezTo>
                  <a:pt x="1610314" y="1092763"/>
                  <a:pt x="1611993" y="1087654"/>
                  <a:pt x="1612030" y="1080877"/>
                </a:cubicBezTo>
                <a:cubicBezTo>
                  <a:pt x="1612030" y="1077963"/>
                  <a:pt x="1611719" y="1074768"/>
                  <a:pt x="1611098" y="1071291"/>
                </a:cubicBezTo>
                <a:cubicBezTo>
                  <a:pt x="1610477" y="1067815"/>
                  <a:pt x="1609544" y="1064314"/>
                  <a:pt x="1608302" y="1060790"/>
                </a:cubicBezTo>
                <a:close/>
                <a:moveTo>
                  <a:pt x="6297383" y="1036263"/>
                </a:moveTo>
                <a:lnTo>
                  <a:pt x="6287143" y="1089507"/>
                </a:lnTo>
                <a:lnTo>
                  <a:pt x="6334654" y="1089507"/>
                </a:lnTo>
                <a:lnTo>
                  <a:pt x="6329330" y="1116079"/>
                </a:lnTo>
                <a:lnTo>
                  <a:pt x="6281818" y="1116079"/>
                </a:lnTo>
                <a:lnTo>
                  <a:pt x="6263388" y="1212362"/>
                </a:lnTo>
                <a:cubicBezTo>
                  <a:pt x="6262338" y="1217868"/>
                  <a:pt x="6261468" y="1223245"/>
                  <a:pt x="6260777" y="1228495"/>
                </a:cubicBezTo>
                <a:cubicBezTo>
                  <a:pt x="6260085" y="1233744"/>
                  <a:pt x="6259727" y="1239019"/>
                  <a:pt x="6259701" y="1244320"/>
                </a:cubicBezTo>
                <a:cubicBezTo>
                  <a:pt x="6259667" y="1250304"/>
                  <a:pt x="6261169" y="1254930"/>
                  <a:pt x="6264207" y="1258199"/>
                </a:cubicBezTo>
                <a:cubicBezTo>
                  <a:pt x="6267244" y="1261469"/>
                  <a:pt x="6272023" y="1263125"/>
                  <a:pt x="6278542" y="1263167"/>
                </a:cubicBezTo>
                <a:cubicBezTo>
                  <a:pt x="6281435" y="1263167"/>
                  <a:pt x="6284250" y="1263065"/>
                  <a:pt x="6286990" y="1262860"/>
                </a:cubicBezTo>
                <a:cubicBezTo>
                  <a:pt x="6289728" y="1262655"/>
                  <a:pt x="6292237" y="1262348"/>
                  <a:pt x="6294515" y="1261938"/>
                </a:cubicBezTo>
                <a:lnTo>
                  <a:pt x="6292877" y="1288516"/>
                </a:lnTo>
                <a:cubicBezTo>
                  <a:pt x="6289711" y="1289743"/>
                  <a:pt x="6285803" y="1290663"/>
                  <a:pt x="6281153" y="1291276"/>
                </a:cubicBezTo>
                <a:cubicBezTo>
                  <a:pt x="6276503" y="1291889"/>
                  <a:pt x="6271673" y="1292196"/>
                  <a:pt x="6266664" y="1292196"/>
                </a:cubicBezTo>
                <a:cubicBezTo>
                  <a:pt x="6251681" y="1291847"/>
                  <a:pt x="6240942" y="1287945"/>
                  <a:pt x="6234449" y="1280490"/>
                </a:cubicBezTo>
                <a:cubicBezTo>
                  <a:pt x="6227955" y="1273035"/>
                  <a:pt x="6224785" y="1264119"/>
                  <a:pt x="6224939" y="1253744"/>
                </a:cubicBezTo>
                <a:cubicBezTo>
                  <a:pt x="6224930" y="1248067"/>
                  <a:pt x="6225254" y="1242212"/>
                  <a:pt x="6225910" y="1236177"/>
                </a:cubicBezTo>
                <a:cubicBezTo>
                  <a:pt x="6226566" y="1230142"/>
                  <a:pt x="6227606" y="1223570"/>
                  <a:pt x="6229029" y="1216459"/>
                </a:cubicBezTo>
                <a:lnTo>
                  <a:pt x="6248659" y="1116079"/>
                </a:lnTo>
                <a:lnTo>
                  <a:pt x="6220024" y="1116079"/>
                </a:lnTo>
                <a:lnTo>
                  <a:pt x="6225348" y="1089507"/>
                </a:lnTo>
                <a:lnTo>
                  <a:pt x="6253567" y="1089507"/>
                </a:lnTo>
                <a:lnTo>
                  <a:pt x="6262159" y="1044864"/>
                </a:lnTo>
                <a:close/>
                <a:moveTo>
                  <a:pt x="3001734" y="1036263"/>
                </a:moveTo>
                <a:lnTo>
                  <a:pt x="2991494" y="1089507"/>
                </a:lnTo>
                <a:lnTo>
                  <a:pt x="3039005" y="1089507"/>
                </a:lnTo>
                <a:lnTo>
                  <a:pt x="3033680" y="1116079"/>
                </a:lnTo>
                <a:lnTo>
                  <a:pt x="2986170" y="1116079"/>
                </a:lnTo>
                <a:lnTo>
                  <a:pt x="2967739" y="1212362"/>
                </a:lnTo>
                <a:cubicBezTo>
                  <a:pt x="2966689" y="1217868"/>
                  <a:pt x="2965819" y="1223245"/>
                  <a:pt x="2965128" y="1228495"/>
                </a:cubicBezTo>
                <a:cubicBezTo>
                  <a:pt x="2964437" y="1233744"/>
                  <a:pt x="2964078" y="1239019"/>
                  <a:pt x="2964052" y="1244320"/>
                </a:cubicBezTo>
                <a:cubicBezTo>
                  <a:pt x="2964018" y="1250304"/>
                  <a:pt x="2965520" y="1254930"/>
                  <a:pt x="2968558" y="1258199"/>
                </a:cubicBezTo>
                <a:cubicBezTo>
                  <a:pt x="2971595" y="1261469"/>
                  <a:pt x="2976374" y="1263125"/>
                  <a:pt x="2982893" y="1263167"/>
                </a:cubicBezTo>
                <a:cubicBezTo>
                  <a:pt x="2985786" y="1263167"/>
                  <a:pt x="2988602" y="1263065"/>
                  <a:pt x="2991340" y="1262860"/>
                </a:cubicBezTo>
                <a:cubicBezTo>
                  <a:pt x="2994080" y="1262655"/>
                  <a:pt x="2996588" y="1262348"/>
                  <a:pt x="2998866" y="1261938"/>
                </a:cubicBezTo>
                <a:lnTo>
                  <a:pt x="2997228" y="1288516"/>
                </a:lnTo>
                <a:cubicBezTo>
                  <a:pt x="2994063" y="1289743"/>
                  <a:pt x="2990155" y="1290663"/>
                  <a:pt x="2985504" y="1291276"/>
                </a:cubicBezTo>
                <a:cubicBezTo>
                  <a:pt x="2980854" y="1291889"/>
                  <a:pt x="2976024" y="1292196"/>
                  <a:pt x="2971015" y="1292196"/>
                </a:cubicBezTo>
                <a:cubicBezTo>
                  <a:pt x="2956031" y="1291847"/>
                  <a:pt x="2945293" y="1287945"/>
                  <a:pt x="2938800" y="1280490"/>
                </a:cubicBezTo>
                <a:cubicBezTo>
                  <a:pt x="2932306" y="1273035"/>
                  <a:pt x="2929137" y="1264119"/>
                  <a:pt x="2929290" y="1253744"/>
                </a:cubicBezTo>
                <a:cubicBezTo>
                  <a:pt x="2929282" y="1248067"/>
                  <a:pt x="2929605" y="1242212"/>
                  <a:pt x="2930261" y="1236177"/>
                </a:cubicBezTo>
                <a:cubicBezTo>
                  <a:pt x="2930917" y="1230142"/>
                  <a:pt x="2931957" y="1223570"/>
                  <a:pt x="2933380" y="1216459"/>
                </a:cubicBezTo>
                <a:lnTo>
                  <a:pt x="2953010" y="1116079"/>
                </a:lnTo>
                <a:lnTo>
                  <a:pt x="2924375" y="1116079"/>
                </a:lnTo>
                <a:lnTo>
                  <a:pt x="2929699" y="1089507"/>
                </a:lnTo>
                <a:lnTo>
                  <a:pt x="2957918" y="1089507"/>
                </a:lnTo>
                <a:lnTo>
                  <a:pt x="2966510" y="1044864"/>
                </a:lnTo>
                <a:close/>
                <a:moveTo>
                  <a:pt x="1877783" y="1036263"/>
                </a:moveTo>
                <a:lnTo>
                  <a:pt x="1867544" y="1089507"/>
                </a:lnTo>
                <a:lnTo>
                  <a:pt x="1915055" y="1089507"/>
                </a:lnTo>
                <a:lnTo>
                  <a:pt x="1909730" y="1116079"/>
                </a:lnTo>
                <a:lnTo>
                  <a:pt x="1862219" y="1116079"/>
                </a:lnTo>
                <a:lnTo>
                  <a:pt x="1843789" y="1212362"/>
                </a:lnTo>
                <a:cubicBezTo>
                  <a:pt x="1842739" y="1217868"/>
                  <a:pt x="1841869" y="1223245"/>
                  <a:pt x="1841177" y="1228495"/>
                </a:cubicBezTo>
                <a:cubicBezTo>
                  <a:pt x="1840487" y="1233744"/>
                  <a:pt x="1840128" y="1239019"/>
                  <a:pt x="1840102" y="1244320"/>
                </a:cubicBezTo>
                <a:cubicBezTo>
                  <a:pt x="1840069" y="1250304"/>
                  <a:pt x="1841570" y="1254930"/>
                  <a:pt x="1844608" y="1258199"/>
                </a:cubicBezTo>
                <a:cubicBezTo>
                  <a:pt x="1847646" y="1261469"/>
                  <a:pt x="1852424" y="1263125"/>
                  <a:pt x="1858943" y="1263167"/>
                </a:cubicBezTo>
                <a:cubicBezTo>
                  <a:pt x="1861835" y="1263167"/>
                  <a:pt x="1864651" y="1263065"/>
                  <a:pt x="1867390" y="1262860"/>
                </a:cubicBezTo>
                <a:cubicBezTo>
                  <a:pt x="1870129" y="1262655"/>
                  <a:pt x="1872638" y="1262348"/>
                  <a:pt x="1874916" y="1261938"/>
                </a:cubicBezTo>
                <a:lnTo>
                  <a:pt x="1873278" y="1288516"/>
                </a:lnTo>
                <a:cubicBezTo>
                  <a:pt x="1870113" y="1289743"/>
                  <a:pt x="1866204" y="1290663"/>
                  <a:pt x="1861554" y="1291276"/>
                </a:cubicBezTo>
                <a:cubicBezTo>
                  <a:pt x="1856904" y="1291889"/>
                  <a:pt x="1852074" y="1292196"/>
                  <a:pt x="1847065" y="1292196"/>
                </a:cubicBezTo>
                <a:cubicBezTo>
                  <a:pt x="1832081" y="1291847"/>
                  <a:pt x="1821343" y="1287945"/>
                  <a:pt x="1814850" y="1280490"/>
                </a:cubicBezTo>
                <a:cubicBezTo>
                  <a:pt x="1808356" y="1273035"/>
                  <a:pt x="1805186" y="1264119"/>
                  <a:pt x="1805340" y="1253744"/>
                </a:cubicBezTo>
                <a:cubicBezTo>
                  <a:pt x="1805331" y="1248067"/>
                  <a:pt x="1805655" y="1242212"/>
                  <a:pt x="1806311" y="1236177"/>
                </a:cubicBezTo>
                <a:cubicBezTo>
                  <a:pt x="1806967" y="1230142"/>
                  <a:pt x="1808007" y="1223570"/>
                  <a:pt x="1809430" y="1216459"/>
                </a:cubicBezTo>
                <a:lnTo>
                  <a:pt x="1829060" y="1116079"/>
                </a:lnTo>
                <a:lnTo>
                  <a:pt x="1800425" y="1116079"/>
                </a:lnTo>
                <a:lnTo>
                  <a:pt x="1805748" y="1089507"/>
                </a:lnTo>
                <a:lnTo>
                  <a:pt x="1833967" y="1089507"/>
                </a:lnTo>
                <a:lnTo>
                  <a:pt x="1842560" y="1044864"/>
                </a:lnTo>
                <a:close/>
                <a:moveTo>
                  <a:pt x="307953" y="1020289"/>
                </a:moveTo>
                <a:lnTo>
                  <a:pt x="327970" y="1020289"/>
                </a:lnTo>
                <a:cubicBezTo>
                  <a:pt x="327613" y="1028230"/>
                  <a:pt x="329562" y="1034746"/>
                  <a:pt x="333818" y="1039836"/>
                </a:cubicBezTo>
                <a:cubicBezTo>
                  <a:pt x="338074" y="1044927"/>
                  <a:pt x="344330" y="1047558"/>
                  <a:pt x="352586" y="1047731"/>
                </a:cubicBezTo>
                <a:cubicBezTo>
                  <a:pt x="362546" y="1047405"/>
                  <a:pt x="370252" y="1044465"/>
                  <a:pt x="375707" y="1038913"/>
                </a:cubicBezTo>
                <a:cubicBezTo>
                  <a:pt x="381161" y="1033360"/>
                  <a:pt x="384774" y="1027152"/>
                  <a:pt x="386545" y="1020289"/>
                </a:cubicBezTo>
                <a:lnTo>
                  <a:pt x="407837" y="1020289"/>
                </a:lnTo>
                <a:cubicBezTo>
                  <a:pt x="405116" y="1035235"/>
                  <a:pt x="398685" y="1047103"/>
                  <a:pt x="388547" y="1055895"/>
                </a:cubicBezTo>
                <a:cubicBezTo>
                  <a:pt x="378409" y="1064687"/>
                  <a:pt x="366149" y="1069184"/>
                  <a:pt x="351766" y="1069387"/>
                </a:cubicBezTo>
                <a:cubicBezTo>
                  <a:pt x="333784" y="1068851"/>
                  <a:pt x="321514" y="1063688"/>
                  <a:pt x="314956" y="1053897"/>
                </a:cubicBezTo>
                <a:cubicBezTo>
                  <a:pt x="308399" y="1044107"/>
                  <a:pt x="306064" y="1032904"/>
                  <a:pt x="307953" y="1020289"/>
                </a:cubicBezTo>
                <a:close/>
                <a:moveTo>
                  <a:pt x="8978549" y="1012917"/>
                </a:moveTo>
                <a:lnTo>
                  <a:pt x="8997338" y="1012917"/>
                </a:lnTo>
                <a:cubicBezTo>
                  <a:pt x="8995790" y="1025655"/>
                  <a:pt x="8992555" y="1035371"/>
                  <a:pt x="8987633" y="1042066"/>
                </a:cubicBezTo>
                <a:cubicBezTo>
                  <a:pt x="8982710" y="1048762"/>
                  <a:pt x="8975585" y="1052135"/>
                  <a:pt x="8966257" y="1052185"/>
                </a:cubicBezTo>
                <a:cubicBezTo>
                  <a:pt x="8961340" y="1052126"/>
                  <a:pt x="8956833" y="1051325"/>
                  <a:pt x="8952735" y="1049783"/>
                </a:cubicBezTo>
                <a:cubicBezTo>
                  <a:pt x="8948637" y="1048241"/>
                  <a:pt x="8944949" y="1046314"/>
                  <a:pt x="8941671" y="1044001"/>
                </a:cubicBezTo>
                <a:cubicBezTo>
                  <a:pt x="8938999" y="1042079"/>
                  <a:pt x="8936251" y="1040388"/>
                  <a:pt x="8933425" y="1038927"/>
                </a:cubicBezTo>
                <a:cubicBezTo>
                  <a:pt x="8930600" y="1037467"/>
                  <a:pt x="8927748" y="1036698"/>
                  <a:pt x="8924871" y="1036621"/>
                </a:cubicBezTo>
                <a:cubicBezTo>
                  <a:pt x="8921261" y="1036698"/>
                  <a:pt x="8918546" y="1038389"/>
                  <a:pt x="8916728" y="1041695"/>
                </a:cubicBezTo>
                <a:cubicBezTo>
                  <a:pt x="8914910" y="1045000"/>
                  <a:pt x="8913526" y="1049459"/>
                  <a:pt x="8912579" y="1055070"/>
                </a:cubicBezTo>
                <a:lnTo>
                  <a:pt x="8892910" y="1055070"/>
                </a:lnTo>
                <a:cubicBezTo>
                  <a:pt x="8894379" y="1042969"/>
                  <a:pt x="8897794" y="1033178"/>
                  <a:pt x="8903154" y="1025697"/>
                </a:cubicBezTo>
                <a:cubicBezTo>
                  <a:pt x="8908515" y="1018216"/>
                  <a:pt x="8915617" y="1014366"/>
                  <a:pt x="8924462" y="1014146"/>
                </a:cubicBezTo>
                <a:cubicBezTo>
                  <a:pt x="8929626" y="1014213"/>
                  <a:pt x="8934048" y="1015100"/>
                  <a:pt x="8937728" y="1016804"/>
                </a:cubicBezTo>
                <a:cubicBezTo>
                  <a:pt x="8941407" y="1018509"/>
                  <a:pt x="8945317" y="1020627"/>
                  <a:pt x="8949457" y="1023156"/>
                </a:cubicBezTo>
                <a:cubicBezTo>
                  <a:pt x="8952513" y="1025059"/>
                  <a:pt x="8955415" y="1026680"/>
                  <a:pt x="8958165" y="1028020"/>
                </a:cubicBezTo>
                <a:cubicBezTo>
                  <a:pt x="8960913" y="1029360"/>
                  <a:pt x="8963610" y="1030059"/>
                  <a:pt x="8966257" y="1030119"/>
                </a:cubicBezTo>
                <a:cubicBezTo>
                  <a:pt x="8969458" y="1030247"/>
                  <a:pt x="8971968" y="1029070"/>
                  <a:pt x="8973786" y="1026587"/>
                </a:cubicBezTo>
                <a:cubicBezTo>
                  <a:pt x="8975604" y="1024103"/>
                  <a:pt x="8977192" y="1019547"/>
                  <a:pt x="8978549" y="1012917"/>
                </a:cubicBezTo>
                <a:close/>
                <a:moveTo>
                  <a:pt x="9675715" y="1011279"/>
                </a:moveTo>
                <a:cubicBezTo>
                  <a:pt x="9681919" y="1011398"/>
                  <a:pt x="9686794" y="1013409"/>
                  <a:pt x="9690339" y="1017313"/>
                </a:cubicBezTo>
                <a:cubicBezTo>
                  <a:pt x="9693884" y="1021216"/>
                  <a:pt x="9695691" y="1026296"/>
                  <a:pt x="9695760" y="1032552"/>
                </a:cubicBezTo>
                <a:cubicBezTo>
                  <a:pt x="9695444" y="1039413"/>
                  <a:pt x="9693211" y="1044919"/>
                  <a:pt x="9689060" y="1049069"/>
                </a:cubicBezTo>
                <a:cubicBezTo>
                  <a:pt x="9684911" y="1053220"/>
                  <a:pt x="9679507" y="1055351"/>
                  <a:pt x="9672851" y="1055462"/>
                </a:cubicBezTo>
                <a:cubicBezTo>
                  <a:pt x="9666842" y="1055342"/>
                  <a:pt x="9662086" y="1053331"/>
                  <a:pt x="9658584" y="1049427"/>
                </a:cubicBezTo>
                <a:cubicBezTo>
                  <a:pt x="9655081" y="1045524"/>
                  <a:pt x="9653291" y="1040444"/>
                  <a:pt x="9653215" y="1034188"/>
                </a:cubicBezTo>
                <a:cubicBezTo>
                  <a:pt x="9653385" y="1027506"/>
                  <a:pt x="9655601" y="1022052"/>
                  <a:pt x="9659863" y="1017824"/>
                </a:cubicBezTo>
                <a:cubicBezTo>
                  <a:pt x="9664123" y="1013597"/>
                  <a:pt x="9669408" y="1011415"/>
                  <a:pt x="9675715" y="1011279"/>
                </a:cubicBezTo>
                <a:close/>
                <a:moveTo>
                  <a:pt x="9104214" y="1011279"/>
                </a:moveTo>
                <a:cubicBezTo>
                  <a:pt x="9110418" y="1011398"/>
                  <a:pt x="9115294" y="1013409"/>
                  <a:pt x="9118839" y="1017313"/>
                </a:cubicBezTo>
                <a:cubicBezTo>
                  <a:pt x="9122384" y="1021216"/>
                  <a:pt x="9124191" y="1026296"/>
                  <a:pt x="9124259" y="1032552"/>
                </a:cubicBezTo>
                <a:cubicBezTo>
                  <a:pt x="9123944" y="1039413"/>
                  <a:pt x="9121711" y="1044919"/>
                  <a:pt x="9117560" y="1049069"/>
                </a:cubicBezTo>
                <a:cubicBezTo>
                  <a:pt x="9113409" y="1053220"/>
                  <a:pt x="9108007" y="1055351"/>
                  <a:pt x="9101350" y="1055462"/>
                </a:cubicBezTo>
                <a:cubicBezTo>
                  <a:pt x="9095342" y="1055342"/>
                  <a:pt x="9090587" y="1053331"/>
                  <a:pt x="9087084" y="1049427"/>
                </a:cubicBezTo>
                <a:cubicBezTo>
                  <a:pt x="9083581" y="1045524"/>
                  <a:pt x="9081792" y="1040444"/>
                  <a:pt x="9081715" y="1034188"/>
                </a:cubicBezTo>
                <a:cubicBezTo>
                  <a:pt x="9081885" y="1027506"/>
                  <a:pt x="9084101" y="1022052"/>
                  <a:pt x="9088362" y="1017824"/>
                </a:cubicBezTo>
                <a:cubicBezTo>
                  <a:pt x="9092623" y="1013597"/>
                  <a:pt x="9097907" y="1011415"/>
                  <a:pt x="9104214" y="1011279"/>
                </a:cubicBezTo>
                <a:close/>
                <a:moveTo>
                  <a:pt x="5637114" y="1011279"/>
                </a:moveTo>
                <a:cubicBezTo>
                  <a:pt x="5643318" y="1011398"/>
                  <a:pt x="5648194" y="1013409"/>
                  <a:pt x="5651739" y="1017313"/>
                </a:cubicBezTo>
                <a:cubicBezTo>
                  <a:pt x="5655285" y="1021216"/>
                  <a:pt x="5657091" y="1026296"/>
                  <a:pt x="5657160" y="1032552"/>
                </a:cubicBezTo>
                <a:cubicBezTo>
                  <a:pt x="5656844" y="1039413"/>
                  <a:pt x="5654611" y="1044919"/>
                  <a:pt x="5650460" y="1049069"/>
                </a:cubicBezTo>
                <a:cubicBezTo>
                  <a:pt x="5646310" y="1053220"/>
                  <a:pt x="5640907" y="1055351"/>
                  <a:pt x="5634251" y="1055462"/>
                </a:cubicBezTo>
                <a:cubicBezTo>
                  <a:pt x="5628243" y="1055342"/>
                  <a:pt x="5623487" y="1053331"/>
                  <a:pt x="5619984" y="1049427"/>
                </a:cubicBezTo>
                <a:cubicBezTo>
                  <a:pt x="5616481" y="1045524"/>
                  <a:pt x="5614692" y="1040444"/>
                  <a:pt x="5614615" y="1034188"/>
                </a:cubicBezTo>
                <a:cubicBezTo>
                  <a:pt x="5614785" y="1027506"/>
                  <a:pt x="5617001" y="1022052"/>
                  <a:pt x="5621262" y="1017824"/>
                </a:cubicBezTo>
                <a:cubicBezTo>
                  <a:pt x="5625524" y="1013597"/>
                  <a:pt x="5630808" y="1011415"/>
                  <a:pt x="5637114" y="1011279"/>
                </a:cubicBezTo>
                <a:close/>
                <a:moveTo>
                  <a:pt x="1703290" y="1011279"/>
                </a:moveTo>
                <a:cubicBezTo>
                  <a:pt x="1709495" y="1011398"/>
                  <a:pt x="1714369" y="1013409"/>
                  <a:pt x="1717915" y="1017313"/>
                </a:cubicBezTo>
                <a:cubicBezTo>
                  <a:pt x="1721460" y="1021216"/>
                  <a:pt x="1723268" y="1026296"/>
                  <a:pt x="1723335" y="1032552"/>
                </a:cubicBezTo>
                <a:cubicBezTo>
                  <a:pt x="1723019" y="1039413"/>
                  <a:pt x="1720787" y="1044919"/>
                  <a:pt x="1716637" y="1049069"/>
                </a:cubicBezTo>
                <a:cubicBezTo>
                  <a:pt x="1712486" y="1053220"/>
                  <a:pt x="1707083" y="1055351"/>
                  <a:pt x="1700427" y="1055462"/>
                </a:cubicBezTo>
                <a:cubicBezTo>
                  <a:pt x="1694418" y="1055342"/>
                  <a:pt x="1689663" y="1053331"/>
                  <a:pt x="1686160" y="1049427"/>
                </a:cubicBezTo>
                <a:cubicBezTo>
                  <a:pt x="1682657" y="1045524"/>
                  <a:pt x="1680867" y="1040444"/>
                  <a:pt x="1680791" y="1034188"/>
                </a:cubicBezTo>
                <a:cubicBezTo>
                  <a:pt x="1680961" y="1027506"/>
                  <a:pt x="1683177" y="1022052"/>
                  <a:pt x="1687439" y="1017824"/>
                </a:cubicBezTo>
                <a:cubicBezTo>
                  <a:pt x="1691700" y="1013597"/>
                  <a:pt x="1696984" y="1011415"/>
                  <a:pt x="1703290" y="1011279"/>
                </a:cubicBezTo>
                <a:close/>
                <a:moveTo>
                  <a:pt x="10046583" y="1006773"/>
                </a:moveTo>
                <a:lnTo>
                  <a:pt x="10071136" y="1006773"/>
                </a:lnTo>
                <a:lnTo>
                  <a:pt x="10099371" y="1065291"/>
                </a:lnTo>
                <a:lnTo>
                  <a:pt x="10073998" y="1065291"/>
                </a:lnTo>
                <a:lnTo>
                  <a:pt x="10056415" y="1027643"/>
                </a:lnTo>
                <a:lnTo>
                  <a:pt x="10055597" y="1027643"/>
                </a:lnTo>
                <a:lnTo>
                  <a:pt x="10026913" y="1065291"/>
                </a:lnTo>
                <a:lnTo>
                  <a:pt x="9999456" y="1065291"/>
                </a:lnTo>
                <a:close/>
                <a:moveTo>
                  <a:pt x="9520960" y="1006773"/>
                </a:moveTo>
                <a:lnTo>
                  <a:pt x="9561902" y="1006773"/>
                </a:lnTo>
                <a:lnTo>
                  <a:pt x="9507438" y="1065291"/>
                </a:lnTo>
                <a:lnTo>
                  <a:pt x="9480803" y="1065291"/>
                </a:lnTo>
                <a:close/>
                <a:moveTo>
                  <a:pt x="5768826" y="1006773"/>
                </a:moveTo>
                <a:lnTo>
                  <a:pt x="5793004" y="1006773"/>
                </a:lnTo>
                <a:lnTo>
                  <a:pt x="5821238" y="1065291"/>
                </a:lnTo>
                <a:lnTo>
                  <a:pt x="5795872" y="1065291"/>
                </a:lnTo>
                <a:lnTo>
                  <a:pt x="5778252" y="1027643"/>
                </a:lnTo>
                <a:lnTo>
                  <a:pt x="5777432" y="1027643"/>
                </a:lnTo>
                <a:lnTo>
                  <a:pt x="5748746" y="1065291"/>
                </a:lnTo>
                <a:lnTo>
                  <a:pt x="5721290" y="1065291"/>
                </a:lnTo>
                <a:close/>
                <a:moveTo>
                  <a:pt x="4315494" y="1006773"/>
                </a:moveTo>
                <a:lnTo>
                  <a:pt x="4340079" y="1006773"/>
                </a:lnTo>
                <a:lnTo>
                  <a:pt x="4367915" y="1065291"/>
                </a:lnTo>
                <a:lnTo>
                  <a:pt x="4342537" y="1065291"/>
                </a:lnTo>
                <a:lnTo>
                  <a:pt x="4324918" y="1027643"/>
                </a:lnTo>
                <a:lnTo>
                  <a:pt x="4324098" y="1027643"/>
                </a:lnTo>
                <a:lnTo>
                  <a:pt x="4295416" y="1065291"/>
                </a:lnTo>
                <a:lnTo>
                  <a:pt x="4267962" y="1065291"/>
                </a:lnTo>
                <a:close/>
                <a:moveTo>
                  <a:pt x="1548535" y="1006773"/>
                </a:moveTo>
                <a:lnTo>
                  <a:pt x="1589479" y="1006773"/>
                </a:lnTo>
                <a:lnTo>
                  <a:pt x="1535014" y="1065291"/>
                </a:lnTo>
                <a:lnTo>
                  <a:pt x="1508380" y="1065291"/>
                </a:lnTo>
                <a:close/>
                <a:moveTo>
                  <a:pt x="1079661" y="1006773"/>
                </a:moveTo>
                <a:lnTo>
                  <a:pt x="1120590" y="1006773"/>
                </a:lnTo>
                <a:lnTo>
                  <a:pt x="1066139" y="1065291"/>
                </a:lnTo>
                <a:lnTo>
                  <a:pt x="1039505" y="1065291"/>
                </a:lnTo>
                <a:close/>
                <a:moveTo>
                  <a:pt x="8221161" y="1003906"/>
                </a:moveTo>
                <a:lnTo>
                  <a:pt x="8247362" y="1003906"/>
                </a:lnTo>
                <a:lnTo>
                  <a:pt x="8273134" y="1062424"/>
                </a:lnTo>
                <a:lnTo>
                  <a:pt x="8247362" y="1062424"/>
                </a:lnTo>
                <a:lnTo>
                  <a:pt x="8232225" y="1023958"/>
                </a:lnTo>
                <a:lnTo>
                  <a:pt x="8230996" y="1023958"/>
                </a:lnTo>
                <a:lnTo>
                  <a:pt x="8205178" y="1062424"/>
                </a:lnTo>
                <a:lnTo>
                  <a:pt x="8177313" y="1062424"/>
                </a:lnTo>
                <a:close/>
                <a:moveTo>
                  <a:pt x="7472784" y="1003906"/>
                </a:moveTo>
                <a:lnTo>
                  <a:pt x="7498977" y="1003906"/>
                </a:lnTo>
                <a:lnTo>
                  <a:pt x="7524755" y="1062456"/>
                </a:lnTo>
                <a:lnTo>
                  <a:pt x="7498977" y="1062456"/>
                </a:lnTo>
                <a:lnTo>
                  <a:pt x="7483847" y="1023926"/>
                </a:lnTo>
                <a:lnTo>
                  <a:pt x="7482619" y="1023926"/>
                </a:lnTo>
                <a:lnTo>
                  <a:pt x="7456802" y="1062456"/>
                </a:lnTo>
                <a:lnTo>
                  <a:pt x="7428936" y="1062456"/>
                </a:lnTo>
                <a:close/>
                <a:moveTo>
                  <a:pt x="6577526" y="1003906"/>
                </a:moveTo>
                <a:lnTo>
                  <a:pt x="6603751" y="1003906"/>
                </a:lnTo>
                <a:lnTo>
                  <a:pt x="6629548" y="1062424"/>
                </a:lnTo>
                <a:lnTo>
                  <a:pt x="6603751" y="1062424"/>
                </a:lnTo>
                <a:lnTo>
                  <a:pt x="6588589" y="1023958"/>
                </a:lnTo>
                <a:lnTo>
                  <a:pt x="6587770" y="1023958"/>
                </a:lnTo>
                <a:lnTo>
                  <a:pt x="6561546" y="1062424"/>
                </a:lnTo>
                <a:lnTo>
                  <a:pt x="6534092" y="1062424"/>
                </a:lnTo>
                <a:close/>
                <a:moveTo>
                  <a:pt x="3367602" y="1003906"/>
                </a:moveTo>
                <a:lnTo>
                  <a:pt x="3393827" y="1003906"/>
                </a:lnTo>
                <a:lnTo>
                  <a:pt x="3419624" y="1062456"/>
                </a:lnTo>
                <a:lnTo>
                  <a:pt x="3393827" y="1062456"/>
                </a:lnTo>
                <a:lnTo>
                  <a:pt x="3378665" y="1023926"/>
                </a:lnTo>
                <a:lnTo>
                  <a:pt x="3377846" y="1023926"/>
                </a:lnTo>
                <a:lnTo>
                  <a:pt x="3351622" y="1062456"/>
                </a:lnTo>
                <a:lnTo>
                  <a:pt x="3324168" y="1062456"/>
                </a:lnTo>
                <a:close/>
                <a:moveTo>
                  <a:pt x="2548148" y="1003906"/>
                </a:moveTo>
                <a:lnTo>
                  <a:pt x="2574374" y="1003906"/>
                </a:lnTo>
                <a:lnTo>
                  <a:pt x="2600153" y="1062424"/>
                </a:lnTo>
                <a:lnTo>
                  <a:pt x="2574374" y="1062424"/>
                </a:lnTo>
                <a:lnTo>
                  <a:pt x="2559212" y="1023958"/>
                </a:lnTo>
                <a:lnTo>
                  <a:pt x="2557982" y="1023958"/>
                </a:lnTo>
                <a:lnTo>
                  <a:pt x="2532165" y="1062424"/>
                </a:lnTo>
                <a:lnTo>
                  <a:pt x="2504710" y="1062424"/>
                </a:lnTo>
                <a:close/>
                <a:moveTo>
                  <a:pt x="5406599" y="996944"/>
                </a:moveTo>
                <a:lnTo>
                  <a:pt x="5440593" y="996944"/>
                </a:lnTo>
                <a:lnTo>
                  <a:pt x="5416018" y="1124680"/>
                </a:lnTo>
                <a:lnTo>
                  <a:pt x="5416838" y="1124680"/>
                </a:lnTo>
                <a:cubicBezTo>
                  <a:pt x="5425268" y="1112464"/>
                  <a:pt x="5435439" y="1102834"/>
                  <a:pt x="5447351" y="1095788"/>
                </a:cubicBezTo>
                <a:cubicBezTo>
                  <a:pt x="5459263" y="1088742"/>
                  <a:pt x="5472711" y="1085147"/>
                  <a:pt x="5487694" y="1085002"/>
                </a:cubicBezTo>
                <a:cubicBezTo>
                  <a:pt x="5499590" y="1084763"/>
                  <a:pt x="5510587" y="1088717"/>
                  <a:pt x="5520686" y="1096864"/>
                </a:cubicBezTo>
                <a:cubicBezTo>
                  <a:pt x="5530785" y="1105011"/>
                  <a:pt x="5536154" y="1118789"/>
                  <a:pt x="5536792" y="1138196"/>
                </a:cubicBezTo>
                <a:cubicBezTo>
                  <a:pt x="5536784" y="1143614"/>
                  <a:pt x="5536494" y="1149263"/>
                  <a:pt x="5535923" y="1155142"/>
                </a:cubicBezTo>
                <a:cubicBezTo>
                  <a:pt x="5535352" y="1161021"/>
                  <a:pt x="5534551" y="1166567"/>
                  <a:pt x="5533520" y="1171781"/>
                </a:cubicBezTo>
                <a:lnTo>
                  <a:pt x="5511436" y="1287691"/>
                </a:lnTo>
                <a:lnTo>
                  <a:pt x="5477455" y="1287691"/>
                </a:lnTo>
                <a:lnTo>
                  <a:pt x="5499572" y="1173419"/>
                </a:lnTo>
                <a:cubicBezTo>
                  <a:pt x="5500212" y="1169742"/>
                  <a:pt x="5500775" y="1165629"/>
                  <a:pt x="5501261" y="1161081"/>
                </a:cubicBezTo>
                <a:cubicBezTo>
                  <a:pt x="5501747" y="1156533"/>
                  <a:pt x="5502004" y="1151498"/>
                  <a:pt x="5502029" y="1145978"/>
                </a:cubicBezTo>
                <a:cubicBezTo>
                  <a:pt x="5502132" y="1136549"/>
                  <a:pt x="5499777" y="1128784"/>
                  <a:pt x="5494964" y="1122683"/>
                </a:cubicBezTo>
                <a:cubicBezTo>
                  <a:pt x="5490152" y="1116582"/>
                  <a:pt x="5482267" y="1113425"/>
                  <a:pt x="5471311" y="1113212"/>
                </a:cubicBezTo>
                <a:cubicBezTo>
                  <a:pt x="5457539" y="1113561"/>
                  <a:pt x="5444023" y="1120541"/>
                  <a:pt x="5430763" y="1134151"/>
                </a:cubicBezTo>
                <a:cubicBezTo>
                  <a:pt x="5417503" y="1147761"/>
                  <a:pt x="5408493" y="1165902"/>
                  <a:pt x="5403731" y="1188573"/>
                </a:cubicBezTo>
                <a:lnTo>
                  <a:pt x="5385301" y="1287691"/>
                </a:lnTo>
                <a:lnTo>
                  <a:pt x="5351306" y="1287691"/>
                </a:lnTo>
                <a:close/>
                <a:moveTo>
                  <a:pt x="3092025" y="996944"/>
                </a:moveTo>
                <a:lnTo>
                  <a:pt x="3126019" y="996944"/>
                </a:lnTo>
                <a:lnTo>
                  <a:pt x="3101445" y="1124680"/>
                </a:lnTo>
                <a:lnTo>
                  <a:pt x="3102264" y="1124680"/>
                </a:lnTo>
                <a:cubicBezTo>
                  <a:pt x="3110694" y="1112464"/>
                  <a:pt x="3120865" y="1102834"/>
                  <a:pt x="3132777" y="1095788"/>
                </a:cubicBezTo>
                <a:cubicBezTo>
                  <a:pt x="3144689" y="1088742"/>
                  <a:pt x="3158136" y="1085147"/>
                  <a:pt x="3173120" y="1085002"/>
                </a:cubicBezTo>
                <a:cubicBezTo>
                  <a:pt x="3185016" y="1084763"/>
                  <a:pt x="3196014" y="1088717"/>
                  <a:pt x="3206112" y="1096864"/>
                </a:cubicBezTo>
                <a:cubicBezTo>
                  <a:pt x="3216211" y="1105011"/>
                  <a:pt x="3221579" y="1118789"/>
                  <a:pt x="3222218" y="1138196"/>
                </a:cubicBezTo>
                <a:cubicBezTo>
                  <a:pt x="3222210" y="1143614"/>
                  <a:pt x="3221920" y="1149263"/>
                  <a:pt x="3221349" y="1155142"/>
                </a:cubicBezTo>
                <a:cubicBezTo>
                  <a:pt x="3220778" y="1161021"/>
                  <a:pt x="3219977" y="1166567"/>
                  <a:pt x="3218946" y="1171781"/>
                </a:cubicBezTo>
                <a:lnTo>
                  <a:pt x="3196861" y="1287691"/>
                </a:lnTo>
                <a:lnTo>
                  <a:pt x="3162881" y="1287691"/>
                </a:lnTo>
                <a:lnTo>
                  <a:pt x="3184998" y="1173419"/>
                </a:lnTo>
                <a:cubicBezTo>
                  <a:pt x="3185638" y="1169742"/>
                  <a:pt x="3186201" y="1165629"/>
                  <a:pt x="3186687" y="1161081"/>
                </a:cubicBezTo>
                <a:cubicBezTo>
                  <a:pt x="3187174" y="1156533"/>
                  <a:pt x="3187430" y="1151498"/>
                  <a:pt x="3187455" y="1145978"/>
                </a:cubicBezTo>
                <a:cubicBezTo>
                  <a:pt x="3187557" y="1136549"/>
                  <a:pt x="3185203" y="1128784"/>
                  <a:pt x="3180390" y="1122683"/>
                </a:cubicBezTo>
                <a:cubicBezTo>
                  <a:pt x="3175578" y="1116582"/>
                  <a:pt x="3167693" y="1113425"/>
                  <a:pt x="3156737" y="1113212"/>
                </a:cubicBezTo>
                <a:cubicBezTo>
                  <a:pt x="3142965" y="1113561"/>
                  <a:pt x="3129449" y="1120541"/>
                  <a:pt x="3116189" y="1134151"/>
                </a:cubicBezTo>
                <a:cubicBezTo>
                  <a:pt x="3102930" y="1147761"/>
                  <a:pt x="3093919" y="1165902"/>
                  <a:pt x="3089157" y="1188573"/>
                </a:cubicBezTo>
                <a:lnTo>
                  <a:pt x="3070726" y="1287691"/>
                </a:lnTo>
                <a:lnTo>
                  <a:pt x="3036731" y="1287691"/>
                </a:lnTo>
                <a:close/>
                <a:moveTo>
                  <a:pt x="775765" y="996944"/>
                </a:moveTo>
                <a:lnTo>
                  <a:pt x="809775" y="996944"/>
                </a:lnTo>
                <a:lnTo>
                  <a:pt x="783550" y="1125503"/>
                </a:lnTo>
                <a:lnTo>
                  <a:pt x="784370" y="1125503"/>
                </a:lnTo>
                <a:cubicBezTo>
                  <a:pt x="793316" y="1112178"/>
                  <a:pt x="803799" y="1102103"/>
                  <a:pt x="815818" y="1095277"/>
                </a:cubicBezTo>
                <a:cubicBezTo>
                  <a:pt x="827838" y="1088452"/>
                  <a:pt x="840574" y="1085027"/>
                  <a:pt x="854028" y="1085002"/>
                </a:cubicBezTo>
                <a:cubicBezTo>
                  <a:pt x="868429" y="1085229"/>
                  <a:pt x="880022" y="1088775"/>
                  <a:pt x="888810" y="1095639"/>
                </a:cubicBezTo>
                <a:cubicBezTo>
                  <a:pt x="897597" y="1102503"/>
                  <a:pt x="903973" y="1111325"/>
                  <a:pt x="907938" y="1122105"/>
                </a:cubicBezTo>
                <a:cubicBezTo>
                  <a:pt x="911903" y="1132884"/>
                  <a:pt x="913852" y="1144260"/>
                  <a:pt x="913786" y="1156232"/>
                </a:cubicBezTo>
                <a:cubicBezTo>
                  <a:pt x="913737" y="1177000"/>
                  <a:pt x="908972" y="1197733"/>
                  <a:pt x="899492" y="1218431"/>
                </a:cubicBezTo>
                <a:cubicBezTo>
                  <a:pt x="890013" y="1239130"/>
                  <a:pt x="876117" y="1256460"/>
                  <a:pt x="857805" y="1270421"/>
                </a:cubicBezTo>
                <a:cubicBezTo>
                  <a:pt x="839493" y="1284382"/>
                  <a:pt x="817064" y="1291640"/>
                  <a:pt x="790516" y="1292196"/>
                </a:cubicBezTo>
                <a:cubicBezTo>
                  <a:pt x="772744" y="1292367"/>
                  <a:pt x="758228" y="1288448"/>
                  <a:pt x="746968" y="1280436"/>
                </a:cubicBezTo>
                <a:cubicBezTo>
                  <a:pt x="735707" y="1272425"/>
                  <a:pt x="729894" y="1259294"/>
                  <a:pt x="729529" y="1241042"/>
                </a:cubicBezTo>
                <a:cubicBezTo>
                  <a:pt x="729563" y="1236228"/>
                  <a:pt x="729904" y="1231106"/>
                  <a:pt x="730551" y="1225678"/>
                </a:cubicBezTo>
                <a:cubicBezTo>
                  <a:pt x="731199" y="1220249"/>
                  <a:pt x="731949" y="1215128"/>
                  <a:pt x="732801" y="1210314"/>
                </a:cubicBezTo>
                <a:close/>
                <a:moveTo>
                  <a:pt x="10702886" y="992029"/>
                </a:moveTo>
                <a:cubicBezTo>
                  <a:pt x="10712395" y="992224"/>
                  <a:pt x="10719859" y="994897"/>
                  <a:pt x="10725277" y="1000049"/>
                </a:cubicBezTo>
                <a:cubicBezTo>
                  <a:pt x="10730694" y="1005201"/>
                  <a:pt x="10733453" y="1011659"/>
                  <a:pt x="10733556" y="1019424"/>
                </a:cubicBezTo>
                <a:cubicBezTo>
                  <a:pt x="10733326" y="1027707"/>
                  <a:pt x="10731105" y="1034503"/>
                  <a:pt x="10726893" y="1039811"/>
                </a:cubicBezTo>
                <a:cubicBezTo>
                  <a:pt x="10722681" y="1045119"/>
                  <a:pt x="10717854" y="1050063"/>
                  <a:pt x="10712413" y="1054642"/>
                </a:cubicBezTo>
                <a:cubicBezTo>
                  <a:pt x="10706973" y="1059221"/>
                  <a:pt x="10702294" y="1064560"/>
                  <a:pt x="10698379" y="1070657"/>
                </a:cubicBezTo>
                <a:lnTo>
                  <a:pt x="10679118" y="1064919"/>
                </a:lnTo>
                <a:cubicBezTo>
                  <a:pt x="10681655" y="1059183"/>
                  <a:pt x="10685096" y="1054351"/>
                  <a:pt x="10689439" y="1050422"/>
                </a:cubicBezTo>
                <a:cubicBezTo>
                  <a:pt x="10693783" y="1046493"/>
                  <a:pt x="10697738" y="1042632"/>
                  <a:pt x="10701308" y="1038839"/>
                </a:cubicBezTo>
                <a:cubicBezTo>
                  <a:pt x="10704877" y="1035047"/>
                  <a:pt x="10706769" y="1030488"/>
                  <a:pt x="10706984" y="1025162"/>
                </a:cubicBezTo>
                <a:cubicBezTo>
                  <a:pt x="10706924" y="1021405"/>
                  <a:pt x="10705814" y="1018365"/>
                  <a:pt x="10703655" y="1016043"/>
                </a:cubicBezTo>
                <a:cubicBezTo>
                  <a:pt x="10701495" y="1013720"/>
                  <a:pt x="10698643" y="1012525"/>
                  <a:pt x="10695100" y="1012456"/>
                </a:cubicBezTo>
                <a:cubicBezTo>
                  <a:pt x="10690191" y="1012627"/>
                  <a:pt x="10685871" y="1014232"/>
                  <a:pt x="10682141" y="1017272"/>
                </a:cubicBezTo>
                <a:cubicBezTo>
                  <a:pt x="10678410" y="1020312"/>
                  <a:pt x="10675216" y="1023762"/>
                  <a:pt x="10672562" y="1027621"/>
                </a:cubicBezTo>
                <a:lnTo>
                  <a:pt x="10659449" y="1019014"/>
                </a:lnTo>
                <a:cubicBezTo>
                  <a:pt x="10663896" y="1011446"/>
                  <a:pt x="10669650" y="1005107"/>
                  <a:pt x="10676710" y="999998"/>
                </a:cubicBezTo>
                <a:cubicBezTo>
                  <a:pt x="10683772" y="994889"/>
                  <a:pt x="10692497" y="992233"/>
                  <a:pt x="10702886" y="992029"/>
                </a:cubicBezTo>
                <a:close/>
                <a:moveTo>
                  <a:pt x="7555883" y="971550"/>
                </a:moveTo>
                <a:lnTo>
                  <a:pt x="7589877" y="971550"/>
                </a:lnTo>
                <a:lnTo>
                  <a:pt x="7540318" y="1024743"/>
                </a:lnTo>
                <a:lnTo>
                  <a:pt x="7519430" y="1024743"/>
                </a:lnTo>
                <a:close/>
                <a:moveTo>
                  <a:pt x="3451123" y="971550"/>
                </a:moveTo>
                <a:lnTo>
                  <a:pt x="3484708" y="971550"/>
                </a:lnTo>
                <a:lnTo>
                  <a:pt x="3435166" y="1024743"/>
                </a:lnTo>
                <a:lnTo>
                  <a:pt x="3414307" y="1024743"/>
                </a:lnTo>
                <a:close/>
                <a:moveTo>
                  <a:pt x="373869" y="971140"/>
                </a:moveTo>
                <a:lnTo>
                  <a:pt x="408657" y="971140"/>
                </a:lnTo>
                <a:lnTo>
                  <a:pt x="363237" y="1025153"/>
                </a:lnTo>
                <a:lnTo>
                  <a:pt x="341099" y="1025153"/>
                </a:lnTo>
                <a:close/>
                <a:moveTo>
                  <a:pt x="8249407" y="970731"/>
                </a:moveTo>
                <a:lnTo>
                  <a:pt x="8280096" y="970731"/>
                </a:lnTo>
                <a:lnTo>
                  <a:pt x="8307538" y="1023924"/>
                </a:lnTo>
                <a:lnTo>
                  <a:pt x="8288698" y="1023924"/>
                </a:lnTo>
                <a:close/>
                <a:moveTo>
                  <a:pt x="6605799" y="970731"/>
                </a:moveTo>
                <a:lnTo>
                  <a:pt x="6636910" y="970731"/>
                </a:lnTo>
                <a:lnTo>
                  <a:pt x="6663914" y="1023924"/>
                </a:lnTo>
                <a:lnTo>
                  <a:pt x="6645089" y="1023924"/>
                </a:lnTo>
                <a:close/>
                <a:moveTo>
                  <a:pt x="2576423" y="970731"/>
                </a:moveTo>
                <a:lnTo>
                  <a:pt x="2607514" y="970731"/>
                </a:lnTo>
                <a:lnTo>
                  <a:pt x="2634535" y="1023924"/>
                </a:lnTo>
                <a:lnTo>
                  <a:pt x="2615695" y="1023924"/>
                </a:lnTo>
                <a:close/>
                <a:moveTo>
                  <a:pt x="9216877" y="834733"/>
                </a:moveTo>
                <a:cubicBezTo>
                  <a:pt x="9222723" y="834886"/>
                  <a:pt x="9227495" y="836932"/>
                  <a:pt x="9231194" y="840869"/>
                </a:cubicBezTo>
                <a:cubicBezTo>
                  <a:pt x="9234893" y="844806"/>
                  <a:pt x="9236802" y="849715"/>
                  <a:pt x="9236921" y="855596"/>
                </a:cubicBezTo>
                <a:cubicBezTo>
                  <a:pt x="9236827" y="861493"/>
                  <a:pt x="9234969" y="866470"/>
                  <a:pt x="9231347" y="870527"/>
                </a:cubicBezTo>
                <a:cubicBezTo>
                  <a:pt x="9227726" y="874584"/>
                  <a:pt x="9222902" y="876697"/>
                  <a:pt x="9216877" y="876868"/>
                </a:cubicBezTo>
                <a:cubicBezTo>
                  <a:pt x="9210639" y="876697"/>
                  <a:pt x="9205628" y="874584"/>
                  <a:pt x="9201844" y="870527"/>
                </a:cubicBezTo>
                <a:cubicBezTo>
                  <a:pt x="9198059" y="866470"/>
                  <a:pt x="9196117" y="861493"/>
                  <a:pt x="9196015" y="855596"/>
                </a:cubicBezTo>
                <a:cubicBezTo>
                  <a:pt x="9196142" y="849715"/>
                  <a:pt x="9198136" y="844806"/>
                  <a:pt x="9201997" y="840869"/>
                </a:cubicBezTo>
                <a:cubicBezTo>
                  <a:pt x="9205857" y="836932"/>
                  <a:pt x="9210817" y="834886"/>
                  <a:pt x="9216877" y="834733"/>
                </a:cubicBezTo>
                <a:close/>
                <a:moveTo>
                  <a:pt x="7002990" y="755275"/>
                </a:moveTo>
                <a:cubicBezTo>
                  <a:pt x="7010014" y="755412"/>
                  <a:pt x="7015503" y="757696"/>
                  <a:pt x="7019458" y="762129"/>
                </a:cubicBezTo>
                <a:cubicBezTo>
                  <a:pt x="7023413" y="766562"/>
                  <a:pt x="7025424" y="772324"/>
                  <a:pt x="7025492" y="779416"/>
                </a:cubicBezTo>
                <a:cubicBezTo>
                  <a:pt x="7025390" y="787165"/>
                  <a:pt x="7023037" y="793558"/>
                  <a:pt x="7018435" y="798596"/>
                </a:cubicBezTo>
                <a:cubicBezTo>
                  <a:pt x="7013833" y="803633"/>
                  <a:pt x="7007593" y="806242"/>
                  <a:pt x="6999717" y="806421"/>
                </a:cubicBezTo>
                <a:cubicBezTo>
                  <a:pt x="6992872" y="806250"/>
                  <a:pt x="6987434" y="803932"/>
                  <a:pt x="6983402" y="799465"/>
                </a:cubicBezTo>
                <a:cubicBezTo>
                  <a:pt x="6979371" y="794998"/>
                  <a:pt x="6977307" y="789407"/>
                  <a:pt x="6977214" y="782689"/>
                </a:cubicBezTo>
                <a:cubicBezTo>
                  <a:pt x="6977342" y="774924"/>
                  <a:pt x="6979746" y="768462"/>
                  <a:pt x="6984424" y="763305"/>
                </a:cubicBezTo>
                <a:cubicBezTo>
                  <a:pt x="6989104" y="758148"/>
                  <a:pt x="6995292" y="755471"/>
                  <a:pt x="7002990" y="755275"/>
                </a:cubicBezTo>
                <a:close/>
                <a:moveTo>
                  <a:pt x="1278537" y="750360"/>
                </a:moveTo>
                <a:cubicBezTo>
                  <a:pt x="1273491" y="762187"/>
                  <a:pt x="1267665" y="774513"/>
                  <a:pt x="1261057" y="787340"/>
                </a:cubicBezTo>
                <a:cubicBezTo>
                  <a:pt x="1254450" y="800167"/>
                  <a:pt x="1247866" y="812130"/>
                  <a:pt x="1241304" y="823228"/>
                </a:cubicBezTo>
                <a:cubicBezTo>
                  <a:pt x="1234742" y="834327"/>
                  <a:pt x="1229007" y="843196"/>
                  <a:pt x="1224098" y="849837"/>
                </a:cubicBezTo>
                <a:lnTo>
                  <a:pt x="1197902" y="852293"/>
                </a:lnTo>
                <a:cubicBezTo>
                  <a:pt x="1202225" y="844035"/>
                  <a:pt x="1206904" y="834215"/>
                  <a:pt x="1211940" y="822834"/>
                </a:cubicBezTo>
                <a:cubicBezTo>
                  <a:pt x="1216975" y="811452"/>
                  <a:pt x="1221806" y="799753"/>
                  <a:pt x="1226433" y="787734"/>
                </a:cubicBezTo>
                <a:cubicBezTo>
                  <a:pt x="1231059" y="775716"/>
                  <a:pt x="1234920" y="764623"/>
                  <a:pt x="1238015" y="754454"/>
                </a:cubicBezTo>
                <a:close/>
                <a:moveTo>
                  <a:pt x="1507274" y="627437"/>
                </a:moveTo>
                <a:cubicBezTo>
                  <a:pt x="1493331" y="627564"/>
                  <a:pt x="1479542" y="634991"/>
                  <a:pt x="1465907" y="649718"/>
                </a:cubicBezTo>
                <a:cubicBezTo>
                  <a:pt x="1452272" y="664444"/>
                  <a:pt x="1442578" y="685704"/>
                  <a:pt x="1436827" y="713499"/>
                </a:cubicBezTo>
                <a:lnTo>
                  <a:pt x="1426997" y="768787"/>
                </a:lnTo>
                <a:cubicBezTo>
                  <a:pt x="1431332" y="772296"/>
                  <a:pt x="1436690" y="775010"/>
                  <a:pt x="1443073" y="776931"/>
                </a:cubicBezTo>
                <a:cubicBezTo>
                  <a:pt x="1449456" y="778851"/>
                  <a:pt x="1456657" y="779824"/>
                  <a:pt x="1464678" y="779850"/>
                </a:cubicBezTo>
                <a:cubicBezTo>
                  <a:pt x="1479471" y="779498"/>
                  <a:pt x="1492936" y="774147"/>
                  <a:pt x="1505074" y="763795"/>
                </a:cubicBezTo>
                <a:cubicBezTo>
                  <a:pt x="1517212" y="753443"/>
                  <a:pt x="1526916" y="740201"/>
                  <a:pt x="1534184" y="724068"/>
                </a:cubicBezTo>
                <a:cubicBezTo>
                  <a:pt x="1541453" y="707935"/>
                  <a:pt x="1545180" y="691020"/>
                  <a:pt x="1545365" y="673324"/>
                </a:cubicBezTo>
                <a:cubicBezTo>
                  <a:pt x="1545569" y="662271"/>
                  <a:pt x="1542805" y="652011"/>
                  <a:pt x="1537071" y="642545"/>
                </a:cubicBezTo>
                <a:cubicBezTo>
                  <a:pt x="1531336" y="633079"/>
                  <a:pt x="1521404" y="628043"/>
                  <a:pt x="1507274" y="627437"/>
                </a:cubicBezTo>
                <a:close/>
                <a:moveTo>
                  <a:pt x="11101764" y="626617"/>
                </a:moveTo>
                <a:cubicBezTo>
                  <a:pt x="11085132" y="626951"/>
                  <a:pt x="11070565" y="632020"/>
                  <a:pt x="11058060" y="641822"/>
                </a:cubicBezTo>
                <a:cubicBezTo>
                  <a:pt x="11045555" y="651625"/>
                  <a:pt x="11035782" y="664159"/>
                  <a:pt x="11028738" y="679425"/>
                </a:cubicBezTo>
                <a:cubicBezTo>
                  <a:pt x="11021694" y="694691"/>
                  <a:pt x="11018049" y="710685"/>
                  <a:pt x="11017800" y="727407"/>
                </a:cubicBezTo>
                <a:cubicBezTo>
                  <a:pt x="11017493" y="738888"/>
                  <a:pt x="11020053" y="749524"/>
                  <a:pt x="11025480" y="759314"/>
                </a:cubicBezTo>
                <a:cubicBezTo>
                  <a:pt x="11030906" y="769105"/>
                  <a:pt x="11041044" y="774312"/>
                  <a:pt x="11055891" y="774935"/>
                </a:cubicBezTo>
                <a:cubicBezTo>
                  <a:pt x="11065723" y="774720"/>
                  <a:pt x="11075184" y="771053"/>
                  <a:pt x="11084273" y="763933"/>
                </a:cubicBezTo>
                <a:cubicBezTo>
                  <a:pt x="11093362" y="756814"/>
                  <a:pt x="11101245" y="747532"/>
                  <a:pt x="11107922" y="736087"/>
                </a:cubicBezTo>
                <a:cubicBezTo>
                  <a:pt x="11114599" y="724643"/>
                  <a:pt x="11119236" y="712326"/>
                  <a:pt x="11121832" y="699137"/>
                </a:cubicBezTo>
                <a:lnTo>
                  <a:pt x="11134529" y="633172"/>
                </a:lnTo>
                <a:cubicBezTo>
                  <a:pt x="11131372" y="631644"/>
                  <a:pt x="11126935" y="630193"/>
                  <a:pt x="11121218" y="628819"/>
                </a:cubicBezTo>
                <a:cubicBezTo>
                  <a:pt x="11115501" y="627445"/>
                  <a:pt x="11109017" y="626711"/>
                  <a:pt x="11101764" y="626617"/>
                </a:cubicBezTo>
                <a:close/>
                <a:moveTo>
                  <a:pt x="8149013" y="626617"/>
                </a:moveTo>
                <a:cubicBezTo>
                  <a:pt x="8132383" y="626951"/>
                  <a:pt x="8117815" y="632020"/>
                  <a:pt x="8105310" y="641822"/>
                </a:cubicBezTo>
                <a:cubicBezTo>
                  <a:pt x="8092806" y="651625"/>
                  <a:pt x="8083032" y="664159"/>
                  <a:pt x="8075988" y="679425"/>
                </a:cubicBezTo>
                <a:cubicBezTo>
                  <a:pt x="8068944" y="694691"/>
                  <a:pt x="8065298" y="710685"/>
                  <a:pt x="8065050" y="727407"/>
                </a:cubicBezTo>
                <a:cubicBezTo>
                  <a:pt x="8064743" y="738888"/>
                  <a:pt x="8067303" y="749524"/>
                  <a:pt x="8072730" y="759314"/>
                </a:cubicBezTo>
                <a:cubicBezTo>
                  <a:pt x="8078157" y="769105"/>
                  <a:pt x="8088294" y="774312"/>
                  <a:pt x="8103141" y="774935"/>
                </a:cubicBezTo>
                <a:cubicBezTo>
                  <a:pt x="8112974" y="774720"/>
                  <a:pt x="8122434" y="771053"/>
                  <a:pt x="8131523" y="763933"/>
                </a:cubicBezTo>
                <a:cubicBezTo>
                  <a:pt x="8140612" y="756814"/>
                  <a:pt x="8148496" y="747532"/>
                  <a:pt x="8155172" y="736087"/>
                </a:cubicBezTo>
                <a:cubicBezTo>
                  <a:pt x="8161850" y="724643"/>
                  <a:pt x="8166486" y="712326"/>
                  <a:pt x="8169082" y="699137"/>
                </a:cubicBezTo>
                <a:lnTo>
                  <a:pt x="8181779" y="633172"/>
                </a:lnTo>
                <a:cubicBezTo>
                  <a:pt x="8178623" y="631644"/>
                  <a:pt x="8174186" y="630193"/>
                  <a:pt x="8168468" y="628819"/>
                </a:cubicBezTo>
                <a:cubicBezTo>
                  <a:pt x="8162752" y="627445"/>
                  <a:pt x="8156266" y="626711"/>
                  <a:pt x="8149013" y="626617"/>
                </a:cubicBezTo>
                <a:close/>
                <a:moveTo>
                  <a:pt x="4624764" y="626617"/>
                </a:moveTo>
                <a:cubicBezTo>
                  <a:pt x="4608134" y="626951"/>
                  <a:pt x="4593566" y="632020"/>
                  <a:pt x="4581061" y="641822"/>
                </a:cubicBezTo>
                <a:cubicBezTo>
                  <a:pt x="4568556" y="651625"/>
                  <a:pt x="4558782" y="664159"/>
                  <a:pt x="4551739" y="679425"/>
                </a:cubicBezTo>
                <a:cubicBezTo>
                  <a:pt x="4544695" y="694691"/>
                  <a:pt x="4541049" y="710685"/>
                  <a:pt x="4540801" y="727407"/>
                </a:cubicBezTo>
                <a:cubicBezTo>
                  <a:pt x="4540494" y="738888"/>
                  <a:pt x="4543054" y="749524"/>
                  <a:pt x="4548481" y="759314"/>
                </a:cubicBezTo>
                <a:cubicBezTo>
                  <a:pt x="4553908" y="769105"/>
                  <a:pt x="4564045" y="774312"/>
                  <a:pt x="4578892" y="774935"/>
                </a:cubicBezTo>
                <a:cubicBezTo>
                  <a:pt x="4588724" y="774720"/>
                  <a:pt x="4598185" y="771053"/>
                  <a:pt x="4607274" y="763933"/>
                </a:cubicBezTo>
                <a:cubicBezTo>
                  <a:pt x="4616363" y="756814"/>
                  <a:pt x="4624246" y="747532"/>
                  <a:pt x="4630923" y="736087"/>
                </a:cubicBezTo>
                <a:cubicBezTo>
                  <a:pt x="4637600" y="724643"/>
                  <a:pt x="4642237" y="712326"/>
                  <a:pt x="4644834" y="699137"/>
                </a:cubicBezTo>
                <a:lnTo>
                  <a:pt x="4657530" y="633172"/>
                </a:lnTo>
                <a:cubicBezTo>
                  <a:pt x="4654373" y="631644"/>
                  <a:pt x="4649936" y="630193"/>
                  <a:pt x="4644219" y="628819"/>
                </a:cubicBezTo>
                <a:cubicBezTo>
                  <a:pt x="4638502" y="627445"/>
                  <a:pt x="4632017" y="626711"/>
                  <a:pt x="4624764" y="626617"/>
                </a:cubicBezTo>
                <a:close/>
                <a:moveTo>
                  <a:pt x="3710364" y="626617"/>
                </a:moveTo>
                <a:cubicBezTo>
                  <a:pt x="3694365" y="626913"/>
                  <a:pt x="3680035" y="631921"/>
                  <a:pt x="3667374" y="641640"/>
                </a:cubicBezTo>
                <a:cubicBezTo>
                  <a:pt x="3654712" y="651360"/>
                  <a:pt x="3644691" y="664015"/>
                  <a:pt x="3637308" y="679607"/>
                </a:cubicBezTo>
                <a:cubicBezTo>
                  <a:pt x="3629927" y="695199"/>
                  <a:pt x="3626154" y="711952"/>
                  <a:pt x="3625993" y="729865"/>
                </a:cubicBezTo>
                <a:cubicBezTo>
                  <a:pt x="3625728" y="742293"/>
                  <a:pt x="3628305" y="753389"/>
                  <a:pt x="3633722" y="763154"/>
                </a:cubicBezTo>
                <a:cubicBezTo>
                  <a:pt x="3639141" y="772919"/>
                  <a:pt x="3648987" y="778075"/>
                  <a:pt x="3663263" y="778621"/>
                </a:cubicBezTo>
                <a:cubicBezTo>
                  <a:pt x="3676958" y="778305"/>
                  <a:pt x="3690218" y="771460"/>
                  <a:pt x="3703043" y="758084"/>
                </a:cubicBezTo>
                <a:cubicBezTo>
                  <a:pt x="3715868" y="744709"/>
                  <a:pt x="3724725" y="726698"/>
                  <a:pt x="3729615" y="704053"/>
                </a:cubicBezTo>
                <a:lnTo>
                  <a:pt x="3743130" y="634812"/>
                </a:lnTo>
                <a:cubicBezTo>
                  <a:pt x="3739614" y="632499"/>
                  <a:pt x="3735075" y="630570"/>
                  <a:pt x="3729512" y="629025"/>
                </a:cubicBezTo>
                <a:cubicBezTo>
                  <a:pt x="3723948" y="627480"/>
                  <a:pt x="3717566" y="626677"/>
                  <a:pt x="3710364" y="626617"/>
                </a:cubicBezTo>
                <a:close/>
                <a:moveTo>
                  <a:pt x="10660882" y="626208"/>
                </a:moveTo>
                <a:cubicBezTo>
                  <a:pt x="10646584" y="626570"/>
                  <a:pt x="10634114" y="631628"/>
                  <a:pt x="10623473" y="641382"/>
                </a:cubicBezTo>
                <a:cubicBezTo>
                  <a:pt x="10612832" y="651137"/>
                  <a:pt x="10604581" y="663418"/>
                  <a:pt x="10598721" y="678226"/>
                </a:cubicBezTo>
                <a:cubicBezTo>
                  <a:pt x="10592861" y="693034"/>
                  <a:pt x="10589952" y="708198"/>
                  <a:pt x="10589995" y="723719"/>
                </a:cubicBezTo>
                <a:cubicBezTo>
                  <a:pt x="10590123" y="740202"/>
                  <a:pt x="10594272" y="753534"/>
                  <a:pt x="10602441" y="763717"/>
                </a:cubicBezTo>
                <a:cubicBezTo>
                  <a:pt x="10610611" y="773900"/>
                  <a:pt x="10622032" y="779141"/>
                  <a:pt x="10636707" y="779440"/>
                </a:cubicBezTo>
                <a:cubicBezTo>
                  <a:pt x="10650219" y="779089"/>
                  <a:pt x="10662258" y="774056"/>
                  <a:pt x="10672826" y="764341"/>
                </a:cubicBezTo>
                <a:cubicBezTo>
                  <a:pt x="10683394" y="754627"/>
                  <a:pt x="10691730" y="742341"/>
                  <a:pt x="10697836" y="727483"/>
                </a:cubicBezTo>
                <a:cubicBezTo>
                  <a:pt x="10703942" y="712624"/>
                  <a:pt x="10707057" y="697303"/>
                  <a:pt x="10707184" y="681519"/>
                </a:cubicBezTo>
                <a:cubicBezTo>
                  <a:pt x="10707273" y="673613"/>
                  <a:pt x="10705912" y="665434"/>
                  <a:pt x="10703102" y="656982"/>
                </a:cubicBezTo>
                <a:cubicBezTo>
                  <a:pt x="10700292" y="648529"/>
                  <a:pt x="10695501" y="641352"/>
                  <a:pt x="10688731" y="635449"/>
                </a:cubicBezTo>
                <a:cubicBezTo>
                  <a:pt x="10681959" y="629546"/>
                  <a:pt x="10672677" y="626466"/>
                  <a:pt x="10660882" y="626208"/>
                </a:cubicBezTo>
                <a:close/>
                <a:moveTo>
                  <a:pt x="9919789" y="626208"/>
                </a:moveTo>
                <a:cubicBezTo>
                  <a:pt x="9902517" y="626532"/>
                  <a:pt x="9886884" y="631848"/>
                  <a:pt x="9872891" y="642156"/>
                </a:cubicBezTo>
                <a:cubicBezTo>
                  <a:pt x="9858896" y="652465"/>
                  <a:pt x="9847726" y="665824"/>
                  <a:pt x="9839379" y="682232"/>
                </a:cubicBezTo>
                <a:cubicBezTo>
                  <a:pt x="9831032" y="698641"/>
                  <a:pt x="9826690" y="716158"/>
                  <a:pt x="9826357" y="734782"/>
                </a:cubicBezTo>
                <a:cubicBezTo>
                  <a:pt x="9826134" y="746288"/>
                  <a:pt x="9828525" y="756360"/>
                  <a:pt x="9833528" y="764998"/>
                </a:cubicBezTo>
                <a:cubicBezTo>
                  <a:pt x="9838531" y="773636"/>
                  <a:pt x="9847478" y="778177"/>
                  <a:pt x="9860370" y="778621"/>
                </a:cubicBezTo>
                <a:cubicBezTo>
                  <a:pt x="9875113" y="778186"/>
                  <a:pt x="9889370" y="769837"/>
                  <a:pt x="9903138" y="753575"/>
                </a:cubicBezTo>
                <a:cubicBezTo>
                  <a:pt x="9916907" y="737312"/>
                  <a:pt x="9926547" y="715745"/>
                  <a:pt x="9932061" y="688873"/>
                </a:cubicBezTo>
                <a:lnTo>
                  <a:pt x="9943510" y="629076"/>
                </a:lnTo>
                <a:cubicBezTo>
                  <a:pt x="9941091" y="628419"/>
                  <a:pt x="9937956" y="627787"/>
                  <a:pt x="9934105" y="627181"/>
                </a:cubicBezTo>
                <a:cubicBezTo>
                  <a:pt x="9930254" y="626575"/>
                  <a:pt x="9925482" y="626251"/>
                  <a:pt x="9919789" y="626208"/>
                </a:cubicBezTo>
                <a:close/>
                <a:moveTo>
                  <a:pt x="8574908" y="626208"/>
                </a:moveTo>
                <a:cubicBezTo>
                  <a:pt x="8560609" y="626570"/>
                  <a:pt x="8548139" y="631628"/>
                  <a:pt x="8537498" y="641382"/>
                </a:cubicBezTo>
                <a:cubicBezTo>
                  <a:pt x="8526857" y="651137"/>
                  <a:pt x="8518607" y="663418"/>
                  <a:pt x="8512746" y="678226"/>
                </a:cubicBezTo>
                <a:cubicBezTo>
                  <a:pt x="8506886" y="693034"/>
                  <a:pt x="8503977" y="708198"/>
                  <a:pt x="8504019" y="723719"/>
                </a:cubicBezTo>
                <a:cubicBezTo>
                  <a:pt x="8504148" y="740202"/>
                  <a:pt x="8508297" y="753534"/>
                  <a:pt x="8516466" y="763717"/>
                </a:cubicBezTo>
                <a:cubicBezTo>
                  <a:pt x="8524636" y="773900"/>
                  <a:pt x="8536057" y="779141"/>
                  <a:pt x="8550732" y="779440"/>
                </a:cubicBezTo>
                <a:cubicBezTo>
                  <a:pt x="8564244" y="779089"/>
                  <a:pt x="8576284" y="774056"/>
                  <a:pt x="8586851" y="764341"/>
                </a:cubicBezTo>
                <a:cubicBezTo>
                  <a:pt x="8597419" y="754627"/>
                  <a:pt x="8605755" y="742341"/>
                  <a:pt x="8611861" y="727483"/>
                </a:cubicBezTo>
                <a:cubicBezTo>
                  <a:pt x="8617967" y="712624"/>
                  <a:pt x="8621083" y="697303"/>
                  <a:pt x="8621209" y="681519"/>
                </a:cubicBezTo>
                <a:cubicBezTo>
                  <a:pt x="8621298" y="673613"/>
                  <a:pt x="8619937" y="665434"/>
                  <a:pt x="8617127" y="656982"/>
                </a:cubicBezTo>
                <a:cubicBezTo>
                  <a:pt x="8614318" y="648529"/>
                  <a:pt x="8609527" y="641352"/>
                  <a:pt x="8602756" y="635449"/>
                </a:cubicBezTo>
                <a:cubicBezTo>
                  <a:pt x="8595985" y="629546"/>
                  <a:pt x="8586701" y="626466"/>
                  <a:pt x="8574908" y="626208"/>
                </a:cubicBezTo>
                <a:close/>
                <a:moveTo>
                  <a:pt x="7412858" y="626208"/>
                </a:moveTo>
                <a:cubicBezTo>
                  <a:pt x="7398559" y="626570"/>
                  <a:pt x="7386089" y="631628"/>
                  <a:pt x="7375449" y="641382"/>
                </a:cubicBezTo>
                <a:cubicBezTo>
                  <a:pt x="7364808" y="651137"/>
                  <a:pt x="7356557" y="663418"/>
                  <a:pt x="7350696" y="678226"/>
                </a:cubicBezTo>
                <a:cubicBezTo>
                  <a:pt x="7344836" y="693034"/>
                  <a:pt x="7341928" y="708198"/>
                  <a:pt x="7341970" y="723719"/>
                </a:cubicBezTo>
                <a:cubicBezTo>
                  <a:pt x="7342098" y="740202"/>
                  <a:pt x="7346247" y="753534"/>
                  <a:pt x="7354416" y="763717"/>
                </a:cubicBezTo>
                <a:cubicBezTo>
                  <a:pt x="7362586" y="773900"/>
                  <a:pt x="7374008" y="779141"/>
                  <a:pt x="7388682" y="779440"/>
                </a:cubicBezTo>
                <a:cubicBezTo>
                  <a:pt x="7402194" y="779089"/>
                  <a:pt x="7414234" y="774056"/>
                  <a:pt x="7424802" y="764341"/>
                </a:cubicBezTo>
                <a:cubicBezTo>
                  <a:pt x="7435369" y="754627"/>
                  <a:pt x="7443705" y="742341"/>
                  <a:pt x="7449811" y="727483"/>
                </a:cubicBezTo>
                <a:cubicBezTo>
                  <a:pt x="7455917" y="712624"/>
                  <a:pt x="7459033" y="697303"/>
                  <a:pt x="7459159" y="681519"/>
                </a:cubicBezTo>
                <a:cubicBezTo>
                  <a:pt x="7459248" y="673613"/>
                  <a:pt x="7457887" y="665434"/>
                  <a:pt x="7455077" y="656982"/>
                </a:cubicBezTo>
                <a:cubicBezTo>
                  <a:pt x="7452267" y="648529"/>
                  <a:pt x="7447477" y="641352"/>
                  <a:pt x="7440706" y="635449"/>
                </a:cubicBezTo>
                <a:cubicBezTo>
                  <a:pt x="7433935" y="629546"/>
                  <a:pt x="7424652" y="626466"/>
                  <a:pt x="7412858" y="626208"/>
                </a:cubicBezTo>
                <a:close/>
                <a:moveTo>
                  <a:pt x="6357439" y="626208"/>
                </a:moveTo>
                <a:cubicBezTo>
                  <a:pt x="6340168" y="626532"/>
                  <a:pt x="6324534" y="631848"/>
                  <a:pt x="6310541" y="642156"/>
                </a:cubicBezTo>
                <a:cubicBezTo>
                  <a:pt x="6296547" y="652465"/>
                  <a:pt x="6285377" y="665824"/>
                  <a:pt x="6277029" y="682232"/>
                </a:cubicBezTo>
                <a:cubicBezTo>
                  <a:pt x="6268681" y="698641"/>
                  <a:pt x="6264340" y="716158"/>
                  <a:pt x="6264007" y="734782"/>
                </a:cubicBezTo>
                <a:cubicBezTo>
                  <a:pt x="6263785" y="746288"/>
                  <a:pt x="6266175" y="756360"/>
                  <a:pt x="6271178" y="764998"/>
                </a:cubicBezTo>
                <a:cubicBezTo>
                  <a:pt x="6276181" y="773636"/>
                  <a:pt x="6285128" y="778177"/>
                  <a:pt x="6298020" y="778621"/>
                </a:cubicBezTo>
                <a:cubicBezTo>
                  <a:pt x="6312764" y="778186"/>
                  <a:pt x="6327020" y="769837"/>
                  <a:pt x="6340789" y="753575"/>
                </a:cubicBezTo>
                <a:cubicBezTo>
                  <a:pt x="6354556" y="737312"/>
                  <a:pt x="6364198" y="715745"/>
                  <a:pt x="6369711" y="688873"/>
                </a:cubicBezTo>
                <a:lnTo>
                  <a:pt x="6381161" y="629076"/>
                </a:lnTo>
                <a:cubicBezTo>
                  <a:pt x="6378742" y="628419"/>
                  <a:pt x="6375606" y="627787"/>
                  <a:pt x="6371755" y="627181"/>
                </a:cubicBezTo>
                <a:cubicBezTo>
                  <a:pt x="6367904" y="626575"/>
                  <a:pt x="6363132" y="626251"/>
                  <a:pt x="6357439" y="626208"/>
                </a:cubicBezTo>
                <a:close/>
                <a:moveTo>
                  <a:pt x="5507858" y="626208"/>
                </a:moveTo>
                <a:cubicBezTo>
                  <a:pt x="5493560" y="626570"/>
                  <a:pt x="5481090" y="631628"/>
                  <a:pt x="5470449" y="641382"/>
                </a:cubicBezTo>
                <a:cubicBezTo>
                  <a:pt x="5459808" y="651137"/>
                  <a:pt x="5451558" y="663418"/>
                  <a:pt x="5445697" y="678226"/>
                </a:cubicBezTo>
                <a:cubicBezTo>
                  <a:pt x="5439836" y="693034"/>
                  <a:pt x="5436928" y="708198"/>
                  <a:pt x="5436970" y="723719"/>
                </a:cubicBezTo>
                <a:cubicBezTo>
                  <a:pt x="5437098" y="740202"/>
                  <a:pt x="5441247" y="753534"/>
                  <a:pt x="5449416" y="763717"/>
                </a:cubicBezTo>
                <a:cubicBezTo>
                  <a:pt x="5457586" y="773900"/>
                  <a:pt x="5469008" y="779141"/>
                  <a:pt x="5483682" y="779440"/>
                </a:cubicBezTo>
                <a:cubicBezTo>
                  <a:pt x="5497194" y="779089"/>
                  <a:pt x="5509234" y="774056"/>
                  <a:pt x="5519802" y="764341"/>
                </a:cubicBezTo>
                <a:cubicBezTo>
                  <a:pt x="5530369" y="754627"/>
                  <a:pt x="5538706" y="742341"/>
                  <a:pt x="5544811" y="727483"/>
                </a:cubicBezTo>
                <a:cubicBezTo>
                  <a:pt x="5550918" y="712624"/>
                  <a:pt x="5554033" y="697303"/>
                  <a:pt x="5554160" y="681519"/>
                </a:cubicBezTo>
                <a:cubicBezTo>
                  <a:pt x="5554248" y="673613"/>
                  <a:pt x="5552887" y="665434"/>
                  <a:pt x="5550077" y="656982"/>
                </a:cubicBezTo>
                <a:cubicBezTo>
                  <a:pt x="5547267" y="648529"/>
                  <a:pt x="5542477" y="641352"/>
                  <a:pt x="5535706" y="635449"/>
                </a:cubicBezTo>
                <a:cubicBezTo>
                  <a:pt x="5528935" y="629546"/>
                  <a:pt x="5519652" y="626466"/>
                  <a:pt x="5507858" y="626208"/>
                </a:cubicBezTo>
                <a:close/>
                <a:moveTo>
                  <a:pt x="4852490" y="626208"/>
                </a:moveTo>
                <a:cubicBezTo>
                  <a:pt x="4835218" y="626532"/>
                  <a:pt x="4819585" y="631848"/>
                  <a:pt x="4805592" y="642156"/>
                </a:cubicBezTo>
                <a:cubicBezTo>
                  <a:pt x="4791598" y="652465"/>
                  <a:pt x="4780427" y="665824"/>
                  <a:pt x="4772080" y="682232"/>
                </a:cubicBezTo>
                <a:cubicBezTo>
                  <a:pt x="4763732" y="698641"/>
                  <a:pt x="4759391" y="716158"/>
                  <a:pt x="4759057" y="734782"/>
                </a:cubicBezTo>
                <a:cubicBezTo>
                  <a:pt x="4758835" y="746288"/>
                  <a:pt x="4761226" y="756360"/>
                  <a:pt x="4766229" y="764998"/>
                </a:cubicBezTo>
                <a:cubicBezTo>
                  <a:pt x="4771231" y="773636"/>
                  <a:pt x="4780178" y="778177"/>
                  <a:pt x="4793070" y="778621"/>
                </a:cubicBezTo>
                <a:cubicBezTo>
                  <a:pt x="4807815" y="778186"/>
                  <a:pt x="4822071" y="769837"/>
                  <a:pt x="4835839" y="753575"/>
                </a:cubicBezTo>
                <a:cubicBezTo>
                  <a:pt x="4849608" y="737312"/>
                  <a:pt x="4859248" y="715745"/>
                  <a:pt x="4864761" y="688873"/>
                </a:cubicBezTo>
                <a:lnTo>
                  <a:pt x="4876211" y="629076"/>
                </a:lnTo>
                <a:cubicBezTo>
                  <a:pt x="4873791" y="628419"/>
                  <a:pt x="4870656" y="627787"/>
                  <a:pt x="4866805" y="627181"/>
                </a:cubicBezTo>
                <a:cubicBezTo>
                  <a:pt x="4862955" y="626575"/>
                  <a:pt x="4858183" y="626251"/>
                  <a:pt x="4852490" y="626208"/>
                </a:cubicBezTo>
                <a:close/>
                <a:moveTo>
                  <a:pt x="3412359" y="626208"/>
                </a:moveTo>
                <a:cubicBezTo>
                  <a:pt x="3398060" y="626570"/>
                  <a:pt x="3385591" y="631628"/>
                  <a:pt x="3374950" y="641382"/>
                </a:cubicBezTo>
                <a:cubicBezTo>
                  <a:pt x="3364309" y="651137"/>
                  <a:pt x="3356058" y="663418"/>
                  <a:pt x="3350198" y="678226"/>
                </a:cubicBezTo>
                <a:cubicBezTo>
                  <a:pt x="3344337" y="693034"/>
                  <a:pt x="3341429" y="708198"/>
                  <a:pt x="3341471" y="723719"/>
                </a:cubicBezTo>
                <a:cubicBezTo>
                  <a:pt x="3341599" y="740202"/>
                  <a:pt x="3345748" y="753534"/>
                  <a:pt x="3353918" y="763717"/>
                </a:cubicBezTo>
                <a:cubicBezTo>
                  <a:pt x="3362087" y="773900"/>
                  <a:pt x="3373509" y="779141"/>
                  <a:pt x="3388184" y="779440"/>
                </a:cubicBezTo>
                <a:cubicBezTo>
                  <a:pt x="3401695" y="779089"/>
                  <a:pt x="3413735" y="774056"/>
                  <a:pt x="3424302" y="764341"/>
                </a:cubicBezTo>
                <a:cubicBezTo>
                  <a:pt x="3434870" y="754627"/>
                  <a:pt x="3443206" y="742341"/>
                  <a:pt x="3449313" y="727483"/>
                </a:cubicBezTo>
                <a:cubicBezTo>
                  <a:pt x="3455418" y="712624"/>
                  <a:pt x="3458535" y="697303"/>
                  <a:pt x="3458661" y="681519"/>
                </a:cubicBezTo>
                <a:cubicBezTo>
                  <a:pt x="3458749" y="673613"/>
                  <a:pt x="3457389" y="665434"/>
                  <a:pt x="3454578" y="656982"/>
                </a:cubicBezTo>
                <a:cubicBezTo>
                  <a:pt x="3451769" y="648529"/>
                  <a:pt x="3446978" y="641352"/>
                  <a:pt x="3440207" y="635449"/>
                </a:cubicBezTo>
                <a:cubicBezTo>
                  <a:pt x="3433436" y="629546"/>
                  <a:pt x="3424153" y="626466"/>
                  <a:pt x="3412359" y="626208"/>
                </a:cubicBezTo>
                <a:close/>
                <a:moveTo>
                  <a:pt x="1956891" y="626208"/>
                </a:moveTo>
                <a:cubicBezTo>
                  <a:pt x="1939619" y="626532"/>
                  <a:pt x="1923986" y="631848"/>
                  <a:pt x="1909992" y="642156"/>
                </a:cubicBezTo>
                <a:cubicBezTo>
                  <a:pt x="1895998" y="652465"/>
                  <a:pt x="1884828" y="665824"/>
                  <a:pt x="1876480" y="682232"/>
                </a:cubicBezTo>
                <a:cubicBezTo>
                  <a:pt x="1868133" y="698641"/>
                  <a:pt x="1863792" y="716158"/>
                  <a:pt x="1863458" y="734782"/>
                </a:cubicBezTo>
                <a:cubicBezTo>
                  <a:pt x="1863236" y="746288"/>
                  <a:pt x="1865626" y="756360"/>
                  <a:pt x="1870629" y="764998"/>
                </a:cubicBezTo>
                <a:cubicBezTo>
                  <a:pt x="1875632" y="773636"/>
                  <a:pt x="1884580" y="778177"/>
                  <a:pt x="1897471" y="778621"/>
                </a:cubicBezTo>
                <a:cubicBezTo>
                  <a:pt x="1912216" y="778186"/>
                  <a:pt x="1926471" y="769837"/>
                  <a:pt x="1940240" y="753575"/>
                </a:cubicBezTo>
                <a:cubicBezTo>
                  <a:pt x="1954008" y="737312"/>
                  <a:pt x="1963649" y="715745"/>
                  <a:pt x="1969162" y="688873"/>
                </a:cubicBezTo>
                <a:lnTo>
                  <a:pt x="1980612" y="629076"/>
                </a:lnTo>
                <a:cubicBezTo>
                  <a:pt x="1978192" y="628419"/>
                  <a:pt x="1975057" y="627787"/>
                  <a:pt x="1971207" y="627181"/>
                </a:cubicBezTo>
                <a:cubicBezTo>
                  <a:pt x="1967355" y="626575"/>
                  <a:pt x="1962584" y="626251"/>
                  <a:pt x="1956891" y="626208"/>
                </a:cubicBezTo>
                <a:close/>
                <a:moveTo>
                  <a:pt x="1147266" y="626208"/>
                </a:moveTo>
                <a:cubicBezTo>
                  <a:pt x="1129994" y="626532"/>
                  <a:pt x="1114361" y="631848"/>
                  <a:pt x="1100367" y="642156"/>
                </a:cubicBezTo>
                <a:cubicBezTo>
                  <a:pt x="1086373" y="652465"/>
                  <a:pt x="1075203" y="665824"/>
                  <a:pt x="1066855" y="682232"/>
                </a:cubicBezTo>
                <a:cubicBezTo>
                  <a:pt x="1058507" y="698641"/>
                  <a:pt x="1054167" y="716158"/>
                  <a:pt x="1053833" y="734782"/>
                </a:cubicBezTo>
                <a:cubicBezTo>
                  <a:pt x="1053611" y="746288"/>
                  <a:pt x="1056001" y="756360"/>
                  <a:pt x="1061004" y="764998"/>
                </a:cubicBezTo>
                <a:cubicBezTo>
                  <a:pt x="1066007" y="773636"/>
                  <a:pt x="1074954" y="778177"/>
                  <a:pt x="1087846" y="778621"/>
                </a:cubicBezTo>
                <a:cubicBezTo>
                  <a:pt x="1102590" y="778186"/>
                  <a:pt x="1116846" y="769837"/>
                  <a:pt x="1130614" y="753575"/>
                </a:cubicBezTo>
                <a:cubicBezTo>
                  <a:pt x="1144383" y="737312"/>
                  <a:pt x="1154024" y="715745"/>
                  <a:pt x="1159537" y="688873"/>
                </a:cubicBezTo>
                <a:lnTo>
                  <a:pt x="1170987" y="629076"/>
                </a:lnTo>
                <a:cubicBezTo>
                  <a:pt x="1168567" y="628419"/>
                  <a:pt x="1165432" y="627787"/>
                  <a:pt x="1161581" y="627181"/>
                </a:cubicBezTo>
                <a:cubicBezTo>
                  <a:pt x="1157730" y="626575"/>
                  <a:pt x="1152959" y="626251"/>
                  <a:pt x="1147266" y="626208"/>
                </a:cubicBezTo>
                <a:close/>
                <a:moveTo>
                  <a:pt x="9257025" y="625798"/>
                </a:moveTo>
                <a:cubicBezTo>
                  <a:pt x="9240675" y="626464"/>
                  <a:pt x="9226862" y="633023"/>
                  <a:pt x="9215584" y="645474"/>
                </a:cubicBezTo>
                <a:cubicBezTo>
                  <a:pt x="9204306" y="657925"/>
                  <a:pt x="9196537" y="672272"/>
                  <a:pt x="9192277" y="688514"/>
                </a:cubicBezTo>
                <a:cubicBezTo>
                  <a:pt x="9219545" y="689061"/>
                  <a:pt x="9242050" y="686738"/>
                  <a:pt x="9259791" y="681546"/>
                </a:cubicBezTo>
                <a:cubicBezTo>
                  <a:pt x="9277531" y="676354"/>
                  <a:pt x="9286718" y="666242"/>
                  <a:pt x="9287350" y="651212"/>
                </a:cubicBezTo>
                <a:cubicBezTo>
                  <a:pt x="9287213" y="642980"/>
                  <a:pt x="9284413" y="636695"/>
                  <a:pt x="9278949" y="632357"/>
                </a:cubicBezTo>
                <a:cubicBezTo>
                  <a:pt x="9273484" y="628019"/>
                  <a:pt x="9266177" y="625832"/>
                  <a:pt x="9257025" y="625798"/>
                </a:cubicBezTo>
                <a:close/>
                <a:moveTo>
                  <a:pt x="3913500" y="625798"/>
                </a:moveTo>
                <a:cubicBezTo>
                  <a:pt x="3897151" y="626464"/>
                  <a:pt x="3883337" y="633023"/>
                  <a:pt x="3872061" y="645474"/>
                </a:cubicBezTo>
                <a:cubicBezTo>
                  <a:pt x="3860782" y="657925"/>
                  <a:pt x="3853013" y="672272"/>
                  <a:pt x="3848753" y="688514"/>
                </a:cubicBezTo>
                <a:cubicBezTo>
                  <a:pt x="3876022" y="689061"/>
                  <a:pt x="3898525" y="686738"/>
                  <a:pt x="3916266" y="681546"/>
                </a:cubicBezTo>
                <a:cubicBezTo>
                  <a:pt x="3934008" y="676354"/>
                  <a:pt x="3943194" y="666242"/>
                  <a:pt x="3943825" y="651212"/>
                </a:cubicBezTo>
                <a:cubicBezTo>
                  <a:pt x="3943689" y="642980"/>
                  <a:pt x="3940889" y="636695"/>
                  <a:pt x="3935424" y="632357"/>
                </a:cubicBezTo>
                <a:cubicBezTo>
                  <a:pt x="3929960" y="628019"/>
                  <a:pt x="3922652" y="625832"/>
                  <a:pt x="3913500" y="625798"/>
                </a:cubicBezTo>
                <a:close/>
                <a:moveTo>
                  <a:pt x="303526" y="625798"/>
                </a:moveTo>
                <a:cubicBezTo>
                  <a:pt x="287177" y="626464"/>
                  <a:pt x="273363" y="633023"/>
                  <a:pt x="262085" y="645474"/>
                </a:cubicBezTo>
                <a:cubicBezTo>
                  <a:pt x="250807" y="657925"/>
                  <a:pt x="243039" y="672272"/>
                  <a:pt x="238778" y="688514"/>
                </a:cubicBezTo>
                <a:cubicBezTo>
                  <a:pt x="266047" y="689061"/>
                  <a:pt x="288551" y="686738"/>
                  <a:pt x="306292" y="681546"/>
                </a:cubicBezTo>
                <a:cubicBezTo>
                  <a:pt x="324033" y="676354"/>
                  <a:pt x="333219" y="666242"/>
                  <a:pt x="333851" y="651212"/>
                </a:cubicBezTo>
                <a:cubicBezTo>
                  <a:pt x="333715" y="642980"/>
                  <a:pt x="330914" y="636695"/>
                  <a:pt x="325450" y="632357"/>
                </a:cubicBezTo>
                <a:cubicBezTo>
                  <a:pt x="319986" y="628019"/>
                  <a:pt x="312678" y="625832"/>
                  <a:pt x="303526" y="625798"/>
                </a:cubicBezTo>
                <a:close/>
                <a:moveTo>
                  <a:pt x="7030431" y="610695"/>
                </a:moveTo>
                <a:cubicBezTo>
                  <a:pt x="7037472" y="610832"/>
                  <a:pt x="7043030" y="613116"/>
                  <a:pt x="7047104" y="617549"/>
                </a:cubicBezTo>
                <a:cubicBezTo>
                  <a:pt x="7051178" y="621982"/>
                  <a:pt x="7053258" y="627744"/>
                  <a:pt x="7053343" y="634836"/>
                </a:cubicBezTo>
                <a:cubicBezTo>
                  <a:pt x="7053216" y="642406"/>
                  <a:pt x="7050812" y="648748"/>
                  <a:pt x="7046132" y="653862"/>
                </a:cubicBezTo>
                <a:cubicBezTo>
                  <a:pt x="7041453" y="658977"/>
                  <a:pt x="7035264" y="661636"/>
                  <a:pt x="7027568" y="661841"/>
                </a:cubicBezTo>
                <a:cubicBezTo>
                  <a:pt x="7020526" y="661679"/>
                  <a:pt x="7014969" y="659343"/>
                  <a:pt x="7010895" y="654834"/>
                </a:cubicBezTo>
                <a:cubicBezTo>
                  <a:pt x="7006820" y="650325"/>
                  <a:pt x="7004741" y="644613"/>
                  <a:pt x="7004655" y="637700"/>
                </a:cubicBezTo>
                <a:cubicBezTo>
                  <a:pt x="7004783" y="630131"/>
                  <a:pt x="7007187" y="623789"/>
                  <a:pt x="7011866" y="618674"/>
                </a:cubicBezTo>
                <a:cubicBezTo>
                  <a:pt x="7016546" y="613559"/>
                  <a:pt x="7022734" y="610900"/>
                  <a:pt x="7030431" y="610695"/>
                </a:cubicBezTo>
                <a:close/>
                <a:moveTo>
                  <a:pt x="9094621" y="603732"/>
                </a:moveTo>
                <a:lnTo>
                  <a:pt x="9128582" y="603732"/>
                </a:lnTo>
                <a:lnTo>
                  <a:pt x="9090525" y="801916"/>
                </a:lnTo>
                <a:lnTo>
                  <a:pt x="9056530" y="801916"/>
                </a:lnTo>
                <a:close/>
                <a:moveTo>
                  <a:pt x="8723146" y="603732"/>
                </a:moveTo>
                <a:lnTo>
                  <a:pt x="8757107" y="603732"/>
                </a:lnTo>
                <a:lnTo>
                  <a:pt x="8719050" y="801916"/>
                </a:lnTo>
                <a:lnTo>
                  <a:pt x="8685056" y="801916"/>
                </a:lnTo>
                <a:close/>
                <a:moveTo>
                  <a:pt x="6922896" y="603732"/>
                </a:moveTo>
                <a:lnTo>
                  <a:pt x="6956866" y="603732"/>
                </a:lnTo>
                <a:lnTo>
                  <a:pt x="6918802" y="801916"/>
                </a:lnTo>
                <a:lnTo>
                  <a:pt x="6884831" y="801916"/>
                </a:lnTo>
                <a:close/>
                <a:moveTo>
                  <a:pt x="6703751" y="603732"/>
                </a:moveTo>
                <a:lnTo>
                  <a:pt x="6738555" y="603732"/>
                </a:lnTo>
                <a:lnTo>
                  <a:pt x="6755752" y="716775"/>
                </a:lnTo>
                <a:cubicBezTo>
                  <a:pt x="6757210" y="727970"/>
                  <a:pt x="6758491" y="737527"/>
                  <a:pt x="6759590" y="745445"/>
                </a:cubicBezTo>
                <a:cubicBezTo>
                  <a:pt x="6760691" y="753364"/>
                  <a:pt x="6761459" y="760054"/>
                  <a:pt x="6761894" y="765515"/>
                </a:cubicBezTo>
                <a:lnTo>
                  <a:pt x="6763122" y="765515"/>
                </a:lnTo>
                <a:cubicBezTo>
                  <a:pt x="6765067" y="760336"/>
                  <a:pt x="6767627" y="754106"/>
                  <a:pt x="6770799" y="746824"/>
                </a:cubicBezTo>
                <a:cubicBezTo>
                  <a:pt x="6773973" y="739542"/>
                  <a:pt x="6778375" y="730335"/>
                  <a:pt x="6784005" y="719203"/>
                </a:cubicBezTo>
                <a:lnTo>
                  <a:pt x="6844604" y="603732"/>
                </a:lnTo>
                <a:lnTo>
                  <a:pt x="6881865" y="603732"/>
                </a:lnTo>
                <a:lnTo>
                  <a:pt x="6771721" y="801916"/>
                </a:lnTo>
                <a:lnTo>
                  <a:pt x="6738145" y="801916"/>
                </a:lnTo>
                <a:close/>
                <a:moveTo>
                  <a:pt x="6445339" y="603732"/>
                </a:moveTo>
                <a:lnTo>
                  <a:pt x="6480553" y="603732"/>
                </a:lnTo>
                <a:lnTo>
                  <a:pt x="6500208" y="710631"/>
                </a:lnTo>
                <a:cubicBezTo>
                  <a:pt x="6502426" y="721733"/>
                  <a:pt x="6504235" y="731375"/>
                  <a:pt x="6505634" y="739558"/>
                </a:cubicBezTo>
                <a:cubicBezTo>
                  <a:pt x="6507033" y="747741"/>
                  <a:pt x="6508227" y="755437"/>
                  <a:pt x="6509217" y="762648"/>
                </a:cubicBezTo>
                <a:lnTo>
                  <a:pt x="6510035" y="762648"/>
                </a:lnTo>
                <a:cubicBezTo>
                  <a:pt x="6512612" y="756436"/>
                  <a:pt x="6515546" y="749507"/>
                  <a:pt x="6518839" y="741862"/>
                </a:cubicBezTo>
                <a:cubicBezTo>
                  <a:pt x="6522132" y="734216"/>
                  <a:pt x="6526295" y="725035"/>
                  <a:pt x="6531328" y="714318"/>
                </a:cubicBezTo>
                <a:lnTo>
                  <a:pt x="6581693" y="603732"/>
                </a:lnTo>
                <a:lnTo>
                  <a:pt x="6617727" y="603732"/>
                </a:lnTo>
                <a:lnTo>
                  <a:pt x="6543612" y="754456"/>
                </a:lnTo>
                <a:cubicBezTo>
                  <a:pt x="6533137" y="775967"/>
                  <a:pt x="6522456" y="795405"/>
                  <a:pt x="6511571" y="812769"/>
                </a:cubicBezTo>
                <a:cubicBezTo>
                  <a:pt x="6500685" y="830134"/>
                  <a:pt x="6488572" y="845373"/>
                  <a:pt x="6475230" y="858488"/>
                </a:cubicBezTo>
                <a:cubicBezTo>
                  <a:pt x="6463867" y="869623"/>
                  <a:pt x="6452914" y="877866"/>
                  <a:pt x="6442370" y="883216"/>
                </a:cubicBezTo>
                <a:cubicBezTo>
                  <a:pt x="6431826" y="888566"/>
                  <a:pt x="6423534" y="891792"/>
                  <a:pt x="6417494" y="892892"/>
                </a:cubicBezTo>
                <a:lnTo>
                  <a:pt x="6409305" y="863813"/>
                </a:lnTo>
                <a:cubicBezTo>
                  <a:pt x="6413741" y="862243"/>
                  <a:pt x="6419200" y="859956"/>
                  <a:pt x="6425684" y="856952"/>
                </a:cubicBezTo>
                <a:cubicBezTo>
                  <a:pt x="6432167" y="853949"/>
                  <a:pt x="6438855" y="849819"/>
                  <a:pt x="6445748" y="844563"/>
                </a:cubicBezTo>
                <a:cubicBezTo>
                  <a:pt x="6452402" y="839392"/>
                  <a:pt x="6459056" y="832941"/>
                  <a:pt x="6465710" y="825210"/>
                </a:cubicBezTo>
                <a:cubicBezTo>
                  <a:pt x="6472364" y="817479"/>
                  <a:pt x="6478404" y="808776"/>
                  <a:pt x="6483829" y="799100"/>
                </a:cubicBezTo>
                <a:cubicBezTo>
                  <a:pt x="6484622" y="797496"/>
                  <a:pt x="6485083" y="795994"/>
                  <a:pt x="6485211" y="794594"/>
                </a:cubicBezTo>
                <a:cubicBezTo>
                  <a:pt x="6485339" y="793195"/>
                  <a:pt x="6485287" y="791693"/>
                  <a:pt x="6485057" y="790089"/>
                </a:cubicBezTo>
                <a:close/>
                <a:moveTo>
                  <a:pt x="4940389" y="603732"/>
                </a:moveTo>
                <a:lnTo>
                  <a:pt x="4975603" y="603732"/>
                </a:lnTo>
                <a:lnTo>
                  <a:pt x="4995258" y="710631"/>
                </a:lnTo>
                <a:cubicBezTo>
                  <a:pt x="4997476" y="721733"/>
                  <a:pt x="4999285" y="731375"/>
                  <a:pt x="5000683" y="739558"/>
                </a:cubicBezTo>
                <a:cubicBezTo>
                  <a:pt x="5002083" y="747741"/>
                  <a:pt x="5003277" y="755437"/>
                  <a:pt x="5004267" y="762648"/>
                </a:cubicBezTo>
                <a:lnTo>
                  <a:pt x="5005085" y="762648"/>
                </a:lnTo>
                <a:cubicBezTo>
                  <a:pt x="5007662" y="756436"/>
                  <a:pt x="5010596" y="749507"/>
                  <a:pt x="5013889" y="741862"/>
                </a:cubicBezTo>
                <a:cubicBezTo>
                  <a:pt x="5017182" y="734216"/>
                  <a:pt x="5021345" y="725035"/>
                  <a:pt x="5026378" y="714318"/>
                </a:cubicBezTo>
                <a:lnTo>
                  <a:pt x="5076744" y="603732"/>
                </a:lnTo>
                <a:lnTo>
                  <a:pt x="5112777" y="603732"/>
                </a:lnTo>
                <a:lnTo>
                  <a:pt x="5038662" y="754456"/>
                </a:lnTo>
                <a:cubicBezTo>
                  <a:pt x="5028187" y="775967"/>
                  <a:pt x="5017506" y="795405"/>
                  <a:pt x="5006621" y="812769"/>
                </a:cubicBezTo>
                <a:cubicBezTo>
                  <a:pt x="4995736" y="830134"/>
                  <a:pt x="4983622" y="845373"/>
                  <a:pt x="4970280" y="858488"/>
                </a:cubicBezTo>
                <a:cubicBezTo>
                  <a:pt x="4958918" y="869623"/>
                  <a:pt x="4947964" y="877866"/>
                  <a:pt x="4937420" y="883216"/>
                </a:cubicBezTo>
                <a:cubicBezTo>
                  <a:pt x="4926876" y="888566"/>
                  <a:pt x="4918584" y="891792"/>
                  <a:pt x="4912544" y="892892"/>
                </a:cubicBezTo>
                <a:lnTo>
                  <a:pt x="4904355" y="863813"/>
                </a:lnTo>
                <a:cubicBezTo>
                  <a:pt x="4908791" y="862243"/>
                  <a:pt x="4914250" y="859956"/>
                  <a:pt x="4920734" y="856952"/>
                </a:cubicBezTo>
                <a:cubicBezTo>
                  <a:pt x="4927217" y="853949"/>
                  <a:pt x="4933905" y="849819"/>
                  <a:pt x="4940798" y="844563"/>
                </a:cubicBezTo>
                <a:cubicBezTo>
                  <a:pt x="4947452" y="839392"/>
                  <a:pt x="4954106" y="832941"/>
                  <a:pt x="4960760" y="825210"/>
                </a:cubicBezTo>
                <a:cubicBezTo>
                  <a:pt x="4967414" y="817479"/>
                  <a:pt x="4973454" y="808776"/>
                  <a:pt x="4978879" y="799100"/>
                </a:cubicBezTo>
                <a:cubicBezTo>
                  <a:pt x="4979672" y="797496"/>
                  <a:pt x="4980133" y="795994"/>
                  <a:pt x="4980261" y="794594"/>
                </a:cubicBezTo>
                <a:cubicBezTo>
                  <a:pt x="4980389" y="793195"/>
                  <a:pt x="4980338" y="791693"/>
                  <a:pt x="4980108" y="790089"/>
                </a:cubicBezTo>
                <a:close/>
                <a:moveTo>
                  <a:pt x="2673440" y="603732"/>
                </a:moveTo>
                <a:lnTo>
                  <a:pt x="2708654" y="603732"/>
                </a:lnTo>
                <a:lnTo>
                  <a:pt x="2728309" y="710631"/>
                </a:lnTo>
                <a:cubicBezTo>
                  <a:pt x="2730528" y="721733"/>
                  <a:pt x="2732336" y="731375"/>
                  <a:pt x="2733735" y="739558"/>
                </a:cubicBezTo>
                <a:cubicBezTo>
                  <a:pt x="2735134" y="747741"/>
                  <a:pt x="2736328" y="755437"/>
                  <a:pt x="2737318" y="762648"/>
                </a:cubicBezTo>
                <a:lnTo>
                  <a:pt x="2738137" y="762648"/>
                </a:lnTo>
                <a:cubicBezTo>
                  <a:pt x="2740713" y="756436"/>
                  <a:pt x="2743648" y="749507"/>
                  <a:pt x="2746941" y="741862"/>
                </a:cubicBezTo>
                <a:cubicBezTo>
                  <a:pt x="2750233" y="734216"/>
                  <a:pt x="2754396" y="725035"/>
                  <a:pt x="2759429" y="714318"/>
                </a:cubicBezTo>
                <a:lnTo>
                  <a:pt x="2809795" y="603732"/>
                </a:lnTo>
                <a:lnTo>
                  <a:pt x="2845828" y="603732"/>
                </a:lnTo>
                <a:lnTo>
                  <a:pt x="2771714" y="754456"/>
                </a:lnTo>
                <a:cubicBezTo>
                  <a:pt x="2761238" y="775967"/>
                  <a:pt x="2750558" y="795405"/>
                  <a:pt x="2739673" y="812769"/>
                </a:cubicBezTo>
                <a:cubicBezTo>
                  <a:pt x="2728787" y="830134"/>
                  <a:pt x="2716674" y="845373"/>
                  <a:pt x="2703332" y="858488"/>
                </a:cubicBezTo>
                <a:cubicBezTo>
                  <a:pt x="2691968" y="869623"/>
                  <a:pt x="2681015" y="877866"/>
                  <a:pt x="2670471" y="883216"/>
                </a:cubicBezTo>
                <a:cubicBezTo>
                  <a:pt x="2659927" y="888566"/>
                  <a:pt x="2651635" y="891792"/>
                  <a:pt x="2645596" y="892892"/>
                </a:cubicBezTo>
                <a:lnTo>
                  <a:pt x="2637406" y="863813"/>
                </a:lnTo>
                <a:cubicBezTo>
                  <a:pt x="2641842" y="862243"/>
                  <a:pt x="2647301" y="859956"/>
                  <a:pt x="2653785" y="856952"/>
                </a:cubicBezTo>
                <a:cubicBezTo>
                  <a:pt x="2660268" y="853949"/>
                  <a:pt x="2666957" y="849819"/>
                  <a:pt x="2673849" y="844563"/>
                </a:cubicBezTo>
                <a:cubicBezTo>
                  <a:pt x="2680503" y="839392"/>
                  <a:pt x="2687157" y="832941"/>
                  <a:pt x="2693811" y="825210"/>
                </a:cubicBezTo>
                <a:cubicBezTo>
                  <a:pt x="2700465" y="817479"/>
                  <a:pt x="2706504" y="808776"/>
                  <a:pt x="2711930" y="799100"/>
                </a:cubicBezTo>
                <a:cubicBezTo>
                  <a:pt x="2712724" y="797496"/>
                  <a:pt x="2713185" y="795994"/>
                  <a:pt x="2713312" y="794594"/>
                </a:cubicBezTo>
                <a:cubicBezTo>
                  <a:pt x="2713440" y="793195"/>
                  <a:pt x="2713389" y="791693"/>
                  <a:pt x="2713159" y="790089"/>
                </a:cubicBezTo>
                <a:close/>
                <a:moveTo>
                  <a:pt x="2480549" y="603732"/>
                </a:moveTo>
                <a:lnTo>
                  <a:pt x="2514530" y="603732"/>
                </a:lnTo>
                <a:lnTo>
                  <a:pt x="2493641" y="714318"/>
                </a:lnTo>
                <a:cubicBezTo>
                  <a:pt x="2492412" y="719830"/>
                  <a:pt x="2491491" y="724984"/>
                  <a:pt x="2490877" y="729779"/>
                </a:cubicBezTo>
                <a:cubicBezTo>
                  <a:pt x="2490262" y="734575"/>
                  <a:pt x="2489955" y="739114"/>
                  <a:pt x="2489955" y="743398"/>
                </a:cubicBezTo>
                <a:cubicBezTo>
                  <a:pt x="2489827" y="753790"/>
                  <a:pt x="2492234" y="762084"/>
                  <a:pt x="2497174" y="768279"/>
                </a:cubicBezTo>
                <a:cubicBezTo>
                  <a:pt x="2502114" y="774474"/>
                  <a:pt x="2510358" y="777648"/>
                  <a:pt x="2521902" y="777802"/>
                </a:cubicBezTo>
                <a:cubicBezTo>
                  <a:pt x="2534821" y="777520"/>
                  <a:pt x="2547586" y="770916"/>
                  <a:pt x="2560197" y="757989"/>
                </a:cubicBezTo>
                <a:cubicBezTo>
                  <a:pt x="2572809" y="745061"/>
                  <a:pt x="2581478" y="727501"/>
                  <a:pt x="2586206" y="705307"/>
                </a:cubicBezTo>
                <a:lnTo>
                  <a:pt x="2605456" y="603732"/>
                </a:lnTo>
                <a:lnTo>
                  <a:pt x="2639451" y="603732"/>
                </a:lnTo>
                <a:lnTo>
                  <a:pt x="2612828" y="744180"/>
                </a:lnTo>
                <a:cubicBezTo>
                  <a:pt x="2608800" y="766292"/>
                  <a:pt x="2605796" y="785537"/>
                  <a:pt x="2603818" y="801916"/>
                </a:cubicBezTo>
                <a:lnTo>
                  <a:pt x="2573099" y="801916"/>
                </a:lnTo>
                <a:lnTo>
                  <a:pt x="2578423" y="764695"/>
                </a:lnTo>
                <a:lnTo>
                  <a:pt x="2577604" y="764695"/>
                </a:lnTo>
                <a:cubicBezTo>
                  <a:pt x="2568620" y="777713"/>
                  <a:pt x="2558022" y="787890"/>
                  <a:pt x="2545811" y="795226"/>
                </a:cubicBezTo>
                <a:cubicBezTo>
                  <a:pt x="2533601" y="802562"/>
                  <a:pt x="2520853" y="806294"/>
                  <a:pt x="2507567" y="806421"/>
                </a:cubicBezTo>
                <a:cubicBezTo>
                  <a:pt x="2494297" y="806848"/>
                  <a:pt x="2482464" y="802928"/>
                  <a:pt x="2472066" y="794660"/>
                </a:cubicBezTo>
                <a:cubicBezTo>
                  <a:pt x="2461669" y="786393"/>
                  <a:pt x="2456181" y="771217"/>
                  <a:pt x="2455602" y="749132"/>
                </a:cubicBezTo>
                <a:cubicBezTo>
                  <a:pt x="2455602" y="744447"/>
                  <a:pt x="2455909" y="739379"/>
                  <a:pt x="2456523" y="733926"/>
                </a:cubicBezTo>
                <a:cubicBezTo>
                  <a:pt x="2457136" y="728474"/>
                  <a:pt x="2458056" y="722484"/>
                  <a:pt x="2459283" y="715956"/>
                </a:cubicBezTo>
                <a:close/>
                <a:moveTo>
                  <a:pt x="7256531" y="599637"/>
                </a:moveTo>
                <a:cubicBezTo>
                  <a:pt x="7265933" y="599790"/>
                  <a:pt x="7274364" y="600812"/>
                  <a:pt x="7281823" y="602705"/>
                </a:cubicBezTo>
                <a:cubicBezTo>
                  <a:pt x="7289280" y="604597"/>
                  <a:pt x="7294638" y="606442"/>
                  <a:pt x="7297898" y="608238"/>
                </a:cubicBezTo>
                <a:lnTo>
                  <a:pt x="7288068" y="635222"/>
                </a:lnTo>
                <a:cubicBezTo>
                  <a:pt x="7284185" y="633301"/>
                  <a:pt x="7279459" y="631611"/>
                  <a:pt x="7273887" y="630151"/>
                </a:cubicBezTo>
                <a:cubicBezTo>
                  <a:pt x="7268314" y="628691"/>
                  <a:pt x="7261847" y="627923"/>
                  <a:pt x="7254483" y="627846"/>
                </a:cubicBezTo>
                <a:cubicBezTo>
                  <a:pt x="7237200" y="628185"/>
                  <a:pt x="7222299" y="633152"/>
                  <a:pt x="7209779" y="642748"/>
                </a:cubicBezTo>
                <a:cubicBezTo>
                  <a:pt x="7197259" y="652343"/>
                  <a:pt x="7187606" y="664534"/>
                  <a:pt x="7180819" y="679319"/>
                </a:cubicBezTo>
                <a:cubicBezTo>
                  <a:pt x="7174034" y="694104"/>
                  <a:pt x="7170601" y="709451"/>
                  <a:pt x="7170520" y="725359"/>
                </a:cubicBezTo>
                <a:cubicBezTo>
                  <a:pt x="7170546" y="741542"/>
                  <a:pt x="7174693" y="754346"/>
                  <a:pt x="7182961" y="763769"/>
                </a:cubicBezTo>
                <a:cubicBezTo>
                  <a:pt x="7191229" y="773192"/>
                  <a:pt x="7203466" y="778007"/>
                  <a:pt x="7219669" y="778211"/>
                </a:cubicBezTo>
                <a:cubicBezTo>
                  <a:pt x="7229720" y="778058"/>
                  <a:pt x="7238594" y="776829"/>
                  <a:pt x="7246292" y="774524"/>
                </a:cubicBezTo>
                <a:cubicBezTo>
                  <a:pt x="7253988" y="772219"/>
                  <a:pt x="7260405" y="769761"/>
                  <a:pt x="7265542" y="767149"/>
                </a:cubicBezTo>
                <a:lnTo>
                  <a:pt x="7268818" y="794155"/>
                </a:lnTo>
                <a:cubicBezTo>
                  <a:pt x="7263613" y="796796"/>
                  <a:pt x="7256104" y="799385"/>
                  <a:pt x="7246292" y="801923"/>
                </a:cubicBezTo>
                <a:cubicBezTo>
                  <a:pt x="7236479" y="804461"/>
                  <a:pt x="7224874" y="805824"/>
                  <a:pt x="7211478" y="806011"/>
                </a:cubicBezTo>
                <a:cubicBezTo>
                  <a:pt x="7185913" y="805459"/>
                  <a:pt x="7166827" y="797975"/>
                  <a:pt x="7154220" y="783559"/>
                </a:cubicBezTo>
                <a:cubicBezTo>
                  <a:pt x="7141612" y="769142"/>
                  <a:pt x="7135321" y="751108"/>
                  <a:pt x="7135348" y="729456"/>
                </a:cubicBezTo>
                <a:cubicBezTo>
                  <a:pt x="7135524" y="706571"/>
                  <a:pt x="7140717" y="685337"/>
                  <a:pt x="7150929" y="665753"/>
                </a:cubicBezTo>
                <a:cubicBezTo>
                  <a:pt x="7161139" y="646170"/>
                  <a:pt x="7175310" y="630343"/>
                  <a:pt x="7193439" y="618271"/>
                </a:cubicBezTo>
                <a:cubicBezTo>
                  <a:pt x="7211568" y="606199"/>
                  <a:pt x="7232599" y="599988"/>
                  <a:pt x="7256531" y="599637"/>
                </a:cubicBezTo>
                <a:close/>
                <a:moveTo>
                  <a:pt x="3036957" y="599637"/>
                </a:moveTo>
                <a:cubicBezTo>
                  <a:pt x="3046360" y="599790"/>
                  <a:pt x="3054790" y="600812"/>
                  <a:pt x="3062249" y="602705"/>
                </a:cubicBezTo>
                <a:cubicBezTo>
                  <a:pt x="3069706" y="604597"/>
                  <a:pt x="3075065" y="606442"/>
                  <a:pt x="3078324" y="608238"/>
                </a:cubicBezTo>
                <a:lnTo>
                  <a:pt x="3068495" y="635222"/>
                </a:lnTo>
                <a:cubicBezTo>
                  <a:pt x="3064612" y="633301"/>
                  <a:pt x="3059885" y="631611"/>
                  <a:pt x="3054313" y="630151"/>
                </a:cubicBezTo>
                <a:cubicBezTo>
                  <a:pt x="3048741" y="628691"/>
                  <a:pt x="3042273" y="627923"/>
                  <a:pt x="3034909" y="627846"/>
                </a:cubicBezTo>
                <a:cubicBezTo>
                  <a:pt x="3017626" y="628185"/>
                  <a:pt x="3002724" y="633152"/>
                  <a:pt x="2990205" y="642748"/>
                </a:cubicBezTo>
                <a:cubicBezTo>
                  <a:pt x="2977685" y="652343"/>
                  <a:pt x="2968032" y="664534"/>
                  <a:pt x="2961246" y="679319"/>
                </a:cubicBezTo>
                <a:cubicBezTo>
                  <a:pt x="2954460" y="694104"/>
                  <a:pt x="2951027" y="709451"/>
                  <a:pt x="2950946" y="725359"/>
                </a:cubicBezTo>
                <a:cubicBezTo>
                  <a:pt x="2950972" y="741542"/>
                  <a:pt x="2955119" y="754346"/>
                  <a:pt x="2963388" y="763769"/>
                </a:cubicBezTo>
                <a:cubicBezTo>
                  <a:pt x="2971656" y="773192"/>
                  <a:pt x="2983891" y="778007"/>
                  <a:pt x="3000095" y="778211"/>
                </a:cubicBezTo>
                <a:cubicBezTo>
                  <a:pt x="3010147" y="778058"/>
                  <a:pt x="3019021" y="776829"/>
                  <a:pt x="3026718" y="774524"/>
                </a:cubicBezTo>
                <a:cubicBezTo>
                  <a:pt x="3034414" y="772219"/>
                  <a:pt x="3040831" y="769761"/>
                  <a:pt x="3045968" y="767149"/>
                </a:cubicBezTo>
                <a:lnTo>
                  <a:pt x="3049245" y="794155"/>
                </a:lnTo>
                <a:cubicBezTo>
                  <a:pt x="3044039" y="796796"/>
                  <a:pt x="3036531" y="799385"/>
                  <a:pt x="3026718" y="801923"/>
                </a:cubicBezTo>
                <a:cubicBezTo>
                  <a:pt x="3016905" y="804461"/>
                  <a:pt x="3005300" y="805824"/>
                  <a:pt x="2991904" y="806011"/>
                </a:cubicBezTo>
                <a:cubicBezTo>
                  <a:pt x="2966339" y="805459"/>
                  <a:pt x="2947253" y="797975"/>
                  <a:pt x="2934646" y="783559"/>
                </a:cubicBezTo>
                <a:cubicBezTo>
                  <a:pt x="2922038" y="769142"/>
                  <a:pt x="2915747" y="751108"/>
                  <a:pt x="2915774" y="729456"/>
                </a:cubicBezTo>
                <a:cubicBezTo>
                  <a:pt x="2915950" y="706571"/>
                  <a:pt x="2921143" y="685337"/>
                  <a:pt x="2931355" y="665753"/>
                </a:cubicBezTo>
                <a:cubicBezTo>
                  <a:pt x="2941565" y="646170"/>
                  <a:pt x="2955736" y="630343"/>
                  <a:pt x="2973865" y="618271"/>
                </a:cubicBezTo>
                <a:cubicBezTo>
                  <a:pt x="2991995" y="606199"/>
                  <a:pt x="3013026" y="599988"/>
                  <a:pt x="3036957" y="599637"/>
                </a:cubicBezTo>
                <a:close/>
                <a:moveTo>
                  <a:pt x="11108317" y="599227"/>
                </a:moveTo>
                <a:cubicBezTo>
                  <a:pt x="11120024" y="599346"/>
                  <a:pt x="11131527" y="600743"/>
                  <a:pt x="11142823" y="603417"/>
                </a:cubicBezTo>
                <a:cubicBezTo>
                  <a:pt x="11154121" y="606092"/>
                  <a:pt x="11163781" y="609328"/>
                  <a:pt x="11171801" y="613127"/>
                </a:cubicBezTo>
                <a:lnTo>
                  <a:pt x="11141493" y="776979"/>
                </a:lnTo>
                <a:cubicBezTo>
                  <a:pt x="11137542" y="797827"/>
                  <a:pt x="11132440" y="815587"/>
                  <a:pt x="11126184" y="830259"/>
                </a:cubicBezTo>
                <a:cubicBezTo>
                  <a:pt x="11119930" y="844931"/>
                  <a:pt x="11111654" y="856658"/>
                  <a:pt x="11101354" y="865441"/>
                </a:cubicBezTo>
                <a:cubicBezTo>
                  <a:pt x="11091303" y="873873"/>
                  <a:pt x="11080175" y="879698"/>
                  <a:pt x="11067974" y="882918"/>
                </a:cubicBezTo>
                <a:cubicBezTo>
                  <a:pt x="11055772" y="886137"/>
                  <a:pt x="11043826" y="887670"/>
                  <a:pt x="11032135" y="887517"/>
                </a:cubicBezTo>
                <a:cubicBezTo>
                  <a:pt x="11019891" y="887449"/>
                  <a:pt x="11008569" y="886154"/>
                  <a:pt x="10998170" y="883633"/>
                </a:cubicBezTo>
                <a:cubicBezTo>
                  <a:pt x="10987772" y="881112"/>
                  <a:pt x="10979315" y="877773"/>
                  <a:pt x="10972798" y="873617"/>
                </a:cubicBezTo>
                <a:lnTo>
                  <a:pt x="10982628" y="847008"/>
                </a:lnTo>
                <a:cubicBezTo>
                  <a:pt x="10988694" y="850783"/>
                  <a:pt x="10996296" y="853892"/>
                  <a:pt x="11005432" y="856334"/>
                </a:cubicBezTo>
                <a:cubicBezTo>
                  <a:pt x="11014569" y="858777"/>
                  <a:pt x="11024425" y="860041"/>
                  <a:pt x="11035003" y="860126"/>
                </a:cubicBezTo>
                <a:cubicBezTo>
                  <a:pt x="11051745" y="860527"/>
                  <a:pt x="11066284" y="855421"/>
                  <a:pt x="11078622" y="844809"/>
                </a:cubicBezTo>
                <a:cubicBezTo>
                  <a:pt x="11090961" y="834197"/>
                  <a:pt x="11100176" y="815675"/>
                  <a:pt x="11106269" y="789243"/>
                </a:cubicBezTo>
                <a:lnTo>
                  <a:pt x="11112822" y="759775"/>
                </a:lnTo>
                <a:lnTo>
                  <a:pt x="11111593" y="759775"/>
                </a:lnTo>
                <a:cubicBezTo>
                  <a:pt x="11102916" y="773887"/>
                  <a:pt x="11092727" y="784440"/>
                  <a:pt x="11081029" y="791436"/>
                </a:cubicBezTo>
                <a:cubicBezTo>
                  <a:pt x="11069331" y="798432"/>
                  <a:pt x="11056583" y="801925"/>
                  <a:pt x="11042785" y="801916"/>
                </a:cubicBezTo>
                <a:cubicBezTo>
                  <a:pt x="11022907" y="801252"/>
                  <a:pt x="11007917" y="794195"/>
                  <a:pt x="10997816" y="780743"/>
                </a:cubicBezTo>
                <a:cubicBezTo>
                  <a:pt x="10987716" y="767291"/>
                  <a:pt x="10982653" y="751425"/>
                  <a:pt x="10982628" y="733143"/>
                </a:cubicBezTo>
                <a:cubicBezTo>
                  <a:pt x="10982632" y="710337"/>
                  <a:pt x="10987761" y="688809"/>
                  <a:pt x="10998012" y="668561"/>
                </a:cubicBezTo>
                <a:cubicBezTo>
                  <a:pt x="11008263" y="648312"/>
                  <a:pt x="11022793" y="631797"/>
                  <a:pt x="11041600" y="619014"/>
                </a:cubicBezTo>
                <a:cubicBezTo>
                  <a:pt x="11060407" y="606232"/>
                  <a:pt x="11082645" y="599636"/>
                  <a:pt x="11108317" y="599227"/>
                </a:cubicBezTo>
                <a:close/>
                <a:moveTo>
                  <a:pt x="10897075" y="599227"/>
                </a:moveTo>
                <a:cubicBezTo>
                  <a:pt x="10909559" y="598919"/>
                  <a:pt x="10920915" y="602908"/>
                  <a:pt x="10931141" y="611192"/>
                </a:cubicBezTo>
                <a:cubicBezTo>
                  <a:pt x="10941369" y="619476"/>
                  <a:pt x="10946788" y="633901"/>
                  <a:pt x="10947402" y="654469"/>
                </a:cubicBezTo>
                <a:cubicBezTo>
                  <a:pt x="10947376" y="658897"/>
                  <a:pt x="10947017" y="663966"/>
                  <a:pt x="10946328" y="669674"/>
                </a:cubicBezTo>
                <a:cubicBezTo>
                  <a:pt x="10945638" y="675382"/>
                  <a:pt x="10944768" y="680963"/>
                  <a:pt x="10943721" y="686415"/>
                </a:cubicBezTo>
                <a:lnTo>
                  <a:pt x="10921636" y="801916"/>
                </a:lnTo>
                <a:lnTo>
                  <a:pt x="10887655" y="801916"/>
                </a:lnTo>
                <a:lnTo>
                  <a:pt x="10909363" y="687644"/>
                </a:lnTo>
                <a:cubicBezTo>
                  <a:pt x="10910199" y="683693"/>
                  <a:pt x="10910881" y="679512"/>
                  <a:pt x="10911410" y="675101"/>
                </a:cubicBezTo>
                <a:cubicBezTo>
                  <a:pt x="10911939" y="670689"/>
                  <a:pt x="10912211" y="666406"/>
                  <a:pt x="10912230" y="662251"/>
                </a:cubicBezTo>
                <a:cubicBezTo>
                  <a:pt x="10912391" y="652020"/>
                  <a:pt x="10910122" y="643709"/>
                  <a:pt x="10905420" y="637318"/>
                </a:cubicBezTo>
                <a:cubicBezTo>
                  <a:pt x="10900718" y="630927"/>
                  <a:pt x="10892612" y="627633"/>
                  <a:pt x="10881101" y="627437"/>
                </a:cubicBezTo>
                <a:cubicBezTo>
                  <a:pt x="10872826" y="627492"/>
                  <a:pt x="10864073" y="630612"/>
                  <a:pt x="10854844" y="636796"/>
                </a:cubicBezTo>
                <a:cubicBezTo>
                  <a:pt x="10845613" y="642980"/>
                  <a:pt x="10837224" y="651895"/>
                  <a:pt x="10829677" y="663540"/>
                </a:cubicBezTo>
                <a:cubicBezTo>
                  <a:pt x="10822129" y="675185"/>
                  <a:pt x="10816745" y="689227"/>
                  <a:pt x="10813522" y="705665"/>
                </a:cubicBezTo>
                <a:lnTo>
                  <a:pt x="10795501" y="801916"/>
                </a:lnTo>
                <a:lnTo>
                  <a:pt x="10761505" y="801916"/>
                </a:lnTo>
                <a:lnTo>
                  <a:pt x="10788128" y="661468"/>
                </a:lnTo>
                <a:cubicBezTo>
                  <a:pt x="10790337" y="650412"/>
                  <a:pt x="10792164" y="640073"/>
                  <a:pt x="10793606" y="630450"/>
                </a:cubicBezTo>
                <a:cubicBezTo>
                  <a:pt x="10795047" y="620828"/>
                  <a:pt x="10796362" y="611922"/>
                  <a:pt x="10797548" y="603732"/>
                </a:cubicBezTo>
                <a:lnTo>
                  <a:pt x="10827857" y="603732"/>
                </a:lnTo>
                <a:lnTo>
                  <a:pt x="10822942" y="642591"/>
                </a:lnTo>
                <a:lnTo>
                  <a:pt x="10823761" y="642591"/>
                </a:lnTo>
                <a:cubicBezTo>
                  <a:pt x="10832703" y="628609"/>
                  <a:pt x="10843489" y="617904"/>
                  <a:pt x="10856117" y="610474"/>
                </a:cubicBezTo>
                <a:cubicBezTo>
                  <a:pt x="10868745" y="603044"/>
                  <a:pt x="10882398" y="599295"/>
                  <a:pt x="10897075" y="599227"/>
                </a:cubicBezTo>
                <a:close/>
                <a:moveTo>
                  <a:pt x="10664570" y="599227"/>
                </a:moveTo>
                <a:cubicBezTo>
                  <a:pt x="10682418" y="599467"/>
                  <a:pt x="10697053" y="603488"/>
                  <a:pt x="10708478" y="611290"/>
                </a:cubicBezTo>
                <a:cubicBezTo>
                  <a:pt x="10719903" y="619093"/>
                  <a:pt x="10728347" y="629240"/>
                  <a:pt x="10733809" y="641732"/>
                </a:cubicBezTo>
                <a:cubicBezTo>
                  <a:pt x="10739273" y="654223"/>
                  <a:pt x="10741986" y="667622"/>
                  <a:pt x="10741947" y="681929"/>
                </a:cubicBezTo>
                <a:cubicBezTo>
                  <a:pt x="10741822" y="702684"/>
                  <a:pt x="10737254" y="722487"/>
                  <a:pt x="10728246" y="741336"/>
                </a:cubicBezTo>
                <a:cubicBezTo>
                  <a:pt x="10719236" y="760186"/>
                  <a:pt x="10706540" y="775644"/>
                  <a:pt x="10690155" y="787711"/>
                </a:cubicBezTo>
                <a:cubicBezTo>
                  <a:pt x="10673770" y="799778"/>
                  <a:pt x="10654452" y="806014"/>
                  <a:pt x="10632200" y="806421"/>
                </a:cubicBezTo>
                <a:cubicBezTo>
                  <a:pt x="10607290" y="805817"/>
                  <a:pt x="10588198" y="797821"/>
                  <a:pt x="10574924" y="782432"/>
                </a:cubicBezTo>
                <a:cubicBezTo>
                  <a:pt x="10561649" y="767042"/>
                  <a:pt x="10554949" y="747881"/>
                  <a:pt x="10554823" y="724948"/>
                </a:cubicBezTo>
                <a:cubicBezTo>
                  <a:pt x="10554986" y="702888"/>
                  <a:pt x="10559705" y="682372"/>
                  <a:pt x="10568980" y="663401"/>
                </a:cubicBezTo>
                <a:cubicBezTo>
                  <a:pt x="10578255" y="644430"/>
                  <a:pt x="10591103" y="629078"/>
                  <a:pt x="10607525" y="617345"/>
                </a:cubicBezTo>
                <a:cubicBezTo>
                  <a:pt x="10623947" y="605612"/>
                  <a:pt x="10642962" y="599573"/>
                  <a:pt x="10664570" y="599227"/>
                </a:cubicBezTo>
                <a:close/>
                <a:moveTo>
                  <a:pt x="10490059" y="599227"/>
                </a:moveTo>
                <a:cubicBezTo>
                  <a:pt x="10499193" y="599329"/>
                  <a:pt x="10507409" y="600351"/>
                  <a:pt x="10514708" y="602293"/>
                </a:cubicBezTo>
                <a:cubicBezTo>
                  <a:pt x="10522005" y="604235"/>
                  <a:pt x="10527565" y="606483"/>
                  <a:pt x="10531388" y="609038"/>
                </a:cubicBezTo>
                <a:lnTo>
                  <a:pt x="10521968" y="634811"/>
                </a:lnTo>
                <a:cubicBezTo>
                  <a:pt x="10518411" y="632643"/>
                  <a:pt x="10513654" y="630629"/>
                  <a:pt x="10507697" y="628768"/>
                </a:cubicBezTo>
                <a:cubicBezTo>
                  <a:pt x="10501741" y="626908"/>
                  <a:pt x="10495044" y="625918"/>
                  <a:pt x="10487605" y="625798"/>
                </a:cubicBezTo>
                <a:cubicBezTo>
                  <a:pt x="10477169" y="625969"/>
                  <a:pt x="10468730" y="628803"/>
                  <a:pt x="10462286" y="634300"/>
                </a:cubicBezTo>
                <a:cubicBezTo>
                  <a:pt x="10455844" y="639796"/>
                  <a:pt x="10452528" y="646932"/>
                  <a:pt x="10452339" y="655707"/>
                </a:cubicBezTo>
                <a:cubicBezTo>
                  <a:pt x="10452365" y="662749"/>
                  <a:pt x="10454673" y="668843"/>
                  <a:pt x="10459263" y="673990"/>
                </a:cubicBezTo>
                <a:cubicBezTo>
                  <a:pt x="10463854" y="679137"/>
                  <a:pt x="10470572" y="684105"/>
                  <a:pt x="10479419" y="688894"/>
                </a:cubicBezTo>
                <a:cubicBezTo>
                  <a:pt x="10490635" y="695236"/>
                  <a:pt x="10499600" y="702730"/>
                  <a:pt x="10506315" y="711377"/>
                </a:cubicBezTo>
                <a:cubicBezTo>
                  <a:pt x="10513030" y="720023"/>
                  <a:pt x="10516473" y="729873"/>
                  <a:pt x="10516643" y="740927"/>
                </a:cubicBezTo>
                <a:cubicBezTo>
                  <a:pt x="10516099" y="761919"/>
                  <a:pt x="10508700" y="777990"/>
                  <a:pt x="10494444" y="789138"/>
                </a:cubicBezTo>
                <a:cubicBezTo>
                  <a:pt x="10480189" y="800287"/>
                  <a:pt x="10462336" y="805911"/>
                  <a:pt x="10440889" y="806011"/>
                </a:cubicBezTo>
                <a:cubicBezTo>
                  <a:pt x="10430101" y="805884"/>
                  <a:pt x="10420384" y="804504"/>
                  <a:pt x="10411735" y="801872"/>
                </a:cubicBezTo>
                <a:cubicBezTo>
                  <a:pt x="10403086" y="799241"/>
                  <a:pt x="10396432" y="796124"/>
                  <a:pt x="10391774" y="792522"/>
                </a:cubicBezTo>
                <a:lnTo>
                  <a:pt x="10401194" y="767558"/>
                </a:lnTo>
                <a:cubicBezTo>
                  <a:pt x="10406091" y="770580"/>
                  <a:pt x="10412368" y="773346"/>
                  <a:pt x="10420024" y="775855"/>
                </a:cubicBezTo>
                <a:cubicBezTo>
                  <a:pt x="10427679" y="778364"/>
                  <a:pt x="10435589" y="779696"/>
                  <a:pt x="10443751" y="779850"/>
                </a:cubicBezTo>
                <a:cubicBezTo>
                  <a:pt x="10455362" y="779602"/>
                  <a:pt x="10464519" y="776410"/>
                  <a:pt x="10471216" y="770273"/>
                </a:cubicBezTo>
                <a:cubicBezTo>
                  <a:pt x="10477914" y="764135"/>
                  <a:pt x="10481333" y="756539"/>
                  <a:pt x="10481471" y="747482"/>
                </a:cubicBezTo>
                <a:cubicBezTo>
                  <a:pt x="10481607" y="739869"/>
                  <a:pt x="10479590" y="733279"/>
                  <a:pt x="10475418" y="727714"/>
                </a:cubicBezTo>
                <a:cubicBezTo>
                  <a:pt x="10471247" y="722149"/>
                  <a:pt x="10464101" y="716583"/>
                  <a:pt x="10453981" y="711018"/>
                </a:cubicBezTo>
                <a:cubicBezTo>
                  <a:pt x="10442476" y="704616"/>
                  <a:pt x="10433682" y="697139"/>
                  <a:pt x="10427598" y="688586"/>
                </a:cubicBezTo>
                <a:cubicBezTo>
                  <a:pt x="10421514" y="680034"/>
                  <a:pt x="10418447" y="670713"/>
                  <a:pt x="10418396" y="660623"/>
                </a:cubicBezTo>
                <a:cubicBezTo>
                  <a:pt x="10418769" y="642829"/>
                  <a:pt x="10425486" y="628243"/>
                  <a:pt x="10438549" y="616866"/>
                </a:cubicBezTo>
                <a:cubicBezTo>
                  <a:pt x="10451611" y="605488"/>
                  <a:pt x="10468781" y="599609"/>
                  <a:pt x="10490059" y="599227"/>
                </a:cubicBezTo>
                <a:close/>
                <a:moveTo>
                  <a:pt x="10130569" y="599227"/>
                </a:moveTo>
                <a:cubicBezTo>
                  <a:pt x="10145643" y="599508"/>
                  <a:pt x="10156928" y="603750"/>
                  <a:pt x="10164428" y="611956"/>
                </a:cubicBezTo>
                <a:cubicBezTo>
                  <a:pt x="10171926" y="620161"/>
                  <a:pt x="10176051" y="630646"/>
                  <a:pt x="10176800" y="643410"/>
                </a:cubicBezTo>
                <a:cubicBezTo>
                  <a:pt x="10185680" y="629061"/>
                  <a:pt x="10196301" y="618168"/>
                  <a:pt x="10208663" y="610729"/>
                </a:cubicBezTo>
                <a:cubicBezTo>
                  <a:pt x="10221027" y="603291"/>
                  <a:pt x="10234721" y="599457"/>
                  <a:pt x="10249748" y="599227"/>
                </a:cubicBezTo>
                <a:cubicBezTo>
                  <a:pt x="10261774" y="599064"/>
                  <a:pt x="10272620" y="603069"/>
                  <a:pt x="10282286" y="611242"/>
                </a:cubicBezTo>
                <a:cubicBezTo>
                  <a:pt x="10291949" y="619415"/>
                  <a:pt x="10297063" y="632731"/>
                  <a:pt x="10297625" y="651192"/>
                </a:cubicBezTo>
                <a:cubicBezTo>
                  <a:pt x="10297616" y="656022"/>
                  <a:pt x="10297327" y="661414"/>
                  <a:pt x="10296756" y="667370"/>
                </a:cubicBezTo>
                <a:cubicBezTo>
                  <a:pt x="10296185" y="673326"/>
                  <a:pt x="10295384" y="679128"/>
                  <a:pt x="10294352" y="684777"/>
                </a:cubicBezTo>
                <a:lnTo>
                  <a:pt x="10272269" y="801916"/>
                </a:lnTo>
                <a:lnTo>
                  <a:pt x="10239093" y="801916"/>
                </a:lnTo>
                <a:lnTo>
                  <a:pt x="10260403" y="687644"/>
                </a:lnTo>
                <a:cubicBezTo>
                  <a:pt x="10261240" y="683856"/>
                  <a:pt x="10261923" y="679657"/>
                  <a:pt x="10262452" y="675050"/>
                </a:cubicBezTo>
                <a:cubicBezTo>
                  <a:pt x="10262982" y="670442"/>
                  <a:pt x="10263254" y="666039"/>
                  <a:pt x="10263272" y="661841"/>
                </a:cubicBezTo>
                <a:cubicBezTo>
                  <a:pt x="10263408" y="651269"/>
                  <a:pt x="10261188" y="642924"/>
                  <a:pt x="10256613" y="636806"/>
                </a:cubicBezTo>
                <a:cubicBezTo>
                  <a:pt x="10252036" y="630688"/>
                  <a:pt x="10244283" y="627565"/>
                  <a:pt x="10233355" y="627437"/>
                </a:cubicBezTo>
                <a:cubicBezTo>
                  <a:pt x="10220530" y="627710"/>
                  <a:pt x="10208169" y="634331"/>
                  <a:pt x="10196268" y="647301"/>
                </a:cubicBezTo>
                <a:cubicBezTo>
                  <a:pt x="10184367" y="660271"/>
                  <a:pt x="10176106" y="677951"/>
                  <a:pt x="10171484" y="700341"/>
                </a:cubicBezTo>
                <a:lnTo>
                  <a:pt x="10152265" y="801916"/>
                </a:lnTo>
                <a:lnTo>
                  <a:pt x="10119511" y="801916"/>
                </a:lnTo>
                <a:lnTo>
                  <a:pt x="10141628" y="685596"/>
                </a:lnTo>
                <a:cubicBezTo>
                  <a:pt x="10142448" y="681313"/>
                  <a:pt x="10143062" y="677183"/>
                  <a:pt x="10143471" y="673207"/>
                </a:cubicBezTo>
                <a:cubicBezTo>
                  <a:pt x="10143881" y="669230"/>
                  <a:pt x="10144086" y="665305"/>
                  <a:pt x="10144086" y="661431"/>
                </a:cubicBezTo>
                <a:cubicBezTo>
                  <a:pt x="10144418" y="652668"/>
                  <a:pt x="10142627" y="644903"/>
                  <a:pt x="10138710" y="638137"/>
                </a:cubicBezTo>
                <a:cubicBezTo>
                  <a:pt x="10134794" y="631370"/>
                  <a:pt x="10126756" y="627804"/>
                  <a:pt x="10114596" y="627437"/>
                </a:cubicBezTo>
                <a:cubicBezTo>
                  <a:pt x="10101507" y="627923"/>
                  <a:pt x="10088775" y="635142"/>
                  <a:pt x="10076404" y="649093"/>
                </a:cubicBezTo>
                <a:cubicBezTo>
                  <a:pt x="10064030" y="663044"/>
                  <a:pt x="10055600" y="680809"/>
                  <a:pt x="10051113" y="702389"/>
                </a:cubicBezTo>
                <a:lnTo>
                  <a:pt x="10032681" y="801916"/>
                </a:lnTo>
                <a:lnTo>
                  <a:pt x="9999505" y="801916"/>
                </a:lnTo>
                <a:lnTo>
                  <a:pt x="10026128" y="661468"/>
                </a:lnTo>
                <a:cubicBezTo>
                  <a:pt x="10030155" y="639356"/>
                  <a:pt x="10033159" y="620111"/>
                  <a:pt x="10035139" y="603732"/>
                </a:cubicBezTo>
                <a:lnTo>
                  <a:pt x="10065037" y="603732"/>
                </a:lnTo>
                <a:lnTo>
                  <a:pt x="10059713" y="640953"/>
                </a:lnTo>
                <a:lnTo>
                  <a:pt x="10060942" y="640953"/>
                </a:lnTo>
                <a:cubicBezTo>
                  <a:pt x="10070268" y="627219"/>
                  <a:pt x="10080900" y="616838"/>
                  <a:pt x="10092838" y="609809"/>
                </a:cubicBezTo>
                <a:cubicBezTo>
                  <a:pt x="10104774" y="602779"/>
                  <a:pt x="10117353" y="599252"/>
                  <a:pt x="10130569" y="599227"/>
                </a:cubicBezTo>
                <a:close/>
                <a:moveTo>
                  <a:pt x="9928381" y="599227"/>
                </a:moveTo>
                <a:cubicBezTo>
                  <a:pt x="9937982" y="599269"/>
                  <a:pt x="9947512" y="600002"/>
                  <a:pt x="9956968" y="601426"/>
                </a:cubicBezTo>
                <a:cubicBezTo>
                  <a:pt x="9966426" y="602850"/>
                  <a:pt x="9974630" y="604711"/>
                  <a:pt x="9981585" y="607008"/>
                </a:cubicBezTo>
                <a:lnTo>
                  <a:pt x="9961516" y="710195"/>
                </a:lnTo>
                <a:cubicBezTo>
                  <a:pt x="9958239" y="727682"/>
                  <a:pt x="9955885" y="744505"/>
                  <a:pt x="9954452" y="760662"/>
                </a:cubicBezTo>
                <a:cubicBezTo>
                  <a:pt x="9953019" y="776819"/>
                  <a:pt x="9952506" y="790570"/>
                  <a:pt x="9952915" y="801916"/>
                </a:cubicBezTo>
                <a:lnTo>
                  <a:pt x="9921429" y="801916"/>
                </a:lnTo>
                <a:cubicBezTo>
                  <a:pt x="9921464" y="795865"/>
                  <a:pt x="9921905" y="788409"/>
                  <a:pt x="9922758" y="779548"/>
                </a:cubicBezTo>
                <a:cubicBezTo>
                  <a:pt x="9923610" y="770687"/>
                  <a:pt x="9924667" y="761091"/>
                  <a:pt x="9925927" y="750761"/>
                </a:cubicBezTo>
                <a:lnTo>
                  <a:pt x="9925110" y="750761"/>
                </a:lnTo>
                <a:cubicBezTo>
                  <a:pt x="9914167" y="770992"/>
                  <a:pt x="9902150" y="785387"/>
                  <a:pt x="9889054" y="793944"/>
                </a:cubicBezTo>
                <a:cubicBezTo>
                  <a:pt x="9875958" y="802502"/>
                  <a:pt x="9862299" y="806661"/>
                  <a:pt x="9848076" y="806421"/>
                </a:cubicBezTo>
                <a:cubicBezTo>
                  <a:pt x="9830477" y="806048"/>
                  <a:pt x="9816645" y="799844"/>
                  <a:pt x="9806577" y="787809"/>
                </a:cubicBezTo>
                <a:cubicBezTo>
                  <a:pt x="9796511" y="775775"/>
                  <a:pt x="9791380" y="760147"/>
                  <a:pt x="9791184" y="740927"/>
                </a:cubicBezTo>
                <a:cubicBezTo>
                  <a:pt x="9791277" y="717509"/>
                  <a:pt x="9796729" y="695066"/>
                  <a:pt x="9807543" y="673598"/>
                </a:cubicBezTo>
                <a:cubicBezTo>
                  <a:pt x="9818355" y="652131"/>
                  <a:pt x="9833970" y="634488"/>
                  <a:pt x="9854389" y="620668"/>
                </a:cubicBezTo>
                <a:cubicBezTo>
                  <a:pt x="9874806" y="606849"/>
                  <a:pt x="9899471" y="599702"/>
                  <a:pt x="9928381" y="599227"/>
                </a:cubicBezTo>
                <a:close/>
                <a:moveTo>
                  <a:pt x="9261942" y="599227"/>
                </a:moveTo>
                <a:cubicBezTo>
                  <a:pt x="9280847" y="599575"/>
                  <a:pt x="9295244" y="604500"/>
                  <a:pt x="9305132" y="614003"/>
                </a:cubicBezTo>
                <a:cubicBezTo>
                  <a:pt x="9315020" y="623505"/>
                  <a:pt x="9319998" y="635499"/>
                  <a:pt x="9320065" y="649983"/>
                </a:cubicBezTo>
                <a:cubicBezTo>
                  <a:pt x="9319794" y="667181"/>
                  <a:pt x="9313831" y="680570"/>
                  <a:pt x="9302173" y="690149"/>
                </a:cubicBezTo>
                <a:cubicBezTo>
                  <a:pt x="9290515" y="699728"/>
                  <a:pt x="9274783" y="706348"/>
                  <a:pt x="9254975" y="710011"/>
                </a:cubicBezTo>
                <a:cubicBezTo>
                  <a:pt x="9235168" y="713673"/>
                  <a:pt x="9212905" y="715228"/>
                  <a:pt x="9188187" y="714676"/>
                </a:cubicBezTo>
                <a:cubicBezTo>
                  <a:pt x="9187360" y="719347"/>
                  <a:pt x="9187275" y="725376"/>
                  <a:pt x="9187932" y="732763"/>
                </a:cubicBezTo>
                <a:cubicBezTo>
                  <a:pt x="9188587" y="740150"/>
                  <a:pt x="9190036" y="746691"/>
                  <a:pt x="9192277" y="752387"/>
                </a:cubicBezTo>
                <a:cubicBezTo>
                  <a:pt x="9196247" y="761208"/>
                  <a:pt x="9202035" y="767852"/>
                  <a:pt x="9209642" y="772318"/>
                </a:cubicBezTo>
                <a:cubicBezTo>
                  <a:pt x="9217249" y="776785"/>
                  <a:pt x="9226213" y="779022"/>
                  <a:pt x="9236535" y="779031"/>
                </a:cubicBezTo>
                <a:cubicBezTo>
                  <a:pt x="9248205" y="778860"/>
                  <a:pt x="9258467" y="777357"/>
                  <a:pt x="9267320" y="774522"/>
                </a:cubicBezTo>
                <a:cubicBezTo>
                  <a:pt x="9276173" y="771686"/>
                  <a:pt x="9283667" y="768544"/>
                  <a:pt x="9289803" y="765094"/>
                </a:cubicBezTo>
                <a:lnTo>
                  <a:pt x="9294710" y="790477"/>
                </a:lnTo>
                <a:cubicBezTo>
                  <a:pt x="9287196" y="794880"/>
                  <a:pt x="9277759" y="798542"/>
                  <a:pt x="9266397" y="801463"/>
                </a:cubicBezTo>
                <a:cubicBezTo>
                  <a:pt x="9255035" y="804385"/>
                  <a:pt x="9242622" y="805901"/>
                  <a:pt x="9229159" y="806011"/>
                </a:cubicBezTo>
                <a:cubicBezTo>
                  <a:pt x="9203084" y="805442"/>
                  <a:pt x="9183977" y="797683"/>
                  <a:pt x="9171834" y="782735"/>
                </a:cubicBezTo>
                <a:cubicBezTo>
                  <a:pt x="9159692" y="767786"/>
                  <a:pt x="9153690" y="749062"/>
                  <a:pt x="9153828" y="726563"/>
                </a:cubicBezTo>
                <a:cubicBezTo>
                  <a:pt x="9153979" y="706173"/>
                  <a:pt x="9158587" y="686314"/>
                  <a:pt x="9167652" y="666984"/>
                </a:cubicBezTo>
                <a:cubicBezTo>
                  <a:pt x="9176716" y="647654"/>
                  <a:pt x="9189333" y="631645"/>
                  <a:pt x="9205501" y="618957"/>
                </a:cubicBezTo>
                <a:cubicBezTo>
                  <a:pt x="9221668" y="606269"/>
                  <a:pt x="9240482" y="599692"/>
                  <a:pt x="9261942" y="599227"/>
                </a:cubicBezTo>
                <a:close/>
                <a:moveTo>
                  <a:pt x="8155566" y="599227"/>
                </a:moveTo>
                <a:cubicBezTo>
                  <a:pt x="8167274" y="599346"/>
                  <a:pt x="8178776" y="600743"/>
                  <a:pt x="8190074" y="603417"/>
                </a:cubicBezTo>
                <a:cubicBezTo>
                  <a:pt x="8201371" y="606092"/>
                  <a:pt x="8211030" y="609328"/>
                  <a:pt x="8219050" y="613127"/>
                </a:cubicBezTo>
                <a:lnTo>
                  <a:pt x="8188742" y="776979"/>
                </a:lnTo>
                <a:cubicBezTo>
                  <a:pt x="8184792" y="797827"/>
                  <a:pt x="8179689" y="815587"/>
                  <a:pt x="8173434" y="830259"/>
                </a:cubicBezTo>
                <a:cubicBezTo>
                  <a:pt x="8167180" y="844931"/>
                  <a:pt x="8158903" y="856658"/>
                  <a:pt x="8148604" y="865441"/>
                </a:cubicBezTo>
                <a:cubicBezTo>
                  <a:pt x="8138552" y="873873"/>
                  <a:pt x="8127426" y="879698"/>
                  <a:pt x="8115223" y="882918"/>
                </a:cubicBezTo>
                <a:cubicBezTo>
                  <a:pt x="8103022" y="886137"/>
                  <a:pt x="8091076" y="887670"/>
                  <a:pt x="8079385" y="887517"/>
                </a:cubicBezTo>
                <a:cubicBezTo>
                  <a:pt x="8067140" y="887449"/>
                  <a:pt x="8055818" y="886154"/>
                  <a:pt x="8045420" y="883633"/>
                </a:cubicBezTo>
                <a:cubicBezTo>
                  <a:pt x="8035022" y="881112"/>
                  <a:pt x="8026564" y="877773"/>
                  <a:pt x="8020048" y="873617"/>
                </a:cubicBezTo>
                <a:lnTo>
                  <a:pt x="8029878" y="847008"/>
                </a:lnTo>
                <a:cubicBezTo>
                  <a:pt x="8035944" y="850783"/>
                  <a:pt x="8043546" y="853892"/>
                  <a:pt x="8052682" y="856334"/>
                </a:cubicBezTo>
                <a:cubicBezTo>
                  <a:pt x="8061818" y="858777"/>
                  <a:pt x="8071676" y="860041"/>
                  <a:pt x="8082252" y="860126"/>
                </a:cubicBezTo>
                <a:cubicBezTo>
                  <a:pt x="8098994" y="860527"/>
                  <a:pt x="8113534" y="855421"/>
                  <a:pt x="8125872" y="844809"/>
                </a:cubicBezTo>
                <a:cubicBezTo>
                  <a:pt x="8138210" y="834197"/>
                  <a:pt x="8147426" y="815675"/>
                  <a:pt x="8153518" y="789243"/>
                </a:cubicBezTo>
                <a:lnTo>
                  <a:pt x="8160072" y="759775"/>
                </a:lnTo>
                <a:lnTo>
                  <a:pt x="8158843" y="759775"/>
                </a:lnTo>
                <a:cubicBezTo>
                  <a:pt x="8150165" y="773887"/>
                  <a:pt x="8139977" y="784440"/>
                  <a:pt x="8128278" y="791436"/>
                </a:cubicBezTo>
                <a:cubicBezTo>
                  <a:pt x="8116580" y="798432"/>
                  <a:pt x="8103832" y="801925"/>
                  <a:pt x="8090034" y="801916"/>
                </a:cubicBezTo>
                <a:cubicBezTo>
                  <a:pt x="8070156" y="801252"/>
                  <a:pt x="8055167" y="794195"/>
                  <a:pt x="8045066" y="780743"/>
                </a:cubicBezTo>
                <a:cubicBezTo>
                  <a:pt x="8034966" y="767291"/>
                  <a:pt x="8029903" y="751425"/>
                  <a:pt x="8029878" y="733143"/>
                </a:cubicBezTo>
                <a:cubicBezTo>
                  <a:pt x="8029883" y="710337"/>
                  <a:pt x="8035010" y="688809"/>
                  <a:pt x="8045262" y="668561"/>
                </a:cubicBezTo>
                <a:cubicBezTo>
                  <a:pt x="8055514" y="648312"/>
                  <a:pt x="8070043" y="631797"/>
                  <a:pt x="8088850" y="619014"/>
                </a:cubicBezTo>
                <a:cubicBezTo>
                  <a:pt x="8107656" y="606232"/>
                  <a:pt x="8129896" y="599636"/>
                  <a:pt x="8155566" y="599227"/>
                </a:cubicBezTo>
                <a:close/>
                <a:moveTo>
                  <a:pt x="7944325" y="599227"/>
                </a:moveTo>
                <a:cubicBezTo>
                  <a:pt x="7956809" y="598919"/>
                  <a:pt x="7968164" y="602908"/>
                  <a:pt x="7978392" y="611192"/>
                </a:cubicBezTo>
                <a:cubicBezTo>
                  <a:pt x="7988618" y="619476"/>
                  <a:pt x="7994038" y="633901"/>
                  <a:pt x="7994652" y="654469"/>
                </a:cubicBezTo>
                <a:cubicBezTo>
                  <a:pt x="7994626" y="658897"/>
                  <a:pt x="7994268" y="663966"/>
                  <a:pt x="7993578" y="669674"/>
                </a:cubicBezTo>
                <a:cubicBezTo>
                  <a:pt x="7992888" y="675382"/>
                  <a:pt x="7992018" y="680963"/>
                  <a:pt x="7990971" y="686415"/>
                </a:cubicBezTo>
                <a:lnTo>
                  <a:pt x="7968886" y="801916"/>
                </a:lnTo>
                <a:lnTo>
                  <a:pt x="7934904" y="801916"/>
                </a:lnTo>
                <a:lnTo>
                  <a:pt x="7956612" y="687644"/>
                </a:lnTo>
                <a:cubicBezTo>
                  <a:pt x="7957448" y="683693"/>
                  <a:pt x="7958131" y="679512"/>
                  <a:pt x="7958660" y="675101"/>
                </a:cubicBezTo>
                <a:cubicBezTo>
                  <a:pt x="7959188" y="670689"/>
                  <a:pt x="7959462" y="666406"/>
                  <a:pt x="7959479" y="662251"/>
                </a:cubicBezTo>
                <a:cubicBezTo>
                  <a:pt x="7959642" y="652020"/>
                  <a:pt x="7957371" y="643709"/>
                  <a:pt x="7952670" y="637318"/>
                </a:cubicBezTo>
                <a:cubicBezTo>
                  <a:pt x="7947969" y="630927"/>
                  <a:pt x="7939862" y="627633"/>
                  <a:pt x="7928352" y="627437"/>
                </a:cubicBezTo>
                <a:cubicBezTo>
                  <a:pt x="7920077" y="627492"/>
                  <a:pt x="7911324" y="630612"/>
                  <a:pt x="7902093" y="636796"/>
                </a:cubicBezTo>
                <a:cubicBezTo>
                  <a:pt x="7892862" y="642980"/>
                  <a:pt x="7884474" y="651895"/>
                  <a:pt x="7876928" y="663540"/>
                </a:cubicBezTo>
                <a:cubicBezTo>
                  <a:pt x="7869380" y="675185"/>
                  <a:pt x="7863996" y="689227"/>
                  <a:pt x="7860772" y="705665"/>
                </a:cubicBezTo>
                <a:lnTo>
                  <a:pt x="7842750" y="801916"/>
                </a:lnTo>
                <a:lnTo>
                  <a:pt x="7808756" y="801916"/>
                </a:lnTo>
                <a:lnTo>
                  <a:pt x="7835378" y="661468"/>
                </a:lnTo>
                <a:cubicBezTo>
                  <a:pt x="7837588" y="650412"/>
                  <a:pt x="7839414" y="640073"/>
                  <a:pt x="7840856" y="630450"/>
                </a:cubicBezTo>
                <a:cubicBezTo>
                  <a:pt x="7842298" y="620828"/>
                  <a:pt x="7843612" y="611922"/>
                  <a:pt x="7844798" y="603732"/>
                </a:cubicBezTo>
                <a:lnTo>
                  <a:pt x="7875106" y="603732"/>
                </a:lnTo>
                <a:lnTo>
                  <a:pt x="7870192" y="642591"/>
                </a:lnTo>
                <a:lnTo>
                  <a:pt x="7871011" y="642591"/>
                </a:lnTo>
                <a:cubicBezTo>
                  <a:pt x="7879954" y="628609"/>
                  <a:pt x="7890738" y="617904"/>
                  <a:pt x="7903368" y="610474"/>
                </a:cubicBezTo>
                <a:cubicBezTo>
                  <a:pt x="7915996" y="603044"/>
                  <a:pt x="7929648" y="599295"/>
                  <a:pt x="7944325" y="599227"/>
                </a:cubicBezTo>
                <a:close/>
                <a:moveTo>
                  <a:pt x="7649050" y="599227"/>
                </a:moveTo>
                <a:cubicBezTo>
                  <a:pt x="7661534" y="598919"/>
                  <a:pt x="7672891" y="602908"/>
                  <a:pt x="7683117" y="611192"/>
                </a:cubicBezTo>
                <a:cubicBezTo>
                  <a:pt x="7693343" y="619476"/>
                  <a:pt x="7698763" y="633901"/>
                  <a:pt x="7699377" y="654469"/>
                </a:cubicBezTo>
                <a:cubicBezTo>
                  <a:pt x="7699351" y="658897"/>
                  <a:pt x="7698993" y="663966"/>
                  <a:pt x="7698304" y="669674"/>
                </a:cubicBezTo>
                <a:cubicBezTo>
                  <a:pt x="7697613" y="675382"/>
                  <a:pt x="7696744" y="680963"/>
                  <a:pt x="7695696" y="686415"/>
                </a:cubicBezTo>
                <a:lnTo>
                  <a:pt x="7673611" y="801916"/>
                </a:lnTo>
                <a:lnTo>
                  <a:pt x="7639630" y="801916"/>
                </a:lnTo>
                <a:lnTo>
                  <a:pt x="7661338" y="687644"/>
                </a:lnTo>
                <a:cubicBezTo>
                  <a:pt x="7662174" y="683693"/>
                  <a:pt x="7662856" y="679512"/>
                  <a:pt x="7663385" y="675101"/>
                </a:cubicBezTo>
                <a:cubicBezTo>
                  <a:pt x="7663914" y="670689"/>
                  <a:pt x="7664187" y="666406"/>
                  <a:pt x="7664204" y="662251"/>
                </a:cubicBezTo>
                <a:cubicBezTo>
                  <a:pt x="7664366" y="652020"/>
                  <a:pt x="7662096" y="643709"/>
                  <a:pt x="7657396" y="637318"/>
                </a:cubicBezTo>
                <a:cubicBezTo>
                  <a:pt x="7652694" y="630927"/>
                  <a:pt x="7644588" y="627633"/>
                  <a:pt x="7633077" y="627437"/>
                </a:cubicBezTo>
                <a:cubicBezTo>
                  <a:pt x="7624802" y="627492"/>
                  <a:pt x="7616049" y="630612"/>
                  <a:pt x="7606818" y="636796"/>
                </a:cubicBezTo>
                <a:cubicBezTo>
                  <a:pt x="7597588" y="642980"/>
                  <a:pt x="7589199" y="651895"/>
                  <a:pt x="7581652" y="663540"/>
                </a:cubicBezTo>
                <a:cubicBezTo>
                  <a:pt x="7574105" y="675185"/>
                  <a:pt x="7568720" y="689227"/>
                  <a:pt x="7565497" y="705665"/>
                </a:cubicBezTo>
                <a:lnTo>
                  <a:pt x="7547476" y="801916"/>
                </a:lnTo>
                <a:lnTo>
                  <a:pt x="7513481" y="801916"/>
                </a:lnTo>
                <a:lnTo>
                  <a:pt x="7540103" y="661468"/>
                </a:lnTo>
                <a:cubicBezTo>
                  <a:pt x="7542313" y="650412"/>
                  <a:pt x="7544139" y="640073"/>
                  <a:pt x="7545581" y="630450"/>
                </a:cubicBezTo>
                <a:cubicBezTo>
                  <a:pt x="7547023" y="620828"/>
                  <a:pt x="7548337" y="611922"/>
                  <a:pt x="7549524" y="603732"/>
                </a:cubicBezTo>
                <a:lnTo>
                  <a:pt x="7579832" y="603732"/>
                </a:lnTo>
                <a:lnTo>
                  <a:pt x="7574917" y="642591"/>
                </a:lnTo>
                <a:lnTo>
                  <a:pt x="7575737" y="642591"/>
                </a:lnTo>
                <a:cubicBezTo>
                  <a:pt x="7584678" y="628609"/>
                  <a:pt x="7595464" y="617904"/>
                  <a:pt x="7608093" y="610474"/>
                </a:cubicBezTo>
                <a:cubicBezTo>
                  <a:pt x="7620721" y="603044"/>
                  <a:pt x="7634374" y="599295"/>
                  <a:pt x="7649050" y="599227"/>
                </a:cubicBezTo>
                <a:close/>
                <a:moveTo>
                  <a:pt x="7416545" y="599227"/>
                </a:moveTo>
                <a:cubicBezTo>
                  <a:pt x="7434393" y="599467"/>
                  <a:pt x="7449029" y="603488"/>
                  <a:pt x="7460454" y="611290"/>
                </a:cubicBezTo>
                <a:cubicBezTo>
                  <a:pt x="7471879" y="619093"/>
                  <a:pt x="7480322" y="629240"/>
                  <a:pt x="7485785" y="641732"/>
                </a:cubicBezTo>
                <a:cubicBezTo>
                  <a:pt x="7491249" y="654223"/>
                  <a:pt x="7493961" y="667622"/>
                  <a:pt x="7493922" y="681929"/>
                </a:cubicBezTo>
                <a:cubicBezTo>
                  <a:pt x="7493797" y="702684"/>
                  <a:pt x="7489230" y="722487"/>
                  <a:pt x="7480220" y="741336"/>
                </a:cubicBezTo>
                <a:cubicBezTo>
                  <a:pt x="7471212" y="760186"/>
                  <a:pt x="7458515" y="775644"/>
                  <a:pt x="7442130" y="787711"/>
                </a:cubicBezTo>
                <a:cubicBezTo>
                  <a:pt x="7425746" y="799778"/>
                  <a:pt x="7406428" y="806014"/>
                  <a:pt x="7384175" y="806421"/>
                </a:cubicBezTo>
                <a:cubicBezTo>
                  <a:pt x="7359265" y="805817"/>
                  <a:pt x="7340173" y="797821"/>
                  <a:pt x="7326899" y="782432"/>
                </a:cubicBezTo>
                <a:cubicBezTo>
                  <a:pt x="7313624" y="767042"/>
                  <a:pt x="7306924" y="747881"/>
                  <a:pt x="7306798" y="724948"/>
                </a:cubicBezTo>
                <a:cubicBezTo>
                  <a:pt x="7306962" y="702888"/>
                  <a:pt x="7311681" y="682372"/>
                  <a:pt x="7320955" y="663401"/>
                </a:cubicBezTo>
                <a:cubicBezTo>
                  <a:pt x="7330229" y="644430"/>
                  <a:pt x="7343078" y="629078"/>
                  <a:pt x="7359501" y="617345"/>
                </a:cubicBezTo>
                <a:cubicBezTo>
                  <a:pt x="7375923" y="605612"/>
                  <a:pt x="7394938" y="599573"/>
                  <a:pt x="7416545" y="599227"/>
                </a:cubicBezTo>
                <a:close/>
                <a:moveTo>
                  <a:pt x="6366031" y="599227"/>
                </a:moveTo>
                <a:cubicBezTo>
                  <a:pt x="6375633" y="599269"/>
                  <a:pt x="6385162" y="600002"/>
                  <a:pt x="6394619" y="601426"/>
                </a:cubicBezTo>
                <a:cubicBezTo>
                  <a:pt x="6404076" y="602850"/>
                  <a:pt x="6412281" y="604711"/>
                  <a:pt x="6419236" y="607008"/>
                </a:cubicBezTo>
                <a:lnTo>
                  <a:pt x="6399167" y="710195"/>
                </a:lnTo>
                <a:cubicBezTo>
                  <a:pt x="6395890" y="727682"/>
                  <a:pt x="6393535" y="744505"/>
                  <a:pt x="6392102" y="760662"/>
                </a:cubicBezTo>
                <a:cubicBezTo>
                  <a:pt x="6390669" y="776819"/>
                  <a:pt x="6390157" y="790570"/>
                  <a:pt x="6390565" y="801916"/>
                </a:cubicBezTo>
                <a:lnTo>
                  <a:pt x="6359079" y="801916"/>
                </a:lnTo>
                <a:cubicBezTo>
                  <a:pt x="6359113" y="795865"/>
                  <a:pt x="6359556" y="788409"/>
                  <a:pt x="6360408" y="779548"/>
                </a:cubicBezTo>
                <a:cubicBezTo>
                  <a:pt x="6361260" y="770687"/>
                  <a:pt x="6362316" y="761091"/>
                  <a:pt x="6363577" y="750761"/>
                </a:cubicBezTo>
                <a:lnTo>
                  <a:pt x="6362759" y="750761"/>
                </a:lnTo>
                <a:cubicBezTo>
                  <a:pt x="6351818" y="770992"/>
                  <a:pt x="6339800" y="785387"/>
                  <a:pt x="6326704" y="793944"/>
                </a:cubicBezTo>
                <a:cubicBezTo>
                  <a:pt x="6313608" y="802502"/>
                  <a:pt x="6299949" y="806661"/>
                  <a:pt x="6285726" y="806421"/>
                </a:cubicBezTo>
                <a:cubicBezTo>
                  <a:pt x="6268127" y="806048"/>
                  <a:pt x="6254295" y="799844"/>
                  <a:pt x="6244228" y="787809"/>
                </a:cubicBezTo>
                <a:cubicBezTo>
                  <a:pt x="6234161" y="775775"/>
                  <a:pt x="6229029" y="760147"/>
                  <a:pt x="6228834" y="740927"/>
                </a:cubicBezTo>
                <a:cubicBezTo>
                  <a:pt x="6228928" y="717509"/>
                  <a:pt x="6234380" y="695066"/>
                  <a:pt x="6245192" y="673598"/>
                </a:cubicBezTo>
                <a:cubicBezTo>
                  <a:pt x="6256005" y="652131"/>
                  <a:pt x="6271620" y="634488"/>
                  <a:pt x="6292038" y="620668"/>
                </a:cubicBezTo>
                <a:cubicBezTo>
                  <a:pt x="6312457" y="606849"/>
                  <a:pt x="6337121" y="599702"/>
                  <a:pt x="6366031" y="599227"/>
                </a:cubicBezTo>
                <a:close/>
                <a:moveTo>
                  <a:pt x="6144100" y="599227"/>
                </a:moveTo>
                <a:cubicBezTo>
                  <a:pt x="6156585" y="598919"/>
                  <a:pt x="6167941" y="602908"/>
                  <a:pt x="6178167" y="611192"/>
                </a:cubicBezTo>
                <a:cubicBezTo>
                  <a:pt x="6188394" y="619476"/>
                  <a:pt x="6193813" y="633901"/>
                  <a:pt x="6194427" y="654469"/>
                </a:cubicBezTo>
                <a:cubicBezTo>
                  <a:pt x="6194401" y="658897"/>
                  <a:pt x="6194043" y="663966"/>
                  <a:pt x="6193353" y="669674"/>
                </a:cubicBezTo>
                <a:cubicBezTo>
                  <a:pt x="6192663" y="675382"/>
                  <a:pt x="6191794" y="680963"/>
                  <a:pt x="6190746" y="686415"/>
                </a:cubicBezTo>
                <a:lnTo>
                  <a:pt x="6168661" y="801916"/>
                </a:lnTo>
                <a:lnTo>
                  <a:pt x="6134680" y="801916"/>
                </a:lnTo>
                <a:lnTo>
                  <a:pt x="6156387" y="687644"/>
                </a:lnTo>
                <a:cubicBezTo>
                  <a:pt x="6157223" y="683693"/>
                  <a:pt x="6157906" y="679512"/>
                  <a:pt x="6158435" y="675101"/>
                </a:cubicBezTo>
                <a:cubicBezTo>
                  <a:pt x="6158964" y="670689"/>
                  <a:pt x="6159237" y="666406"/>
                  <a:pt x="6159254" y="662251"/>
                </a:cubicBezTo>
                <a:cubicBezTo>
                  <a:pt x="6159417" y="652020"/>
                  <a:pt x="6157146" y="643709"/>
                  <a:pt x="6152445" y="637318"/>
                </a:cubicBezTo>
                <a:cubicBezTo>
                  <a:pt x="6147744" y="630927"/>
                  <a:pt x="6139637" y="627633"/>
                  <a:pt x="6128127" y="627437"/>
                </a:cubicBezTo>
                <a:cubicBezTo>
                  <a:pt x="6119852" y="627492"/>
                  <a:pt x="6111099" y="630612"/>
                  <a:pt x="6101868" y="636796"/>
                </a:cubicBezTo>
                <a:cubicBezTo>
                  <a:pt x="6092638" y="642980"/>
                  <a:pt x="6084249" y="651895"/>
                  <a:pt x="6076703" y="663540"/>
                </a:cubicBezTo>
                <a:cubicBezTo>
                  <a:pt x="6069155" y="675185"/>
                  <a:pt x="6063770" y="689227"/>
                  <a:pt x="6060547" y="705665"/>
                </a:cubicBezTo>
                <a:lnTo>
                  <a:pt x="6042526" y="801916"/>
                </a:lnTo>
                <a:lnTo>
                  <a:pt x="6008531" y="801916"/>
                </a:lnTo>
                <a:lnTo>
                  <a:pt x="6035153" y="661468"/>
                </a:lnTo>
                <a:cubicBezTo>
                  <a:pt x="6037363" y="650412"/>
                  <a:pt x="6039189" y="640073"/>
                  <a:pt x="6040631" y="630450"/>
                </a:cubicBezTo>
                <a:cubicBezTo>
                  <a:pt x="6042073" y="620828"/>
                  <a:pt x="6043387" y="611922"/>
                  <a:pt x="6044574" y="603732"/>
                </a:cubicBezTo>
                <a:lnTo>
                  <a:pt x="6074882" y="603732"/>
                </a:lnTo>
                <a:lnTo>
                  <a:pt x="6069967" y="642591"/>
                </a:lnTo>
                <a:lnTo>
                  <a:pt x="6070786" y="642591"/>
                </a:lnTo>
                <a:cubicBezTo>
                  <a:pt x="6079728" y="628609"/>
                  <a:pt x="6090514" y="617904"/>
                  <a:pt x="6103143" y="610474"/>
                </a:cubicBezTo>
                <a:cubicBezTo>
                  <a:pt x="6115771" y="603044"/>
                  <a:pt x="6129424" y="599295"/>
                  <a:pt x="6144100" y="599227"/>
                </a:cubicBezTo>
                <a:close/>
                <a:moveTo>
                  <a:pt x="5739545" y="599227"/>
                </a:moveTo>
                <a:cubicBezTo>
                  <a:pt x="5754617" y="599508"/>
                  <a:pt x="5765903" y="603750"/>
                  <a:pt x="5773403" y="611956"/>
                </a:cubicBezTo>
                <a:cubicBezTo>
                  <a:pt x="5780902" y="620161"/>
                  <a:pt x="5785027" y="630646"/>
                  <a:pt x="5785775" y="643410"/>
                </a:cubicBezTo>
                <a:cubicBezTo>
                  <a:pt x="5794655" y="629061"/>
                  <a:pt x="5805276" y="618168"/>
                  <a:pt x="5817639" y="610729"/>
                </a:cubicBezTo>
                <a:cubicBezTo>
                  <a:pt x="5830002" y="603291"/>
                  <a:pt x="5843696" y="599457"/>
                  <a:pt x="5858723" y="599227"/>
                </a:cubicBezTo>
                <a:cubicBezTo>
                  <a:pt x="5870750" y="599064"/>
                  <a:pt x="5881596" y="603069"/>
                  <a:pt x="5891260" y="611242"/>
                </a:cubicBezTo>
                <a:cubicBezTo>
                  <a:pt x="5900925" y="619415"/>
                  <a:pt x="5906039" y="632731"/>
                  <a:pt x="5906600" y="651192"/>
                </a:cubicBezTo>
                <a:cubicBezTo>
                  <a:pt x="5906591" y="656022"/>
                  <a:pt x="5906302" y="661414"/>
                  <a:pt x="5905731" y="667370"/>
                </a:cubicBezTo>
                <a:cubicBezTo>
                  <a:pt x="5905160" y="673326"/>
                  <a:pt x="5904359" y="679128"/>
                  <a:pt x="5903328" y="684777"/>
                </a:cubicBezTo>
                <a:lnTo>
                  <a:pt x="5881244" y="801916"/>
                </a:lnTo>
                <a:lnTo>
                  <a:pt x="5848068" y="801916"/>
                </a:lnTo>
                <a:lnTo>
                  <a:pt x="5869379" y="687644"/>
                </a:lnTo>
                <a:cubicBezTo>
                  <a:pt x="5870215" y="683856"/>
                  <a:pt x="5870898" y="679657"/>
                  <a:pt x="5871428" y="675050"/>
                </a:cubicBezTo>
                <a:cubicBezTo>
                  <a:pt x="5871957" y="670442"/>
                  <a:pt x="5872230" y="666039"/>
                  <a:pt x="5872247" y="661841"/>
                </a:cubicBezTo>
                <a:cubicBezTo>
                  <a:pt x="5872384" y="651269"/>
                  <a:pt x="5870164" y="642924"/>
                  <a:pt x="5865587" y="636806"/>
                </a:cubicBezTo>
                <a:cubicBezTo>
                  <a:pt x="5861012" y="630688"/>
                  <a:pt x="5853259" y="627565"/>
                  <a:pt x="5842331" y="627437"/>
                </a:cubicBezTo>
                <a:cubicBezTo>
                  <a:pt x="5829506" y="627710"/>
                  <a:pt x="5817144" y="634331"/>
                  <a:pt x="5805243" y="647301"/>
                </a:cubicBezTo>
                <a:cubicBezTo>
                  <a:pt x="5793343" y="660271"/>
                  <a:pt x="5785081" y="677951"/>
                  <a:pt x="5780460" y="700341"/>
                </a:cubicBezTo>
                <a:lnTo>
                  <a:pt x="5761240" y="801916"/>
                </a:lnTo>
                <a:lnTo>
                  <a:pt x="5728487" y="801916"/>
                </a:lnTo>
                <a:lnTo>
                  <a:pt x="5750603" y="685596"/>
                </a:lnTo>
                <a:cubicBezTo>
                  <a:pt x="5751422" y="681313"/>
                  <a:pt x="5752037" y="677183"/>
                  <a:pt x="5752447" y="673207"/>
                </a:cubicBezTo>
                <a:cubicBezTo>
                  <a:pt x="5752856" y="669230"/>
                  <a:pt x="5753061" y="665305"/>
                  <a:pt x="5753061" y="661431"/>
                </a:cubicBezTo>
                <a:cubicBezTo>
                  <a:pt x="5753394" y="652668"/>
                  <a:pt x="5751602" y="644903"/>
                  <a:pt x="5747685" y="638137"/>
                </a:cubicBezTo>
                <a:cubicBezTo>
                  <a:pt x="5743769" y="631370"/>
                  <a:pt x="5735731" y="627804"/>
                  <a:pt x="5723571" y="627437"/>
                </a:cubicBezTo>
                <a:cubicBezTo>
                  <a:pt x="5710482" y="627923"/>
                  <a:pt x="5697751" y="635142"/>
                  <a:pt x="5685379" y="649093"/>
                </a:cubicBezTo>
                <a:cubicBezTo>
                  <a:pt x="5673006" y="663044"/>
                  <a:pt x="5664575" y="680809"/>
                  <a:pt x="5660087" y="702389"/>
                </a:cubicBezTo>
                <a:lnTo>
                  <a:pt x="5641656" y="801916"/>
                </a:lnTo>
                <a:lnTo>
                  <a:pt x="5608481" y="801916"/>
                </a:lnTo>
                <a:lnTo>
                  <a:pt x="5635103" y="661468"/>
                </a:lnTo>
                <a:cubicBezTo>
                  <a:pt x="5639130" y="639356"/>
                  <a:pt x="5642134" y="620111"/>
                  <a:pt x="5644114" y="603732"/>
                </a:cubicBezTo>
                <a:lnTo>
                  <a:pt x="5674013" y="603732"/>
                </a:lnTo>
                <a:lnTo>
                  <a:pt x="5668688" y="640953"/>
                </a:lnTo>
                <a:lnTo>
                  <a:pt x="5669917" y="640953"/>
                </a:lnTo>
                <a:cubicBezTo>
                  <a:pt x="5679244" y="627219"/>
                  <a:pt x="5689875" y="616838"/>
                  <a:pt x="5701813" y="609809"/>
                </a:cubicBezTo>
                <a:cubicBezTo>
                  <a:pt x="5713750" y="602779"/>
                  <a:pt x="5726327" y="599252"/>
                  <a:pt x="5739545" y="599227"/>
                </a:cubicBezTo>
                <a:close/>
                <a:moveTo>
                  <a:pt x="5511546" y="599227"/>
                </a:moveTo>
                <a:cubicBezTo>
                  <a:pt x="5529393" y="599467"/>
                  <a:pt x="5544029" y="603488"/>
                  <a:pt x="5555454" y="611290"/>
                </a:cubicBezTo>
                <a:cubicBezTo>
                  <a:pt x="5566878" y="619093"/>
                  <a:pt x="5575323" y="629240"/>
                  <a:pt x="5580785" y="641732"/>
                </a:cubicBezTo>
                <a:cubicBezTo>
                  <a:pt x="5586248" y="654223"/>
                  <a:pt x="5588961" y="667622"/>
                  <a:pt x="5588922" y="681929"/>
                </a:cubicBezTo>
                <a:cubicBezTo>
                  <a:pt x="5588797" y="702684"/>
                  <a:pt x="5584230" y="722487"/>
                  <a:pt x="5575220" y="741336"/>
                </a:cubicBezTo>
                <a:cubicBezTo>
                  <a:pt x="5566212" y="760186"/>
                  <a:pt x="5553515" y="775644"/>
                  <a:pt x="5537130" y="787711"/>
                </a:cubicBezTo>
                <a:cubicBezTo>
                  <a:pt x="5520746" y="799778"/>
                  <a:pt x="5501427" y="806014"/>
                  <a:pt x="5479175" y="806421"/>
                </a:cubicBezTo>
                <a:cubicBezTo>
                  <a:pt x="5454265" y="805817"/>
                  <a:pt x="5435174" y="797821"/>
                  <a:pt x="5421899" y="782432"/>
                </a:cubicBezTo>
                <a:cubicBezTo>
                  <a:pt x="5408624" y="767042"/>
                  <a:pt x="5401924" y="747881"/>
                  <a:pt x="5401798" y="724948"/>
                </a:cubicBezTo>
                <a:cubicBezTo>
                  <a:pt x="5401962" y="702888"/>
                  <a:pt x="5406681" y="682372"/>
                  <a:pt x="5415955" y="663401"/>
                </a:cubicBezTo>
                <a:cubicBezTo>
                  <a:pt x="5425229" y="644430"/>
                  <a:pt x="5438078" y="629078"/>
                  <a:pt x="5454500" y="617345"/>
                </a:cubicBezTo>
                <a:cubicBezTo>
                  <a:pt x="5470923" y="605612"/>
                  <a:pt x="5489938" y="599573"/>
                  <a:pt x="5511546" y="599227"/>
                </a:cubicBezTo>
                <a:close/>
                <a:moveTo>
                  <a:pt x="4861081" y="599227"/>
                </a:moveTo>
                <a:cubicBezTo>
                  <a:pt x="4870683" y="599269"/>
                  <a:pt x="4880212" y="600002"/>
                  <a:pt x="4889669" y="601426"/>
                </a:cubicBezTo>
                <a:cubicBezTo>
                  <a:pt x="4899126" y="602850"/>
                  <a:pt x="4907331" y="604711"/>
                  <a:pt x="4914286" y="607008"/>
                </a:cubicBezTo>
                <a:lnTo>
                  <a:pt x="4894217" y="710195"/>
                </a:lnTo>
                <a:cubicBezTo>
                  <a:pt x="4890940" y="727682"/>
                  <a:pt x="4888585" y="744505"/>
                  <a:pt x="4887152" y="760662"/>
                </a:cubicBezTo>
                <a:cubicBezTo>
                  <a:pt x="4885719" y="776819"/>
                  <a:pt x="4885207" y="790570"/>
                  <a:pt x="4885615" y="801916"/>
                </a:cubicBezTo>
                <a:lnTo>
                  <a:pt x="4854129" y="801916"/>
                </a:lnTo>
                <a:cubicBezTo>
                  <a:pt x="4854163" y="795865"/>
                  <a:pt x="4854607" y="788409"/>
                  <a:pt x="4855460" y="779548"/>
                </a:cubicBezTo>
                <a:cubicBezTo>
                  <a:pt x="4856310" y="770687"/>
                  <a:pt x="4857367" y="761091"/>
                  <a:pt x="4858628" y="750761"/>
                </a:cubicBezTo>
                <a:lnTo>
                  <a:pt x="4857810" y="750761"/>
                </a:lnTo>
                <a:cubicBezTo>
                  <a:pt x="4846869" y="770992"/>
                  <a:pt x="4834850" y="785387"/>
                  <a:pt x="4821755" y="793944"/>
                </a:cubicBezTo>
                <a:cubicBezTo>
                  <a:pt x="4808659" y="802502"/>
                  <a:pt x="4794999" y="806661"/>
                  <a:pt x="4780776" y="806421"/>
                </a:cubicBezTo>
                <a:cubicBezTo>
                  <a:pt x="4763178" y="806048"/>
                  <a:pt x="4749345" y="799844"/>
                  <a:pt x="4739278" y="787809"/>
                </a:cubicBezTo>
                <a:cubicBezTo>
                  <a:pt x="4729211" y="775775"/>
                  <a:pt x="4724080" y="760147"/>
                  <a:pt x="4723886" y="740927"/>
                </a:cubicBezTo>
                <a:cubicBezTo>
                  <a:pt x="4723978" y="717509"/>
                  <a:pt x="4729430" y="695066"/>
                  <a:pt x="4740243" y="673598"/>
                </a:cubicBezTo>
                <a:cubicBezTo>
                  <a:pt x="4751056" y="652131"/>
                  <a:pt x="4766671" y="634488"/>
                  <a:pt x="4787088" y="620668"/>
                </a:cubicBezTo>
                <a:cubicBezTo>
                  <a:pt x="4807507" y="606849"/>
                  <a:pt x="4832171" y="599702"/>
                  <a:pt x="4861081" y="599227"/>
                </a:cubicBezTo>
                <a:close/>
                <a:moveTo>
                  <a:pt x="4631317" y="599227"/>
                </a:moveTo>
                <a:cubicBezTo>
                  <a:pt x="4643024" y="599346"/>
                  <a:pt x="4654527" y="600743"/>
                  <a:pt x="4665824" y="603417"/>
                </a:cubicBezTo>
                <a:cubicBezTo>
                  <a:pt x="4677121" y="606092"/>
                  <a:pt x="4686781" y="609328"/>
                  <a:pt x="4694802" y="613127"/>
                </a:cubicBezTo>
                <a:lnTo>
                  <a:pt x="4664493" y="776979"/>
                </a:lnTo>
                <a:cubicBezTo>
                  <a:pt x="4660542" y="797827"/>
                  <a:pt x="4655440" y="815587"/>
                  <a:pt x="4649185" y="830259"/>
                </a:cubicBezTo>
                <a:cubicBezTo>
                  <a:pt x="4642930" y="844931"/>
                  <a:pt x="4634653" y="856658"/>
                  <a:pt x="4624355" y="865441"/>
                </a:cubicBezTo>
                <a:cubicBezTo>
                  <a:pt x="4614303" y="873873"/>
                  <a:pt x="4603176" y="879698"/>
                  <a:pt x="4590974" y="882918"/>
                </a:cubicBezTo>
                <a:cubicBezTo>
                  <a:pt x="4578772" y="886137"/>
                  <a:pt x="4566827" y="887670"/>
                  <a:pt x="4555137" y="887517"/>
                </a:cubicBezTo>
                <a:cubicBezTo>
                  <a:pt x="4542892" y="887449"/>
                  <a:pt x="4531570" y="886154"/>
                  <a:pt x="4521171" y="883633"/>
                </a:cubicBezTo>
                <a:cubicBezTo>
                  <a:pt x="4510773" y="881112"/>
                  <a:pt x="4502315" y="877773"/>
                  <a:pt x="4495799" y="873617"/>
                </a:cubicBezTo>
                <a:lnTo>
                  <a:pt x="4505629" y="847008"/>
                </a:lnTo>
                <a:cubicBezTo>
                  <a:pt x="4511695" y="850783"/>
                  <a:pt x="4519296" y="853892"/>
                  <a:pt x="4528433" y="856334"/>
                </a:cubicBezTo>
                <a:cubicBezTo>
                  <a:pt x="4537570" y="858777"/>
                  <a:pt x="4547426" y="860041"/>
                  <a:pt x="4558004" y="860126"/>
                </a:cubicBezTo>
                <a:cubicBezTo>
                  <a:pt x="4574745" y="860527"/>
                  <a:pt x="4589285" y="855421"/>
                  <a:pt x="4601623" y="844809"/>
                </a:cubicBezTo>
                <a:cubicBezTo>
                  <a:pt x="4613962" y="834197"/>
                  <a:pt x="4623177" y="815675"/>
                  <a:pt x="4629270" y="789243"/>
                </a:cubicBezTo>
                <a:lnTo>
                  <a:pt x="4635822" y="759775"/>
                </a:lnTo>
                <a:lnTo>
                  <a:pt x="4634594" y="759775"/>
                </a:lnTo>
                <a:cubicBezTo>
                  <a:pt x="4625916" y="773887"/>
                  <a:pt x="4615728" y="784440"/>
                  <a:pt x="4604029" y="791436"/>
                </a:cubicBezTo>
                <a:cubicBezTo>
                  <a:pt x="4592331" y="798432"/>
                  <a:pt x="4579583" y="801925"/>
                  <a:pt x="4565785" y="801916"/>
                </a:cubicBezTo>
                <a:cubicBezTo>
                  <a:pt x="4545907" y="801252"/>
                  <a:pt x="4530917" y="794195"/>
                  <a:pt x="4520817" y="780743"/>
                </a:cubicBezTo>
                <a:cubicBezTo>
                  <a:pt x="4510716" y="767291"/>
                  <a:pt x="4505654" y="751425"/>
                  <a:pt x="4505629" y="733143"/>
                </a:cubicBezTo>
                <a:cubicBezTo>
                  <a:pt x="4505634" y="710337"/>
                  <a:pt x="4510762" y="688809"/>
                  <a:pt x="4521013" y="668561"/>
                </a:cubicBezTo>
                <a:cubicBezTo>
                  <a:pt x="4531264" y="648312"/>
                  <a:pt x="4545794" y="631797"/>
                  <a:pt x="4564600" y="619014"/>
                </a:cubicBezTo>
                <a:cubicBezTo>
                  <a:pt x="4583407" y="606232"/>
                  <a:pt x="4605646" y="599636"/>
                  <a:pt x="4631317" y="599227"/>
                </a:cubicBezTo>
                <a:close/>
                <a:moveTo>
                  <a:pt x="4420076" y="599227"/>
                </a:moveTo>
                <a:cubicBezTo>
                  <a:pt x="4432561" y="598919"/>
                  <a:pt x="4443916" y="602908"/>
                  <a:pt x="4454142" y="611192"/>
                </a:cubicBezTo>
                <a:cubicBezTo>
                  <a:pt x="4464370" y="619476"/>
                  <a:pt x="4469789" y="633901"/>
                  <a:pt x="4470402" y="654469"/>
                </a:cubicBezTo>
                <a:cubicBezTo>
                  <a:pt x="4470376" y="658897"/>
                  <a:pt x="4470019" y="663966"/>
                  <a:pt x="4469329" y="669674"/>
                </a:cubicBezTo>
                <a:cubicBezTo>
                  <a:pt x="4468639" y="675382"/>
                  <a:pt x="4467770" y="680963"/>
                  <a:pt x="4466721" y="686415"/>
                </a:cubicBezTo>
                <a:lnTo>
                  <a:pt x="4444636" y="801916"/>
                </a:lnTo>
                <a:lnTo>
                  <a:pt x="4410655" y="801916"/>
                </a:lnTo>
                <a:lnTo>
                  <a:pt x="4432362" y="687644"/>
                </a:lnTo>
                <a:cubicBezTo>
                  <a:pt x="4433199" y="683693"/>
                  <a:pt x="4433881" y="679512"/>
                  <a:pt x="4434411" y="675101"/>
                </a:cubicBezTo>
                <a:cubicBezTo>
                  <a:pt x="4434940" y="670689"/>
                  <a:pt x="4435213" y="666406"/>
                  <a:pt x="4435230" y="662251"/>
                </a:cubicBezTo>
                <a:cubicBezTo>
                  <a:pt x="4435392" y="652020"/>
                  <a:pt x="4433122" y="643709"/>
                  <a:pt x="4428420" y="637318"/>
                </a:cubicBezTo>
                <a:cubicBezTo>
                  <a:pt x="4423719" y="630927"/>
                  <a:pt x="4415613" y="627633"/>
                  <a:pt x="4404102" y="627437"/>
                </a:cubicBezTo>
                <a:cubicBezTo>
                  <a:pt x="4395827" y="627492"/>
                  <a:pt x="4387075" y="630612"/>
                  <a:pt x="4377844" y="636796"/>
                </a:cubicBezTo>
                <a:cubicBezTo>
                  <a:pt x="4368613" y="642980"/>
                  <a:pt x="4360224" y="651895"/>
                  <a:pt x="4352678" y="663540"/>
                </a:cubicBezTo>
                <a:cubicBezTo>
                  <a:pt x="4345131" y="675185"/>
                  <a:pt x="4339746" y="689227"/>
                  <a:pt x="4336522" y="705665"/>
                </a:cubicBezTo>
                <a:lnTo>
                  <a:pt x="4318501" y="801916"/>
                </a:lnTo>
                <a:lnTo>
                  <a:pt x="4284506" y="801916"/>
                </a:lnTo>
                <a:lnTo>
                  <a:pt x="4311129" y="661468"/>
                </a:lnTo>
                <a:cubicBezTo>
                  <a:pt x="4313338" y="650412"/>
                  <a:pt x="4315164" y="640073"/>
                  <a:pt x="4316606" y="630450"/>
                </a:cubicBezTo>
                <a:cubicBezTo>
                  <a:pt x="4318048" y="620828"/>
                  <a:pt x="4319363" y="611922"/>
                  <a:pt x="4320549" y="603732"/>
                </a:cubicBezTo>
                <a:lnTo>
                  <a:pt x="4350857" y="603732"/>
                </a:lnTo>
                <a:lnTo>
                  <a:pt x="4345942" y="642591"/>
                </a:lnTo>
                <a:lnTo>
                  <a:pt x="4346762" y="642591"/>
                </a:lnTo>
                <a:cubicBezTo>
                  <a:pt x="4355704" y="628609"/>
                  <a:pt x="4366490" y="617904"/>
                  <a:pt x="4379118" y="610474"/>
                </a:cubicBezTo>
                <a:cubicBezTo>
                  <a:pt x="4391747" y="603044"/>
                  <a:pt x="4405399" y="599295"/>
                  <a:pt x="4420076" y="599227"/>
                </a:cubicBezTo>
                <a:close/>
                <a:moveTo>
                  <a:pt x="4124801" y="599227"/>
                </a:moveTo>
                <a:cubicBezTo>
                  <a:pt x="4137285" y="598919"/>
                  <a:pt x="4148640" y="602908"/>
                  <a:pt x="4158868" y="611192"/>
                </a:cubicBezTo>
                <a:cubicBezTo>
                  <a:pt x="4169094" y="619476"/>
                  <a:pt x="4174514" y="633901"/>
                  <a:pt x="4175127" y="654469"/>
                </a:cubicBezTo>
                <a:cubicBezTo>
                  <a:pt x="4175102" y="658897"/>
                  <a:pt x="4174744" y="663966"/>
                  <a:pt x="4174054" y="669674"/>
                </a:cubicBezTo>
                <a:cubicBezTo>
                  <a:pt x="4173363" y="675382"/>
                  <a:pt x="4172494" y="680963"/>
                  <a:pt x="4171446" y="686415"/>
                </a:cubicBezTo>
                <a:lnTo>
                  <a:pt x="4149361" y="801916"/>
                </a:lnTo>
                <a:lnTo>
                  <a:pt x="4115381" y="801916"/>
                </a:lnTo>
                <a:lnTo>
                  <a:pt x="4137089" y="687644"/>
                </a:lnTo>
                <a:cubicBezTo>
                  <a:pt x="4137924" y="683693"/>
                  <a:pt x="4138607" y="679512"/>
                  <a:pt x="4139136" y="675101"/>
                </a:cubicBezTo>
                <a:cubicBezTo>
                  <a:pt x="4139665" y="670689"/>
                  <a:pt x="4139938" y="666406"/>
                  <a:pt x="4139955" y="662251"/>
                </a:cubicBezTo>
                <a:cubicBezTo>
                  <a:pt x="4140117" y="652020"/>
                  <a:pt x="4137847" y="643709"/>
                  <a:pt x="4133146" y="637318"/>
                </a:cubicBezTo>
                <a:cubicBezTo>
                  <a:pt x="4128444" y="630927"/>
                  <a:pt x="4120338" y="627633"/>
                  <a:pt x="4108827" y="627437"/>
                </a:cubicBezTo>
                <a:cubicBezTo>
                  <a:pt x="4100552" y="627492"/>
                  <a:pt x="4091799" y="630612"/>
                  <a:pt x="4082569" y="636796"/>
                </a:cubicBezTo>
                <a:cubicBezTo>
                  <a:pt x="4073338" y="642980"/>
                  <a:pt x="4064950" y="651895"/>
                  <a:pt x="4057402" y="663540"/>
                </a:cubicBezTo>
                <a:cubicBezTo>
                  <a:pt x="4049856" y="675185"/>
                  <a:pt x="4044471" y="689227"/>
                  <a:pt x="4041247" y="705665"/>
                </a:cubicBezTo>
                <a:lnTo>
                  <a:pt x="4023226" y="801916"/>
                </a:lnTo>
                <a:lnTo>
                  <a:pt x="3989232" y="801916"/>
                </a:lnTo>
                <a:lnTo>
                  <a:pt x="4015853" y="661468"/>
                </a:lnTo>
                <a:cubicBezTo>
                  <a:pt x="4018064" y="650412"/>
                  <a:pt x="4019890" y="640073"/>
                  <a:pt x="4021332" y="630450"/>
                </a:cubicBezTo>
                <a:cubicBezTo>
                  <a:pt x="4022774" y="620828"/>
                  <a:pt x="4024088" y="611922"/>
                  <a:pt x="4025274" y="603732"/>
                </a:cubicBezTo>
                <a:lnTo>
                  <a:pt x="4055582" y="603732"/>
                </a:lnTo>
                <a:lnTo>
                  <a:pt x="4050667" y="642591"/>
                </a:lnTo>
                <a:lnTo>
                  <a:pt x="4051486" y="642591"/>
                </a:lnTo>
                <a:cubicBezTo>
                  <a:pt x="4060429" y="628609"/>
                  <a:pt x="4071214" y="617904"/>
                  <a:pt x="4083843" y="610474"/>
                </a:cubicBezTo>
                <a:cubicBezTo>
                  <a:pt x="4096471" y="603044"/>
                  <a:pt x="4110124" y="599295"/>
                  <a:pt x="4124801" y="599227"/>
                </a:cubicBezTo>
                <a:close/>
                <a:moveTo>
                  <a:pt x="3918418" y="599227"/>
                </a:moveTo>
                <a:cubicBezTo>
                  <a:pt x="3937323" y="599575"/>
                  <a:pt x="3951719" y="604500"/>
                  <a:pt x="3961607" y="614003"/>
                </a:cubicBezTo>
                <a:cubicBezTo>
                  <a:pt x="3971496" y="623505"/>
                  <a:pt x="3976473" y="635499"/>
                  <a:pt x="3976540" y="649983"/>
                </a:cubicBezTo>
                <a:cubicBezTo>
                  <a:pt x="3976270" y="667181"/>
                  <a:pt x="3970307" y="680570"/>
                  <a:pt x="3958649" y="690149"/>
                </a:cubicBezTo>
                <a:cubicBezTo>
                  <a:pt x="3946991" y="699728"/>
                  <a:pt x="3931259" y="706348"/>
                  <a:pt x="3911451" y="710011"/>
                </a:cubicBezTo>
                <a:cubicBezTo>
                  <a:pt x="3891643" y="713673"/>
                  <a:pt x="3869381" y="715228"/>
                  <a:pt x="3844662" y="714676"/>
                </a:cubicBezTo>
                <a:cubicBezTo>
                  <a:pt x="3843836" y="719347"/>
                  <a:pt x="3843751" y="725376"/>
                  <a:pt x="3844407" y="732763"/>
                </a:cubicBezTo>
                <a:cubicBezTo>
                  <a:pt x="3845063" y="740150"/>
                  <a:pt x="3846512" y="746691"/>
                  <a:pt x="3848753" y="752387"/>
                </a:cubicBezTo>
                <a:cubicBezTo>
                  <a:pt x="3852723" y="761208"/>
                  <a:pt x="3858511" y="767852"/>
                  <a:pt x="3866118" y="772318"/>
                </a:cubicBezTo>
                <a:cubicBezTo>
                  <a:pt x="3873725" y="776785"/>
                  <a:pt x="3882689" y="779022"/>
                  <a:pt x="3893011" y="779031"/>
                </a:cubicBezTo>
                <a:cubicBezTo>
                  <a:pt x="3904681" y="778860"/>
                  <a:pt x="3914943" y="777357"/>
                  <a:pt x="3923795" y="774522"/>
                </a:cubicBezTo>
                <a:cubicBezTo>
                  <a:pt x="3932648" y="771686"/>
                  <a:pt x="3940143" y="768544"/>
                  <a:pt x="3946279" y="765094"/>
                </a:cubicBezTo>
                <a:lnTo>
                  <a:pt x="3951186" y="790477"/>
                </a:lnTo>
                <a:cubicBezTo>
                  <a:pt x="3943672" y="794880"/>
                  <a:pt x="3934234" y="798542"/>
                  <a:pt x="3922872" y="801463"/>
                </a:cubicBezTo>
                <a:cubicBezTo>
                  <a:pt x="3911511" y="804385"/>
                  <a:pt x="3899098" y="805901"/>
                  <a:pt x="3885634" y="806011"/>
                </a:cubicBezTo>
                <a:cubicBezTo>
                  <a:pt x="3859560" y="805442"/>
                  <a:pt x="3840451" y="797683"/>
                  <a:pt x="3828310" y="782735"/>
                </a:cubicBezTo>
                <a:cubicBezTo>
                  <a:pt x="3816168" y="767786"/>
                  <a:pt x="3810166" y="749062"/>
                  <a:pt x="3810304" y="726563"/>
                </a:cubicBezTo>
                <a:cubicBezTo>
                  <a:pt x="3810455" y="706173"/>
                  <a:pt x="3815063" y="686314"/>
                  <a:pt x="3824127" y="666984"/>
                </a:cubicBezTo>
                <a:cubicBezTo>
                  <a:pt x="3833192" y="647654"/>
                  <a:pt x="3845808" y="631645"/>
                  <a:pt x="3861976" y="618957"/>
                </a:cubicBezTo>
                <a:cubicBezTo>
                  <a:pt x="3878144" y="606269"/>
                  <a:pt x="3896958" y="599692"/>
                  <a:pt x="3918418" y="599227"/>
                </a:cubicBezTo>
                <a:close/>
                <a:moveTo>
                  <a:pt x="3416047" y="599227"/>
                </a:moveTo>
                <a:cubicBezTo>
                  <a:pt x="3433894" y="599467"/>
                  <a:pt x="3448530" y="603488"/>
                  <a:pt x="3459955" y="611290"/>
                </a:cubicBezTo>
                <a:cubicBezTo>
                  <a:pt x="3471379" y="619093"/>
                  <a:pt x="3479824" y="629240"/>
                  <a:pt x="3485287" y="641732"/>
                </a:cubicBezTo>
                <a:cubicBezTo>
                  <a:pt x="3490750" y="654223"/>
                  <a:pt x="3493462" y="667622"/>
                  <a:pt x="3493424" y="681929"/>
                </a:cubicBezTo>
                <a:cubicBezTo>
                  <a:pt x="3493298" y="702684"/>
                  <a:pt x="3488731" y="722487"/>
                  <a:pt x="3479722" y="741336"/>
                </a:cubicBezTo>
                <a:cubicBezTo>
                  <a:pt x="3470713" y="760186"/>
                  <a:pt x="3458016" y="775644"/>
                  <a:pt x="3441631" y="787711"/>
                </a:cubicBezTo>
                <a:cubicBezTo>
                  <a:pt x="3425247" y="799778"/>
                  <a:pt x="3405929" y="806014"/>
                  <a:pt x="3383676" y="806421"/>
                </a:cubicBezTo>
                <a:cubicBezTo>
                  <a:pt x="3358767" y="805817"/>
                  <a:pt x="3339675" y="797821"/>
                  <a:pt x="3326400" y="782432"/>
                </a:cubicBezTo>
                <a:cubicBezTo>
                  <a:pt x="3313126" y="767042"/>
                  <a:pt x="3306425" y="747881"/>
                  <a:pt x="3306299" y="724948"/>
                </a:cubicBezTo>
                <a:cubicBezTo>
                  <a:pt x="3306463" y="702888"/>
                  <a:pt x="3311182" y="682372"/>
                  <a:pt x="3320457" y="663401"/>
                </a:cubicBezTo>
                <a:cubicBezTo>
                  <a:pt x="3329731" y="644430"/>
                  <a:pt x="3342579" y="629078"/>
                  <a:pt x="3359001" y="617345"/>
                </a:cubicBezTo>
                <a:cubicBezTo>
                  <a:pt x="3375424" y="605612"/>
                  <a:pt x="3394439" y="599573"/>
                  <a:pt x="3416047" y="599227"/>
                </a:cubicBezTo>
                <a:close/>
                <a:moveTo>
                  <a:pt x="1965482" y="599227"/>
                </a:moveTo>
                <a:cubicBezTo>
                  <a:pt x="1975083" y="599269"/>
                  <a:pt x="1984612" y="600002"/>
                  <a:pt x="1994070" y="601426"/>
                </a:cubicBezTo>
                <a:cubicBezTo>
                  <a:pt x="2003527" y="602850"/>
                  <a:pt x="2011732" y="604711"/>
                  <a:pt x="2018687" y="607008"/>
                </a:cubicBezTo>
                <a:lnTo>
                  <a:pt x="1998618" y="710195"/>
                </a:lnTo>
                <a:cubicBezTo>
                  <a:pt x="1995341" y="727682"/>
                  <a:pt x="1992986" y="744505"/>
                  <a:pt x="1991553" y="760662"/>
                </a:cubicBezTo>
                <a:cubicBezTo>
                  <a:pt x="1990120" y="776819"/>
                  <a:pt x="1989608" y="790570"/>
                  <a:pt x="1990017" y="801916"/>
                </a:cubicBezTo>
                <a:lnTo>
                  <a:pt x="1958530" y="801916"/>
                </a:lnTo>
                <a:cubicBezTo>
                  <a:pt x="1958564" y="795865"/>
                  <a:pt x="1959008" y="788409"/>
                  <a:pt x="1959859" y="779548"/>
                </a:cubicBezTo>
                <a:cubicBezTo>
                  <a:pt x="1960711" y="770687"/>
                  <a:pt x="1961768" y="761091"/>
                  <a:pt x="1963029" y="750761"/>
                </a:cubicBezTo>
                <a:lnTo>
                  <a:pt x="1962211" y="750761"/>
                </a:lnTo>
                <a:cubicBezTo>
                  <a:pt x="1951270" y="770992"/>
                  <a:pt x="1939251" y="785387"/>
                  <a:pt x="1926156" y="793944"/>
                </a:cubicBezTo>
                <a:cubicBezTo>
                  <a:pt x="1913060" y="802502"/>
                  <a:pt x="1899401" y="806661"/>
                  <a:pt x="1885177" y="806421"/>
                </a:cubicBezTo>
                <a:cubicBezTo>
                  <a:pt x="1867579" y="806048"/>
                  <a:pt x="1853746" y="799844"/>
                  <a:pt x="1843679" y="787809"/>
                </a:cubicBezTo>
                <a:cubicBezTo>
                  <a:pt x="1833612" y="775775"/>
                  <a:pt x="1828481" y="760147"/>
                  <a:pt x="1828285" y="740927"/>
                </a:cubicBezTo>
                <a:cubicBezTo>
                  <a:pt x="1828378" y="717509"/>
                  <a:pt x="1833831" y="695066"/>
                  <a:pt x="1844644" y="673598"/>
                </a:cubicBezTo>
                <a:cubicBezTo>
                  <a:pt x="1855456" y="652131"/>
                  <a:pt x="1871071" y="634488"/>
                  <a:pt x="1891490" y="620668"/>
                </a:cubicBezTo>
                <a:cubicBezTo>
                  <a:pt x="1911908" y="606849"/>
                  <a:pt x="1936572" y="599702"/>
                  <a:pt x="1965482" y="599227"/>
                </a:cubicBezTo>
                <a:close/>
                <a:moveTo>
                  <a:pt x="1519561" y="599227"/>
                </a:moveTo>
                <a:cubicBezTo>
                  <a:pt x="1533845" y="599436"/>
                  <a:pt x="1545482" y="602926"/>
                  <a:pt x="1554472" y="609697"/>
                </a:cubicBezTo>
                <a:cubicBezTo>
                  <a:pt x="1563463" y="616468"/>
                  <a:pt x="1570065" y="625264"/>
                  <a:pt x="1574279" y="636087"/>
                </a:cubicBezTo>
                <a:cubicBezTo>
                  <a:pt x="1578494" y="646909"/>
                  <a:pt x="1580580" y="658502"/>
                  <a:pt x="1580537" y="670866"/>
                </a:cubicBezTo>
                <a:cubicBezTo>
                  <a:pt x="1580328" y="694467"/>
                  <a:pt x="1575200" y="716500"/>
                  <a:pt x="1565153" y="736966"/>
                </a:cubicBezTo>
                <a:cubicBezTo>
                  <a:pt x="1555107" y="757432"/>
                  <a:pt x="1541397" y="774028"/>
                  <a:pt x="1524023" y="786755"/>
                </a:cubicBezTo>
                <a:cubicBezTo>
                  <a:pt x="1506650" y="799482"/>
                  <a:pt x="1486868" y="806037"/>
                  <a:pt x="1464678" y="806421"/>
                </a:cubicBezTo>
                <a:cubicBezTo>
                  <a:pt x="1454055" y="806327"/>
                  <a:pt x="1445198" y="805390"/>
                  <a:pt x="1438107" y="803610"/>
                </a:cubicBezTo>
                <a:cubicBezTo>
                  <a:pt x="1431016" y="801831"/>
                  <a:pt x="1425538" y="799770"/>
                  <a:pt x="1421673" y="797428"/>
                </a:cubicBezTo>
                <a:lnTo>
                  <a:pt x="1420854" y="797428"/>
                </a:lnTo>
                <a:lnTo>
                  <a:pt x="1404880" y="883011"/>
                </a:lnTo>
                <a:lnTo>
                  <a:pt x="1371295" y="883011"/>
                </a:lnTo>
                <a:lnTo>
                  <a:pt x="1411024" y="674179"/>
                </a:lnTo>
                <a:cubicBezTo>
                  <a:pt x="1413097" y="662105"/>
                  <a:pt x="1415094" y="649904"/>
                  <a:pt x="1417014" y="637574"/>
                </a:cubicBezTo>
                <a:cubicBezTo>
                  <a:pt x="1418934" y="625244"/>
                  <a:pt x="1420623" y="613963"/>
                  <a:pt x="1422082" y="603732"/>
                </a:cubicBezTo>
                <a:lnTo>
                  <a:pt x="1453210" y="603732"/>
                </a:lnTo>
                <a:lnTo>
                  <a:pt x="1447476" y="640957"/>
                </a:lnTo>
                <a:lnTo>
                  <a:pt x="1448295" y="640957"/>
                </a:lnTo>
                <a:cubicBezTo>
                  <a:pt x="1457460" y="627937"/>
                  <a:pt x="1468211" y="617759"/>
                  <a:pt x="1480549" y="610423"/>
                </a:cubicBezTo>
                <a:cubicBezTo>
                  <a:pt x="1492888" y="603086"/>
                  <a:pt x="1505892" y="599354"/>
                  <a:pt x="1519561" y="599227"/>
                </a:cubicBezTo>
                <a:close/>
                <a:moveTo>
                  <a:pt x="1155857" y="599227"/>
                </a:moveTo>
                <a:cubicBezTo>
                  <a:pt x="1165458" y="599269"/>
                  <a:pt x="1174988" y="600002"/>
                  <a:pt x="1184445" y="601426"/>
                </a:cubicBezTo>
                <a:cubicBezTo>
                  <a:pt x="1193901" y="602850"/>
                  <a:pt x="1202107" y="604711"/>
                  <a:pt x="1209062" y="607008"/>
                </a:cubicBezTo>
                <a:lnTo>
                  <a:pt x="1188992" y="710195"/>
                </a:lnTo>
                <a:cubicBezTo>
                  <a:pt x="1185716" y="727682"/>
                  <a:pt x="1183361" y="744505"/>
                  <a:pt x="1181928" y="760662"/>
                </a:cubicBezTo>
                <a:cubicBezTo>
                  <a:pt x="1180495" y="776819"/>
                  <a:pt x="1179983" y="790570"/>
                  <a:pt x="1180391" y="801916"/>
                </a:cubicBezTo>
                <a:lnTo>
                  <a:pt x="1148905" y="801916"/>
                </a:lnTo>
                <a:cubicBezTo>
                  <a:pt x="1148939" y="795865"/>
                  <a:pt x="1149382" y="788409"/>
                  <a:pt x="1150234" y="779548"/>
                </a:cubicBezTo>
                <a:cubicBezTo>
                  <a:pt x="1151086" y="770687"/>
                  <a:pt x="1152143" y="761091"/>
                  <a:pt x="1153403" y="750761"/>
                </a:cubicBezTo>
                <a:lnTo>
                  <a:pt x="1152586" y="750761"/>
                </a:lnTo>
                <a:cubicBezTo>
                  <a:pt x="1141644" y="770992"/>
                  <a:pt x="1129626" y="785387"/>
                  <a:pt x="1116530" y="793944"/>
                </a:cubicBezTo>
                <a:cubicBezTo>
                  <a:pt x="1103435" y="802502"/>
                  <a:pt x="1089775" y="806661"/>
                  <a:pt x="1075552" y="806421"/>
                </a:cubicBezTo>
                <a:cubicBezTo>
                  <a:pt x="1057953" y="806048"/>
                  <a:pt x="1044121" y="799844"/>
                  <a:pt x="1034054" y="787809"/>
                </a:cubicBezTo>
                <a:cubicBezTo>
                  <a:pt x="1023987" y="775775"/>
                  <a:pt x="1018856" y="760147"/>
                  <a:pt x="1018660" y="740927"/>
                </a:cubicBezTo>
                <a:cubicBezTo>
                  <a:pt x="1018753" y="717509"/>
                  <a:pt x="1024206" y="695066"/>
                  <a:pt x="1035018" y="673598"/>
                </a:cubicBezTo>
                <a:cubicBezTo>
                  <a:pt x="1045831" y="652131"/>
                  <a:pt x="1061446" y="634488"/>
                  <a:pt x="1081864" y="620668"/>
                </a:cubicBezTo>
                <a:cubicBezTo>
                  <a:pt x="1102282" y="606849"/>
                  <a:pt x="1126947" y="599702"/>
                  <a:pt x="1155857" y="599227"/>
                </a:cubicBezTo>
                <a:close/>
                <a:moveTo>
                  <a:pt x="308443" y="599227"/>
                </a:moveTo>
                <a:cubicBezTo>
                  <a:pt x="327348" y="599575"/>
                  <a:pt x="341745" y="604500"/>
                  <a:pt x="351633" y="614003"/>
                </a:cubicBezTo>
                <a:cubicBezTo>
                  <a:pt x="361521" y="623505"/>
                  <a:pt x="366499" y="635499"/>
                  <a:pt x="366566" y="649983"/>
                </a:cubicBezTo>
                <a:cubicBezTo>
                  <a:pt x="366296" y="667181"/>
                  <a:pt x="360332" y="680570"/>
                  <a:pt x="348674" y="690149"/>
                </a:cubicBezTo>
                <a:cubicBezTo>
                  <a:pt x="337017" y="699728"/>
                  <a:pt x="321284" y="706348"/>
                  <a:pt x="301476" y="710011"/>
                </a:cubicBezTo>
                <a:cubicBezTo>
                  <a:pt x="281669" y="713673"/>
                  <a:pt x="259406" y="715228"/>
                  <a:pt x="234688" y="714676"/>
                </a:cubicBezTo>
                <a:cubicBezTo>
                  <a:pt x="233862" y="719347"/>
                  <a:pt x="233776" y="725376"/>
                  <a:pt x="234433" y="732763"/>
                </a:cubicBezTo>
                <a:cubicBezTo>
                  <a:pt x="235089" y="740150"/>
                  <a:pt x="236537" y="746691"/>
                  <a:pt x="238778" y="752387"/>
                </a:cubicBezTo>
                <a:cubicBezTo>
                  <a:pt x="242748" y="761208"/>
                  <a:pt x="248536" y="767852"/>
                  <a:pt x="256143" y="772318"/>
                </a:cubicBezTo>
                <a:cubicBezTo>
                  <a:pt x="263750" y="776785"/>
                  <a:pt x="272715" y="779022"/>
                  <a:pt x="283036" y="779031"/>
                </a:cubicBezTo>
                <a:cubicBezTo>
                  <a:pt x="294707" y="778860"/>
                  <a:pt x="304968" y="777357"/>
                  <a:pt x="313822" y="774522"/>
                </a:cubicBezTo>
                <a:cubicBezTo>
                  <a:pt x="322674" y="771686"/>
                  <a:pt x="330169" y="768544"/>
                  <a:pt x="336305" y="765094"/>
                </a:cubicBezTo>
                <a:lnTo>
                  <a:pt x="341212" y="790477"/>
                </a:lnTo>
                <a:cubicBezTo>
                  <a:pt x="333698" y="794880"/>
                  <a:pt x="324260" y="798542"/>
                  <a:pt x="312898" y="801463"/>
                </a:cubicBezTo>
                <a:cubicBezTo>
                  <a:pt x="301536" y="804385"/>
                  <a:pt x="289124" y="805901"/>
                  <a:pt x="275660" y="806011"/>
                </a:cubicBezTo>
                <a:cubicBezTo>
                  <a:pt x="249585" y="805442"/>
                  <a:pt x="230477" y="797683"/>
                  <a:pt x="218336" y="782735"/>
                </a:cubicBezTo>
                <a:cubicBezTo>
                  <a:pt x="206194" y="767786"/>
                  <a:pt x="200192" y="749062"/>
                  <a:pt x="200330" y="726563"/>
                </a:cubicBezTo>
                <a:cubicBezTo>
                  <a:pt x="200480" y="706173"/>
                  <a:pt x="205088" y="686314"/>
                  <a:pt x="214153" y="666984"/>
                </a:cubicBezTo>
                <a:cubicBezTo>
                  <a:pt x="223218" y="647654"/>
                  <a:pt x="235834" y="631645"/>
                  <a:pt x="252002" y="618957"/>
                </a:cubicBezTo>
                <a:cubicBezTo>
                  <a:pt x="268169" y="606269"/>
                  <a:pt x="286983" y="599692"/>
                  <a:pt x="308443" y="599227"/>
                </a:cubicBezTo>
                <a:close/>
                <a:moveTo>
                  <a:pt x="8683829" y="570514"/>
                </a:moveTo>
                <a:cubicBezTo>
                  <a:pt x="8685039" y="574052"/>
                  <a:pt x="8685891" y="577823"/>
                  <a:pt x="8686384" y="581828"/>
                </a:cubicBezTo>
                <a:cubicBezTo>
                  <a:pt x="8686879" y="585832"/>
                  <a:pt x="8687117" y="589710"/>
                  <a:pt x="8687099" y="593462"/>
                </a:cubicBezTo>
                <a:cubicBezTo>
                  <a:pt x="8686991" y="606934"/>
                  <a:pt x="8683224" y="617378"/>
                  <a:pt x="8675799" y="624792"/>
                </a:cubicBezTo>
                <a:cubicBezTo>
                  <a:pt x="8668374" y="632206"/>
                  <a:pt x="8657948" y="635682"/>
                  <a:pt x="8644521" y="635219"/>
                </a:cubicBezTo>
                <a:cubicBezTo>
                  <a:pt x="8648398" y="641621"/>
                  <a:pt x="8651278" y="648791"/>
                  <a:pt x="8653161" y="656729"/>
                </a:cubicBezTo>
                <a:cubicBezTo>
                  <a:pt x="8655043" y="664668"/>
                  <a:pt x="8655981" y="673068"/>
                  <a:pt x="8655972" y="681929"/>
                </a:cubicBezTo>
                <a:cubicBezTo>
                  <a:pt x="8655846" y="702684"/>
                  <a:pt x="8651279" y="722487"/>
                  <a:pt x="8642270" y="741336"/>
                </a:cubicBezTo>
                <a:cubicBezTo>
                  <a:pt x="8633261" y="760186"/>
                  <a:pt x="8620564" y="775644"/>
                  <a:pt x="8604180" y="787711"/>
                </a:cubicBezTo>
                <a:cubicBezTo>
                  <a:pt x="8587796" y="799778"/>
                  <a:pt x="8568477" y="806014"/>
                  <a:pt x="8546225" y="806421"/>
                </a:cubicBezTo>
                <a:cubicBezTo>
                  <a:pt x="8521315" y="805817"/>
                  <a:pt x="8502223" y="797821"/>
                  <a:pt x="8488949" y="782432"/>
                </a:cubicBezTo>
                <a:cubicBezTo>
                  <a:pt x="8475674" y="767042"/>
                  <a:pt x="8468974" y="747881"/>
                  <a:pt x="8468847" y="724948"/>
                </a:cubicBezTo>
                <a:cubicBezTo>
                  <a:pt x="8469011" y="702888"/>
                  <a:pt x="8473730" y="682372"/>
                  <a:pt x="8483005" y="663401"/>
                </a:cubicBezTo>
                <a:cubicBezTo>
                  <a:pt x="8492279" y="644430"/>
                  <a:pt x="8505128" y="629078"/>
                  <a:pt x="8521550" y="617345"/>
                </a:cubicBezTo>
                <a:cubicBezTo>
                  <a:pt x="8537972" y="605612"/>
                  <a:pt x="8556988" y="599573"/>
                  <a:pt x="8578595" y="599227"/>
                </a:cubicBezTo>
                <a:cubicBezTo>
                  <a:pt x="8584930" y="599236"/>
                  <a:pt x="8590905" y="599832"/>
                  <a:pt x="8596522" y="601016"/>
                </a:cubicBezTo>
                <a:cubicBezTo>
                  <a:pt x="8602139" y="602199"/>
                  <a:pt x="8607500" y="603920"/>
                  <a:pt x="8612605" y="606177"/>
                </a:cubicBezTo>
                <a:cubicBezTo>
                  <a:pt x="8616847" y="608185"/>
                  <a:pt x="8621265" y="610218"/>
                  <a:pt x="8625859" y="612278"/>
                </a:cubicBezTo>
                <a:cubicBezTo>
                  <a:pt x="8630453" y="614337"/>
                  <a:pt x="8635583" y="615448"/>
                  <a:pt x="8641249" y="615610"/>
                </a:cubicBezTo>
                <a:cubicBezTo>
                  <a:pt x="8647420" y="615602"/>
                  <a:pt x="8652167" y="613875"/>
                  <a:pt x="8655490" y="610432"/>
                </a:cubicBezTo>
                <a:cubicBezTo>
                  <a:pt x="8658813" y="606988"/>
                  <a:pt x="8660492" y="601878"/>
                  <a:pt x="8660528" y="595102"/>
                </a:cubicBezTo>
                <a:cubicBezTo>
                  <a:pt x="8660528" y="592188"/>
                  <a:pt x="8660218" y="588993"/>
                  <a:pt x="8659596" y="585516"/>
                </a:cubicBezTo>
                <a:cubicBezTo>
                  <a:pt x="8658975" y="582039"/>
                  <a:pt x="8658043" y="578539"/>
                  <a:pt x="8656801" y="575015"/>
                </a:cubicBezTo>
                <a:close/>
                <a:moveTo>
                  <a:pt x="8481547" y="559498"/>
                </a:moveTo>
                <a:cubicBezTo>
                  <a:pt x="8482398" y="562212"/>
                  <a:pt x="8483148" y="565284"/>
                  <a:pt x="8483795" y="568714"/>
                </a:cubicBezTo>
                <a:cubicBezTo>
                  <a:pt x="8484442" y="572144"/>
                  <a:pt x="8484783" y="575625"/>
                  <a:pt x="8484817" y="579158"/>
                </a:cubicBezTo>
                <a:cubicBezTo>
                  <a:pt x="8484852" y="592674"/>
                  <a:pt x="8480899" y="603526"/>
                  <a:pt x="8472957" y="611716"/>
                </a:cubicBezTo>
                <a:cubicBezTo>
                  <a:pt x="8465015" y="619907"/>
                  <a:pt x="8452873" y="624206"/>
                  <a:pt x="8436533" y="624616"/>
                </a:cubicBezTo>
                <a:lnTo>
                  <a:pt x="8413589" y="744180"/>
                </a:lnTo>
                <a:cubicBezTo>
                  <a:pt x="8411549" y="755236"/>
                  <a:pt x="8409791" y="765575"/>
                  <a:pt x="8408314" y="775198"/>
                </a:cubicBezTo>
                <a:cubicBezTo>
                  <a:pt x="8406837" y="784820"/>
                  <a:pt x="8405591" y="793726"/>
                  <a:pt x="8404575" y="801916"/>
                </a:cubicBezTo>
                <a:lnTo>
                  <a:pt x="8373848" y="801916"/>
                </a:lnTo>
                <a:lnTo>
                  <a:pt x="8379175" y="764695"/>
                </a:lnTo>
                <a:lnTo>
                  <a:pt x="8378354" y="764695"/>
                </a:lnTo>
                <a:cubicBezTo>
                  <a:pt x="8369367" y="777713"/>
                  <a:pt x="8358766" y="787890"/>
                  <a:pt x="8346551" y="795226"/>
                </a:cubicBezTo>
                <a:cubicBezTo>
                  <a:pt x="8334338" y="802562"/>
                  <a:pt x="8321586" y="806294"/>
                  <a:pt x="8308296" y="806421"/>
                </a:cubicBezTo>
                <a:cubicBezTo>
                  <a:pt x="8295023" y="806848"/>
                  <a:pt x="8283188" y="802928"/>
                  <a:pt x="8272790" y="794660"/>
                </a:cubicBezTo>
                <a:cubicBezTo>
                  <a:pt x="8262392" y="786393"/>
                  <a:pt x="8256904" y="771217"/>
                  <a:pt x="8256326" y="749132"/>
                </a:cubicBezTo>
                <a:cubicBezTo>
                  <a:pt x="8256326" y="744447"/>
                  <a:pt x="8256632" y="739379"/>
                  <a:pt x="8257246" y="733926"/>
                </a:cubicBezTo>
                <a:cubicBezTo>
                  <a:pt x="8257859" y="728474"/>
                  <a:pt x="8258779" y="722484"/>
                  <a:pt x="8260006" y="715956"/>
                </a:cubicBezTo>
                <a:lnTo>
                  <a:pt x="8281272" y="603732"/>
                </a:lnTo>
                <a:lnTo>
                  <a:pt x="8315260" y="603732"/>
                </a:lnTo>
                <a:lnTo>
                  <a:pt x="8294366" y="714318"/>
                </a:lnTo>
                <a:cubicBezTo>
                  <a:pt x="8293138" y="719830"/>
                  <a:pt x="8292214" y="724984"/>
                  <a:pt x="8291600" y="729779"/>
                </a:cubicBezTo>
                <a:cubicBezTo>
                  <a:pt x="8290986" y="734575"/>
                  <a:pt x="8290678" y="739114"/>
                  <a:pt x="8290678" y="743398"/>
                </a:cubicBezTo>
                <a:cubicBezTo>
                  <a:pt x="8290551" y="753790"/>
                  <a:pt x="8292958" y="762084"/>
                  <a:pt x="8297900" y="768279"/>
                </a:cubicBezTo>
                <a:cubicBezTo>
                  <a:pt x="8302842" y="774474"/>
                  <a:pt x="8311087" y="777648"/>
                  <a:pt x="8322636" y="777802"/>
                </a:cubicBezTo>
                <a:cubicBezTo>
                  <a:pt x="8335558" y="777520"/>
                  <a:pt x="8348328" y="770916"/>
                  <a:pt x="8360942" y="757989"/>
                </a:cubicBezTo>
                <a:cubicBezTo>
                  <a:pt x="8373558" y="745061"/>
                  <a:pt x="8382230" y="727501"/>
                  <a:pt x="8386958" y="705307"/>
                </a:cubicBezTo>
                <a:lnTo>
                  <a:pt x="8406214" y="603732"/>
                </a:lnTo>
                <a:lnTo>
                  <a:pt x="8434074" y="603732"/>
                </a:lnTo>
                <a:cubicBezTo>
                  <a:pt x="8442447" y="603707"/>
                  <a:pt x="8448644" y="601813"/>
                  <a:pt x="8452664" y="598050"/>
                </a:cubicBezTo>
                <a:cubicBezTo>
                  <a:pt x="8456684" y="594287"/>
                  <a:pt x="8458681" y="588809"/>
                  <a:pt x="8458656" y="581615"/>
                </a:cubicBezTo>
                <a:cubicBezTo>
                  <a:pt x="8458630" y="578527"/>
                  <a:pt x="8458272" y="575489"/>
                  <a:pt x="8457581" y="572502"/>
                </a:cubicBezTo>
                <a:cubicBezTo>
                  <a:pt x="8456889" y="569516"/>
                  <a:pt x="8456019" y="566683"/>
                  <a:pt x="8454969" y="564004"/>
                </a:cubicBezTo>
                <a:close/>
                <a:moveTo>
                  <a:pt x="1032999" y="559465"/>
                </a:moveTo>
                <a:cubicBezTo>
                  <a:pt x="1033850" y="562176"/>
                  <a:pt x="1034599" y="565245"/>
                  <a:pt x="1035247" y="568672"/>
                </a:cubicBezTo>
                <a:cubicBezTo>
                  <a:pt x="1035894" y="572099"/>
                  <a:pt x="1036235" y="575578"/>
                  <a:pt x="1036269" y="579107"/>
                </a:cubicBezTo>
                <a:cubicBezTo>
                  <a:pt x="1036304" y="592647"/>
                  <a:pt x="1032350" y="603515"/>
                  <a:pt x="1024408" y="611710"/>
                </a:cubicBezTo>
                <a:cubicBezTo>
                  <a:pt x="1016466" y="619905"/>
                  <a:pt x="1004324" y="624207"/>
                  <a:pt x="987983" y="624616"/>
                </a:cubicBezTo>
                <a:lnTo>
                  <a:pt x="965040" y="744180"/>
                </a:lnTo>
                <a:cubicBezTo>
                  <a:pt x="963000" y="755236"/>
                  <a:pt x="961242" y="765575"/>
                  <a:pt x="959765" y="775198"/>
                </a:cubicBezTo>
                <a:cubicBezTo>
                  <a:pt x="958289" y="784820"/>
                  <a:pt x="957042" y="793726"/>
                  <a:pt x="956026" y="801916"/>
                </a:cubicBezTo>
                <a:lnTo>
                  <a:pt x="925299" y="801916"/>
                </a:lnTo>
                <a:lnTo>
                  <a:pt x="930625" y="764695"/>
                </a:lnTo>
                <a:lnTo>
                  <a:pt x="929806" y="764695"/>
                </a:lnTo>
                <a:cubicBezTo>
                  <a:pt x="920818" y="777713"/>
                  <a:pt x="910217" y="787890"/>
                  <a:pt x="898003" y="795226"/>
                </a:cubicBezTo>
                <a:cubicBezTo>
                  <a:pt x="885789" y="802562"/>
                  <a:pt x="873037" y="806294"/>
                  <a:pt x="859747" y="806421"/>
                </a:cubicBezTo>
                <a:cubicBezTo>
                  <a:pt x="846475" y="806848"/>
                  <a:pt x="834640" y="802928"/>
                  <a:pt x="824242" y="794660"/>
                </a:cubicBezTo>
                <a:cubicBezTo>
                  <a:pt x="813844" y="786393"/>
                  <a:pt x="808356" y="771217"/>
                  <a:pt x="807777" y="749132"/>
                </a:cubicBezTo>
                <a:cubicBezTo>
                  <a:pt x="807777" y="744447"/>
                  <a:pt x="808084" y="739379"/>
                  <a:pt x="808697" y="733926"/>
                </a:cubicBezTo>
                <a:cubicBezTo>
                  <a:pt x="809311" y="728474"/>
                  <a:pt x="810231" y="722484"/>
                  <a:pt x="811458" y="715956"/>
                </a:cubicBezTo>
                <a:lnTo>
                  <a:pt x="832724" y="603732"/>
                </a:lnTo>
                <a:lnTo>
                  <a:pt x="866712" y="603732"/>
                </a:lnTo>
                <a:lnTo>
                  <a:pt x="845817" y="714318"/>
                </a:lnTo>
                <a:cubicBezTo>
                  <a:pt x="844588" y="719830"/>
                  <a:pt x="843666" y="724984"/>
                  <a:pt x="843052" y="729779"/>
                </a:cubicBezTo>
                <a:cubicBezTo>
                  <a:pt x="842437" y="734575"/>
                  <a:pt x="842130" y="739114"/>
                  <a:pt x="842130" y="743398"/>
                </a:cubicBezTo>
                <a:cubicBezTo>
                  <a:pt x="842002" y="753790"/>
                  <a:pt x="844409" y="762084"/>
                  <a:pt x="849351" y="768279"/>
                </a:cubicBezTo>
                <a:cubicBezTo>
                  <a:pt x="854293" y="774474"/>
                  <a:pt x="862538" y="777648"/>
                  <a:pt x="874087" y="777802"/>
                </a:cubicBezTo>
                <a:cubicBezTo>
                  <a:pt x="887009" y="777520"/>
                  <a:pt x="899778" y="770916"/>
                  <a:pt x="912393" y="757989"/>
                </a:cubicBezTo>
                <a:cubicBezTo>
                  <a:pt x="925009" y="745061"/>
                  <a:pt x="933681" y="727501"/>
                  <a:pt x="938409" y="705307"/>
                </a:cubicBezTo>
                <a:lnTo>
                  <a:pt x="957665" y="603732"/>
                </a:lnTo>
                <a:lnTo>
                  <a:pt x="985525" y="603732"/>
                </a:lnTo>
                <a:cubicBezTo>
                  <a:pt x="993898" y="603707"/>
                  <a:pt x="1000095" y="601808"/>
                  <a:pt x="1004115" y="598038"/>
                </a:cubicBezTo>
                <a:cubicBezTo>
                  <a:pt x="1008135" y="594267"/>
                  <a:pt x="1010133" y="588777"/>
                  <a:pt x="1010107" y="581569"/>
                </a:cubicBezTo>
                <a:cubicBezTo>
                  <a:pt x="1010082" y="578479"/>
                  <a:pt x="1009723" y="575443"/>
                  <a:pt x="1009031" y="572458"/>
                </a:cubicBezTo>
                <a:cubicBezTo>
                  <a:pt x="1008340" y="569474"/>
                  <a:pt x="1007470" y="566643"/>
                  <a:pt x="1006420" y="563966"/>
                </a:cubicBezTo>
                <a:close/>
                <a:moveTo>
                  <a:pt x="9421582" y="550488"/>
                </a:moveTo>
                <a:lnTo>
                  <a:pt x="9411342" y="603732"/>
                </a:lnTo>
                <a:lnTo>
                  <a:pt x="9458853" y="603732"/>
                </a:lnTo>
                <a:lnTo>
                  <a:pt x="9453529" y="630304"/>
                </a:lnTo>
                <a:lnTo>
                  <a:pt x="9406018" y="630304"/>
                </a:lnTo>
                <a:lnTo>
                  <a:pt x="9387587" y="726587"/>
                </a:lnTo>
                <a:cubicBezTo>
                  <a:pt x="9386537" y="732093"/>
                  <a:pt x="9385667" y="737470"/>
                  <a:pt x="9384976" y="742720"/>
                </a:cubicBezTo>
                <a:cubicBezTo>
                  <a:pt x="9384285" y="747969"/>
                  <a:pt x="9383927" y="753244"/>
                  <a:pt x="9383901" y="758545"/>
                </a:cubicBezTo>
                <a:cubicBezTo>
                  <a:pt x="9383867" y="764529"/>
                  <a:pt x="9385369" y="769155"/>
                  <a:pt x="9388407" y="772424"/>
                </a:cubicBezTo>
                <a:cubicBezTo>
                  <a:pt x="9391445" y="775694"/>
                  <a:pt x="9396223" y="777350"/>
                  <a:pt x="9402742" y="777392"/>
                </a:cubicBezTo>
                <a:cubicBezTo>
                  <a:pt x="9405634" y="777392"/>
                  <a:pt x="9408450" y="777290"/>
                  <a:pt x="9411189" y="777085"/>
                </a:cubicBezTo>
                <a:cubicBezTo>
                  <a:pt x="9413928" y="776880"/>
                  <a:pt x="9416437" y="776573"/>
                  <a:pt x="9418715" y="776163"/>
                </a:cubicBezTo>
                <a:lnTo>
                  <a:pt x="9417076" y="802741"/>
                </a:lnTo>
                <a:cubicBezTo>
                  <a:pt x="9413911" y="803968"/>
                  <a:pt x="9410003" y="804888"/>
                  <a:pt x="9405353" y="805501"/>
                </a:cubicBezTo>
                <a:cubicBezTo>
                  <a:pt x="9400702" y="806114"/>
                  <a:pt x="9395873" y="806421"/>
                  <a:pt x="9390864" y="806421"/>
                </a:cubicBezTo>
                <a:cubicBezTo>
                  <a:pt x="9375881" y="806072"/>
                  <a:pt x="9365142" y="802170"/>
                  <a:pt x="9358648" y="794715"/>
                </a:cubicBezTo>
                <a:cubicBezTo>
                  <a:pt x="9352155" y="787260"/>
                  <a:pt x="9348984" y="778344"/>
                  <a:pt x="9349139" y="767969"/>
                </a:cubicBezTo>
                <a:cubicBezTo>
                  <a:pt x="9349130" y="762292"/>
                  <a:pt x="9349454" y="756437"/>
                  <a:pt x="9350109" y="750402"/>
                </a:cubicBezTo>
                <a:cubicBezTo>
                  <a:pt x="9350766" y="744367"/>
                  <a:pt x="9351805" y="737795"/>
                  <a:pt x="9353228" y="730684"/>
                </a:cubicBezTo>
                <a:lnTo>
                  <a:pt x="9372859" y="630304"/>
                </a:lnTo>
                <a:lnTo>
                  <a:pt x="9344223" y="630304"/>
                </a:lnTo>
                <a:lnTo>
                  <a:pt x="9349547" y="603732"/>
                </a:lnTo>
                <a:lnTo>
                  <a:pt x="9377767" y="603732"/>
                </a:lnTo>
                <a:lnTo>
                  <a:pt x="9386358" y="559089"/>
                </a:lnTo>
                <a:close/>
                <a:moveTo>
                  <a:pt x="2125433" y="550488"/>
                </a:moveTo>
                <a:lnTo>
                  <a:pt x="2115194" y="603732"/>
                </a:lnTo>
                <a:lnTo>
                  <a:pt x="2162705" y="603732"/>
                </a:lnTo>
                <a:lnTo>
                  <a:pt x="2157381" y="630304"/>
                </a:lnTo>
                <a:lnTo>
                  <a:pt x="2109870" y="630304"/>
                </a:lnTo>
                <a:lnTo>
                  <a:pt x="2091438" y="726587"/>
                </a:lnTo>
                <a:cubicBezTo>
                  <a:pt x="2090390" y="732093"/>
                  <a:pt x="2089519" y="737470"/>
                  <a:pt x="2088828" y="742720"/>
                </a:cubicBezTo>
                <a:cubicBezTo>
                  <a:pt x="2088136" y="747969"/>
                  <a:pt x="2087778" y="753244"/>
                  <a:pt x="2087753" y="758545"/>
                </a:cubicBezTo>
                <a:cubicBezTo>
                  <a:pt x="2087718" y="764529"/>
                  <a:pt x="2089220" y="769155"/>
                  <a:pt x="2092258" y="772424"/>
                </a:cubicBezTo>
                <a:cubicBezTo>
                  <a:pt x="2095296" y="775694"/>
                  <a:pt x="2100074" y="777350"/>
                  <a:pt x="2106593" y="777392"/>
                </a:cubicBezTo>
                <a:cubicBezTo>
                  <a:pt x="2109486" y="777392"/>
                  <a:pt x="2112302" y="777290"/>
                  <a:pt x="2115041" y="777085"/>
                </a:cubicBezTo>
                <a:cubicBezTo>
                  <a:pt x="2117780" y="776880"/>
                  <a:pt x="2120288" y="776573"/>
                  <a:pt x="2122566" y="776163"/>
                </a:cubicBezTo>
                <a:lnTo>
                  <a:pt x="2120928" y="802741"/>
                </a:lnTo>
                <a:cubicBezTo>
                  <a:pt x="2117763" y="803968"/>
                  <a:pt x="2113854" y="804888"/>
                  <a:pt x="2109204" y="805501"/>
                </a:cubicBezTo>
                <a:cubicBezTo>
                  <a:pt x="2104554" y="806114"/>
                  <a:pt x="2099724" y="806421"/>
                  <a:pt x="2094715" y="806421"/>
                </a:cubicBezTo>
                <a:cubicBezTo>
                  <a:pt x="2079732" y="806072"/>
                  <a:pt x="2068993" y="802170"/>
                  <a:pt x="2062500" y="794715"/>
                </a:cubicBezTo>
                <a:cubicBezTo>
                  <a:pt x="2056006" y="787260"/>
                  <a:pt x="2052836" y="778344"/>
                  <a:pt x="2052989" y="767969"/>
                </a:cubicBezTo>
                <a:cubicBezTo>
                  <a:pt x="2052982" y="762292"/>
                  <a:pt x="2053305" y="756437"/>
                  <a:pt x="2053961" y="750402"/>
                </a:cubicBezTo>
                <a:cubicBezTo>
                  <a:pt x="2054617" y="744367"/>
                  <a:pt x="2055657" y="737795"/>
                  <a:pt x="2057079" y="730684"/>
                </a:cubicBezTo>
                <a:lnTo>
                  <a:pt x="2076710" y="630304"/>
                </a:lnTo>
                <a:lnTo>
                  <a:pt x="2048075" y="630304"/>
                </a:lnTo>
                <a:lnTo>
                  <a:pt x="2053399" y="603732"/>
                </a:lnTo>
                <a:lnTo>
                  <a:pt x="2081619" y="603732"/>
                </a:lnTo>
                <a:lnTo>
                  <a:pt x="2090210" y="559089"/>
                </a:lnTo>
                <a:close/>
                <a:moveTo>
                  <a:pt x="544283" y="550488"/>
                </a:moveTo>
                <a:lnTo>
                  <a:pt x="534044" y="603732"/>
                </a:lnTo>
                <a:lnTo>
                  <a:pt x="581555" y="603732"/>
                </a:lnTo>
                <a:lnTo>
                  <a:pt x="576230" y="630304"/>
                </a:lnTo>
                <a:lnTo>
                  <a:pt x="528719" y="630304"/>
                </a:lnTo>
                <a:lnTo>
                  <a:pt x="510289" y="726587"/>
                </a:lnTo>
                <a:cubicBezTo>
                  <a:pt x="509239" y="732093"/>
                  <a:pt x="508369" y="737470"/>
                  <a:pt x="507678" y="742720"/>
                </a:cubicBezTo>
                <a:cubicBezTo>
                  <a:pt x="506987" y="747969"/>
                  <a:pt x="506628" y="753244"/>
                  <a:pt x="506602" y="758545"/>
                </a:cubicBezTo>
                <a:cubicBezTo>
                  <a:pt x="506568" y="764529"/>
                  <a:pt x="508070" y="769155"/>
                  <a:pt x="511108" y="772424"/>
                </a:cubicBezTo>
                <a:cubicBezTo>
                  <a:pt x="514145" y="775694"/>
                  <a:pt x="518924" y="777350"/>
                  <a:pt x="525443" y="777392"/>
                </a:cubicBezTo>
                <a:cubicBezTo>
                  <a:pt x="528336" y="777392"/>
                  <a:pt x="531151" y="777290"/>
                  <a:pt x="533890" y="777085"/>
                </a:cubicBezTo>
                <a:cubicBezTo>
                  <a:pt x="536629" y="776880"/>
                  <a:pt x="539138" y="776573"/>
                  <a:pt x="541416" y="776163"/>
                </a:cubicBezTo>
                <a:lnTo>
                  <a:pt x="539778" y="802741"/>
                </a:lnTo>
                <a:cubicBezTo>
                  <a:pt x="536612" y="803968"/>
                  <a:pt x="532704" y="804888"/>
                  <a:pt x="528054" y="805501"/>
                </a:cubicBezTo>
                <a:cubicBezTo>
                  <a:pt x="523404" y="806114"/>
                  <a:pt x="518574" y="806421"/>
                  <a:pt x="513565" y="806421"/>
                </a:cubicBezTo>
                <a:cubicBezTo>
                  <a:pt x="498581" y="806072"/>
                  <a:pt x="487843" y="802170"/>
                  <a:pt x="481350" y="794715"/>
                </a:cubicBezTo>
                <a:cubicBezTo>
                  <a:pt x="474856" y="787260"/>
                  <a:pt x="471686" y="778344"/>
                  <a:pt x="471840" y="767969"/>
                </a:cubicBezTo>
                <a:cubicBezTo>
                  <a:pt x="471831" y="762292"/>
                  <a:pt x="472155" y="756437"/>
                  <a:pt x="472811" y="750402"/>
                </a:cubicBezTo>
                <a:cubicBezTo>
                  <a:pt x="473467" y="744367"/>
                  <a:pt x="474506" y="737795"/>
                  <a:pt x="475929" y="730684"/>
                </a:cubicBezTo>
                <a:lnTo>
                  <a:pt x="495560" y="630304"/>
                </a:lnTo>
                <a:lnTo>
                  <a:pt x="466925" y="630304"/>
                </a:lnTo>
                <a:lnTo>
                  <a:pt x="472249" y="603732"/>
                </a:lnTo>
                <a:lnTo>
                  <a:pt x="500468" y="603732"/>
                </a:lnTo>
                <a:lnTo>
                  <a:pt x="509060" y="559089"/>
                </a:lnTo>
                <a:close/>
                <a:moveTo>
                  <a:pt x="9586425" y="525913"/>
                </a:moveTo>
                <a:lnTo>
                  <a:pt x="9623689" y="525913"/>
                </a:lnTo>
                <a:lnTo>
                  <a:pt x="9687160" y="682371"/>
                </a:lnTo>
                <a:cubicBezTo>
                  <a:pt x="9693004" y="697713"/>
                  <a:pt x="9697798" y="711468"/>
                  <a:pt x="9701543" y="723635"/>
                </a:cubicBezTo>
                <a:cubicBezTo>
                  <a:pt x="9705288" y="735803"/>
                  <a:pt x="9708547" y="747715"/>
                  <a:pt x="9711321" y="759371"/>
                </a:cubicBezTo>
                <a:lnTo>
                  <a:pt x="9712139" y="758961"/>
                </a:lnTo>
                <a:cubicBezTo>
                  <a:pt x="9712898" y="746837"/>
                  <a:pt x="9714145" y="734121"/>
                  <a:pt x="9715876" y="720813"/>
                </a:cubicBezTo>
                <a:cubicBezTo>
                  <a:pt x="9717609" y="707505"/>
                  <a:pt x="9720184" y="691397"/>
                  <a:pt x="9723606" y="672490"/>
                </a:cubicBezTo>
                <a:lnTo>
                  <a:pt x="9751451" y="525913"/>
                </a:lnTo>
                <a:lnTo>
                  <a:pt x="9783799" y="525913"/>
                </a:lnTo>
                <a:lnTo>
                  <a:pt x="9730976" y="801916"/>
                </a:lnTo>
                <a:lnTo>
                  <a:pt x="9697397" y="801916"/>
                </a:lnTo>
                <a:lnTo>
                  <a:pt x="9634745" y="645867"/>
                </a:lnTo>
                <a:cubicBezTo>
                  <a:pt x="9628141" y="629297"/>
                  <a:pt x="9622921" y="615030"/>
                  <a:pt x="9619082" y="603067"/>
                </a:cubicBezTo>
                <a:cubicBezTo>
                  <a:pt x="9615243" y="591104"/>
                  <a:pt x="9611864" y="578885"/>
                  <a:pt x="9608947" y="566410"/>
                </a:cubicBezTo>
                <a:lnTo>
                  <a:pt x="9607718" y="566819"/>
                </a:lnTo>
                <a:cubicBezTo>
                  <a:pt x="9606302" y="579541"/>
                  <a:pt x="9604425" y="593212"/>
                  <a:pt x="9602088" y="607832"/>
                </a:cubicBezTo>
                <a:cubicBezTo>
                  <a:pt x="9599750" y="622451"/>
                  <a:pt x="9596850" y="639098"/>
                  <a:pt x="9593386" y="657772"/>
                </a:cubicBezTo>
                <a:lnTo>
                  <a:pt x="9565950" y="801916"/>
                </a:lnTo>
                <a:lnTo>
                  <a:pt x="9534009" y="801916"/>
                </a:lnTo>
                <a:close/>
                <a:moveTo>
                  <a:pt x="8859982" y="525913"/>
                </a:moveTo>
                <a:lnTo>
                  <a:pt x="8894788" y="525913"/>
                </a:lnTo>
                <a:lnTo>
                  <a:pt x="8914853" y="702850"/>
                </a:lnTo>
                <a:cubicBezTo>
                  <a:pt x="8916482" y="716681"/>
                  <a:pt x="8917728" y="728337"/>
                  <a:pt x="8918589" y="737817"/>
                </a:cubicBezTo>
                <a:cubicBezTo>
                  <a:pt x="8919451" y="747297"/>
                  <a:pt x="8919980" y="756393"/>
                  <a:pt x="8920176" y="765105"/>
                </a:cubicBezTo>
                <a:lnTo>
                  <a:pt x="8921404" y="765105"/>
                </a:lnTo>
                <a:cubicBezTo>
                  <a:pt x="8924766" y="756615"/>
                  <a:pt x="8928792" y="746973"/>
                  <a:pt x="8933484" y="736179"/>
                </a:cubicBezTo>
                <a:cubicBezTo>
                  <a:pt x="8938176" y="725385"/>
                  <a:pt x="8944250" y="712773"/>
                  <a:pt x="8951706" y="698344"/>
                </a:cubicBezTo>
                <a:lnTo>
                  <a:pt x="9039335" y="525913"/>
                </a:lnTo>
                <a:lnTo>
                  <a:pt x="9077005" y="525913"/>
                </a:lnTo>
                <a:lnTo>
                  <a:pt x="8931641" y="801916"/>
                </a:lnTo>
                <a:lnTo>
                  <a:pt x="8894379" y="801916"/>
                </a:lnTo>
                <a:close/>
                <a:moveTo>
                  <a:pt x="9123264" y="525504"/>
                </a:moveTo>
                <a:cubicBezTo>
                  <a:pt x="9129468" y="525623"/>
                  <a:pt x="9134344" y="527634"/>
                  <a:pt x="9137889" y="531538"/>
                </a:cubicBezTo>
                <a:cubicBezTo>
                  <a:pt x="9141434" y="535441"/>
                  <a:pt x="9143241" y="540521"/>
                  <a:pt x="9143309" y="546777"/>
                </a:cubicBezTo>
                <a:cubicBezTo>
                  <a:pt x="9142994" y="553638"/>
                  <a:pt x="9140761" y="559144"/>
                  <a:pt x="9136610" y="563294"/>
                </a:cubicBezTo>
                <a:cubicBezTo>
                  <a:pt x="9132459" y="567445"/>
                  <a:pt x="9127057" y="569576"/>
                  <a:pt x="9120400" y="569687"/>
                </a:cubicBezTo>
                <a:cubicBezTo>
                  <a:pt x="9114392" y="569567"/>
                  <a:pt x="9109637" y="567556"/>
                  <a:pt x="9106134" y="563652"/>
                </a:cubicBezTo>
                <a:cubicBezTo>
                  <a:pt x="9102631" y="559749"/>
                  <a:pt x="9100842" y="554669"/>
                  <a:pt x="9100765" y="548413"/>
                </a:cubicBezTo>
                <a:cubicBezTo>
                  <a:pt x="9100935" y="541731"/>
                  <a:pt x="9103151" y="536277"/>
                  <a:pt x="9107412" y="532049"/>
                </a:cubicBezTo>
                <a:cubicBezTo>
                  <a:pt x="9111673" y="527822"/>
                  <a:pt x="9116957" y="525640"/>
                  <a:pt x="9123264" y="525504"/>
                </a:cubicBezTo>
                <a:close/>
                <a:moveTo>
                  <a:pt x="8751789" y="525504"/>
                </a:moveTo>
                <a:cubicBezTo>
                  <a:pt x="8757994" y="525623"/>
                  <a:pt x="8762869" y="527634"/>
                  <a:pt x="8766414" y="531538"/>
                </a:cubicBezTo>
                <a:cubicBezTo>
                  <a:pt x="8769959" y="535441"/>
                  <a:pt x="8771766" y="540521"/>
                  <a:pt x="8771834" y="546777"/>
                </a:cubicBezTo>
                <a:cubicBezTo>
                  <a:pt x="8771519" y="553638"/>
                  <a:pt x="8769286" y="559144"/>
                  <a:pt x="8765135" y="563294"/>
                </a:cubicBezTo>
                <a:cubicBezTo>
                  <a:pt x="8760984" y="567445"/>
                  <a:pt x="8755582" y="569576"/>
                  <a:pt x="8748925" y="569687"/>
                </a:cubicBezTo>
                <a:cubicBezTo>
                  <a:pt x="8742917" y="569567"/>
                  <a:pt x="8738161" y="567556"/>
                  <a:pt x="8734659" y="563652"/>
                </a:cubicBezTo>
                <a:cubicBezTo>
                  <a:pt x="8731156" y="559749"/>
                  <a:pt x="8729367" y="554669"/>
                  <a:pt x="8729290" y="548413"/>
                </a:cubicBezTo>
                <a:cubicBezTo>
                  <a:pt x="8729460" y="541731"/>
                  <a:pt x="8731676" y="536277"/>
                  <a:pt x="8735937" y="532049"/>
                </a:cubicBezTo>
                <a:cubicBezTo>
                  <a:pt x="8740198" y="527822"/>
                  <a:pt x="8745482" y="525640"/>
                  <a:pt x="8751789" y="525504"/>
                </a:cubicBezTo>
                <a:close/>
                <a:moveTo>
                  <a:pt x="9254976" y="520998"/>
                </a:moveTo>
                <a:lnTo>
                  <a:pt x="9279154" y="520998"/>
                </a:lnTo>
                <a:lnTo>
                  <a:pt x="9307388" y="579516"/>
                </a:lnTo>
                <a:lnTo>
                  <a:pt x="9282022" y="579516"/>
                </a:lnTo>
                <a:lnTo>
                  <a:pt x="9264401" y="541868"/>
                </a:lnTo>
                <a:lnTo>
                  <a:pt x="9263581" y="541868"/>
                </a:lnTo>
                <a:lnTo>
                  <a:pt x="9234896" y="579516"/>
                </a:lnTo>
                <a:lnTo>
                  <a:pt x="9207440" y="579516"/>
                </a:lnTo>
                <a:close/>
                <a:moveTo>
                  <a:pt x="8538849" y="520998"/>
                </a:moveTo>
                <a:lnTo>
                  <a:pt x="8576957" y="520998"/>
                </a:lnTo>
                <a:lnTo>
                  <a:pt x="8604410" y="579516"/>
                </a:lnTo>
                <a:lnTo>
                  <a:pt x="8579824" y="579516"/>
                </a:lnTo>
                <a:close/>
                <a:moveTo>
                  <a:pt x="6893835" y="520998"/>
                </a:moveTo>
                <a:lnTo>
                  <a:pt x="6932308" y="520998"/>
                </a:lnTo>
                <a:lnTo>
                  <a:pt x="6959322" y="579516"/>
                </a:lnTo>
                <a:lnTo>
                  <a:pt x="6935174" y="579516"/>
                </a:lnTo>
                <a:close/>
                <a:moveTo>
                  <a:pt x="5515643" y="520998"/>
                </a:moveTo>
                <a:lnTo>
                  <a:pt x="5540229" y="520998"/>
                </a:lnTo>
                <a:lnTo>
                  <a:pt x="5568065" y="579516"/>
                </a:lnTo>
                <a:lnTo>
                  <a:pt x="5542687" y="579516"/>
                </a:lnTo>
                <a:lnTo>
                  <a:pt x="5525068" y="541868"/>
                </a:lnTo>
                <a:lnTo>
                  <a:pt x="5524248" y="541868"/>
                </a:lnTo>
                <a:lnTo>
                  <a:pt x="5495565" y="579516"/>
                </a:lnTo>
                <a:lnTo>
                  <a:pt x="5468111" y="579516"/>
                </a:lnTo>
                <a:close/>
                <a:moveTo>
                  <a:pt x="4804134" y="520998"/>
                </a:moveTo>
                <a:lnTo>
                  <a:pt x="4842655" y="520998"/>
                </a:lnTo>
                <a:lnTo>
                  <a:pt x="4869669" y="579516"/>
                </a:lnTo>
                <a:lnTo>
                  <a:pt x="4845114" y="579516"/>
                </a:lnTo>
                <a:close/>
                <a:moveTo>
                  <a:pt x="1977749" y="520998"/>
                </a:moveTo>
                <a:lnTo>
                  <a:pt x="2018687" y="520998"/>
                </a:lnTo>
                <a:lnTo>
                  <a:pt x="1964255" y="579516"/>
                </a:lnTo>
                <a:lnTo>
                  <a:pt x="1937631" y="579516"/>
                </a:lnTo>
                <a:close/>
                <a:moveTo>
                  <a:pt x="875316" y="520998"/>
                </a:moveTo>
                <a:lnTo>
                  <a:pt x="913827" y="520998"/>
                </a:lnTo>
                <a:lnTo>
                  <a:pt x="941278" y="579516"/>
                </a:lnTo>
                <a:lnTo>
                  <a:pt x="916695" y="579516"/>
                </a:lnTo>
                <a:close/>
                <a:moveTo>
                  <a:pt x="10663751" y="518131"/>
                </a:moveTo>
                <a:lnTo>
                  <a:pt x="10689976" y="518131"/>
                </a:lnTo>
                <a:lnTo>
                  <a:pt x="10715773" y="576681"/>
                </a:lnTo>
                <a:lnTo>
                  <a:pt x="10689976" y="576681"/>
                </a:lnTo>
                <a:lnTo>
                  <a:pt x="10674814" y="538151"/>
                </a:lnTo>
                <a:lnTo>
                  <a:pt x="10673995" y="538151"/>
                </a:lnTo>
                <a:lnTo>
                  <a:pt x="10647770" y="576681"/>
                </a:lnTo>
                <a:lnTo>
                  <a:pt x="10620316" y="576681"/>
                </a:lnTo>
                <a:close/>
                <a:moveTo>
                  <a:pt x="3910222" y="518131"/>
                </a:moveTo>
                <a:lnTo>
                  <a:pt x="3936448" y="518131"/>
                </a:lnTo>
                <a:lnTo>
                  <a:pt x="3962228" y="576681"/>
                </a:lnTo>
                <a:lnTo>
                  <a:pt x="3936448" y="576681"/>
                </a:lnTo>
                <a:lnTo>
                  <a:pt x="3921286" y="538151"/>
                </a:lnTo>
                <a:lnTo>
                  <a:pt x="3920057" y="538151"/>
                </a:lnTo>
                <a:lnTo>
                  <a:pt x="3894240" y="576681"/>
                </a:lnTo>
                <a:lnTo>
                  <a:pt x="3866784" y="576681"/>
                </a:lnTo>
                <a:close/>
                <a:moveTo>
                  <a:pt x="300248" y="518131"/>
                </a:moveTo>
                <a:lnTo>
                  <a:pt x="326474" y="518131"/>
                </a:lnTo>
                <a:lnTo>
                  <a:pt x="352253" y="576681"/>
                </a:lnTo>
                <a:lnTo>
                  <a:pt x="326474" y="576681"/>
                </a:lnTo>
                <a:lnTo>
                  <a:pt x="311312" y="538151"/>
                </a:lnTo>
                <a:lnTo>
                  <a:pt x="310083" y="538151"/>
                </a:lnTo>
                <a:lnTo>
                  <a:pt x="284266" y="576681"/>
                </a:lnTo>
                <a:lnTo>
                  <a:pt x="256809" y="576681"/>
                </a:lnTo>
                <a:close/>
                <a:moveTo>
                  <a:pt x="5235149" y="511169"/>
                </a:moveTo>
                <a:lnTo>
                  <a:pt x="5269143" y="511169"/>
                </a:lnTo>
                <a:lnTo>
                  <a:pt x="5244568" y="638905"/>
                </a:lnTo>
                <a:lnTo>
                  <a:pt x="5245388" y="638905"/>
                </a:lnTo>
                <a:cubicBezTo>
                  <a:pt x="5253818" y="626689"/>
                  <a:pt x="5263989" y="617059"/>
                  <a:pt x="5275901" y="610013"/>
                </a:cubicBezTo>
                <a:cubicBezTo>
                  <a:pt x="5287813" y="602967"/>
                  <a:pt x="5301260" y="599372"/>
                  <a:pt x="5316244" y="599227"/>
                </a:cubicBezTo>
                <a:cubicBezTo>
                  <a:pt x="5328140" y="598988"/>
                  <a:pt x="5339137" y="602942"/>
                  <a:pt x="5349236" y="611089"/>
                </a:cubicBezTo>
                <a:cubicBezTo>
                  <a:pt x="5359335" y="619236"/>
                  <a:pt x="5364704" y="633013"/>
                  <a:pt x="5365342" y="652421"/>
                </a:cubicBezTo>
                <a:cubicBezTo>
                  <a:pt x="5365333" y="657839"/>
                  <a:pt x="5365044" y="663488"/>
                  <a:pt x="5364473" y="669367"/>
                </a:cubicBezTo>
                <a:cubicBezTo>
                  <a:pt x="5363902" y="675246"/>
                  <a:pt x="5363101" y="680792"/>
                  <a:pt x="5362071" y="686006"/>
                </a:cubicBezTo>
                <a:lnTo>
                  <a:pt x="5339986" y="801916"/>
                </a:lnTo>
                <a:lnTo>
                  <a:pt x="5306005" y="801916"/>
                </a:lnTo>
                <a:lnTo>
                  <a:pt x="5328122" y="687644"/>
                </a:lnTo>
                <a:cubicBezTo>
                  <a:pt x="5328762" y="683966"/>
                  <a:pt x="5329325" y="679854"/>
                  <a:pt x="5329811" y="675306"/>
                </a:cubicBezTo>
                <a:cubicBezTo>
                  <a:pt x="5330298" y="670758"/>
                  <a:pt x="5330554" y="665723"/>
                  <a:pt x="5330579" y="660203"/>
                </a:cubicBezTo>
                <a:cubicBezTo>
                  <a:pt x="5330682" y="650774"/>
                  <a:pt x="5328327" y="643009"/>
                  <a:pt x="5323515" y="636908"/>
                </a:cubicBezTo>
                <a:cubicBezTo>
                  <a:pt x="5318702" y="630807"/>
                  <a:pt x="5310817" y="627650"/>
                  <a:pt x="5299862" y="627437"/>
                </a:cubicBezTo>
                <a:cubicBezTo>
                  <a:pt x="5286089" y="627786"/>
                  <a:pt x="5272574" y="634766"/>
                  <a:pt x="5259313" y="648376"/>
                </a:cubicBezTo>
                <a:cubicBezTo>
                  <a:pt x="5246053" y="661986"/>
                  <a:pt x="5237043" y="680127"/>
                  <a:pt x="5232281" y="702798"/>
                </a:cubicBezTo>
                <a:lnTo>
                  <a:pt x="5213851" y="801916"/>
                </a:lnTo>
                <a:lnTo>
                  <a:pt x="5179856" y="801916"/>
                </a:lnTo>
                <a:close/>
                <a:moveTo>
                  <a:pt x="3766067" y="511169"/>
                </a:moveTo>
                <a:lnTo>
                  <a:pt x="3800061" y="511169"/>
                </a:lnTo>
                <a:lnTo>
                  <a:pt x="3791869" y="553764"/>
                </a:lnTo>
                <a:lnTo>
                  <a:pt x="3824636" y="553764"/>
                </a:lnTo>
                <a:lnTo>
                  <a:pt x="3820540" y="575421"/>
                </a:lnTo>
                <a:lnTo>
                  <a:pt x="3787774" y="575421"/>
                </a:lnTo>
                <a:lnTo>
                  <a:pt x="3756646" y="739251"/>
                </a:lnTo>
                <a:cubicBezTo>
                  <a:pt x="3754573" y="749618"/>
                  <a:pt x="3752781" y="760216"/>
                  <a:pt x="3751271" y="771044"/>
                </a:cubicBezTo>
                <a:cubicBezTo>
                  <a:pt x="3749760" y="781872"/>
                  <a:pt x="3748685" y="792163"/>
                  <a:pt x="3748045" y="801916"/>
                </a:cubicBezTo>
                <a:lnTo>
                  <a:pt x="3716918" y="801916"/>
                </a:lnTo>
                <a:lnTo>
                  <a:pt x="3722242" y="762642"/>
                </a:lnTo>
                <a:lnTo>
                  <a:pt x="3721423" y="762642"/>
                </a:lnTo>
                <a:cubicBezTo>
                  <a:pt x="3712335" y="776823"/>
                  <a:pt x="3701737" y="787650"/>
                  <a:pt x="3689629" y="795123"/>
                </a:cubicBezTo>
                <a:cubicBezTo>
                  <a:pt x="3677521" y="802596"/>
                  <a:pt x="3664364" y="806362"/>
                  <a:pt x="3650157" y="806421"/>
                </a:cubicBezTo>
                <a:cubicBezTo>
                  <a:pt x="3630850" y="805954"/>
                  <a:pt x="3616151" y="799016"/>
                  <a:pt x="3606059" y="785607"/>
                </a:cubicBezTo>
                <a:cubicBezTo>
                  <a:pt x="3595967" y="772198"/>
                  <a:pt x="3590888" y="755120"/>
                  <a:pt x="3590821" y="734372"/>
                </a:cubicBezTo>
                <a:cubicBezTo>
                  <a:pt x="3591035" y="710518"/>
                  <a:pt x="3596425" y="688399"/>
                  <a:pt x="3606993" y="668014"/>
                </a:cubicBezTo>
                <a:cubicBezTo>
                  <a:pt x="3617560" y="647629"/>
                  <a:pt x="3632018" y="631159"/>
                  <a:pt x="3650367" y="618605"/>
                </a:cubicBezTo>
                <a:cubicBezTo>
                  <a:pt x="3668717" y="606050"/>
                  <a:pt x="3689671" y="599591"/>
                  <a:pt x="3713232" y="599227"/>
                </a:cubicBezTo>
                <a:cubicBezTo>
                  <a:pt x="3719716" y="599261"/>
                  <a:pt x="3726098" y="599908"/>
                  <a:pt x="3732379" y="601169"/>
                </a:cubicBezTo>
                <a:cubicBezTo>
                  <a:pt x="3738659" y="602429"/>
                  <a:pt x="3744017" y="604099"/>
                  <a:pt x="3748455" y="606177"/>
                </a:cubicBezTo>
                <a:lnTo>
                  <a:pt x="3754189" y="575421"/>
                </a:lnTo>
                <a:lnTo>
                  <a:pt x="3674322" y="575421"/>
                </a:lnTo>
                <a:lnTo>
                  <a:pt x="3678418" y="553764"/>
                </a:lnTo>
                <a:lnTo>
                  <a:pt x="3758285" y="553764"/>
                </a:lnTo>
                <a:close/>
                <a:moveTo>
                  <a:pt x="3139650" y="511169"/>
                </a:moveTo>
                <a:lnTo>
                  <a:pt x="3173645" y="511169"/>
                </a:lnTo>
                <a:lnTo>
                  <a:pt x="3149070" y="638905"/>
                </a:lnTo>
                <a:lnTo>
                  <a:pt x="3149890" y="638905"/>
                </a:lnTo>
                <a:cubicBezTo>
                  <a:pt x="3158320" y="626689"/>
                  <a:pt x="3168491" y="617059"/>
                  <a:pt x="3180403" y="610013"/>
                </a:cubicBezTo>
                <a:cubicBezTo>
                  <a:pt x="3192314" y="602967"/>
                  <a:pt x="3205762" y="599372"/>
                  <a:pt x="3220746" y="599227"/>
                </a:cubicBezTo>
                <a:cubicBezTo>
                  <a:pt x="3232641" y="598988"/>
                  <a:pt x="3243639" y="602942"/>
                  <a:pt x="3253737" y="611089"/>
                </a:cubicBezTo>
                <a:cubicBezTo>
                  <a:pt x="3263836" y="619236"/>
                  <a:pt x="3269204" y="633013"/>
                  <a:pt x="3269843" y="652421"/>
                </a:cubicBezTo>
                <a:cubicBezTo>
                  <a:pt x="3269835" y="657839"/>
                  <a:pt x="3269546" y="663488"/>
                  <a:pt x="3268975" y="669367"/>
                </a:cubicBezTo>
                <a:cubicBezTo>
                  <a:pt x="3268404" y="675246"/>
                  <a:pt x="3267603" y="680792"/>
                  <a:pt x="3266572" y="686006"/>
                </a:cubicBezTo>
                <a:lnTo>
                  <a:pt x="3244488" y="801916"/>
                </a:lnTo>
                <a:lnTo>
                  <a:pt x="3210506" y="801916"/>
                </a:lnTo>
                <a:lnTo>
                  <a:pt x="3232623" y="687644"/>
                </a:lnTo>
                <a:cubicBezTo>
                  <a:pt x="3233263" y="683966"/>
                  <a:pt x="3233826" y="679854"/>
                  <a:pt x="3234313" y="675306"/>
                </a:cubicBezTo>
                <a:cubicBezTo>
                  <a:pt x="3234799" y="670758"/>
                  <a:pt x="3235055" y="665723"/>
                  <a:pt x="3235081" y="660203"/>
                </a:cubicBezTo>
                <a:cubicBezTo>
                  <a:pt x="3235183" y="650774"/>
                  <a:pt x="3232828" y="643009"/>
                  <a:pt x="3228015" y="636908"/>
                </a:cubicBezTo>
                <a:cubicBezTo>
                  <a:pt x="3223203" y="630807"/>
                  <a:pt x="3215319" y="627650"/>
                  <a:pt x="3204362" y="627437"/>
                </a:cubicBezTo>
                <a:cubicBezTo>
                  <a:pt x="3190590" y="627786"/>
                  <a:pt x="3177075" y="634766"/>
                  <a:pt x="3163814" y="648376"/>
                </a:cubicBezTo>
                <a:cubicBezTo>
                  <a:pt x="3150554" y="661986"/>
                  <a:pt x="3141544" y="680127"/>
                  <a:pt x="3136783" y="702798"/>
                </a:cubicBezTo>
                <a:lnTo>
                  <a:pt x="3118351" y="801916"/>
                </a:lnTo>
                <a:lnTo>
                  <a:pt x="3084357" y="801916"/>
                </a:lnTo>
                <a:close/>
                <a:moveTo>
                  <a:pt x="2282400" y="511169"/>
                </a:moveTo>
                <a:lnTo>
                  <a:pt x="2316394" y="511169"/>
                </a:lnTo>
                <a:lnTo>
                  <a:pt x="2291820" y="638905"/>
                </a:lnTo>
                <a:lnTo>
                  <a:pt x="2292639" y="638905"/>
                </a:lnTo>
                <a:cubicBezTo>
                  <a:pt x="2301069" y="626689"/>
                  <a:pt x="2311241" y="617059"/>
                  <a:pt x="2323152" y="610013"/>
                </a:cubicBezTo>
                <a:cubicBezTo>
                  <a:pt x="2335064" y="602967"/>
                  <a:pt x="2348512" y="599372"/>
                  <a:pt x="2363495" y="599227"/>
                </a:cubicBezTo>
                <a:cubicBezTo>
                  <a:pt x="2375392" y="598988"/>
                  <a:pt x="2386389" y="602942"/>
                  <a:pt x="2396488" y="611089"/>
                </a:cubicBezTo>
                <a:cubicBezTo>
                  <a:pt x="2406586" y="619236"/>
                  <a:pt x="2411955" y="633013"/>
                  <a:pt x="2412594" y="652421"/>
                </a:cubicBezTo>
                <a:cubicBezTo>
                  <a:pt x="2412585" y="657839"/>
                  <a:pt x="2412295" y="663488"/>
                  <a:pt x="2411724" y="669367"/>
                </a:cubicBezTo>
                <a:cubicBezTo>
                  <a:pt x="2411154" y="675246"/>
                  <a:pt x="2410352" y="680792"/>
                  <a:pt x="2409322" y="686006"/>
                </a:cubicBezTo>
                <a:lnTo>
                  <a:pt x="2387237" y="801916"/>
                </a:lnTo>
                <a:lnTo>
                  <a:pt x="2353256" y="801916"/>
                </a:lnTo>
                <a:lnTo>
                  <a:pt x="2375373" y="687644"/>
                </a:lnTo>
                <a:cubicBezTo>
                  <a:pt x="2376013" y="683966"/>
                  <a:pt x="2376576" y="679854"/>
                  <a:pt x="2377062" y="675306"/>
                </a:cubicBezTo>
                <a:cubicBezTo>
                  <a:pt x="2377549" y="670758"/>
                  <a:pt x="2377805" y="665723"/>
                  <a:pt x="2377831" y="660203"/>
                </a:cubicBezTo>
                <a:cubicBezTo>
                  <a:pt x="2377933" y="650774"/>
                  <a:pt x="2375578" y="643009"/>
                  <a:pt x="2370765" y="636908"/>
                </a:cubicBezTo>
                <a:cubicBezTo>
                  <a:pt x="2365953" y="630807"/>
                  <a:pt x="2358068" y="627650"/>
                  <a:pt x="2347112" y="627437"/>
                </a:cubicBezTo>
                <a:cubicBezTo>
                  <a:pt x="2333340" y="627786"/>
                  <a:pt x="2319824" y="634766"/>
                  <a:pt x="2306564" y="648376"/>
                </a:cubicBezTo>
                <a:cubicBezTo>
                  <a:pt x="2293305" y="661986"/>
                  <a:pt x="2284294" y="680127"/>
                  <a:pt x="2279532" y="702798"/>
                </a:cubicBezTo>
                <a:lnTo>
                  <a:pt x="2261102" y="801916"/>
                </a:lnTo>
                <a:lnTo>
                  <a:pt x="2227107" y="801916"/>
                </a:lnTo>
                <a:close/>
                <a:moveTo>
                  <a:pt x="1663274" y="511169"/>
                </a:moveTo>
                <a:lnTo>
                  <a:pt x="1697269" y="511169"/>
                </a:lnTo>
                <a:lnTo>
                  <a:pt x="1672695" y="638905"/>
                </a:lnTo>
                <a:lnTo>
                  <a:pt x="1673514" y="638905"/>
                </a:lnTo>
                <a:cubicBezTo>
                  <a:pt x="1681945" y="626689"/>
                  <a:pt x="1692116" y="617059"/>
                  <a:pt x="1704027" y="610013"/>
                </a:cubicBezTo>
                <a:cubicBezTo>
                  <a:pt x="1715939" y="602967"/>
                  <a:pt x="1729386" y="599372"/>
                  <a:pt x="1744370" y="599227"/>
                </a:cubicBezTo>
                <a:cubicBezTo>
                  <a:pt x="1756266" y="598988"/>
                  <a:pt x="1767263" y="602942"/>
                  <a:pt x="1777363" y="611089"/>
                </a:cubicBezTo>
                <a:cubicBezTo>
                  <a:pt x="1787461" y="619236"/>
                  <a:pt x="1792829" y="633013"/>
                  <a:pt x="1793468" y="652421"/>
                </a:cubicBezTo>
                <a:cubicBezTo>
                  <a:pt x="1793460" y="657839"/>
                  <a:pt x="1793170" y="663488"/>
                  <a:pt x="1792599" y="669367"/>
                </a:cubicBezTo>
                <a:cubicBezTo>
                  <a:pt x="1792029" y="675246"/>
                  <a:pt x="1791227" y="680792"/>
                  <a:pt x="1790196" y="686006"/>
                </a:cubicBezTo>
                <a:lnTo>
                  <a:pt x="1768112" y="801916"/>
                </a:lnTo>
                <a:lnTo>
                  <a:pt x="1734131" y="801916"/>
                </a:lnTo>
                <a:lnTo>
                  <a:pt x="1756248" y="687644"/>
                </a:lnTo>
                <a:cubicBezTo>
                  <a:pt x="1756888" y="683966"/>
                  <a:pt x="1757451" y="679854"/>
                  <a:pt x="1757938" y="675306"/>
                </a:cubicBezTo>
                <a:cubicBezTo>
                  <a:pt x="1758424" y="670758"/>
                  <a:pt x="1758680" y="665723"/>
                  <a:pt x="1758705" y="660203"/>
                </a:cubicBezTo>
                <a:cubicBezTo>
                  <a:pt x="1758808" y="650774"/>
                  <a:pt x="1756453" y="643009"/>
                  <a:pt x="1751640" y="636908"/>
                </a:cubicBezTo>
                <a:cubicBezTo>
                  <a:pt x="1746828" y="630807"/>
                  <a:pt x="1738944" y="627650"/>
                  <a:pt x="1727987" y="627437"/>
                </a:cubicBezTo>
                <a:cubicBezTo>
                  <a:pt x="1714215" y="627786"/>
                  <a:pt x="1700700" y="634766"/>
                  <a:pt x="1687439" y="648376"/>
                </a:cubicBezTo>
                <a:cubicBezTo>
                  <a:pt x="1674179" y="661986"/>
                  <a:pt x="1665169" y="680127"/>
                  <a:pt x="1660408" y="702798"/>
                </a:cubicBezTo>
                <a:lnTo>
                  <a:pt x="1641977" y="801916"/>
                </a:lnTo>
                <a:lnTo>
                  <a:pt x="1607982" y="801916"/>
                </a:lnTo>
                <a:close/>
                <a:moveTo>
                  <a:pt x="634574" y="511169"/>
                </a:moveTo>
                <a:lnTo>
                  <a:pt x="668569" y="511169"/>
                </a:lnTo>
                <a:lnTo>
                  <a:pt x="643995" y="638905"/>
                </a:lnTo>
                <a:lnTo>
                  <a:pt x="644814" y="638905"/>
                </a:lnTo>
                <a:cubicBezTo>
                  <a:pt x="653244" y="626689"/>
                  <a:pt x="663415" y="617059"/>
                  <a:pt x="675327" y="610013"/>
                </a:cubicBezTo>
                <a:cubicBezTo>
                  <a:pt x="687239" y="602967"/>
                  <a:pt x="700686" y="599372"/>
                  <a:pt x="715670" y="599227"/>
                </a:cubicBezTo>
                <a:cubicBezTo>
                  <a:pt x="727566" y="598988"/>
                  <a:pt x="738563" y="602942"/>
                  <a:pt x="748662" y="611089"/>
                </a:cubicBezTo>
                <a:cubicBezTo>
                  <a:pt x="758761" y="619236"/>
                  <a:pt x="764129" y="633013"/>
                  <a:pt x="764768" y="652421"/>
                </a:cubicBezTo>
                <a:cubicBezTo>
                  <a:pt x="764759" y="657839"/>
                  <a:pt x="764470" y="663488"/>
                  <a:pt x="763899" y="669367"/>
                </a:cubicBezTo>
                <a:cubicBezTo>
                  <a:pt x="763328" y="675246"/>
                  <a:pt x="762527" y="680792"/>
                  <a:pt x="761496" y="686006"/>
                </a:cubicBezTo>
                <a:lnTo>
                  <a:pt x="739412" y="801916"/>
                </a:lnTo>
                <a:lnTo>
                  <a:pt x="705431" y="801916"/>
                </a:lnTo>
                <a:lnTo>
                  <a:pt x="727548" y="687644"/>
                </a:lnTo>
                <a:cubicBezTo>
                  <a:pt x="728188" y="683966"/>
                  <a:pt x="728751" y="679854"/>
                  <a:pt x="729237" y="675306"/>
                </a:cubicBezTo>
                <a:cubicBezTo>
                  <a:pt x="729724" y="670758"/>
                  <a:pt x="729980" y="665723"/>
                  <a:pt x="730005" y="660203"/>
                </a:cubicBezTo>
                <a:cubicBezTo>
                  <a:pt x="730108" y="650774"/>
                  <a:pt x="727753" y="643009"/>
                  <a:pt x="722940" y="636908"/>
                </a:cubicBezTo>
                <a:cubicBezTo>
                  <a:pt x="718128" y="630807"/>
                  <a:pt x="710243" y="627650"/>
                  <a:pt x="699287" y="627437"/>
                </a:cubicBezTo>
                <a:cubicBezTo>
                  <a:pt x="685515" y="627786"/>
                  <a:pt x="671999" y="634766"/>
                  <a:pt x="658739" y="648376"/>
                </a:cubicBezTo>
                <a:cubicBezTo>
                  <a:pt x="645479" y="661986"/>
                  <a:pt x="636469" y="680127"/>
                  <a:pt x="631707" y="702798"/>
                </a:cubicBezTo>
                <a:lnTo>
                  <a:pt x="613276" y="801916"/>
                </a:lnTo>
                <a:lnTo>
                  <a:pt x="579282" y="801916"/>
                </a:lnTo>
                <a:close/>
                <a:moveTo>
                  <a:pt x="63059" y="511169"/>
                </a:moveTo>
                <a:lnTo>
                  <a:pt x="97045" y="511169"/>
                </a:lnTo>
                <a:lnTo>
                  <a:pt x="62240" y="693406"/>
                </a:lnTo>
                <a:lnTo>
                  <a:pt x="63059" y="693406"/>
                </a:lnTo>
                <a:cubicBezTo>
                  <a:pt x="66207" y="689883"/>
                  <a:pt x="69432" y="686386"/>
                  <a:pt x="72733" y="682914"/>
                </a:cubicBezTo>
                <a:cubicBezTo>
                  <a:pt x="76034" y="679442"/>
                  <a:pt x="78952" y="676251"/>
                  <a:pt x="81485" y="673342"/>
                </a:cubicBezTo>
                <a:lnTo>
                  <a:pt x="151503" y="603732"/>
                </a:lnTo>
                <a:lnTo>
                  <a:pt x="193268" y="603732"/>
                </a:lnTo>
                <a:lnTo>
                  <a:pt x="106872" y="685217"/>
                </a:lnTo>
                <a:lnTo>
                  <a:pt x="166244" y="801916"/>
                </a:lnTo>
                <a:lnTo>
                  <a:pt x="128573" y="801916"/>
                </a:lnTo>
                <a:lnTo>
                  <a:pt x="81076" y="704053"/>
                </a:lnTo>
                <a:lnTo>
                  <a:pt x="56098" y="726573"/>
                </a:lnTo>
                <a:lnTo>
                  <a:pt x="41767" y="801916"/>
                </a:lnTo>
                <a:lnTo>
                  <a:pt x="8191" y="801916"/>
                </a:lnTo>
                <a:close/>
                <a:moveTo>
                  <a:pt x="10747271" y="485775"/>
                </a:moveTo>
                <a:lnTo>
                  <a:pt x="10780856" y="485775"/>
                </a:lnTo>
                <a:lnTo>
                  <a:pt x="10731314" y="538968"/>
                </a:lnTo>
                <a:lnTo>
                  <a:pt x="10710456" y="538968"/>
                </a:lnTo>
                <a:close/>
                <a:moveTo>
                  <a:pt x="3993742" y="485775"/>
                </a:moveTo>
                <a:lnTo>
                  <a:pt x="4027327" y="485775"/>
                </a:lnTo>
                <a:lnTo>
                  <a:pt x="3977769" y="538968"/>
                </a:lnTo>
                <a:lnTo>
                  <a:pt x="3956911" y="538968"/>
                </a:lnTo>
                <a:close/>
                <a:moveTo>
                  <a:pt x="383768" y="485775"/>
                </a:moveTo>
                <a:lnTo>
                  <a:pt x="417353" y="485775"/>
                </a:lnTo>
                <a:lnTo>
                  <a:pt x="367795" y="538968"/>
                </a:lnTo>
                <a:lnTo>
                  <a:pt x="346937" y="538968"/>
                </a:lnTo>
                <a:close/>
                <a:moveTo>
                  <a:pt x="10680345" y="348958"/>
                </a:moveTo>
                <a:cubicBezTo>
                  <a:pt x="10686012" y="349111"/>
                  <a:pt x="10690734" y="351157"/>
                  <a:pt x="10694509" y="355094"/>
                </a:cubicBezTo>
                <a:cubicBezTo>
                  <a:pt x="10698285" y="359031"/>
                  <a:pt x="10700245" y="363940"/>
                  <a:pt x="10700389" y="369821"/>
                </a:cubicBezTo>
                <a:cubicBezTo>
                  <a:pt x="10700279" y="375718"/>
                  <a:pt x="10698353" y="380695"/>
                  <a:pt x="10694612" y="384752"/>
                </a:cubicBezTo>
                <a:cubicBezTo>
                  <a:pt x="10690870" y="388809"/>
                  <a:pt x="10685978" y="390922"/>
                  <a:pt x="10679936" y="391093"/>
                </a:cubicBezTo>
                <a:cubicBezTo>
                  <a:pt x="10673877" y="390922"/>
                  <a:pt x="10668917" y="388809"/>
                  <a:pt x="10665056" y="384752"/>
                </a:cubicBezTo>
                <a:cubicBezTo>
                  <a:pt x="10661196" y="380695"/>
                  <a:pt x="10659201" y="375718"/>
                  <a:pt x="10659073" y="369821"/>
                </a:cubicBezTo>
                <a:cubicBezTo>
                  <a:pt x="10659218" y="363940"/>
                  <a:pt x="10661281" y="359031"/>
                  <a:pt x="10665261" y="355094"/>
                </a:cubicBezTo>
                <a:cubicBezTo>
                  <a:pt x="10669241" y="351157"/>
                  <a:pt x="10674269" y="349111"/>
                  <a:pt x="10680345" y="348958"/>
                </a:cubicBezTo>
                <a:close/>
                <a:moveTo>
                  <a:pt x="9785406" y="348958"/>
                </a:moveTo>
                <a:cubicBezTo>
                  <a:pt x="9791252" y="349111"/>
                  <a:pt x="9796023" y="351157"/>
                  <a:pt x="9799722" y="355094"/>
                </a:cubicBezTo>
                <a:cubicBezTo>
                  <a:pt x="9803421" y="359031"/>
                  <a:pt x="9805330" y="363940"/>
                  <a:pt x="9805448" y="369821"/>
                </a:cubicBezTo>
                <a:cubicBezTo>
                  <a:pt x="9805355" y="375718"/>
                  <a:pt x="9803497" y="380695"/>
                  <a:pt x="9799876" y="384752"/>
                </a:cubicBezTo>
                <a:cubicBezTo>
                  <a:pt x="9796254" y="388809"/>
                  <a:pt x="9791431" y="390922"/>
                  <a:pt x="9785406" y="391093"/>
                </a:cubicBezTo>
                <a:cubicBezTo>
                  <a:pt x="9779166" y="390922"/>
                  <a:pt x="9774155" y="388809"/>
                  <a:pt x="9770372" y="384752"/>
                </a:cubicBezTo>
                <a:cubicBezTo>
                  <a:pt x="9766588" y="380695"/>
                  <a:pt x="9764645" y="375718"/>
                  <a:pt x="9764543" y="369821"/>
                </a:cubicBezTo>
                <a:cubicBezTo>
                  <a:pt x="9764696" y="363940"/>
                  <a:pt x="9766742" y="359031"/>
                  <a:pt x="9770679" y="355094"/>
                </a:cubicBezTo>
                <a:cubicBezTo>
                  <a:pt x="9774617" y="351157"/>
                  <a:pt x="9779524" y="349111"/>
                  <a:pt x="9785406" y="348958"/>
                </a:cubicBezTo>
                <a:close/>
                <a:moveTo>
                  <a:pt x="8033624" y="348958"/>
                </a:moveTo>
                <a:cubicBezTo>
                  <a:pt x="8039470" y="349111"/>
                  <a:pt x="8044242" y="351157"/>
                  <a:pt x="8047942" y="355094"/>
                </a:cubicBezTo>
                <a:cubicBezTo>
                  <a:pt x="8051640" y="359031"/>
                  <a:pt x="8053548" y="363940"/>
                  <a:pt x="8053669" y="369821"/>
                </a:cubicBezTo>
                <a:cubicBezTo>
                  <a:pt x="8053582" y="375718"/>
                  <a:pt x="8051708" y="380695"/>
                  <a:pt x="8048044" y="384752"/>
                </a:cubicBezTo>
                <a:cubicBezTo>
                  <a:pt x="8044378" y="388809"/>
                  <a:pt x="8039436" y="390922"/>
                  <a:pt x="8033216" y="391093"/>
                </a:cubicBezTo>
                <a:cubicBezTo>
                  <a:pt x="8027172" y="390922"/>
                  <a:pt x="8022280" y="388809"/>
                  <a:pt x="8018540" y="384752"/>
                </a:cubicBezTo>
                <a:cubicBezTo>
                  <a:pt x="8014799" y="380695"/>
                  <a:pt x="8012872" y="375718"/>
                  <a:pt x="8012762" y="369821"/>
                </a:cubicBezTo>
                <a:cubicBezTo>
                  <a:pt x="8012890" y="363940"/>
                  <a:pt x="8014884" y="359031"/>
                  <a:pt x="8018744" y="355094"/>
                </a:cubicBezTo>
                <a:cubicBezTo>
                  <a:pt x="8022605" y="351157"/>
                  <a:pt x="8027564" y="349111"/>
                  <a:pt x="8033624" y="348958"/>
                </a:cubicBezTo>
                <a:close/>
                <a:moveTo>
                  <a:pt x="7216627" y="348958"/>
                </a:moveTo>
                <a:cubicBezTo>
                  <a:pt x="7222473" y="349111"/>
                  <a:pt x="7227246" y="351157"/>
                  <a:pt x="7230944" y="355094"/>
                </a:cubicBezTo>
                <a:cubicBezTo>
                  <a:pt x="7234643" y="359031"/>
                  <a:pt x="7236551" y="363940"/>
                  <a:pt x="7236671" y="369821"/>
                </a:cubicBezTo>
                <a:cubicBezTo>
                  <a:pt x="7236577" y="375718"/>
                  <a:pt x="7234720" y="380695"/>
                  <a:pt x="7231097" y="384752"/>
                </a:cubicBezTo>
                <a:cubicBezTo>
                  <a:pt x="7227476" y="388809"/>
                  <a:pt x="7222652" y="390922"/>
                  <a:pt x="7216627" y="391093"/>
                </a:cubicBezTo>
                <a:cubicBezTo>
                  <a:pt x="7210389" y="390922"/>
                  <a:pt x="7205378" y="388809"/>
                  <a:pt x="7201594" y="384752"/>
                </a:cubicBezTo>
                <a:cubicBezTo>
                  <a:pt x="7197810" y="380695"/>
                  <a:pt x="7195867" y="375718"/>
                  <a:pt x="7195765" y="369821"/>
                </a:cubicBezTo>
                <a:cubicBezTo>
                  <a:pt x="7195892" y="363940"/>
                  <a:pt x="7197886" y="359031"/>
                  <a:pt x="7201747" y="355094"/>
                </a:cubicBezTo>
                <a:cubicBezTo>
                  <a:pt x="7205608" y="351157"/>
                  <a:pt x="7210568" y="349111"/>
                  <a:pt x="7216627" y="348958"/>
                </a:cubicBezTo>
                <a:close/>
                <a:moveTo>
                  <a:pt x="4244828" y="348958"/>
                </a:moveTo>
                <a:cubicBezTo>
                  <a:pt x="4250674" y="349111"/>
                  <a:pt x="4255446" y="351157"/>
                  <a:pt x="4259145" y="355094"/>
                </a:cubicBezTo>
                <a:cubicBezTo>
                  <a:pt x="4262843" y="359031"/>
                  <a:pt x="4264753" y="363940"/>
                  <a:pt x="4264872" y="369821"/>
                </a:cubicBezTo>
                <a:cubicBezTo>
                  <a:pt x="4264778" y="375718"/>
                  <a:pt x="4262920" y="380695"/>
                  <a:pt x="4259298" y="384752"/>
                </a:cubicBezTo>
                <a:cubicBezTo>
                  <a:pt x="4255676" y="388809"/>
                  <a:pt x="4250853" y="390922"/>
                  <a:pt x="4244828" y="391093"/>
                </a:cubicBezTo>
                <a:cubicBezTo>
                  <a:pt x="4238589" y="390922"/>
                  <a:pt x="4233579" y="388809"/>
                  <a:pt x="4229794" y="384752"/>
                </a:cubicBezTo>
                <a:cubicBezTo>
                  <a:pt x="4226011" y="380695"/>
                  <a:pt x="4224068" y="375718"/>
                  <a:pt x="4223966" y="369821"/>
                </a:cubicBezTo>
                <a:cubicBezTo>
                  <a:pt x="4224093" y="363940"/>
                  <a:pt x="4226088" y="359031"/>
                  <a:pt x="4229948" y="355094"/>
                </a:cubicBezTo>
                <a:cubicBezTo>
                  <a:pt x="4233808" y="351157"/>
                  <a:pt x="4238768" y="349111"/>
                  <a:pt x="4244828" y="348958"/>
                </a:cubicBezTo>
                <a:close/>
                <a:moveTo>
                  <a:pt x="2720828" y="348958"/>
                </a:moveTo>
                <a:cubicBezTo>
                  <a:pt x="2726674" y="349111"/>
                  <a:pt x="2731447" y="351157"/>
                  <a:pt x="2735145" y="355094"/>
                </a:cubicBezTo>
                <a:cubicBezTo>
                  <a:pt x="2738844" y="359031"/>
                  <a:pt x="2740753" y="363940"/>
                  <a:pt x="2740873" y="369821"/>
                </a:cubicBezTo>
                <a:cubicBezTo>
                  <a:pt x="2740779" y="375718"/>
                  <a:pt x="2738921" y="380695"/>
                  <a:pt x="2735299" y="384752"/>
                </a:cubicBezTo>
                <a:cubicBezTo>
                  <a:pt x="2731677" y="388809"/>
                  <a:pt x="2726853" y="390922"/>
                  <a:pt x="2720828" y="391093"/>
                </a:cubicBezTo>
                <a:cubicBezTo>
                  <a:pt x="2714590" y="390922"/>
                  <a:pt x="2709579" y="388809"/>
                  <a:pt x="2705795" y="384752"/>
                </a:cubicBezTo>
                <a:cubicBezTo>
                  <a:pt x="2702012" y="380695"/>
                  <a:pt x="2700068" y="375718"/>
                  <a:pt x="2699966" y="369821"/>
                </a:cubicBezTo>
                <a:cubicBezTo>
                  <a:pt x="2700094" y="363940"/>
                  <a:pt x="2702088" y="359031"/>
                  <a:pt x="2705949" y="355094"/>
                </a:cubicBezTo>
                <a:cubicBezTo>
                  <a:pt x="2709809" y="351157"/>
                  <a:pt x="2714768" y="349111"/>
                  <a:pt x="2720828" y="348958"/>
                </a:cubicBezTo>
                <a:close/>
                <a:moveTo>
                  <a:pt x="1449987" y="264585"/>
                </a:moveTo>
                <a:cubicBezTo>
                  <a:pt x="1444941" y="276412"/>
                  <a:pt x="1439115" y="288738"/>
                  <a:pt x="1432507" y="301565"/>
                </a:cubicBezTo>
                <a:cubicBezTo>
                  <a:pt x="1425900" y="314392"/>
                  <a:pt x="1419316" y="326355"/>
                  <a:pt x="1412754" y="337453"/>
                </a:cubicBezTo>
                <a:cubicBezTo>
                  <a:pt x="1406193" y="348552"/>
                  <a:pt x="1400457" y="357421"/>
                  <a:pt x="1395548" y="364062"/>
                </a:cubicBezTo>
                <a:lnTo>
                  <a:pt x="1369352" y="366518"/>
                </a:lnTo>
                <a:cubicBezTo>
                  <a:pt x="1373675" y="358260"/>
                  <a:pt x="1378354" y="348440"/>
                  <a:pt x="1383390" y="337059"/>
                </a:cubicBezTo>
                <a:cubicBezTo>
                  <a:pt x="1388425" y="325677"/>
                  <a:pt x="1393256" y="313978"/>
                  <a:pt x="1397882" y="301959"/>
                </a:cubicBezTo>
                <a:cubicBezTo>
                  <a:pt x="1402509" y="289941"/>
                  <a:pt x="1406370" y="278848"/>
                  <a:pt x="1409465" y="268679"/>
                </a:cubicBezTo>
                <a:close/>
                <a:moveTo>
                  <a:pt x="9413022" y="141662"/>
                </a:moveTo>
                <a:cubicBezTo>
                  <a:pt x="9399080" y="141789"/>
                  <a:pt x="9385291" y="149216"/>
                  <a:pt x="9371655" y="163943"/>
                </a:cubicBezTo>
                <a:cubicBezTo>
                  <a:pt x="9358020" y="178669"/>
                  <a:pt x="9348327" y="199929"/>
                  <a:pt x="9342576" y="227724"/>
                </a:cubicBezTo>
                <a:lnTo>
                  <a:pt x="9332746" y="283012"/>
                </a:lnTo>
                <a:cubicBezTo>
                  <a:pt x="9337081" y="286521"/>
                  <a:pt x="9342440" y="289235"/>
                  <a:pt x="9348822" y="291155"/>
                </a:cubicBezTo>
                <a:cubicBezTo>
                  <a:pt x="9355204" y="293076"/>
                  <a:pt x="9362406" y="294049"/>
                  <a:pt x="9370427" y="294075"/>
                </a:cubicBezTo>
                <a:cubicBezTo>
                  <a:pt x="9385219" y="293723"/>
                  <a:pt x="9398685" y="288372"/>
                  <a:pt x="9410823" y="278020"/>
                </a:cubicBezTo>
                <a:cubicBezTo>
                  <a:pt x="9422961" y="267668"/>
                  <a:pt x="9432664" y="254426"/>
                  <a:pt x="9439934" y="238293"/>
                </a:cubicBezTo>
                <a:cubicBezTo>
                  <a:pt x="9447202" y="222160"/>
                  <a:pt x="9450929" y="205245"/>
                  <a:pt x="9451113" y="187549"/>
                </a:cubicBezTo>
                <a:cubicBezTo>
                  <a:pt x="9451318" y="176496"/>
                  <a:pt x="9448553" y="166236"/>
                  <a:pt x="9442819" y="156770"/>
                </a:cubicBezTo>
                <a:cubicBezTo>
                  <a:pt x="9437085" y="147304"/>
                  <a:pt x="9427153" y="142268"/>
                  <a:pt x="9413022" y="141662"/>
                </a:cubicBezTo>
                <a:close/>
                <a:moveTo>
                  <a:pt x="10292139" y="140842"/>
                </a:moveTo>
                <a:cubicBezTo>
                  <a:pt x="10276140" y="141138"/>
                  <a:pt x="10261810" y="146146"/>
                  <a:pt x="10249148" y="155865"/>
                </a:cubicBezTo>
                <a:cubicBezTo>
                  <a:pt x="10236486" y="165585"/>
                  <a:pt x="10226465" y="178240"/>
                  <a:pt x="10219083" y="193832"/>
                </a:cubicBezTo>
                <a:cubicBezTo>
                  <a:pt x="10211700" y="209424"/>
                  <a:pt x="10207927" y="226177"/>
                  <a:pt x="10207766" y="244090"/>
                </a:cubicBezTo>
                <a:cubicBezTo>
                  <a:pt x="10207502" y="256518"/>
                  <a:pt x="10210078" y="267614"/>
                  <a:pt x="10215497" y="277379"/>
                </a:cubicBezTo>
                <a:cubicBezTo>
                  <a:pt x="10220915" y="287144"/>
                  <a:pt x="10230762" y="292300"/>
                  <a:pt x="10245037" y="292846"/>
                </a:cubicBezTo>
                <a:cubicBezTo>
                  <a:pt x="10258732" y="292530"/>
                  <a:pt x="10271992" y="285685"/>
                  <a:pt x="10284817" y="272309"/>
                </a:cubicBezTo>
                <a:cubicBezTo>
                  <a:pt x="10297642" y="258934"/>
                  <a:pt x="10306499" y="240923"/>
                  <a:pt x="10311389" y="218278"/>
                </a:cubicBezTo>
                <a:lnTo>
                  <a:pt x="10324904" y="149037"/>
                </a:lnTo>
                <a:cubicBezTo>
                  <a:pt x="10321389" y="146724"/>
                  <a:pt x="10316850" y="144795"/>
                  <a:pt x="10311286" y="143250"/>
                </a:cubicBezTo>
                <a:cubicBezTo>
                  <a:pt x="10305723" y="141705"/>
                  <a:pt x="10299340" y="140902"/>
                  <a:pt x="10292139" y="140842"/>
                </a:cubicBezTo>
                <a:close/>
                <a:moveTo>
                  <a:pt x="2157790" y="140842"/>
                </a:moveTo>
                <a:cubicBezTo>
                  <a:pt x="2141159" y="141176"/>
                  <a:pt x="2126591" y="146245"/>
                  <a:pt x="2114087" y="156047"/>
                </a:cubicBezTo>
                <a:cubicBezTo>
                  <a:pt x="2101582" y="165850"/>
                  <a:pt x="2091808" y="178384"/>
                  <a:pt x="2084764" y="193650"/>
                </a:cubicBezTo>
                <a:cubicBezTo>
                  <a:pt x="2077720" y="208916"/>
                  <a:pt x="2074075" y="224910"/>
                  <a:pt x="2073826" y="241632"/>
                </a:cubicBezTo>
                <a:cubicBezTo>
                  <a:pt x="2073520" y="253113"/>
                  <a:pt x="2076080" y="263749"/>
                  <a:pt x="2081506" y="273539"/>
                </a:cubicBezTo>
                <a:cubicBezTo>
                  <a:pt x="2086933" y="283330"/>
                  <a:pt x="2097070" y="288537"/>
                  <a:pt x="2111917" y="289160"/>
                </a:cubicBezTo>
                <a:cubicBezTo>
                  <a:pt x="2121750" y="288945"/>
                  <a:pt x="2131211" y="285278"/>
                  <a:pt x="2140300" y="278158"/>
                </a:cubicBezTo>
                <a:cubicBezTo>
                  <a:pt x="2149389" y="271039"/>
                  <a:pt x="2157271" y="261757"/>
                  <a:pt x="2163948" y="250312"/>
                </a:cubicBezTo>
                <a:cubicBezTo>
                  <a:pt x="2170626" y="238868"/>
                  <a:pt x="2175262" y="226551"/>
                  <a:pt x="2177859" y="213362"/>
                </a:cubicBezTo>
                <a:lnTo>
                  <a:pt x="2190556" y="147397"/>
                </a:lnTo>
                <a:cubicBezTo>
                  <a:pt x="2187399" y="145869"/>
                  <a:pt x="2182961" y="144418"/>
                  <a:pt x="2177244" y="143044"/>
                </a:cubicBezTo>
                <a:cubicBezTo>
                  <a:pt x="2171528" y="141670"/>
                  <a:pt x="2165043" y="140936"/>
                  <a:pt x="2157790" y="140842"/>
                </a:cubicBezTo>
                <a:close/>
                <a:moveTo>
                  <a:pt x="10718032" y="140433"/>
                </a:moveTo>
                <a:cubicBezTo>
                  <a:pt x="10703734" y="140795"/>
                  <a:pt x="10691264" y="145853"/>
                  <a:pt x="10680623" y="155607"/>
                </a:cubicBezTo>
                <a:cubicBezTo>
                  <a:pt x="10669983" y="165362"/>
                  <a:pt x="10661732" y="177643"/>
                  <a:pt x="10655871" y="192451"/>
                </a:cubicBezTo>
                <a:cubicBezTo>
                  <a:pt x="10650011" y="207259"/>
                  <a:pt x="10647102" y="222423"/>
                  <a:pt x="10647145" y="237944"/>
                </a:cubicBezTo>
                <a:cubicBezTo>
                  <a:pt x="10647273" y="254427"/>
                  <a:pt x="10651421" y="267759"/>
                  <a:pt x="10659591" y="277942"/>
                </a:cubicBezTo>
                <a:cubicBezTo>
                  <a:pt x="10667761" y="288125"/>
                  <a:pt x="10679182" y="293366"/>
                  <a:pt x="10693857" y="293665"/>
                </a:cubicBezTo>
                <a:cubicBezTo>
                  <a:pt x="10707369" y="293314"/>
                  <a:pt x="10719408" y="288281"/>
                  <a:pt x="10729977" y="278566"/>
                </a:cubicBezTo>
                <a:cubicBezTo>
                  <a:pt x="10740544" y="268852"/>
                  <a:pt x="10748880" y="256566"/>
                  <a:pt x="10754986" y="241707"/>
                </a:cubicBezTo>
                <a:cubicBezTo>
                  <a:pt x="10761092" y="226849"/>
                  <a:pt x="10764207" y="211528"/>
                  <a:pt x="10764334" y="195744"/>
                </a:cubicBezTo>
                <a:cubicBezTo>
                  <a:pt x="10764423" y="187838"/>
                  <a:pt x="10763062" y="179659"/>
                  <a:pt x="10760252" y="171207"/>
                </a:cubicBezTo>
                <a:cubicBezTo>
                  <a:pt x="10757442" y="162754"/>
                  <a:pt x="10752652" y="155577"/>
                  <a:pt x="10745881" y="149674"/>
                </a:cubicBezTo>
                <a:cubicBezTo>
                  <a:pt x="10739109" y="143771"/>
                  <a:pt x="10729827" y="140691"/>
                  <a:pt x="10718032" y="140433"/>
                </a:cubicBezTo>
                <a:close/>
                <a:moveTo>
                  <a:pt x="8738689" y="140433"/>
                </a:moveTo>
                <a:cubicBezTo>
                  <a:pt x="8721418" y="140757"/>
                  <a:pt x="8705785" y="146073"/>
                  <a:pt x="8691790" y="156381"/>
                </a:cubicBezTo>
                <a:cubicBezTo>
                  <a:pt x="8677797" y="166690"/>
                  <a:pt x="8666626" y="180049"/>
                  <a:pt x="8658279" y="196457"/>
                </a:cubicBezTo>
                <a:cubicBezTo>
                  <a:pt x="8649931" y="212866"/>
                  <a:pt x="8645590" y="230382"/>
                  <a:pt x="8645257" y="249007"/>
                </a:cubicBezTo>
                <a:cubicBezTo>
                  <a:pt x="8645035" y="260513"/>
                  <a:pt x="8647425" y="270585"/>
                  <a:pt x="8652428" y="279223"/>
                </a:cubicBezTo>
                <a:cubicBezTo>
                  <a:pt x="8657431" y="287861"/>
                  <a:pt x="8666377" y="292402"/>
                  <a:pt x="8679270" y="292846"/>
                </a:cubicBezTo>
                <a:cubicBezTo>
                  <a:pt x="8694013" y="292411"/>
                  <a:pt x="8708270" y="284062"/>
                  <a:pt x="8722038" y="267800"/>
                </a:cubicBezTo>
                <a:cubicBezTo>
                  <a:pt x="8735806" y="251537"/>
                  <a:pt x="8745447" y="229970"/>
                  <a:pt x="8750961" y="203098"/>
                </a:cubicBezTo>
                <a:lnTo>
                  <a:pt x="8762410" y="143301"/>
                </a:lnTo>
                <a:cubicBezTo>
                  <a:pt x="8759991" y="142644"/>
                  <a:pt x="8756856" y="142012"/>
                  <a:pt x="8753005" y="141406"/>
                </a:cubicBezTo>
                <a:cubicBezTo>
                  <a:pt x="8749154" y="140800"/>
                  <a:pt x="8744382" y="140476"/>
                  <a:pt x="8738689" y="140433"/>
                </a:cubicBezTo>
                <a:close/>
                <a:moveTo>
                  <a:pt x="6243139" y="140433"/>
                </a:moveTo>
                <a:cubicBezTo>
                  <a:pt x="6225868" y="140757"/>
                  <a:pt x="6210235" y="146073"/>
                  <a:pt x="6196241" y="156381"/>
                </a:cubicBezTo>
                <a:cubicBezTo>
                  <a:pt x="6182247" y="166690"/>
                  <a:pt x="6171076" y="180049"/>
                  <a:pt x="6162729" y="196457"/>
                </a:cubicBezTo>
                <a:cubicBezTo>
                  <a:pt x="6154381" y="212866"/>
                  <a:pt x="6150040" y="230382"/>
                  <a:pt x="6149707" y="249007"/>
                </a:cubicBezTo>
                <a:cubicBezTo>
                  <a:pt x="6149485" y="260513"/>
                  <a:pt x="6151875" y="270585"/>
                  <a:pt x="6156878" y="279223"/>
                </a:cubicBezTo>
                <a:cubicBezTo>
                  <a:pt x="6161881" y="287861"/>
                  <a:pt x="6170828" y="292402"/>
                  <a:pt x="6183720" y="292846"/>
                </a:cubicBezTo>
                <a:cubicBezTo>
                  <a:pt x="6198464" y="292411"/>
                  <a:pt x="6212720" y="284062"/>
                  <a:pt x="6226488" y="267800"/>
                </a:cubicBezTo>
                <a:cubicBezTo>
                  <a:pt x="6240256" y="251537"/>
                  <a:pt x="6249898" y="229970"/>
                  <a:pt x="6255411" y="203098"/>
                </a:cubicBezTo>
                <a:lnTo>
                  <a:pt x="6266861" y="143301"/>
                </a:lnTo>
                <a:cubicBezTo>
                  <a:pt x="6264441" y="142644"/>
                  <a:pt x="6261306" y="142012"/>
                  <a:pt x="6257455" y="141406"/>
                </a:cubicBezTo>
                <a:cubicBezTo>
                  <a:pt x="6253604" y="140800"/>
                  <a:pt x="6248832" y="140476"/>
                  <a:pt x="6243139" y="140433"/>
                </a:cubicBezTo>
                <a:close/>
                <a:moveTo>
                  <a:pt x="5593583" y="140433"/>
                </a:moveTo>
                <a:cubicBezTo>
                  <a:pt x="5579284" y="140795"/>
                  <a:pt x="5566814" y="145853"/>
                  <a:pt x="5556174" y="155607"/>
                </a:cubicBezTo>
                <a:cubicBezTo>
                  <a:pt x="5545533" y="165362"/>
                  <a:pt x="5537282" y="177643"/>
                  <a:pt x="5531422" y="192451"/>
                </a:cubicBezTo>
                <a:cubicBezTo>
                  <a:pt x="5525561" y="207259"/>
                  <a:pt x="5522653" y="222423"/>
                  <a:pt x="5522695" y="237944"/>
                </a:cubicBezTo>
                <a:cubicBezTo>
                  <a:pt x="5522823" y="254427"/>
                  <a:pt x="5526972" y="267759"/>
                  <a:pt x="5535141" y="277942"/>
                </a:cubicBezTo>
                <a:cubicBezTo>
                  <a:pt x="5543311" y="288125"/>
                  <a:pt x="5554733" y="293366"/>
                  <a:pt x="5569407" y="293665"/>
                </a:cubicBezTo>
                <a:cubicBezTo>
                  <a:pt x="5582919" y="293314"/>
                  <a:pt x="5594959" y="288281"/>
                  <a:pt x="5605526" y="278566"/>
                </a:cubicBezTo>
                <a:cubicBezTo>
                  <a:pt x="5616094" y="268852"/>
                  <a:pt x="5624431" y="256566"/>
                  <a:pt x="5630536" y="241707"/>
                </a:cubicBezTo>
                <a:cubicBezTo>
                  <a:pt x="5636642" y="226849"/>
                  <a:pt x="5639758" y="211528"/>
                  <a:pt x="5639884" y="195744"/>
                </a:cubicBezTo>
                <a:cubicBezTo>
                  <a:pt x="5639973" y="187838"/>
                  <a:pt x="5638612" y="179659"/>
                  <a:pt x="5635803" y="171207"/>
                </a:cubicBezTo>
                <a:cubicBezTo>
                  <a:pt x="5632992" y="162754"/>
                  <a:pt x="5628202" y="155577"/>
                  <a:pt x="5621431" y="149674"/>
                </a:cubicBezTo>
                <a:cubicBezTo>
                  <a:pt x="5614660" y="143771"/>
                  <a:pt x="5605377" y="140691"/>
                  <a:pt x="5593583" y="140433"/>
                </a:cubicBezTo>
                <a:close/>
                <a:moveTo>
                  <a:pt x="3633290" y="140433"/>
                </a:moveTo>
                <a:cubicBezTo>
                  <a:pt x="3616019" y="140757"/>
                  <a:pt x="3600386" y="146073"/>
                  <a:pt x="3586393" y="156381"/>
                </a:cubicBezTo>
                <a:cubicBezTo>
                  <a:pt x="3572399" y="166690"/>
                  <a:pt x="3561228" y="180049"/>
                  <a:pt x="3552880" y="196457"/>
                </a:cubicBezTo>
                <a:cubicBezTo>
                  <a:pt x="3544532" y="212866"/>
                  <a:pt x="3540192" y="230382"/>
                  <a:pt x="3539858" y="249007"/>
                </a:cubicBezTo>
                <a:cubicBezTo>
                  <a:pt x="3539636" y="260513"/>
                  <a:pt x="3542026" y="270585"/>
                  <a:pt x="3547029" y="279223"/>
                </a:cubicBezTo>
                <a:cubicBezTo>
                  <a:pt x="3552033" y="287861"/>
                  <a:pt x="3560979" y="292402"/>
                  <a:pt x="3573871" y="292846"/>
                </a:cubicBezTo>
                <a:cubicBezTo>
                  <a:pt x="3588616" y="292411"/>
                  <a:pt x="3602872" y="284062"/>
                  <a:pt x="3616640" y="267800"/>
                </a:cubicBezTo>
                <a:cubicBezTo>
                  <a:pt x="3630408" y="251537"/>
                  <a:pt x="3640048" y="229970"/>
                  <a:pt x="3645561" y="203098"/>
                </a:cubicBezTo>
                <a:lnTo>
                  <a:pt x="3657011" y="143301"/>
                </a:lnTo>
                <a:cubicBezTo>
                  <a:pt x="3654592" y="142644"/>
                  <a:pt x="3651456" y="142012"/>
                  <a:pt x="3647605" y="141406"/>
                </a:cubicBezTo>
                <a:cubicBezTo>
                  <a:pt x="3643754" y="140800"/>
                  <a:pt x="3638983" y="140476"/>
                  <a:pt x="3633290" y="140433"/>
                </a:cubicBezTo>
                <a:close/>
                <a:moveTo>
                  <a:pt x="707259" y="140433"/>
                </a:moveTo>
                <a:cubicBezTo>
                  <a:pt x="692960" y="140795"/>
                  <a:pt x="680491" y="145853"/>
                  <a:pt x="669850" y="155607"/>
                </a:cubicBezTo>
                <a:cubicBezTo>
                  <a:pt x="659209" y="165362"/>
                  <a:pt x="650958" y="177643"/>
                  <a:pt x="645098" y="192451"/>
                </a:cubicBezTo>
                <a:cubicBezTo>
                  <a:pt x="639237" y="207259"/>
                  <a:pt x="636328" y="222423"/>
                  <a:pt x="636371" y="237944"/>
                </a:cubicBezTo>
                <a:cubicBezTo>
                  <a:pt x="636499" y="254427"/>
                  <a:pt x="640648" y="267759"/>
                  <a:pt x="648818" y="277942"/>
                </a:cubicBezTo>
                <a:cubicBezTo>
                  <a:pt x="656987" y="288125"/>
                  <a:pt x="668409" y="293366"/>
                  <a:pt x="683083" y="293665"/>
                </a:cubicBezTo>
                <a:cubicBezTo>
                  <a:pt x="696595" y="293314"/>
                  <a:pt x="708635" y="288281"/>
                  <a:pt x="719202" y="278566"/>
                </a:cubicBezTo>
                <a:cubicBezTo>
                  <a:pt x="729770" y="268852"/>
                  <a:pt x="738107" y="256566"/>
                  <a:pt x="744212" y="241707"/>
                </a:cubicBezTo>
                <a:cubicBezTo>
                  <a:pt x="750318" y="226849"/>
                  <a:pt x="753434" y="211528"/>
                  <a:pt x="753561" y="195744"/>
                </a:cubicBezTo>
                <a:cubicBezTo>
                  <a:pt x="753649" y="187838"/>
                  <a:pt x="752288" y="179659"/>
                  <a:pt x="749478" y="171207"/>
                </a:cubicBezTo>
                <a:cubicBezTo>
                  <a:pt x="746668" y="162754"/>
                  <a:pt x="741878" y="155577"/>
                  <a:pt x="735107" y="149674"/>
                </a:cubicBezTo>
                <a:cubicBezTo>
                  <a:pt x="728336" y="143771"/>
                  <a:pt x="719053" y="140691"/>
                  <a:pt x="707259" y="140433"/>
                </a:cubicBezTo>
                <a:close/>
                <a:moveTo>
                  <a:pt x="9218924" y="140023"/>
                </a:moveTo>
                <a:cubicBezTo>
                  <a:pt x="9202575" y="140689"/>
                  <a:pt x="9188762" y="147248"/>
                  <a:pt x="9177484" y="159699"/>
                </a:cubicBezTo>
                <a:cubicBezTo>
                  <a:pt x="9166206" y="172150"/>
                  <a:pt x="9158437" y="186497"/>
                  <a:pt x="9154177" y="202739"/>
                </a:cubicBezTo>
                <a:cubicBezTo>
                  <a:pt x="9181445" y="203286"/>
                  <a:pt x="9203950" y="200963"/>
                  <a:pt x="9221691" y="195771"/>
                </a:cubicBezTo>
                <a:cubicBezTo>
                  <a:pt x="9239431" y="190579"/>
                  <a:pt x="9248618" y="180467"/>
                  <a:pt x="9249250" y="165437"/>
                </a:cubicBezTo>
                <a:cubicBezTo>
                  <a:pt x="9249113" y="157205"/>
                  <a:pt x="9246312" y="150920"/>
                  <a:pt x="9240849" y="146582"/>
                </a:cubicBezTo>
                <a:cubicBezTo>
                  <a:pt x="9235384" y="142244"/>
                  <a:pt x="9228077" y="140057"/>
                  <a:pt x="9218924" y="140023"/>
                </a:cubicBezTo>
                <a:close/>
                <a:moveTo>
                  <a:pt x="7256775" y="140023"/>
                </a:moveTo>
                <a:cubicBezTo>
                  <a:pt x="7240426" y="140689"/>
                  <a:pt x="7226612" y="147248"/>
                  <a:pt x="7215334" y="159699"/>
                </a:cubicBezTo>
                <a:cubicBezTo>
                  <a:pt x="7204057" y="172150"/>
                  <a:pt x="7196288" y="186497"/>
                  <a:pt x="7192028" y="202739"/>
                </a:cubicBezTo>
                <a:cubicBezTo>
                  <a:pt x="7219296" y="203286"/>
                  <a:pt x="7241801" y="200963"/>
                  <a:pt x="7259541" y="195771"/>
                </a:cubicBezTo>
                <a:cubicBezTo>
                  <a:pt x="7277282" y="190579"/>
                  <a:pt x="7286468" y="180467"/>
                  <a:pt x="7287100" y="165437"/>
                </a:cubicBezTo>
                <a:cubicBezTo>
                  <a:pt x="7286964" y="157205"/>
                  <a:pt x="7284163" y="150920"/>
                  <a:pt x="7278699" y="146582"/>
                </a:cubicBezTo>
                <a:cubicBezTo>
                  <a:pt x="7273235" y="142244"/>
                  <a:pt x="7265927" y="140057"/>
                  <a:pt x="7256775" y="140023"/>
                </a:cubicBezTo>
                <a:close/>
                <a:moveTo>
                  <a:pt x="4284976" y="140023"/>
                </a:moveTo>
                <a:cubicBezTo>
                  <a:pt x="4268627" y="140689"/>
                  <a:pt x="4254813" y="147248"/>
                  <a:pt x="4243535" y="159699"/>
                </a:cubicBezTo>
                <a:cubicBezTo>
                  <a:pt x="4232257" y="172150"/>
                  <a:pt x="4224488" y="186497"/>
                  <a:pt x="4220228" y="202739"/>
                </a:cubicBezTo>
                <a:cubicBezTo>
                  <a:pt x="4247496" y="203286"/>
                  <a:pt x="4270001" y="200963"/>
                  <a:pt x="4287741" y="195771"/>
                </a:cubicBezTo>
                <a:cubicBezTo>
                  <a:pt x="4305483" y="190579"/>
                  <a:pt x="4314669" y="180467"/>
                  <a:pt x="4315301" y="165437"/>
                </a:cubicBezTo>
                <a:cubicBezTo>
                  <a:pt x="4315164" y="157205"/>
                  <a:pt x="4312363" y="150920"/>
                  <a:pt x="4306900" y="146582"/>
                </a:cubicBezTo>
                <a:cubicBezTo>
                  <a:pt x="4301436" y="142244"/>
                  <a:pt x="4294128" y="140057"/>
                  <a:pt x="4284976" y="140023"/>
                </a:cubicBezTo>
                <a:close/>
                <a:moveTo>
                  <a:pt x="2760976" y="140023"/>
                </a:moveTo>
                <a:cubicBezTo>
                  <a:pt x="2744627" y="140689"/>
                  <a:pt x="2730813" y="147248"/>
                  <a:pt x="2719536" y="159699"/>
                </a:cubicBezTo>
                <a:cubicBezTo>
                  <a:pt x="2708258" y="172150"/>
                  <a:pt x="2700489" y="186497"/>
                  <a:pt x="2696229" y="202739"/>
                </a:cubicBezTo>
                <a:cubicBezTo>
                  <a:pt x="2723497" y="203286"/>
                  <a:pt x="2746001" y="200963"/>
                  <a:pt x="2763741" y="195771"/>
                </a:cubicBezTo>
                <a:cubicBezTo>
                  <a:pt x="2781484" y="190579"/>
                  <a:pt x="2790669" y="180467"/>
                  <a:pt x="2791302" y="165437"/>
                </a:cubicBezTo>
                <a:cubicBezTo>
                  <a:pt x="2791165" y="157205"/>
                  <a:pt x="2788364" y="150920"/>
                  <a:pt x="2782901" y="146582"/>
                </a:cubicBezTo>
                <a:cubicBezTo>
                  <a:pt x="2777437" y="142244"/>
                  <a:pt x="2770128" y="140057"/>
                  <a:pt x="2760976" y="140023"/>
                </a:cubicBezTo>
                <a:close/>
                <a:moveTo>
                  <a:pt x="989326" y="140023"/>
                </a:moveTo>
                <a:cubicBezTo>
                  <a:pt x="972977" y="140689"/>
                  <a:pt x="959163" y="147248"/>
                  <a:pt x="947886" y="159699"/>
                </a:cubicBezTo>
                <a:cubicBezTo>
                  <a:pt x="936607" y="172150"/>
                  <a:pt x="928839" y="186497"/>
                  <a:pt x="924578" y="202739"/>
                </a:cubicBezTo>
                <a:cubicBezTo>
                  <a:pt x="951847" y="203286"/>
                  <a:pt x="974351" y="200963"/>
                  <a:pt x="992092" y="195771"/>
                </a:cubicBezTo>
                <a:cubicBezTo>
                  <a:pt x="1009833" y="190579"/>
                  <a:pt x="1019019" y="180467"/>
                  <a:pt x="1019651" y="165437"/>
                </a:cubicBezTo>
                <a:cubicBezTo>
                  <a:pt x="1019514" y="157205"/>
                  <a:pt x="1016714" y="150920"/>
                  <a:pt x="1011250" y="146582"/>
                </a:cubicBezTo>
                <a:cubicBezTo>
                  <a:pt x="1005786" y="142244"/>
                  <a:pt x="998478" y="140057"/>
                  <a:pt x="989326" y="140023"/>
                </a:cubicBezTo>
                <a:close/>
                <a:moveTo>
                  <a:pt x="522601" y="140023"/>
                </a:moveTo>
                <a:cubicBezTo>
                  <a:pt x="506252" y="140689"/>
                  <a:pt x="492438" y="147248"/>
                  <a:pt x="481160" y="159699"/>
                </a:cubicBezTo>
                <a:cubicBezTo>
                  <a:pt x="469883" y="172150"/>
                  <a:pt x="462114" y="186497"/>
                  <a:pt x="457853" y="202739"/>
                </a:cubicBezTo>
                <a:cubicBezTo>
                  <a:pt x="485122" y="203286"/>
                  <a:pt x="507627" y="200963"/>
                  <a:pt x="525367" y="195771"/>
                </a:cubicBezTo>
                <a:cubicBezTo>
                  <a:pt x="543108" y="190579"/>
                  <a:pt x="552294" y="180467"/>
                  <a:pt x="552926" y="165437"/>
                </a:cubicBezTo>
                <a:cubicBezTo>
                  <a:pt x="552789" y="157205"/>
                  <a:pt x="549989" y="150920"/>
                  <a:pt x="544525" y="146582"/>
                </a:cubicBezTo>
                <a:cubicBezTo>
                  <a:pt x="539061" y="142244"/>
                  <a:pt x="531753" y="140057"/>
                  <a:pt x="522601" y="140023"/>
                </a:cubicBezTo>
                <a:close/>
                <a:moveTo>
                  <a:pt x="9748123" y="117957"/>
                </a:moveTo>
                <a:lnTo>
                  <a:pt x="9782103" y="117957"/>
                </a:lnTo>
                <a:lnTo>
                  <a:pt x="9761215" y="228543"/>
                </a:lnTo>
                <a:cubicBezTo>
                  <a:pt x="9759986" y="234055"/>
                  <a:pt x="9759064" y="239209"/>
                  <a:pt x="9758450" y="244004"/>
                </a:cubicBezTo>
                <a:cubicBezTo>
                  <a:pt x="9757836" y="248800"/>
                  <a:pt x="9757528" y="253339"/>
                  <a:pt x="9757528" y="257623"/>
                </a:cubicBezTo>
                <a:cubicBezTo>
                  <a:pt x="9757400" y="268015"/>
                  <a:pt x="9759807" y="276309"/>
                  <a:pt x="9764747" y="282504"/>
                </a:cubicBezTo>
                <a:cubicBezTo>
                  <a:pt x="9769688" y="288699"/>
                  <a:pt x="9777930" y="291873"/>
                  <a:pt x="9789475" y="292027"/>
                </a:cubicBezTo>
                <a:cubicBezTo>
                  <a:pt x="9802395" y="291745"/>
                  <a:pt x="9815160" y="285141"/>
                  <a:pt x="9827770" y="272214"/>
                </a:cubicBezTo>
                <a:cubicBezTo>
                  <a:pt x="9840382" y="259286"/>
                  <a:pt x="9849052" y="241726"/>
                  <a:pt x="9853778" y="219532"/>
                </a:cubicBezTo>
                <a:lnTo>
                  <a:pt x="9873029" y="117957"/>
                </a:lnTo>
                <a:lnTo>
                  <a:pt x="9907024" y="117957"/>
                </a:lnTo>
                <a:lnTo>
                  <a:pt x="9880401" y="258405"/>
                </a:lnTo>
                <a:cubicBezTo>
                  <a:pt x="9876374" y="280517"/>
                  <a:pt x="9873370" y="299762"/>
                  <a:pt x="9871391" y="316141"/>
                </a:cubicBezTo>
                <a:lnTo>
                  <a:pt x="9840672" y="316141"/>
                </a:lnTo>
                <a:lnTo>
                  <a:pt x="9845997" y="278920"/>
                </a:lnTo>
                <a:lnTo>
                  <a:pt x="9845177" y="278920"/>
                </a:lnTo>
                <a:cubicBezTo>
                  <a:pt x="9836193" y="291938"/>
                  <a:pt x="9825595" y="302115"/>
                  <a:pt x="9813384" y="309451"/>
                </a:cubicBezTo>
                <a:cubicBezTo>
                  <a:pt x="9801174" y="316787"/>
                  <a:pt x="9788426" y="320519"/>
                  <a:pt x="9775140" y="320646"/>
                </a:cubicBezTo>
                <a:cubicBezTo>
                  <a:pt x="9761871" y="321073"/>
                  <a:pt x="9750037" y="317153"/>
                  <a:pt x="9739641" y="308885"/>
                </a:cubicBezTo>
                <a:cubicBezTo>
                  <a:pt x="9729243" y="300618"/>
                  <a:pt x="9723755" y="285442"/>
                  <a:pt x="9723176" y="263357"/>
                </a:cubicBezTo>
                <a:cubicBezTo>
                  <a:pt x="9723176" y="258672"/>
                  <a:pt x="9723483" y="253604"/>
                  <a:pt x="9724096" y="248151"/>
                </a:cubicBezTo>
                <a:cubicBezTo>
                  <a:pt x="9724709" y="242699"/>
                  <a:pt x="9725630" y="236709"/>
                  <a:pt x="9726857" y="230181"/>
                </a:cubicBezTo>
                <a:close/>
                <a:moveTo>
                  <a:pt x="9056521" y="117957"/>
                </a:moveTo>
                <a:lnTo>
                  <a:pt x="9090482" y="117957"/>
                </a:lnTo>
                <a:lnTo>
                  <a:pt x="9052425" y="316141"/>
                </a:lnTo>
                <a:lnTo>
                  <a:pt x="9018430" y="316141"/>
                </a:lnTo>
                <a:close/>
                <a:moveTo>
                  <a:pt x="8437301" y="117957"/>
                </a:moveTo>
                <a:lnTo>
                  <a:pt x="8472105" y="117957"/>
                </a:lnTo>
                <a:lnTo>
                  <a:pt x="8489302" y="231000"/>
                </a:lnTo>
                <a:cubicBezTo>
                  <a:pt x="8490760" y="242195"/>
                  <a:pt x="8492040" y="251752"/>
                  <a:pt x="8493140" y="259670"/>
                </a:cubicBezTo>
                <a:cubicBezTo>
                  <a:pt x="8494241" y="267589"/>
                  <a:pt x="8495009" y="274279"/>
                  <a:pt x="8495443" y="279740"/>
                </a:cubicBezTo>
                <a:lnTo>
                  <a:pt x="8496672" y="279740"/>
                </a:lnTo>
                <a:cubicBezTo>
                  <a:pt x="8498617" y="274561"/>
                  <a:pt x="8501176" y="268331"/>
                  <a:pt x="8504349" y="261049"/>
                </a:cubicBezTo>
                <a:cubicBezTo>
                  <a:pt x="8507522" y="253767"/>
                  <a:pt x="8511924" y="244560"/>
                  <a:pt x="8517554" y="233428"/>
                </a:cubicBezTo>
                <a:lnTo>
                  <a:pt x="8578153" y="117957"/>
                </a:lnTo>
                <a:lnTo>
                  <a:pt x="8615414" y="117957"/>
                </a:lnTo>
                <a:lnTo>
                  <a:pt x="8505271" y="316141"/>
                </a:lnTo>
                <a:lnTo>
                  <a:pt x="8471695" y="316141"/>
                </a:lnTo>
                <a:close/>
                <a:moveTo>
                  <a:pt x="7094371" y="117957"/>
                </a:moveTo>
                <a:lnTo>
                  <a:pt x="7128332" y="117957"/>
                </a:lnTo>
                <a:lnTo>
                  <a:pt x="7090276" y="316141"/>
                </a:lnTo>
                <a:lnTo>
                  <a:pt x="7056281" y="316141"/>
                </a:lnTo>
                <a:close/>
                <a:moveTo>
                  <a:pt x="4655971" y="117957"/>
                </a:moveTo>
                <a:lnTo>
                  <a:pt x="4689966" y="117957"/>
                </a:lnTo>
                <a:lnTo>
                  <a:pt x="4651876" y="316141"/>
                </a:lnTo>
                <a:lnTo>
                  <a:pt x="4617881" y="316141"/>
                </a:lnTo>
                <a:close/>
                <a:moveTo>
                  <a:pt x="3995023" y="117957"/>
                </a:moveTo>
                <a:lnTo>
                  <a:pt x="4029005" y="117957"/>
                </a:lnTo>
                <a:lnTo>
                  <a:pt x="4008116" y="228543"/>
                </a:lnTo>
                <a:cubicBezTo>
                  <a:pt x="4006887" y="234055"/>
                  <a:pt x="4005965" y="239209"/>
                  <a:pt x="4005351" y="244004"/>
                </a:cubicBezTo>
                <a:cubicBezTo>
                  <a:pt x="4004737" y="248800"/>
                  <a:pt x="4004429" y="253339"/>
                  <a:pt x="4004429" y="257623"/>
                </a:cubicBezTo>
                <a:cubicBezTo>
                  <a:pt x="4004302" y="268015"/>
                  <a:pt x="4006708" y="276309"/>
                  <a:pt x="4011648" y="282504"/>
                </a:cubicBezTo>
                <a:cubicBezTo>
                  <a:pt x="4016589" y="288699"/>
                  <a:pt x="4024831" y="291873"/>
                  <a:pt x="4036376" y="292027"/>
                </a:cubicBezTo>
                <a:cubicBezTo>
                  <a:pt x="4049295" y="291745"/>
                  <a:pt x="4062060" y="285141"/>
                  <a:pt x="4074672" y="272214"/>
                </a:cubicBezTo>
                <a:cubicBezTo>
                  <a:pt x="4087283" y="259286"/>
                  <a:pt x="4095952" y="241726"/>
                  <a:pt x="4100680" y="219532"/>
                </a:cubicBezTo>
                <a:lnTo>
                  <a:pt x="4119930" y="117957"/>
                </a:lnTo>
                <a:lnTo>
                  <a:pt x="4153925" y="117957"/>
                </a:lnTo>
                <a:lnTo>
                  <a:pt x="4127302" y="258405"/>
                </a:lnTo>
                <a:cubicBezTo>
                  <a:pt x="4123274" y="280517"/>
                  <a:pt x="4120271" y="299762"/>
                  <a:pt x="4118292" y="316141"/>
                </a:cubicBezTo>
                <a:lnTo>
                  <a:pt x="4087573" y="316141"/>
                </a:lnTo>
                <a:lnTo>
                  <a:pt x="4092898" y="278920"/>
                </a:lnTo>
                <a:lnTo>
                  <a:pt x="4092079" y="278920"/>
                </a:lnTo>
                <a:cubicBezTo>
                  <a:pt x="4083093" y="291938"/>
                  <a:pt x="4072496" y="302115"/>
                  <a:pt x="4060285" y="309451"/>
                </a:cubicBezTo>
                <a:cubicBezTo>
                  <a:pt x="4048075" y="316787"/>
                  <a:pt x="4035327" y="320519"/>
                  <a:pt x="4022041" y="320646"/>
                </a:cubicBezTo>
                <a:cubicBezTo>
                  <a:pt x="4008771" y="321073"/>
                  <a:pt x="3996938" y="317153"/>
                  <a:pt x="3986540" y="308885"/>
                </a:cubicBezTo>
                <a:cubicBezTo>
                  <a:pt x="3976143" y="300618"/>
                  <a:pt x="3970655" y="285442"/>
                  <a:pt x="3970077" y="263357"/>
                </a:cubicBezTo>
                <a:cubicBezTo>
                  <a:pt x="3970077" y="258672"/>
                  <a:pt x="3970383" y="253604"/>
                  <a:pt x="3970997" y="248151"/>
                </a:cubicBezTo>
                <a:cubicBezTo>
                  <a:pt x="3971610" y="242699"/>
                  <a:pt x="3972530" y="236709"/>
                  <a:pt x="3973757" y="230181"/>
                </a:cubicBezTo>
                <a:close/>
                <a:moveTo>
                  <a:pt x="3318749" y="117957"/>
                </a:moveTo>
                <a:lnTo>
                  <a:pt x="3352743" y="117957"/>
                </a:lnTo>
                <a:lnTo>
                  <a:pt x="3331843" y="228543"/>
                </a:lnTo>
                <a:cubicBezTo>
                  <a:pt x="3330614" y="234055"/>
                  <a:pt x="3329692" y="239209"/>
                  <a:pt x="3329077" y="244004"/>
                </a:cubicBezTo>
                <a:cubicBezTo>
                  <a:pt x="3328462" y="248800"/>
                  <a:pt x="3328155" y="253339"/>
                  <a:pt x="3328155" y="257623"/>
                </a:cubicBezTo>
                <a:cubicBezTo>
                  <a:pt x="3328027" y="268015"/>
                  <a:pt x="3330434" y="276309"/>
                  <a:pt x="3335378" y="282504"/>
                </a:cubicBezTo>
                <a:cubicBezTo>
                  <a:pt x="3340321" y="288699"/>
                  <a:pt x="3348569" y="291873"/>
                  <a:pt x="3360120" y="292027"/>
                </a:cubicBezTo>
                <a:cubicBezTo>
                  <a:pt x="3373046" y="291745"/>
                  <a:pt x="3385817" y="285141"/>
                  <a:pt x="3398435" y="272214"/>
                </a:cubicBezTo>
                <a:cubicBezTo>
                  <a:pt x="3411052" y="259286"/>
                  <a:pt x="3419724" y="241726"/>
                  <a:pt x="3424450" y="219532"/>
                </a:cubicBezTo>
                <a:lnTo>
                  <a:pt x="3443663" y="117957"/>
                </a:lnTo>
                <a:lnTo>
                  <a:pt x="3477650" y="117957"/>
                </a:lnTo>
                <a:lnTo>
                  <a:pt x="3451028" y="258405"/>
                </a:lnTo>
                <a:cubicBezTo>
                  <a:pt x="3448989" y="269461"/>
                  <a:pt x="3447232" y="279800"/>
                  <a:pt x="3445758" y="289423"/>
                </a:cubicBezTo>
                <a:cubicBezTo>
                  <a:pt x="3444285" y="299045"/>
                  <a:pt x="3443041" y="307951"/>
                  <a:pt x="3442028" y="316141"/>
                </a:cubicBezTo>
                <a:lnTo>
                  <a:pt x="3411345" y="316141"/>
                </a:lnTo>
                <a:lnTo>
                  <a:pt x="3416673" y="278920"/>
                </a:lnTo>
                <a:lnTo>
                  <a:pt x="3415852" y="278920"/>
                </a:lnTo>
                <a:cubicBezTo>
                  <a:pt x="3406862" y="291938"/>
                  <a:pt x="3396259" y="302115"/>
                  <a:pt x="3384042" y="309451"/>
                </a:cubicBezTo>
                <a:cubicBezTo>
                  <a:pt x="3371825" y="316787"/>
                  <a:pt x="3359069" y="320519"/>
                  <a:pt x="3345777" y="320646"/>
                </a:cubicBezTo>
                <a:cubicBezTo>
                  <a:pt x="3332502" y="321073"/>
                  <a:pt x="3320666" y="317153"/>
                  <a:pt x="3310268" y="308885"/>
                </a:cubicBezTo>
                <a:cubicBezTo>
                  <a:pt x="3299870" y="300618"/>
                  <a:pt x="3294381" y="285442"/>
                  <a:pt x="3293802" y="263357"/>
                </a:cubicBezTo>
                <a:cubicBezTo>
                  <a:pt x="3293802" y="258672"/>
                  <a:pt x="3294109" y="253604"/>
                  <a:pt x="3294723" y="248151"/>
                </a:cubicBezTo>
                <a:cubicBezTo>
                  <a:pt x="3295336" y="242699"/>
                  <a:pt x="3296256" y="236709"/>
                  <a:pt x="3297483" y="230181"/>
                </a:cubicBezTo>
                <a:close/>
                <a:moveTo>
                  <a:pt x="2482940" y="117957"/>
                </a:moveTo>
                <a:lnTo>
                  <a:pt x="2518155" y="117957"/>
                </a:lnTo>
                <a:lnTo>
                  <a:pt x="2537809" y="224857"/>
                </a:lnTo>
                <a:cubicBezTo>
                  <a:pt x="2540027" y="235958"/>
                  <a:pt x="2541836" y="245600"/>
                  <a:pt x="2543235" y="253783"/>
                </a:cubicBezTo>
                <a:cubicBezTo>
                  <a:pt x="2544634" y="261966"/>
                  <a:pt x="2545828" y="269662"/>
                  <a:pt x="2546817" y="276873"/>
                </a:cubicBezTo>
                <a:lnTo>
                  <a:pt x="2547637" y="276873"/>
                </a:lnTo>
                <a:cubicBezTo>
                  <a:pt x="2550213" y="270661"/>
                  <a:pt x="2553147" y="263732"/>
                  <a:pt x="2556441" y="256087"/>
                </a:cubicBezTo>
                <a:cubicBezTo>
                  <a:pt x="2559733" y="248441"/>
                  <a:pt x="2563897" y="239260"/>
                  <a:pt x="2568930" y="228543"/>
                </a:cubicBezTo>
                <a:lnTo>
                  <a:pt x="2619294" y="117957"/>
                </a:lnTo>
                <a:lnTo>
                  <a:pt x="2655329" y="117957"/>
                </a:lnTo>
                <a:lnTo>
                  <a:pt x="2581214" y="268681"/>
                </a:lnTo>
                <a:cubicBezTo>
                  <a:pt x="2570738" y="290192"/>
                  <a:pt x="2560057" y="309630"/>
                  <a:pt x="2549172" y="326994"/>
                </a:cubicBezTo>
                <a:cubicBezTo>
                  <a:pt x="2538287" y="344359"/>
                  <a:pt x="2526174" y="359598"/>
                  <a:pt x="2512831" y="372713"/>
                </a:cubicBezTo>
                <a:cubicBezTo>
                  <a:pt x="2501469" y="383848"/>
                  <a:pt x="2490515" y="392091"/>
                  <a:pt x="2479971" y="397441"/>
                </a:cubicBezTo>
                <a:cubicBezTo>
                  <a:pt x="2469427" y="402791"/>
                  <a:pt x="2461135" y="406017"/>
                  <a:pt x="2455096" y="407117"/>
                </a:cubicBezTo>
                <a:lnTo>
                  <a:pt x="2446906" y="378038"/>
                </a:lnTo>
                <a:cubicBezTo>
                  <a:pt x="2451342" y="376468"/>
                  <a:pt x="2456801" y="374181"/>
                  <a:pt x="2463285" y="371177"/>
                </a:cubicBezTo>
                <a:cubicBezTo>
                  <a:pt x="2469769" y="368174"/>
                  <a:pt x="2476457" y="364044"/>
                  <a:pt x="2483349" y="358788"/>
                </a:cubicBezTo>
                <a:cubicBezTo>
                  <a:pt x="2490003" y="353617"/>
                  <a:pt x="2496657" y="347166"/>
                  <a:pt x="2503311" y="339435"/>
                </a:cubicBezTo>
                <a:cubicBezTo>
                  <a:pt x="2509965" y="331704"/>
                  <a:pt x="2516005" y="323001"/>
                  <a:pt x="2521430" y="313325"/>
                </a:cubicBezTo>
                <a:cubicBezTo>
                  <a:pt x="2522224" y="311721"/>
                  <a:pt x="2522685" y="310219"/>
                  <a:pt x="2522812" y="308819"/>
                </a:cubicBezTo>
                <a:cubicBezTo>
                  <a:pt x="2522941" y="307420"/>
                  <a:pt x="2522889" y="305918"/>
                  <a:pt x="2522659" y="304314"/>
                </a:cubicBezTo>
                <a:close/>
                <a:moveTo>
                  <a:pt x="2290049" y="117957"/>
                </a:moveTo>
                <a:lnTo>
                  <a:pt x="2324030" y="117957"/>
                </a:lnTo>
                <a:lnTo>
                  <a:pt x="2303141" y="228543"/>
                </a:lnTo>
                <a:cubicBezTo>
                  <a:pt x="2301913" y="234055"/>
                  <a:pt x="2300991" y="239209"/>
                  <a:pt x="2300377" y="244004"/>
                </a:cubicBezTo>
                <a:cubicBezTo>
                  <a:pt x="2299762" y="248800"/>
                  <a:pt x="2299455" y="253339"/>
                  <a:pt x="2299455" y="257623"/>
                </a:cubicBezTo>
                <a:cubicBezTo>
                  <a:pt x="2299327" y="268015"/>
                  <a:pt x="2301734" y="276309"/>
                  <a:pt x="2306674" y="282504"/>
                </a:cubicBezTo>
                <a:cubicBezTo>
                  <a:pt x="2311615" y="288699"/>
                  <a:pt x="2319858" y="291873"/>
                  <a:pt x="2331402" y="292027"/>
                </a:cubicBezTo>
                <a:cubicBezTo>
                  <a:pt x="2344321" y="291745"/>
                  <a:pt x="2357086" y="285141"/>
                  <a:pt x="2369697" y="272214"/>
                </a:cubicBezTo>
                <a:cubicBezTo>
                  <a:pt x="2382309" y="259286"/>
                  <a:pt x="2390979" y="241726"/>
                  <a:pt x="2395705" y="219532"/>
                </a:cubicBezTo>
                <a:lnTo>
                  <a:pt x="2414955" y="117957"/>
                </a:lnTo>
                <a:lnTo>
                  <a:pt x="2448950" y="117957"/>
                </a:lnTo>
                <a:lnTo>
                  <a:pt x="2422328" y="258405"/>
                </a:lnTo>
                <a:cubicBezTo>
                  <a:pt x="2418300" y="280517"/>
                  <a:pt x="2415297" y="299762"/>
                  <a:pt x="2413317" y="316141"/>
                </a:cubicBezTo>
                <a:lnTo>
                  <a:pt x="2382599" y="316141"/>
                </a:lnTo>
                <a:lnTo>
                  <a:pt x="2387923" y="278920"/>
                </a:lnTo>
                <a:lnTo>
                  <a:pt x="2387104" y="278920"/>
                </a:lnTo>
                <a:cubicBezTo>
                  <a:pt x="2378119" y="291938"/>
                  <a:pt x="2367522" y="302115"/>
                  <a:pt x="2355311" y="309451"/>
                </a:cubicBezTo>
                <a:cubicBezTo>
                  <a:pt x="2343101" y="316787"/>
                  <a:pt x="2330352" y="320519"/>
                  <a:pt x="2317067" y="320646"/>
                </a:cubicBezTo>
                <a:cubicBezTo>
                  <a:pt x="2303797" y="321073"/>
                  <a:pt x="2291964" y="317153"/>
                  <a:pt x="2281566" y="308885"/>
                </a:cubicBezTo>
                <a:cubicBezTo>
                  <a:pt x="2271169" y="300618"/>
                  <a:pt x="2265681" y="285442"/>
                  <a:pt x="2265102" y="263357"/>
                </a:cubicBezTo>
                <a:cubicBezTo>
                  <a:pt x="2265102" y="258672"/>
                  <a:pt x="2265409" y="253604"/>
                  <a:pt x="2266023" y="248151"/>
                </a:cubicBezTo>
                <a:cubicBezTo>
                  <a:pt x="2266636" y="242699"/>
                  <a:pt x="2267556" y="236709"/>
                  <a:pt x="2268783" y="230181"/>
                </a:cubicBezTo>
                <a:close/>
                <a:moveTo>
                  <a:pt x="1568540" y="117957"/>
                </a:moveTo>
                <a:lnTo>
                  <a:pt x="1603755" y="117957"/>
                </a:lnTo>
                <a:lnTo>
                  <a:pt x="1623409" y="224857"/>
                </a:lnTo>
                <a:cubicBezTo>
                  <a:pt x="1625628" y="235958"/>
                  <a:pt x="1627436" y="245600"/>
                  <a:pt x="1628835" y="253783"/>
                </a:cubicBezTo>
                <a:cubicBezTo>
                  <a:pt x="1630234" y="261966"/>
                  <a:pt x="1631428" y="269662"/>
                  <a:pt x="1632418" y="276873"/>
                </a:cubicBezTo>
                <a:lnTo>
                  <a:pt x="1633237" y="276873"/>
                </a:lnTo>
                <a:cubicBezTo>
                  <a:pt x="1635813" y="270661"/>
                  <a:pt x="1638748" y="263732"/>
                  <a:pt x="1642041" y="256087"/>
                </a:cubicBezTo>
                <a:cubicBezTo>
                  <a:pt x="1645333" y="248441"/>
                  <a:pt x="1649496" y="239260"/>
                  <a:pt x="1654529" y="228543"/>
                </a:cubicBezTo>
                <a:lnTo>
                  <a:pt x="1704895" y="117957"/>
                </a:lnTo>
                <a:lnTo>
                  <a:pt x="1740928" y="117957"/>
                </a:lnTo>
                <a:lnTo>
                  <a:pt x="1666813" y="268681"/>
                </a:lnTo>
                <a:cubicBezTo>
                  <a:pt x="1656338" y="290192"/>
                  <a:pt x="1645657" y="309630"/>
                  <a:pt x="1634772" y="326994"/>
                </a:cubicBezTo>
                <a:cubicBezTo>
                  <a:pt x="1623887" y="344359"/>
                  <a:pt x="1611774" y="359598"/>
                  <a:pt x="1598431" y="372713"/>
                </a:cubicBezTo>
                <a:cubicBezTo>
                  <a:pt x="1587069" y="383848"/>
                  <a:pt x="1576115" y="392091"/>
                  <a:pt x="1565570" y="397441"/>
                </a:cubicBezTo>
                <a:cubicBezTo>
                  <a:pt x="1555027" y="402791"/>
                  <a:pt x="1546735" y="406017"/>
                  <a:pt x="1540696" y="407117"/>
                </a:cubicBezTo>
                <a:lnTo>
                  <a:pt x="1532506" y="378038"/>
                </a:lnTo>
                <a:cubicBezTo>
                  <a:pt x="1536942" y="376468"/>
                  <a:pt x="1542401" y="374181"/>
                  <a:pt x="1548885" y="371177"/>
                </a:cubicBezTo>
                <a:cubicBezTo>
                  <a:pt x="1555368" y="368174"/>
                  <a:pt x="1562057" y="364044"/>
                  <a:pt x="1568949" y="358788"/>
                </a:cubicBezTo>
                <a:cubicBezTo>
                  <a:pt x="1575603" y="353617"/>
                  <a:pt x="1582257" y="347166"/>
                  <a:pt x="1588911" y="339435"/>
                </a:cubicBezTo>
                <a:cubicBezTo>
                  <a:pt x="1595565" y="331704"/>
                  <a:pt x="1601605" y="323001"/>
                  <a:pt x="1607030" y="313325"/>
                </a:cubicBezTo>
                <a:cubicBezTo>
                  <a:pt x="1607824" y="311721"/>
                  <a:pt x="1608284" y="310219"/>
                  <a:pt x="1608412" y="308819"/>
                </a:cubicBezTo>
                <a:cubicBezTo>
                  <a:pt x="1608540" y="307420"/>
                  <a:pt x="1608489" y="305918"/>
                  <a:pt x="1608259" y="304314"/>
                </a:cubicBezTo>
                <a:close/>
                <a:moveTo>
                  <a:pt x="10952231" y="113862"/>
                </a:moveTo>
                <a:cubicBezTo>
                  <a:pt x="10961634" y="114015"/>
                  <a:pt x="10970065" y="115037"/>
                  <a:pt x="10977522" y="116930"/>
                </a:cubicBezTo>
                <a:cubicBezTo>
                  <a:pt x="10984979" y="118822"/>
                  <a:pt x="10990338" y="120667"/>
                  <a:pt x="10993598" y="122463"/>
                </a:cubicBezTo>
                <a:lnTo>
                  <a:pt x="10983768" y="149447"/>
                </a:lnTo>
                <a:cubicBezTo>
                  <a:pt x="10979885" y="147526"/>
                  <a:pt x="10975158" y="145836"/>
                  <a:pt x="10969587" y="144376"/>
                </a:cubicBezTo>
                <a:cubicBezTo>
                  <a:pt x="10964014" y="142916"/>
                  <a:pt x="10957547" y="142148"/>
                  <a:pt x="10950183" y="142071"/>
                </a:cubicBezTo>
                <a:cubicBezTo>
                  <a:pt x="10932899" y="142410"/>
                  <a:pt x="10917998" y="147377"/>
                  <a:pt x="10905479" y="156973"/>
                </a:cubicBezTo>
                <a:cubicBezTo>
                  <a:pt x="10892959" y="166568"/>
                  <a:pt x="10883306" y="178759"/>
                  <a:pt x="10876519" y="193544"/>
                </a:cubicBezTo>
                <a:cubicBezTo>
                  <a:pt x="10869735" y="208329"/>
                  <a:pt x="10866301" y="223675"/>
                  <a:pt x="10866220" y="239583"/>
                </a:cubicBezTo>
                <a:cubicBezTo>
                  <a:pt x="10866245" y="255767"/>
                  <a:pt x="10870393" y="268571"/>
                  <a:pt x="10878661" y="277994"/>
                </a:cubicBezTo>
                <a:cubicBezTo>
                  <a:pt x="10886929" y="287417"/>
                  <a:pt x="10899165" y="292232"/>
                  <a:pt x="10915369" y="292436"/>
                </a:cubicBezTo>
                <a:cubicBezTo>
                  <a:pt x="10925421" y="292283"/>
                  <a:pt x="10934295" y="291054"/>
                  <a:pt x="10941992" y="288749"/>
                </a:cubicBezTo>
                <a:cubicBezTo>
                  <a:pt x="10949688" y="286444"/>
                  <a:pt x="10956104" y="283986"/>
                  <a:pt x="10961242" y="281374"/>
                </a:cubicBezTo>
                <a:lnTo>
                  <a:pt x="10964518" y="308380"/>
                </a:lnTo>
                <a:cubicBezTo>
                  <a:pt x="10959313" y="311021"/>
                  <a:pt x="10951804" y="313610"/>
                  <a:pt x="10941992" y="316148"/>
                </a:cubicBezTo>
                <a:cubicBezTo>
                  <a:pt x="10932179" y="318686"/>
                  <a:pt x="10920573" y="320049"/>
                  <a:pt x="10907178" y="320236"/>
                </a:cubicBezTo>
                <a:cubicBezTo>
                  <a:pt x="10881613" y="319684"/>
                  <a:pt x="10862527" y="312200"/>
                  <a:pt x="10849920" y="297784"/>
                </a:cubicBezTo>
                <a:cubicBezTo>
                  <a:pt x="10837311" y="283367"/>
                  <a:pt x="10831021" y="265333"/>
                  <a:pt x="10831048" y="243681"/>
                </a:cubicBezTo>
                <a:cubicBezTo>
                  <a:pt x="10831224" y="220796"/>
                  <a:pt x="10836417" y="199562"/>
                  <a:pt x="10846628" y="179978"/>
                </a:cubicBezTo>
                <a:cubicBezTo>
                  <a:pt x="10856839" y="160395"/>
                  <a:pt x="10871009" y="144567"/>
                  <a:pt x="10889138" y="132496"/>
                </a:cubicBezTo>
                <a:cubicBezTo>
                  <a:pt x="10907268" y="120424"/>
                  <a:pt x="10928299" y="114212"/>
                  <a:pt x="10952231" y="113862"/>
                </a:cubicBezTo>
                <a:close/>
                <a:moveTo>
                  <a:pt x="10056881" y="113862"/>
                </a:moveTo>
                <a:cubicBezTo>
                  <a:pt x="10066284" y="114015"/>
                  <a:pt x="10074713" y="115037"/>
                  <a:pt x="10082172" y="116930"/>
                </a:cubicBezTo>
                <a:cubicBezTo>
                  <a:pt x="10089629" y="118822"/>
                  <a:pt x="10094988" y="120667"/>
                  <a:pt x="10098248" y="122463"/>
                </a:cubicBezTo>
                <a:lnTo>
                  <a:pt x="10088418" y="149447"/>
                </a:lnTo>
                <a:cubicBezTo>
                  <a:pt x="10084535" y="147526"/>
                  <a:pt x="10079808" y="145836"/>
                  <a:pt x="10074237" y="144376"/>
                </a:cubicBezTo>
                <a:cubicBezTo>
                  <a:pt x="10068664" y="142916"/>
                  <a:pt x="10062197" y="142148"/>
                  <a:pt x="10054833" y="142071"/>
                </a:cubicBezTo>
                <a:cubicBezTo>
                  <a:pt x="10037549" y="142410"/>
                  <a:pt x="10022648" y="147377"/>
                  <a:pt x="10010128" y="156973"/>
                </a:cubicBezTo>
                <a:cubicBezTo>
                  <a:pt x="9997609" y="166568"/>
                  <a:pt x="9987955" y="178759"/>
                  <a:pt x="9981170" y="193544"/>
                </a:cubicBezTo>
                <a:cubicBezTo>
                  <a:pt x="9974385" y="208329"/>
                  <a:pt x="9970951" y="223675"/>
                  <a:pt x="9970870" y="239583"/>
                </a:cubicBezTo>
                <a:cubicBezTo>
                  <a:pt x="9970895" y="255767"/>
                  <a:pt x="9975043" y="268571"/>
                  <a:pt x="9983311" y="277994"/>
                </a:cubicBezTo>
                <a:cubicBezTo>
                  <a:pt x="9991579" y="287417"/>
                  <a:pt x="10003815" y="292232"/>
                  <a:pt x="10020019" y="292436"/>
                </a:cubicBezTo>
                <a:cubicBezTo>
                  <a:pt x="10030071" y="292283"/>
                  <a:pt x="10038945" y="291054"/>
                  <a:pt x="10046641" y="288749"/>
                </a:cubicBezTo>
                <a:cubicBezTo>
                  <a:pt x="10054338" y="286444"/>
                  <a:pt x="10060754" y="283986"/>
                  <a:pt x="10065892" y="281374"/>
                </a:cubicBezTo>
                <a:lnTo>
                  <a:pt x="10069168" y="308380"/>
                </a:lnTo>
                <a:cubicBezTo>
                  <a:pt x="10063963" y="311021"/>
                  <a:pt x="10056453" y="313610"/>
                  <a:pt x="10046641" y="316148"/>
                </a:cubicBezTo>
                <a:cubicBezTo>
                  <a:pt x="10036829" y="318686"/>
                  <a:pt x="10025223" y="320049"/>
                  <a:pt x="10011828" y="320236"/>
                </a:cubicBezTo>
                <a:cubicBezTo>
                  <a:pt x="9986263" y="319684"/>
                  <a:pt x="9967177" y="312200"/>
                  <a:pt x="9954570" y="297784"/>
                </a:cubicBezTo>
                <a:cubicBezTo>
                  <a:pt x="9941961" y="283367"/>
                  <a:pt x="9935671" y="265333"/>
                  <a:pt x="9935698" y="243681"/>
                </a:cubicBezTo>
                <a:cubicBezTo>
                  <a:pt x="9935873" y="220796"/>
                  <a:pt x="9941068" y="199562"/>
                  <a:pt x="9951278" y="179978"/>
                </a:cubicBezTo>
                <a:cubicBezTo>
                  <a:pt x="9961490" y="160395"/>
                  <a:pt x="9975659" y="144567"/>
                  <a:pt x="9993788" y="132496"/>
                </a:cubicBezTo>
                <a:cubicBezTo>
                  <a:pt x="10011918" y="120424"/>
                  <a:pt x="10032949" y="114212"/>
                  <a:pt x="10056881" y="113862"/>
                </a:cubicBezTo>
                <a:close/>
                <a:moveTo>
                  <a:pt x="8304280" y="113862"/>
                </a:moveTo>
                <a:cubicBezTo>
                  <a:pt x="8313684" y="114015"/>
                  <a:pt x="8322114" y="115037"/>
                  <a:pt x="8329572" y="116930"/>
                </a:cubicBezTo>
                <a:cubicBezTo>
                  <a:pt x="8337029" y="118822"/>
                  <a:pt x="8342388" y="120667"/>
                  <a:pt x="8345647" y="122463"/>
                </a:cubicBezTo>
                <a:lnTo>
                  <a:pt x="8335818" y="149447"/>
                </a:lnTo>
                <a:cubicBezTo>
                  <a:pt x="8331936" y="147526"/>
                  <a:pt x="8327208" y="145836"/>
                  <a:pt x="8321636" y="144376"/>
                </a:cubicBezTo>
                <a:cubicBezTo>
                  <a:pt x="8316064" y="142916"/>
                  <a:pt x="8309596" y="142148"/>
                  <a:pt x="8302233" y="142071"/>
                </a:cubicBezTo>
                <a:cubicBezTo>
                  <a:pt x="8284950" y="142410"/>
                  <a:pt x="8270048" y="147377"/>
                  <a:pt x="8257528" y="156973"/>
                </a:cubicBezTo>
                <a:cubicBezTo>
                  <a:pt x="8245008" y="166568"/>
                  <a:pt x="8235356" y="178759"/>
                  <a:pt x="8228570" y="193544"/>
                </a:cubicBezTo>
                <a:cubicBezTo>
                  <a:pt x="8221784" y="208329"/>
                  <a:pt x="8218350" y="223675"/>
                  <a:pt x="8218270" y="239583"/>
                </a:cubicBezTo>
                <a:cubicBezTo>
                  <a:pt x="8218296" y="255767"/>
                  <a:pt x="8222442" y="268571"/>
                  <a:pt x="8230710" y="277994"/>
                </a:cubicBezTo>
                <a:cubicBezTo>
                  <a:pt x="8238979" y="287417"/>
                  <a:pt x="8251215" y="292232"/>
                  <a:pt x="8267418" y="292436"/>
                </a:cubicBezTo>
                <a:cubicBezTo>
                  <a:pt x="8277470" y="292283"/>
                  <a:pt x="8286344" y="291054"/>
                  <a:pt x="8294041" y="288749"/>
                </a:cubicBezTo>
                <a:cubicBezTo>
                  <a:pt x="8301737" y="286444"/>
                  <a:pt x="8308154" y="283986"/>
                  <a:pt x="8313291" y="281374"/>
                </a:cubicBezTo>
                <a:lnTo>
                  <a:pt x="8316568" y="308380"/>
                </a:lnTo>
                <a:cubicBezTo>
                  <a:pt x="8311362" y="311021"/>
                  <a:pt x="8303854" y="313610"/>
                  <a:pt x="8294041" y="316148"/>
                </a:cubicBezTo>
                <a:cubicBezTo>
                  <a:pt x="8284228" y="318686"/>
                  <a:pt x="8272624" y="320049"/>
                  <a:pt x="8259227" y="320236"/>
                </a:cubicBezTo>
                <a:cubicBezTo>
                  <a:pt x="8233663" y="319684"/>
                  <a:pt x="8214577" y="312200"/>
                  <a:pt x="8201969" y="297784"/>
                </a:cubicBezTo>
                <a:cubicBezTo>
                  <a:pt x="8189361" y="283367"/>
                  <a:pt x="8183071" y="265333"/>
                  <a:pt x="8183098" y="243681"/>
                </a:cubicBezTo>
                <a:cubicBezTo>
                  <a:pt x="8183274" y="220796"/>
                  <a:pt x="8188468" y="199562"/>
                  <a:pt x="8198678" y="179978"/>
                </a:cubicBezTo>
                <a:cubicBezTo>
                  <a:pt x="8208890" y="160395"/>
                  <a:pt x="8223060" y="144567"/>
                  <a:pt x="8241190" y="132496"/>
                </a:cubicBezTo>
                <a:cubicBezTo>
                  <a:pt x="8259318" y="120424"/>
                  <a:pt x="8280349" y="114212"/>
                  <a:pt x="8304280" y="113862"/>
                </a:cubicBezTo>
                <a:close/>
                <a:moveTo>
                  <a:pt x="3236982" y="113862"/>
                </a:moveTo>
                <a:cubicBezTo>
                  <a:pt x="3246385" y="114015"/>
                  <a:pt x="3254815" y="115037"/>
                  <a:pt x="3262273" y="116930"/>
                </a:cubicBezTo>
                <a:cubicBezTo>
                  <a:pt x="3269731" y="118822"/>
                  <a:pt x="3275090" y="120667"/>
                  <a:pt x="3278349" y="122463"/>
                </a:cubicBezTo>
                <a:lnTo>
                  <a:pt x="3268519" y="149447"/>
                </a:lnTo>
                <a:cubicBezTo>
                  <a:pt x="3264637" y="147526"/>
                  <a:pt x="3259909" y="145836"/>
                  <a:pt x="3254338" y="144376"/>
                </a:cubicBezTo>
                <a:cubicBezTo>
                  <a:pt x="3248766" y="142916"/>
                  <a:pt x="3242298" y="142148"/>
                  <a:pt x="3234934" y="142071"/>
                </a:cubicBezTo>
                <a:cubicBezTo>
                  <a:pt x="3217651" y="142410"/>
                  <a:pt x="3202749" y="147377"/>
                  <a:pt x="3190230" y="156973"/>
                </a:cubicBezTo>
                <a:cubicBezTo>
                  <a:pt x="3177709" y="166568"/>
                  <a:pt x="3168058" y="178759"/>
                  <a:pt x="3161271" y="193544"/>
                </a:cubicBezTo>
                <a:cubicBezTo>
                  <a:pt x="3154485" y="208329"/>
                  <a:pt x="3151052" y="223675"/>
                  <a:pt x="3150971" y="239583"/>
                </a:cubicBezTo>
                <a:cubicBezTo>
                  <a:pt x="3150997" y="255767"/>
                  <a:pt x="3155144" y="268571"/>
                  <a:pt x="3163412" y="277994"/>
                </a:cubicBezTo>
                <a:cubicBezTo>
                  <a:pt x="3171680" y="287417"/>
                  <a:pt x="3183917" y="292232"/>
                  <a:pt x="3200120" y="292436"/>
                </a:cubicBezTo>
                <a:cubicBezTo>
                  <a:pt x="3210172" y="292283"/>
                  <a:pt x="3219046" y="291054"/>
                  <a:pt x="3226742" y="288749"/>
                </a:cubicBezTo>
                <a:cubicBezTo>
                  <a:pt x="3234439" y="286444"/>
                  <a:pt x="3240856" y="283986"/>
                  <a:pt x="3245993" y="281374"/>
                </a:cubicBezTo>
                <a:lnTo>
                  <a:pt x="3249270" y="308380"/>
                </a:lnTo>
                <a:cubicBezTo>
                  <a:pt x="3244065" y="311021"/>
                  <a:pt x="3236555" y="313610"/>
                  <a:pt x="3226742" y="316148"/>
                </a:cubicBezTo>
                <a:cubicBezTo>
                  <a:pt x="3216930" y="318686"/>
                  <a:pt x="3205325" y="320049"/>
                  <a:pt x="3191929" y="320236"/>
                </a:cubicBezTo>
                <a:cubicBezTo>
                  <a:pt x="3166364" y="319684"/>
                  <a:pt x="3147279" y="312200"/>
                  <a:pt x="3134671" y="297784"/>
                </a:cubicBezTo>
                <a:cubicBezTo>
                  <a:pt x="3122063" y="283367"/>
                  <a:pt x="3115772" y="265333"/>
                  <a:pt x="3115799" y="243681"/>
                </a:cubicBezTo>
                <a:cubicBezTo>
                  <a:pt x="3115975" y="220796"/>
                  <a:pt x="3121169" y="199562"/>
                  <a:pt x="3131381" y="179978"/>
                </a:cubicBezTo>
                <a:cubicBezTo>
                  <a:pt x="3141591" y="160395"/>
                  <a:pt x="3155762" y="144567"/>
                  <a:pt x="3173890" y="132496"/>
                </a:cubicBezTo>
                <a:cubicBezTo>
                  <a:pt x="3192020" y="120424"/>
                  <a:pt x="3213051" y="114212"/>
                  <a:pt x="3236982" y="113862"/>
                </a:cubicBezTo>
                <a:close/>
                <a:moveTo>
                  <a:pt x="9425309" y="113452"/>
                </a:moveTo>
                <a:cubicBezTo>
                  <a:pt x="9439593" y="113661"/>
                  <a:pt x="9451231" y="117151"/>
                  <a:pt x="9460221" y="123922"/>
                </a:cubicBezTo>
                <a:cubicBezTo>
                  <a:pt x="9469211" y="130693"/>
                  <a:pt x="9475814" y="139489"/>
                  <a:pt x="9480028" y="150312"/>
                </a:cubicBezTo>
                <a:cubicBezTo>
                  <a:pt x="9484243" y="161134"/>
                  <a:pt x="9486328" y="172727"/>
                  <a:pt x="9486285" y="185091"/>
                </a:cubicBezTo>
                <a:cubicBezTo>
                  <a:pt x="9486076" y="208692"/>
                  <a:pt x="9480949" y="230725"/>
                  <a:pt x="9470902" y="251191"/>
                </a:cubicBezTo>
                <a:cubicBezTo>
                  <a:pt x="9460854" y="271657"/>
                  <a:pt x="9447145" y="288253"/>
                  <a:pt x="9429772" y="300980"/>
                </a:cubicBezTo>
                <a:cubicBezTo>
                  <a:pt x="9412399" y="313707"/>
                  <a:pt x="9392617" y="320262"/>
                  <a:pt x="9370427" y="320646"/>
                </a:cubicBezTo>
                <a:cubicBezTo>
                  <a:pt x="9359803" y="320552"/>
                  <a:pt x="9350946" y="319615"/>
                  <a:pt x="9343855" y="317835"/>
                </a:cubicBezTo>
                <a:cubicBezTo>
                  <a:pt x="9336765" y="316056"/>
                  <a:pt x="9331287" y="313995"/>
                  <a:pt x="9327421" y="311653"/>
                </a:cubicBezTo>
                <a:lnTo>
                  <a:pt x="9326602" y="311653"/>
                </a:lnTo>
                <a:lnTo>
                  <a:pt x="9310629" y="397236"/>
                </a:lnTo>
                <a:lnTo>
                  <a:pt x="9277044" y="397236"/>
                </a:lnTo>
                <a:lnTo>
                  <a:pt x="9316773" y="188404"/>
                </a:lnTo>
                <a:cubicBezTo>
                  <a:pt x="9318846" y="176330"/>
                  <a:pt x="9320843" y="164128"/>
                  <a:pt x="9322762" y="151799"/>
                </a:cubicBezTo>
                <a:cubicBezTo>
                  <a:pt x="9324682" y="139469"/>
                  <a:pt x="9326372" y="128188"/>
                  <a:pt x="9327831" y="117957"/>
                </a:cubicBezTo>
                <a:lnTo>
                  <a:pt x="9358958" y="117957"/>
                </a:lnTo>
                <a:lnTo>
                  <a:pt x="9353224" y="155182"/>
                </a:lnTo>
                <a:lnTo>
                  <a:pt x="9354043" y="155182"/>
                </a:lnTo>
                <a:cubicBezTo>
                  <a:pt x="9363208" y="142162"/>
                  <a:pt x="9373959" y="131984"/>
                  <a:pt x="9386297" y="124648"/>
                </a:cubicBezTo>
                <a:cubicBezTo>
                  <a:pt x="9398636" y="117311"/>
                  <a:pt x="9411640" y="113579"/>
                  <a:pt x="9425309" y="113452"/>
                </a:cubicBezTo>
                <a:close/>
                <a:moveTo>
                  <a:pt x="9223842" y="113452"/>
                </a:moveTo>
                <a:cubicBezTo>
                  <a:pt x="9242747" y="113800"/>
                  <a:pt x="9257144" y="118725"/>
                  <a:pt x="9267032" y="128228"/>
                </a:cubicBezTo>
                <a:cubicBezTo>
                  <a:pt x="9276920" y="137730"/>
                  <a:pt x="9281897" y="149724"/>
                  <a:pt x="9281965" y="164208"/>
                </a:cubicBezTo>
                <a:cubicBezTo>
                  <a:pt x="9281694" y="181406"/>
                  <a:pt x="9275731" y="194795"/>
                  <a:pt x="9264073" y="204374"/>
                </a:cubicBezTo>
                <a:cubicBezTo>
                  <a:pt x="9252415" y="213953"/>
                  <a:pt x="9236683" y="220573"/>
                  <a:pt x="9216875" y="224236"/>
                </a:cubicBezTo>
                <a:cubicBezTo>
                  <a:pt x="9197068" y="227898"/>
                  <a:pt x="9174805" y="229453"/>
                  <a:pt x="9150087" y="228901"/>
                </a:cubicBezTo>
                <a:cubicBezTo>
                  <a:pt x="9149260" y="233572"/>
                  <a:pt x="9149175" y="239601"/>
                  <a:pt x="9149832" y="246988"/>
                </a:cubicBezTo>
                <a:cubicBezTo>
                  <a:pt x="9150487" y="254375"/>
                  <a:pt x="9151936" y="260916"/>
                  <a:pt x="9154177" y="266612"/>
                </a:cubicBezTo>
                <a:cubicBezTo>
                  <a:pt x="9158147" y="275433"/>
                  <a:pt x="9163935" y="282077"/>
                  <a:pt x="9171542" y="286543"/>
                </a:cubicBezTo>
                <a:cubicBezTo>
                  <a:pt x="9179149" y="291010"/>
                  <a:pt x="9188113" y="293247"/>
                  <a:pt x="9198435" y="293256"/>
                </a:cubicBezTo>
                <a:cubicBezTo>
                  <a:pt x="9210106" y="293085"/>
                  <a:pt x="9220367" y="291582"/>
                  <a:pt x="9229220" y="288747"/>
                </a:cubicBezTo>
                <a:cubicBezTo>
                  <a:pt x="9238073" y="285912"/>
                  <a:pt x="9245567" y="282769"/>
                  <a:pt x="9251703" y="279319"/>
                </a:cubicBezTo>
                <a:lnTo>
                  <a:pt x="9256610" y="304702"/>
                </a:lnTo>
                <a:cubicBezTo>
                  <a:pt x="9249096" y="309105"/>
                  <a:pt x="9239659" y="312767"/>
                  <a:pt x="9228297" y="315688"/>
                </a:cubicBezTo>
                <a:cubicBezTo>
                  <a:pt x="9216935" y="318610"/>
                  <a:pt x="9204522" y="320126"/>
                  <a:pt x="9191058" y="320236"/>
                </a:cubicBezTo>
                <a:cubicBezTo>
                  <a:pt x="9164984" y="319667"/>
                  <a:pt x="9145877" y="311908"/>
                  <a:pt x="9133735" y="296960"/>
                </a:cubicBezTo>
                <a:cubicBezTo>
                  <a:pt x="9121592" y="282011"/>
                  <a:pt x="9115591" y="263287"/>
                  <a:pt x="9115728" y="240788"/>
                </a:cubicBezTo>
                <a:cubicBezTo>
                  <a:pt x="9115879" y="220398"/>
                  <a:pt x="9120487" y="200539"/>
                  <a:pt x="9129552" y="181209"/>
                </a:cubicBezTo>
                <a:cubicBezTo>
                  <a:pt x="9138616" y="161879"/>
                  <a:pt x="9151233" y="145870"/>
                  <a:pt x="9167401" y="133182"/>
                </a:cubicBezTo>
                <a:cubicBezTo>
                  <a:pt x="9183568" y="120494"/>
                  <a:pt x="9202382" y="113917"/>
                  <a:pt x="9223842" y="113452"/>
                </a:cubicBezTo>
                <a:close/>
                <a:moveTo>
                  <a:pt x="8747281" y="113452"/>
                </a:moveTo>
                <a:cubicBezTo>
                  <a:pt x="8756882" y="113494"/>
                  <a:pt x="8766411" y="114227"/>
                  <a:pt x="8775868" y="115651"/>
                </a:cubicBezTo>
                <a:cubicBezTo>
                  <a:pt x="8785325" y="117075"/>
                  <a:pt x="8793531" y="118936"/>
                  <a:pt x="8800485" y="121233"/>
                </a:cubicBezTo>
                <a:lnTo>
                  <a:pt x="8780416" y="224420"/>
                </a:lnTo>
                <a:cubicBezTo>
                  <a:pt x="8777140" y="241907"/>
                  <a:pt x="8774785" y="258730"/>
                  <a:pt x="8773352" y="274887"/>
                </a:cubicBezTo>
                <a:cubicBezTo>
                  <a:pt x="8771919" y="291044"/>
                  <a:pt x="8771406" y="304795"/>
                  <a:pt x="8771815" y="316141"/>
                </a:cubicBezTo>
                <a:lnTo>
                  <a:pt x="8740329" y="316141"/>
                </a:lnTo>
                <a:cubicBezTo>
                  <a:pt x="8740364" y="310090"/>
                  <a:pt x="8740806" y="302634"/>
                  <a:pt x="8741658" y="293773"/>
                </a:cubicBezTo>
                <a:cubicBezTo>
                  <a:pt x="8742510" y="284912"/>
                  <a:pt x="8743566" y="275316"/>
                  <a:pt x="8744827" y="264986"/>
                </a:cubicBezTo>
                <a:lnTo>
                  <a:pt x="8744010" y="264986"/>
                </a:lnTo>
                <a:cubicBezTo>
                  <a:pt x="8733068" y="285217"/>
                  <a:pt x="8721050" y="299612"/>
                  <a:pt x="8707954" y="308169"/>
                </a:cubicBezTo>
                <a:cubicBezTo>
                  <a:pt x="8694858" y="316727"/>
                  <a:pt x="8681199" y="320886"/>
                  <a:pt x="8666975" y="320646"/>
                </a:cubicBezTo>
                <a:cubicBezTo>
                  <a:pt x="8649377" y="320273"/>
                  <a:pt x="8635544" y="314069"/>
                  <a:pt x="8625477" y="302034"/>
                </a:cubicBezTo>
                <a:cubicBezTo>
                  <a:pt x="8615410" y="289999"/>
                  <a:pt x="8610280" y="274372"/>
                  <a:pt x="8610084" y="255152"/>
                </a:cubicBezTo>
                <a:cubicBezTo>
                  <a:pt x="8610177" y="231734"/>
                  <a:pt x="8615629" y="209291"/>
                  <a:pt x="8626443" y="187823"/>
                </a:cubicBezTo>
                <a:cubicBezTo>
                  <a:pt x="8637255" y="166356"/>
                  <a:pt x="8652869" y="148713"/>
                  <a:pt x="8673289" y="134893"/>
                </a:cubicBezTo>
                <a:cubicBezTo>
                  <a:pt x="8693706" y="121074"/>
                  <a:pt x="8718371" y="113927"/>
                  <a:pt x="8747281" y="113452"/>
                </a:cubicBezTo>
                <a:close/>
                <a:moveTo>
                  <a:pt x="7468075" y="113452"/>
                </a:moveTo>
                <a:cubicBezTo>
                  <a:pt x="7480560" y="113144"/>
                  <a:pt x="7491915" y="117133"/>
                  <a:pt x="7502142" y="125417"/>
                </a:cubicBezTo>
                <a:cubicBezTo>
                  <a:pt x="7512369" y="133701"/>
                  <a:pt x="7517789" y="148126"/>
                  <a:pt x="7518402" y="168694"/>
                </a:cubicBezTo>
                <a:cubicBezTo>
                  <a:pt x="7518376" y="173122"/>
                  <a:pt x="7518018" y="178191"/>
                  <a:pt x="7517328" y="183899"/>
                </a:cubicBezTo>
                <a:cubicBezTo>
                  <a:pt x="7516638" y="189607"/>
                  <a:pt x="7515769" y="195188"/>
                  <a:pt x="7514721" y="200640"/>
                </a:cubicBezTo>
                <a:lnTo>
                  <a:pt x="7492636" y="316141"/>
                </a:lnTo>
                <a:lnTo>
                  <a:pt x="7458655" y="316141"/>
                </a:lnTo>
                <a:lnTo>
                  <a:pt x="7480362" y="201869"/>
                </a:lnTo>
                <a:cubicBezTo>
                  <a:pt x="7481198" y="197918"/>
                  <a:pt x="7481881" y="193737"/>
                  <a:pt x="7482410" y="189326"/>
                </a:cubicBezTo>
                <a:cubicBezTo>
                  <a:pt x="7482939" y="184914"/>
                  <a:pt x="7483213" y="180631"/>
                  <a:pt x="7483229" y="176475"/>
                </a:cubicBezTo>
                <a:cubicBezTo>
                  <a:pt x="7483392" y="166245"/>
                  <a:pt x="7481121" y="157934"/>
                  <a:pt x="7476420" y="151543"/>
                </a:cubicBezTo>
                <a:cubicBezTo>
                  <a:pt x="7471719" y="145152"/>
                  <a:pt x="7463612" y="141858"/>
                  <a:pt x="7452102" y="141662"/>
                </a:cubicBezTo>
                <a:cubicBezTo>
                  <a:pt x="7443827" y="141717"/>
                  <a:pt x="7435074" y="144837"/>
                  <a:pt x="7425843" y="151021"/>
                </a:cubicBezTo>
                <a:cubicBezTo>
                  <a:pt x="7416613" y="157205"/>
                  <a:pt x="7408224" y="166120"/>
                  <a:pt x="7400678" y="177765"/>
                </a:cubicBezTo>
                <a:cubicBezTo>
                  <a:pt x="7393131" y="189410"/>
                  <a:pt x="7387746" y="203452"/>
                  <a:pt x="7384522" y="219890"/>
                </a:cubicBezTo>
                <a:lnTo>
                  <a:pt x="7366501" y="316141"/>
                </a:lnTo>
                <a:lnTo>
                  <a:pt x="7332506" y="316141"/>
                </a:lnTo>
                <a:lnTo>
                  <a:pt x="7359128" y="175693"/>
                </a:lnTo>
                <a:cubicBezTo>
                  <a:pt x="7361338" y="164637"/>
                  <a:pt x="7363164" y="154298"/>
                  <a:pt x="7364606" y="144675"/>
                </a:cubicBezTo>
                <a:cubicBezTo>
                  <a:pt x="7366048" y="135053"/>
                  <a:pt x="7367362" y="126147"/>
                  <a:pt x="7368548" y="117957"/>
                </a:cubicBezTo>
                <a:lnTo>
                  <a:pt x="7398857" y="117957"/>
                </a:lnTo>
                <a:lnTo>
                  <a:pt x="7393942" y="156816"/>
                </a:lnTo>
                <a:lnTo>
                  <a:pt x="7394761" y="156816"/>
                </a:lnTo>
                <a:cubicBezTo>
                  <a:pt x="7403703" y="142834"/>
                  <a:pt x="7414489" y="132128"/>
                  <a:pt x="7427117" y="124698"/>
                </a:cubicBezTo>
                <a:cubicBezTo>
                  <a:pt x="7439746" y="117268"/>
                  <a:pt x="7453398" y="113520"/>
                  <a:pt x="7468075" y="113452"/>
                </a:cubicBezTo>
                <a:close/>
                <a:moveTo>
                  <a:pt x="7261692" y="113452"/>
                </a:moveTo>
                <a:cubicBezTo>
                  <a:pt x="7280598" y="113800"/>
                  <a:pt x="7294993" y="118725"/>
                  <a:pt x="7304882" y="128228"/>
                </a:cubicBezTo>
                <a:cubicBezTo>
                  <a:pt x="7314770" y="137730"/>
                  <a:pt x="7319748" y="149724"/>
                  <a:pt x="7319815" y="164208"/>
                </a:cubicBezTo>
                <a:cubicBezTo>
                  <a:pt x="7319545" y="181406"/>
                  <a:pt x="7313581" y="194795"/>
                  <a:pt x="7301924" y="204374"/>
                </a:cubicBezTo>
                <a:cubicBezTo>
                  <a:pt x="7290266" y="213953"/>
                  <a:pt x="7274533" y="220573"/>
                  <a:pt x="7254725" y="224236"/>
                </a:cubicBezTo>
                <a:cubicBezTo>
                  <a:pt x="7234918" y="227898"/>
                  <a:pt x="7212655" y="229453"/>
                  <a:pt x="7187937" y="228901"/>
                </a:cubicBezTo>
                <a:cubicBezTo>
                  <a:pt x="7187110" y="233572"/>
                  <a:pt x="7187025" y="239601"/>
                  <a:pt x="7187682" y="246988"/>
                </a:cubicBezTo>
                <a:cubicBezTo>
                  <a:pt x="7188338" y="254375"/>
                  <a:pt x="7189786" y="260916"/>
                  <a:pt x="7192028" y="266612"/>
                </a:cubicBezTo>
                <a:cubicBezTo>
                  <a:pt x="7195997" y="275433"/>
                  <a:pt x="7201786" y="282077"/>
                  <a:pt x="7209392" y="286543"/>
                </a:cubicBezTo>
                <a:cubicBezTo>
                  <a:pt x="7216999" y="291010"/>
                  <a:pt x="7225963" y="293247"/>
                  <a:pt x="7236285" y="293256"/>
                </a:cubicBezTo>
                <a:cubicBezTo>
                  <a:pt x="7247955" y="293085"/>
                  <a:pt x="7258218" y="291582"/>
                  <a:pt x="7267071" y="288747"/>
                </a:cubicBezTo>
                <a:cubicBezTo>
                  <a:pt x="7275923" y="285912"/>
                  <a:pt x="7283417" y="282769"/>
                  <a:pt x="7289554" y="279319"/>
                </a:cubicBezTo>
                <a:lnTo>
                  <a:pt x="7294461" y="304702"/>
                </a:lnTo>
                <a:cubicBezTo>
                  <a:pt x="7286947" y="309105"/>
                  <a:pt x="7277509" y="312767"/>
                  <a:pt x="7266147" y="315688"/>
                </a:cubicBezTo>
                <a:cubicBezTo>
                  <a:pt x="7254786" y="318610"/>
                  <a:pt x="7242373" y="320126"/>
                  <a:pt x="7228909" y="320236"/>
                </a:cubicBezTo>
                <a:cubicBezTo>
                  <a:pt x="7202834" y="319667"/>
                  <a:pt x="7183726" y="311908"/>
                  <a:pt x="7171585" y="296960"/>
                </a:cubicBezTo>
                <a:cubicBezTo>
                  <a:pt x="7159443" y="282011"/>
                  <a:pt x="7153440" y="263287"/>
                  <a:pt x="7153579" y="240788"/>
                </a:cubicBezTo>
                <a:cubicBezTo>
                  <a:pt x="7153729" y="220398"/>
                  <a:pt x="7158337" y="200539"/>
                  <a:pt x="7167402" y="181209"/>
                </a:cubicBezTo>
                <a:cubicBezTo>
                  <a:pt x="7176466" y="161879"/>
                  <a:pt x="7189082" y="145870"/>
                  <a:pt x="7205250" y="133182"/>
                </a:cubicBezTo>
                <a:cubicBezTo>
                  <a:pt x="7221418" y="120494"/>
                  <a:pt x="7240232" y="113917"/>
                  <a:pt x="7261692" y="113452"/>
                </a:cubicBezTo>
                <a:close/>
                <a:moveTo>
                  <a:pt x="6458425" y="113452"/>
                </a:moveTo>
                <a:cubicBezTo>
                  <a:pt x="6470909" y="113144"/>
                  <a:pt x="6482265" y="117133"/>
                  <a:pt x="6492492" y="125417"/>
                </a:cubicBezTo>
                <a:cubicBezTo>
                  <a:pt x="6502719" y="133701"/>
                  <a:pt x="6508139" y="148126"/>
                  <a:pt x="6508752" y="168694"/>
                </a:cubicBezTo>
                <a:cubicBezTo>
                  <a:pt x="6508726" y="173122"/>
                  <a:pt x="6508369" y="178191"/>
                  <a:pt x="6507678" y="183899"/>
                </a:cubicBezTo>
                <a:cubicBezTo>
                  <a:pt x="6506988" y="189607"/>
                  <a:pt x="6506119" y="195188"/>
                  <a:pt x="6505071" y="200640"/>
                </a:cubicBezTo>
                <a:lnTo>
                  <a:pt x="6482986" y="316141"/>
                </a:lnTo>
                <a:lnTo>
                  <a:pt x="6449005" y="316141"/>
                </a:lnTo>
                <a:lnTo>
                  <a:pt x="6470712" y="201869"/>
                </a:lnTo>
                <a:cubicBezTo>
                  <a:pt x="6471549" y="197918"/>
                  <a:pt x="6472231" y="193737"/>
                  <a:pt x="6472760" y="189326"/>
                </a:cubicBezTo>
                <a:cubicBezTo>
                  <a:pt x="6473289" y="184914"/>
                  <a:pt x="6473563" y="180631"/>
                  <a:pt x="6473579" y="176475"/>
                </a:cubicBezTo>
                <a:cubicBezTo>
                  <a:pt x="6473742" y="166245"/>
                  <a:pt x="6471472" y="157934"/>
                  <a:pt x="6466770" y="151543"/>
                </a:cubicBezTo>
                <a:cubicBezTo>
                  <a:pt x="6462069" y="145152"/>
                  <a:pt x="6453963" y="141858"/>
                  <a:pt x="6442452" y="141662"/>
                </a:cubicBezTo>
                <a:cubicBezTo>
                  <a:pt x="6434177" y="141717"/>
                  <a:pt x="6425424" y="144837"/>
                  <a:pt x="6416193" y="151021"/>
                </a:cubicBezTo>
                <a:cubicBezTo>
                  <a:pt x="6406963" y="157205"/>
                  <a:pt x="6398574" y="166120"/>
                  <a:pt x="6391027" y="177765"/>
                </a:cubicBezTo>
                <a:cubicBezTo>
                  <a:pt x="6383480" y="189410"/>
                  <a:pt x="6378095" y="203452"/>
                  <a:pt x="6374872" y="219890"/>
                </a:cubicBezTo>
                <a:lnTo>
                  <a:pt x="6356851" y="316141"/>
                </a:lnTo>
                <a:lnTo>
                  <a:pt x="6322856" y="316141"/>
                </a:lnTo>
                <a:lnTo>
                  <a:pt x="6349478" y="175693"/>
                </a:lnTo>
                <a:cubicBezTo>
                  <a:pt x="6351688" y="164637"/>
                  <a:pt x="6353514" y="154298"/>
                  <a:pt x="6354956" y="144675"/>
                </a:cubicBezTo>
                <a:cubicBezTo>
                  <a:pt x="6356398" y="135053"/>
                  <a:pt x="6357712" y="126147"/>
                  <a:pt x="6358898" y="117957"/>
                </a:cubicBezTo>
                <a:lnTo>
                  <a:pt x="6389207" y="117957"/>
                </a:lnTo>
                <a:lnTo>
                  <a:pt x="6384292" y="156816"/>
                </a:lnTo>
                <a:lnTo>
                  <a:pt x="6385111" y="156816"/>
                </a:lnTo>
                <a:cubicBezTo>
                  <a:pt x="6394053" y="142834"/>
                  <a:pt x="6404839" y="132128"/>
                  <a:pt x="6417468" y="124698"/>
                </a:cubicBezTo>
                <a:cubicBezTo>
                  <a:pt x="6430096" y="117268"/>
                  <a:pt x="6443749" y="113520"/>
                  <a:pt x="6458425" y="113452"/>
                </a:cubicBezTo>
                <a:close/>
                <a:moveTo>
                  <a:pt x="6251731" y="113452"/>
                </a:moveTo>
                <a:cubicBezTo>
                  <a:pt x="6261332" y="113494"/>
                  <a:pt x="6270862" y="114227"/>
                  <a:pt x="6280319" y="115651"/>
                </a:cubicBezTo>
                <a:cubicBezTo>
                  <a:pt x="6289776" y="117075"/>
                  <a:pt x="6297981" y="118936"/>
                  <a:pt x="6304936" y="121233"/>
                </a:cubicBezTo>
                <a:lnTo>
                  <a:pt x="6284867" y="224420"/>
                </a:lnTo>
                <a:cubicBezTo>
                  <a:pt x="6281590" y="241907"/>
                  <a:pt x="6279235" y="258730"/>
                  <a:pt x="6277802" y="274887"/>
                </a:cubicBezTo>
                <a:cubicBezTo>
                  <a:pt x="6276368" y="291044"/>
                  <a:pt x="6275857" y="304795"/>
                  <a:pt x="6276265" y="316141"/>
                </a:cubicBezTo>
                <a:lnTo>
                  <a:pt x="6244779" y="316141"/>
                </a:lnTo>
                <a:cubicBezTo>
                  <a:pt x="6244813" y="310090"/>
                  <a:pt x="6245256" y="302634"/>
                  <a:pt x="6246108" y="293773"/>
                </a:cubicBezTo>
                <a:cubicBezTo>
                  <a:pt x="6246960" y="284912"/>
                  <a:pt x="6248016" y="275316"/>
                  <a:pt x="6249277" y="264986"/>
                </a:cubicBezTo>
                <a:lnTo>
                  <a:pt x="6248459" y="264986"/>
                </a:lnTo>
                <a:cubicBezTo>
                  <a:pt x="6237518" y="285217"/>
                  <a:pt x="6225500" y="299612"/>
                  <a:pt x="6212404" y="308169"/>
                </a:cubicBezTo>
                <a:cubicBezTo>
                  <a:pt x="6199309" y="316727"/>
                  <a:pt x="6185649" y="320886"/>
                  <a:pt x="6171426" y="320646"/>
                </a:cubicBezTo>
                <a:cubicBezTo>
                  <a:pt x="6153827" y="320273"/>
                  <a:pt x="6139995" y="314069"/>
                  <a:pt x="6129928" y="302034"/>
                </a:cubicBezTo>
                <a:cubicBezTo>
                  <a:pt x="6119860" y="289999"/>
                  <a:pt x="6114730" y="274372"/>
                  <a:pt x="6114534" y="255152"/>
                </a:cubicBezTo>
                <a:cubicBezTo>
                  <a:pt x="6114627" y="231734"/>
                  <a:pt x="6120080" y="209291"/>
                  <a:pt x="6130892" y="187823"/>
                </a:cubicBezTo>
                <a:cubicBezTo>
                  <a:pt x="6141705" y="166356"/>
                  <a:pt x="6157320" y="148713"/>
                  <a:pt x="6177738" y="134893"/>
                </a:cubicBezTo>
                <a:cubicBezTo>
                  <a:pt x="6198157" y="121074"/>
                  <a:pt x="6222820" y="113927"/>
                  <a:pt x="6251731" y="113452"/>
                </a:cubicBezTo>
                <a:close/>
                <a:moveTo>
                  <a:pt x="5472079" y="113452"/>
                </a:moveTo>
                <a:cubicBezTo>
                  <a:pt x="5473572" y="113461"/>
                  <a:pt x="5475194" y="113546"/>
                  <a:pt x="5476943" y="113708"/>
                </a:cubicBezTo>
                <a:cubicBezTo>
                  <a:pt x="5478692" y="113870"/>
                  <a:pt x="5480211" y="114057"/>
                  <a:pt x="5481499" y="114270"/>
                </a:cubicBezTo>
                <a:lnTo>
                  <a:pt x="5474947" y="147805"/>
                </a:lnTo>
                <a:cubicBezTo>
                  <a:pt x="5473905" y="147592"/>
                  <a:pt x="5472609" y="147404"/>
                  <a:pt x="5471055" y="147242"/>
                </a:cubicBezTo>
                <a:cubicBezTo>
                  <a:pt x="5469502" y="147080"/>
                  <a:pt x="5467797" y="146995"/>
                  <a:pt x="5465936" y="146986"/>
                </a:cubicBezTo>
                <a:cubicBezTo>
                  <a:pt x="5450892" y="147507"/>
                  <a:pt x="5437566" y="155374"/>
                  <a:pt x="5425957" y="170588"/>
                </a:cubicBezTo>
                <a:cubicBezTo>
                  <a:pt x="5414348" y="185802"/>
                  <a:pt x="5406248" y="205240"/>
                  <a:pt x="5401656" y="228901"/>
                </a:cubicBezTo>
                <a:lnTo>
                  <a:pt x="5385301" y="316141"/>
                </a:lnTo>
                <a:lnTo>
                  <a:pt x="5351306" y="316141"/>
                </a:lnTo>
                <a:lnTo>
                  <a:pt x="5375471" y="188386"/>
                </a:lnTo>
                <a:cubicBezTo>
                  <a:pt x="5377920" y="175317"/>
                  <a:pt x="5379985" y="162658"/>
                  <a:pt x="5381665" y="150408"/>
                </a:cubicBezTo>
                <a:cubicBezTo>
                  <a:pt x="5383347" y="138158"/>
                  <a:pt x="5384695" y="127341"/>
                  <a:pt x="5385710" y="117957"/>
                </a:cubicBezTo>
                <a:lnTo>
                  <a:pt x="5415558" y="117957"/>
                </a:lnTo>
                <a:cubicBezTo>
                  <a:pt x="5414749" y="124894"/>
                  <a:pt x="5413914" y="131904"/>
                  <a:pt x="5413053" y="138989"/>
                </a:cubicBezTo>
                <a:cubicBezTo>
                  <a:pt x="5412193" y="146074"/>
                  <a:pt x="5411256" y="153381"/>
                  <a:pt x="5410243" y="160912"/>
                </a:cubicBezTo>
                <a:lnTo>
                  <a:pt x="5411469" y="160912"/>
                </a:lnTo>
                <a:cubicBezTo>
                  <a:pt x="5417882" y="147116"/>
                  <a:pt x="5426242" y="135830"/>
                  <a:pt x="5436549" y="127052"/>
                </a:cubicBezTo>
                <a:cubicBezTo>
                  <a:pt x="5446857" y="118275"/>
                  <a:pt x="5458700" y="113741"/>
                  <a:pt x="5472079" y="113452"/>
                </a:cubicBezTo>
                <a:close/>
                <a:moveTo>
                  <a:pt x="4848700" y="113452"/>
                </a:moveTo>
                <a:cubicBezTo>
                  <a:pt x="4861185" y="113144"/>
                  <a:pt x="4872541" y="117133"/>
                  <a:pt x="4882767" y="125417"/>
                </a:cubicBezTo>
                <a:cubicBezTo>
                  <a:pt x="4892994" y="133701"/>
                  <a:pt x="4898413" y="148126"/>
                  <a:pt x="4899027" y="168694"/>
                </a:cubicBezTo>
                <a:cubicBezTo>
                  <a:pt x="4899001" y="173122"/>
                  <a:pt x="4898643" y="178191"/>
                  <a:pt x="4897953" y="183899"/>
                </a:cubicBezTo>
                <a:cubicBezTo>
                  <a:pt x="4897263" y="189607"/>
                  <a:pt x="4896394" y="195188"/>
                  <a:pt x="4895346" y="200640"/>
                </a:cubicBezTo>
                <a:lnTo>
                  <a:pt x="4873261" y="316141"/>
                </a:lnTo>
                <a:lnTo>
                  <a:pt x="4839280" y="316141"/>
                </a:lnTo>
                <a:lnTo>
                  <a:pt x="4860988" y="201869"/>
                </a:lnTo>
                <a:cubicBezTo>
                  <a:pt x="4861824" y="197918"/>
                  <a:pt x="4862506" y="193737"/>
                  <a:pt x="4863035" y="189326"/>
                </a:cubicBezTo>
                <a:cubicBezTo>
                  <a:pt x="4863564" y="184914"/>
                  <a:pt x="4863837" y="180631"/>
                  <a:pt x="4863855" y="176475"/>
                </a:cubicBezTo>
                <a:cubicBezTo>
                  <a:pt x="4864017" y="166245"/>
                  <a:pt x="4861747" y="157934"/>
                  <a:pt x="4857046" y="151543"/>
                </a:cubicBezTo>
                <a:cubicBezTo>
                  <a:pt x="4852344" y="145152"/>
                  <a:pt x="4844238" y="141858"/>
                  <a:pt x="4832727" y="141662"/>
                </a:cubicBezTo>
                <a:cubicBezTo>
                  <a:pt x="4824452" y="141717"/>
                  <a:pt x="4815699" y="144837"/>
                  <a:pt x="4806468" y="151021"/>
                </a:cubicBezTo>
                <a:cubicBezTo>
                  <a:pt x="4797238" y="157205"/>
                  <a:pt x="4788849" y="166120"/>
                  <a:pt x="4781303" y="177765"/>
                </a:cubicBezTo>
                <a:cubicBezTo>
                  <a:pt x="4773756" y="189410"/>
                  <a:pt x="4768370" y="203452"/>
                  <a:pt x="4765147" y="219890"/>
                </a:cubicBezTo>
                <a:lnTo>
                  <a:pt x="4747126" y="316141"/>
                </a:lnTo>
                <a:lnTo>
                  <a:pt x="4713131" y="316141"/>
                </a:lnTo>
                <a:lnTo>
                  <a:pt x="4739754" y="175693"/>
                </a:lnTo>
                <a:cubicBezTo>
                  <a:pt x="4741964" y="164637"/>
                  <a:pt x="4743790" y="154298"/>
                  <a:pt x="4745231" y="144675"/>
                </a:cubicBezTo>
                <a:cubicBezTo>
                  <a:pt x="4746674" y="135053"/>
                  <a:pt x="4747988" y="126147"/>
                  <a:pt x="4749174" y="117957"/>
                </a:cubicBezTo>
                <a:lnTo>
                  <a:pt x="4779483" y="117957"/>
                </a:lnTo>
                <a:lnTo>
                  <a:pt x="4774567" y="156816"/>
                </a:lnTo>
                <a:lnTo>
                  <a:pt x="4775387" y="156816"/>
                </a:lnTo>
                <a:cubicBezTo>
                  <a:pt x="4784328" y="142834"/>
                  <a:pt x="4795114" y="132128"/>
                  <a:pt x="4807743" y="124698"/>
                </a:cubicBezTo>
                <a:cubicBezTo>
                  <a:pt x="4820372" y="117268"/>
                  <a:pt x="4834024" y="113520"/>
                  <a:pt x="4848700" y="113452"/>
                </a:cubicBezTo>
                <a:close/>
                <a:moveTo>
                  <a:pt x="4289893" y="113452"/>
                </a:moveTo>
                <a:cubicBezTo>
                  <a:pt x="4308798" y="113800"/>
                  <a:pt x="4323194" y="118725"/>
                  <a:pt x="4333082" y="128228"/>
                </a:cubicBezTo>
                <a:cubicBezTo>
                  <a:pt x="4342970" y="137730"/>
                  <a:pt x="4347948" y="149724"/>
                  <a:pt x="4348015" y="164208"/>
                </a:cubicBezTo>
                <a:cubicBezTo>
                  <a:pt x="4347745" y="181406"/>
                  <a:pt x="4341782" y="194795"/>
                  <a:pt x="4330124" y="204374"/>
                </a:cubicBezTo>
                <a:cubicBezTo>
                  <a:pt x="4318466" y="213953"/>
                  <a:pt x="4302733" y="220573"/>
                  <a:pt x="4282926" y="224236"/>
                </a:cubicBezTo>
                <a:cubicBezTo>
                  <a:pt x="4263119" y="227898"/>
                  <a:pt x="4240856" y="229453"/>
                  <a:pt x="4216138" y="228901"/>
                </a:cubicBezTo>
                <a:cubicBezTo>
                  <a:pt x="4215311" y="233572"/>
                  <a:pt x="4215226" y="239601"/>
                  <a:pt x="4215883" y="246988"/>
                </a:cubicBezTo>
                <a:cubicBezTo>
                  <a:pt x="4216538" y="254375"/>
                  <a:pt x="4217987" y="260916"/>
                  <a:pt x="4220228" y="266612"/>
                </a:cubicBezTo>
                <a:cubicBezTo>
                  <a:pt x="4224198" y="275433"/>
                  <a:pt x="4229987" y="282077"/>
                  <a:pt x="4237593" y="286543"/>
                </a:cubicBezTo>
                <a:cubicBezTo>
                  <a:pt x="4245200" y="291010"/>
                  <a:pt x="4254164" y="293247"/>
                  <a:pt x="4264486" y="293256"/>
                </a:cubicBezTo>
                <a:cubicBezTo>
                  <a:pt x="4276156" y="293085"/>
                  <a:pt x="4286418" y="291582"/>
                  <a:pt x="4295271" y="288747"/>
                </a:cubicBezTo>
                <a:cubicBezTo>
                  <a:pt x="4304124" y="285912"/>
                  <a:pt x="4311618" y="282769"/>
                  <a:pt x="4317754" y="279319"/>
                </a:cubicBezTo>
                <a:lnTo>
                  <a:pt x="4322662" y="304702"/>
                </a:lnTo>
                <a:cubicBezTo>
                  <a:pt x="4315148" y="309105"/>
                  <a:pt x="4305709" y="312767"/>
                  <a:pt x="4294348" y="315688"/>
                </a:cubicBezTo>
                <a:cubicBezTo>
                  <a:pt x="4282986" y="318610"/>
                  <a:pt x="4270574" y="320126"/>
                  <a:pt x="4257109" y="320236"/>
                </a:cubicBezTo>
                <a:cubicBezTo>
                  <a:pt x="4231035" y="319667"/>
                  <a:pt x="4211927" y="311908"/>
                  <a:pt x="4199785" y="296960"/>
                </a:cubicBezTo>
                <a:cubicBezTo>
                  <a:pt x="4187643" y="282011"/>
                  <a:pt x="4181641" y="263287"/>
                  <a:pt x="4181779" y="240788"/>
                </a:cubicBezTo>
                <a:cubicBezTo>
                  <a:pt x="4181930" y="220398"/>
                  <a:pt x="4186538" y="200539"/>
                  <a:pt x="4195602" y="181209"/>
                </a:cubicBezTo>
                <a:cubicBezTo>
                  <a:pt x="4204667" y="161879"/>
                  <a:pt x="4217283" y="145870"/>
                  <a:pt x="4233451" y="133182"/>
                </a:cubicBezTo>
                <a:cubicBezTo>
                  <a:pt x="4249619" y="120494"/>
                  <a:pt x="4268433" y="113917"/>
                  <a:pt x="4289893" y="113452"/>
                </a:cubicBezTo>
                <a:close/>
                <a:moveTo>
                  <a:pt x="3641881" y="113452"/>
                </a:moveTo>
                <a:cubicBezTo>
                  <a:pt x="3651483" y="113494"/>
                  <a:pt x="3661011" y="114227"/>
                  <a:pt x="3670469" y="115651"/>
                </a:cubicBezTo>
                <a:cubicBezTo>
                  <a:pt x="3679925" y="117075"/>
                  <a:pt x="3688132" y="118936"/>
                  <a:pt x="3695086" y="121233"/>
                </a:cubicBezTo>
                <a:lnTo>
                  <a:pt x="3675017" y="224420"/>
                </a:lnTo>
                <a:cubicBezTo>
                  <a:pt x="3671740" y="241907"/>
                  <a:pt x="3669385" y="258730"/>
                  <a:pt x="3667952" y="274887"/>
                </a:cubicBezTo>
                <a:cubicBezTo>
                  <a:pt x="3666519" y="291044"/>
                  <a:pt x="3666007" y="304795"/>
                  <a:pt x="3666415" y="316141"/>
                </a:cubicBezTo>
                <a:lnTo>
                  <a:pt x="3634930" y="316141"/>
                </a:lnTo>
                <a:cubicBezTo>
                  <a:pt x="3634964" y="310090"/>
                  <a:pt x="3635407" y="302634"/>
                  <a:pt x="3636259" y="293773"/>
                </a:cubicBezTo>
                <a:cubicBezTo>
                  <a:pt x="3637110" y="284912"/>
                  <a:pt x="3638167" y="275316"/>
                  <a:pt x="3639428" y="264986"/>
                </a:cubicBezTo>
                <a:lnTo>
                  <a:pt x="3638610" y="264986"/>
                </a:lnTo>
                <a:cubicBezTo>
                  <a:pt x="3627670" y="285217"/>
                  <a:pt x="3615652" y="299612"/>
                  <a:pt x="3602556" y="308169"/>
                </a:cubicBezTo>
                <a:cubicBezTo>
                  <a:pt x="3589459" y="316727"/>
                  <a:pt x="3575801" y="320886"/>
                  <a:pt x="3561577" y="320646"/>
                </a:cubicBezTo>
                <a:cubicBezTo>
                  <a:pt x="3543979" y="320273"/>
                  <a:pt x="3530146" y="314069"/>
                  <a:pt x="3520079" y="302034"/>
                </a:cubicBezTo>
                <a:cubicBezTo>
                  <a:pt x="3510012" y="289999"/>
                  <a:pt x="3504881" y="274372"/>
                  <a:pt x="3504685" y="255152"/>
                </a:cubicBezTo>
                <a:cubicBezTo>
                  <a:pt x="3504779" y="231734"/>
                  <a:pt x="3510231" y="209291"/>
                  <a:pt x="3521044" y="187823"/>
                </a:cubicBezTo>
                <a:cubicBezTo>
                  <a:pt x="3531856" y="166356"/>
                  <a:pt x="3547471" y="148713"/>
                  <a:pt x="3567890" y="134893"/>
                </a:cubicBezTo>
                <a:cubicBezTo>
                  <a:pt x="3588308" y="121074"/>
                  <a:pt x="3612972" y="113927"/>
                  <a:pt x="3641881" y="113452"/>
                </a:cubicBezTo>
                <a:close/>
                <a:moveTo>
                  <a:pt x="2972276" y="113452"/>
                </a:moveTo>
                <a:cubicBezTo>
                  <a:pt x="2984761" y="113144"/>
                  <a:pt x="2996116" y="117133"/>
                  <a:pt x="3006343" y="125417"/>
                </a:cubicBezTo>
                <a:cubicBezTo>
                  <a:pt x="3016570" y="133701"/>
                  <a:pt x="3021990" y="148126"/>
                  <a:pt x="3022603" y="168694"/>
                </a:cubicBezTo>
                <a:cubicBezTo>
                  <a:pt x="3022578" y="173122"/>
                  <a:pt x="3022220" y="178191"/>
                  <a:pt x="3021529" y="183899"/>
                </a:cubicBezTo>
                <a:cubicBezTo>
                  <a:pt x="3020839" y="189607"/>
                  <a:pt x="3019970" y="195188"/>
                  <a:pt x="3018923" y="200640"/>
                </a:cubicBezTo>
                <a:lnTo>
                  <a:pt x="2996837" y="316141"/>
                </a:lnTo>
                <a:lnTo>
                  <a:pt x="2962856" y="316141"/>
                </a:lnTo>
                <a:lnTo>
                  <a:pt x="2984564" y="201869"/>
                </a:lnTo>
                <a:cubicBezTo>
                  <a:pt x="2985400" y="197918"/>
                  <a:pt x="2986082" y="193737"/>
                  <a:pt x="2986611" y="189326"/>
                </a:cubicBezTo>
                <a:cubicBezTo>
                  <a:pt x="2987141" y="184914"/>
                  <a:pt x="2987413" y="180631"/>
                  <a:pt x="2987430" y="176475"/>
                </a:cubicBezTo>
                <a:cubicBezTo>
                  <a:pt x="2987593" y="166245"/>
                  <a:pt x="2985323" y="157934"/>
                  <a:pt x="2980621" y="151543"/>
                </a:cubicBezTo>
                <a:cubicBezTo>
                  <a:pt x="2975919" y="145152"/>
                  <a:pt x="2967814" y="141858"/>
                  <a:pt x="2956303" y="141662"/>
                </a:cubicBezTo>
                <a:cubicBezTo>
                  <a:pt x="2948028" y="141717"/>
                  <a:pt x="2939275" y="144837"/>
                  <a:pt x="2930044" y="151021"/>
                </a:cubicBezTo>
                <a:cubicBezTo>
                  <a:pt x="2920814" y="157205"/>
                  <a:pt x="2912426" y="166120"/>
                  <a:pt x="2904878" y="177765"/>
                </a:cubicBezTo>
                <a:cubicBezTo>
                  <a:pt x="2897332" y="189410"/>
                  <a:pt x="2891946" y="203452"/>
                  <a:pt x="2888723" y="219890"/>
                </a:cubicBezTo>
                <a:lnTo>
                  <a:pt x="2870702" y="316141"/>
                </a:lnTo>
                <a:lnTo>
                  <a:pt x="2836707" y="316141"/>
                </a:lnTo>
                <a:lnTo>
                  <a:pt x="2863330" y="175693"/>
                </a:lnTo>
                <a:cubicBezTo>
                  <a:pt x="2865539" y="164637"/>
                  <a:pt x="2867366" y="154298"/>
                  <a:pt x="2868807" y="144675"/>
                </a:cubicBezTo>
                <a:cubicBezTo>
                  <a:pt x="2870250" y="135053"/>
                  <a:pt x="2871564" y="126147"/>
                  <a:pt x="2872750" y="117957"/>
                </a:cubicBezTo>
                <a:lnTo>
                  <a:pt x="2903058" y="117957"/>
                </a:lnTo>
                <a:lnTo>
                  <a:pt x="2898143" y="156816"/>
                </a:lnTo>
                <a:lnTo>
                  <a:pt x="2898962" y="156816"/>
                </a:lnTo>
                <a:cubicBezTo>
                  <a:pt x="2907905" y="142834"/>
                  <a:pt x="2918691" y="132128"/>
                  <a:pt x="2931319" y="124698"/>
                </a:cubicBezTo>
                <a:cubicBezTo>
                  <a:pt x="2943948" y="117268"/>
                  <a:pt x="2957600" y="113520"/>
                  <a:pt x="2972276" y="113452"/>
                </a:cubicBezTo>
                <a:close/>
                <a:moveTo>
                  <a:pt x="2765894" y="113452"/>
                </a:moveTo>
                <a:cubicBezTo>
                  <a:pt x="2784798" y="113800"/>
                  <a:pt x="2799195" y="118725"/>
                  <a:pt x="2809084" y="128228"/>
                </a:cubicBezTo>
                <a:cubicBezTo>
                  <a:pt x="2818972" y="137730"/>
                  <a:pt x="2823949" y="149724"/>
                  <a:pt x="2824016" y="164208"/>
                </a:cubicBezTo>
                <a:cubicBezTo>
                  <a:pt x="2823746" y="181406"/>
                  <a:pt x="2817783" y="194795"/>
                  <a:pt x="2806125" y="204374"/>
                </a:cubicBezTo>
                <a:cubicBezTo>
                  <a:pt x="2794467" y="213953"/>
                  <a:pt x="2778734" y="220573"/>
                  <a:pt x="2758927" y="224236"/>
                </a:cubicBezTo>
                <a:cubicBezTo>
                  <a:pt x="2739120" y="227898"/>
                  <a:pt x="2716856" y="229453"/>
                  <a:pt x="2692138" y="228901"/>
                </a:cubicBezTo>
                <a:cubicBezTo>
                  <a:pt x="2691312" y="233572"/>
                  <a:pt x="2691227" y="239601"/>
                  <a:pt x="2691883" y="246988"/>
                </a:cubicBezTo>
                <a:cubicBezTo>
                  <a:pt x="2692539" y="254375"/>
                  <a:pt x="2693987" y="260916"/>
                  <a:pt x="2696229" y="266612"/>
                </a:cubicBezTo>
                <a:cubicBezTo>
                  <a:pt x="2700198" y="275433"/>
                  <a:pt x="2705986" y="282077"/>
                  <a:pt x="2713594" y="286543"/>
                </a:cubicBezTo>
                <a:cubicBezTo>
                  <a:pt x="2721201" y="291010"/>
                  <a:pt x="2730164" y="293247"/>
                  <a:pt x="2740486" y="293256"/>
                </a:cubicBezTo>
                <a:cubicBezTo>
                  <a:pt x="2752157" y="293085"/>
                  <a:pt x="2762419" y="291582"/>
                  <a:pt x="2771272" y="288747"/>
                </a:cubicBezTo>
                <a:cubicBezTo>
                  <a:pt x="2780124" y="285912"/>
                  <a:pt x="2787619" y="282769"/>
                  <a:pt x="2793755" y="279319"/>
                </a:cubicBezTo>
                <a:lnTo>
                  <a:pt x="2798662" y="304702"/>
                </a:lnTo>
                <a:cubicBezTo>
                  <a:pt x="2791148" y="309105"/>
                  <a:pt x="2781710" y="312767"/>
                  <a:pt x="2770348" y="315688"/>
                </a:cubicBezTo>
                <a:cubicBezTo>
                  <a:pt x="2758986" y="318610"/>
                  <a:pt x="2746574" y="320126"/>
                  <a:pt x="2733110" y="320236"/>
                </a:cubicBezTo>
                <a:cubicBezTo>
                  <a:pt x="2707036" y="319667"/>
                  <a:pt x="2687928" y="311908"/>
                  <a:pt x="2675786" y="296960"/>
                </a:cubicBezTo>
                <a:cubicBezTo>
                  <a:pt x="2663644" y="282011"/>
                  <a:pt x="2657643" y="263287"/>
                  <a:pt x="2657780" y="240788"/>
                </a:cubicBezTo>
                <a:cubicBezTo>
                  <a:pt x="2657931" y="220398"/>
                  <a:pt x="2662538" y="200539"/>
                  <a:pt x="2671603" y="181209"/>
                </a:cubicBezTo>
                <a:cubicBezTo>
                  <a:pt x="2680668" y="161879"/>
                  <a:pt x="2693284" y="145870"/>
                  <a:pt x="2709451" y="133182"/>
                </a:cubicBezTo>
                <a:cubicBezTo>
                  <a:pt x="2725620" y="120494"/>
                  <a:pt x="2744434" y="113917"/>
                  <a:pt x="2765894" y="113452"/>
                </a:cubicBezTo>
                <a:close/>
                <a:moveTo>
                  <a:pt x="2164343" y="113452"/>
                </a:moveTo>
                <a:cubicBezTo>
                  <a:pt x="2176050" y="113571"/>
                  <a:pt x="2187552" y="114968"/>
                  <a:pt x="2198849" y="117642"/>
                </a:cubicBezTo>
                <a:cubicBezTo>
                  <a:pt x="2210148" y="120317"/>
                  <a:pt x="2219807" y="123553"/>
                  <a:pt x="2227827" y="127352"/>
                </a:cubicBezTo>
                <a:lnTo>
                  <a:pt x="2197518" y="291204"/>
                </a:lnTo>
                <a:cubicBezTo>
                  <a:pt x="2193568" y="312052"/>
                  <a:pt x="2188466" y="329812"/>
                  <a:pt x="2182211" y="344484"/>
                </a:cubicBezTo>
                <a:cubicBezTo>
                  <a:pt x="2175956" y="359156"/>
                  <a:pt x="2167679" y="370883"/>
                  <a:pt x="2157381" y="379666"/>
                </a:cubicBezTo>
                <a:cubicBezTo>
                  <a:pt x="2147328" y="388098"/>
                  <a:pt x="2136202" y="393923"/>
                  <a:pt x="2124000" y="397143"/>
                </a:cubicBezTo>
                <a:cubicBezTo>
                  <a:pt x="2111798" y="400362"/>
                  <a:pt x="2099852" y="401895"/>
                  <a:pt x="2088162" y="401742"/>
                </a:cubicBezTo>
                <a:cubicBezTo>
                  <a:pt x="2075917" y="401674"/>
                  <a:pt x="2064595" y="400379"/>
                  <a:pt x="2054197" y="397858"/>
                </a:cubicBezTo>
                <a:cubicBezTo>
                  <a:pt x="2043798" y="395337"/>
                  <a:pt x="2035341" y="391998"/>
                  <a:pt x="2028825" y="387842"/>
                </a:cubicBezTo>
                <a:lnTo>
                  <a:pt x="2038655" y="361233"/>
                </a:lnTo>
                <a:cubicBezTo>
                  <a:pt x="2044720" y="365008"/>
                  <a:pt x="2052323" y="368117"/>
                  <a:pt x="2061459" y="370559"/>
                </a:cubicBezTo>
                <a:cubicBezTo>
                  <a:pt x="2070595" y="373002"/>
                  <a:pt x="2080452" y="374266"/>
                  <a:pt x="2091029" y="374351"/>
                </a:cubicBezTo>
                <a:cubicBezTo>
                  <a:pt x="2107771" y="374752"/>
                  <a:pt x="2122311" y="369646"/>
                  <a:pt x="2134649" y="359034"/>
                </a:cubicBezTo>
                <a:cubicBezTo>
                  <a:pt x="2146987" y="348422"/>
                  <a:pt x="2156203" y="329900"/>
                  <a:pt x="2162295" y="303468"/>
                </a:cubicBezTo>
                <a:lnTo>
                  <a:pt x="2168849" y="274000"/>
                </a:lnTo>
                <a:lnTo>
                  <a:pt x="2167620" y="274000"/>
                </a:lnTo>
                <a:cubicBezTo>
                  <a:pt x="2158942" y="288112"/>
                  <a:pt x="2148753" y="298665"/>
                  <a:pt x="2137055" y="305661"/>
                </a:cubicBezTo>
                <a:cubicBezTo>
                  <a:pt x="2125357" y="312657"/>
                  <a:pt x="2112608" y="316150"/>
                  <a:pt x="2098811" y="316141"/>
                </a:cubicBezTo>
                <a:cubicBezTo>
                  <a:pt x="2078933" y="315477"/>
                  <a:pt x="2063943" y="308420"/>
                  <a:pt x="2053843" y="294968"/>
                </a:cubicBezTo>
                <a:cubicBezTo>
                  <a:pt x="2043742" y="281516"/>
                  <a:pt x="2038680" y="265650"/>
                  <a:pt x="2038655" y="247368"/>
                </a:cubicBezTo>
                <a:cubicBezTo>
                  <a:pt x="2038659" y="224562"/>
                  <a:pt x="2043787" y="203034"/>
                  <a:pt x="2054039" y="182785"/>
                </a:cubicBezTo>
                <a:cubicBezTo>
                  <a:pt x="2064290" y="162537"/>
                  <a:pt x="2078819" y="146022"/>
                  <a:pt x="2097626" y="133239"/>
                </a:cubicBezTo>
                <a:cubicBezTo>
                  <a:pt x="2116433" y="120457"/>
                  <a:pt x="2138672" y="113861"/>
                  <a:pt x="2164343" y="113452"/>
                </a:cubicBezTo>
                <a:close/>
                <a:moveTo>
                  <a:pt x="1953101" y="113452"/>
                </a:moveTo>
                <a:cubicBezTo>
                  <a:pt x="1965586" y="113144"/>
                  <a:pt x="1976941" y="117133"/>
                  <a:pt x="1987168" y="125417"/>
                </a:cubicBezTo>
                <a:cubicBezTo>
                  <a:pt x="1997395" y="133701"/>
                  <a:pt x="2002815" y="148126"/>
                  <a:pt x="2003428" y="168694"/>
                </a:cubicBezTo>
                <a:cubicBezTo>
                  <a:pt x="2003402" y="173122"/>
                  <a:pt x="2003044" y="178191"/>
                  <a:pt x="2002354" y="183899"/>
                </a:cubicBezTo>
                <a:cubicBezTo>
                  <a:pt x="2001665" y="189607"/>
                  <a:pt x="2000795" y="195188"/>
                  <a:pt x="1999747" y="200640"/>
                </a:cubicBezTo>
                <a:lnTo>
                  <a:pt x="1977662" y="316141"/>
                </a:lnTo>
                <a:lnTo>
                  <a:pt x="1943681" y="316141"/>
                </a:lnTo>
                <a:lnTo>
                  <a:pt x="1965389" y="201869"/>
                </a:lnTo>
                <a:cubicBezTo>
                  <a:pt x="1966225" y="197918"/>
                  <a:pt x="1966908" y="193737"/>
                  <a:pt x="1967436" y="189326"/>
                </a:cubicBezTo>
                <a:cubicBezTo>
                  <a:pt x="1967966" y="184914"/>
                  <a:pt x="1968238" y="180631"/>
                  <a:pt x="1968255" y="176475"/>
                </a:cubicBezTo>
                <a:cubicBezTo>
                  <a:pt x="1968417" y="166245"/>
                  <a:pt x="1966148" y="157934"/>
                  <a:pt x="1961446" y="151543"/>
                </a:cubicBezTo>
                <a:cubicBezTo>
                  <a:pt x="1956745" y="145152"/>
                  <a:pt x="1948639" y="141858"/>
                  <a:pt x="1937128" y="141662"/>
                </a:cubicBezTo>
                <a:cubicBezTo>
                  <a:pt x="1928853" y="141717"/>
                  <a:pt x="1920100" y="144837"/>
                  <a:pt x="1910869" y="151021"/>
                </a:cubicBezTo>
                <a:cubicBezTo>
                  <a:pt x="1901639" y="157205"/>
                  <a:pt x="1893250" y="166120"/>
                  <a:pt x="1885703" y="177765"/>
                </a:cubicBezTo>
                <a:cubicBezTo>
                  <a:pt x="1878157" y="189410"/>
                  <a:pt x="1872772" y="203452"/>
                  <a:pt x="1869548" y="219890"/>
                </a:cubicBezTo>
                <a:lnTo>
                  <a:pt x="1851527" y="316141"/>
                </a:lnTo>
                <a:lnTo>
                  <a:pt x="1817532" y="316141"/>
                </a:lnTo>
                <a:lnTo>
                  <a:pt x="1844154" y="175693"/>
                </a:lnTo>
                <a:cubicBezTo>
                  <a:pt x="1846365" y="164637"/>
                  <a:pt x="1848190" y="154298"/>
                  <a:pt x="1849632" y="144675"/>
                </a:cubicBezTo>
                <a:cubicBezTo>
                  <a:pt x="1851074" y="135053"/>
                  <a:pt x="1852388" y="126147"/>
                  <a:pt x="1853575" y="117957"/>
                </a:cubicBezTo>
                <a:lnTo>
                  <a:pt x="1883883" y="117957"/>
                </a:lnTo>
                <a:lnTo>
                  <a:pt x="1878968" y="156816"/>
                </a:lnTo>
                <a:lnTo>
                  <a:pt x="1879787" y="156816"/>
                </a:lnTo>
                <a:cubicBezTo>
                  <a:pt x="1888730" y="142834"/>
                  <a:pt x="1899515" y="132128"/>
                  <a:pt x="1912144" y="124698"/>
                </a:cubicBezTo>
                <a:cubicBezTo>
                  <a:pt x="1924772" y="117268"/>
                  <a:pt x="1938425" y="113520"/>
                  <a:pt x="1953101" y="113452"/>
                </a:cubicBezTo>
                <a:close/>
                <a:moveTo>
                  <a:pt x="1196121" y="113452"/>
                </a:moveTo>
                <a:cubicBezTo>
                  <a:pt x="1211193" y="113733"/>
                  <a:pt x="1222479" y="117975"/>
                  <a:pt x="1229979" y="126181"/>
                </a:cubicBezTo>
                <a:cubicBezTo>
                  <a:pt x="1237478" y="134386"/>
                  <a:pt x="1241602" y="144871"/>
                  <a:pt x="1242352" y="157635"/>
                </a:cubicBezTo>
                <a:cubicBezTo>
                  <a:pt x="1251231" y="143286"/>
                  <a:pt x="1261852" y="132393"/>
                  <a:pt x="1274215" y="124954"/>
                </a:cubicBezTo>
                <a:cubicBezTo>
                  <a:pt x="1286578" y="117516"/>
                  <a:pt x="1300273" y="113682"/>
                  <a:pt x="1315299" y="113452"/>
                </a:cubicBezTo>
                <a:cubicBezTo>
                  <a:pt x="1327326" y="113289"/>
                  <a:pt x="1338172" y="117294"/>
                  <a:pt x="1347836" y="125467"/>
                </a:cubicBezTo>
                <a:cubicBezTo>
                  <a:pt x="1357501" y="133640"/>
                  <a:pt x="1362615" y="146956"/>
                  <a:pt x="1363176" y="165417"/>
                </a:cubicBezTo>
                <a:cubicBezTo>
                  <a:pt x="1363168" y="170247"/>
                  <a:pt x="1362878" y="175639"/>
                  <a:pt x="1362307" y="181595"/>
                </a:cubicBezTo>
                <a:cubicBezTo>
                  <a:pt x="1361736" y="187551"/>
                  <a:pt x="1360935" y="193353"/>
                  <a:pt x="1359904" y="199002"/>
                </a:cubicBezTo>
                <a:lnTo>
                  <a:pt x="1337820" y="316141"/>
                </a:lnTo>
                <a:lnTo>
                  <a:pt x="1304644" y="316141"/>
                </a:lnTo>
                <a:lnTo>
                  <a:pt x="1325955" y="201869"/>
                </a:lnTo>
                <a:cubicBezTo>
                  <a:pt x="1326792" y="198081"/>
                  <a:pt x="1327474" y="193882"/>
                  <a:pt x="1328004" y="189275"/>
                </a:cubicBezTo>
                <a:cubicBezTo>
                  <a:pt x="1328533" y="184667"/>
                  <a:pt x="1328806" y="180264"/>
                  <a:pt x="1328823" y="176066"/>
                </a:cubicBezTo>
                <a:cubicBezTo>
                  <a:pt x="1328960" y="165494"/>
                  <a:pt x="1326740" y="157149"/>
                  <a:pt x="1322164" y="151031"/>
                </a:cubicBezTo>
                <a:cubicBezTo>
                  <a:pt x="1317587" y="144913"/>
                  <a:pt x="1309835" y="141790"/>
                  <a:pt x="1298907" y="141662"/>
                </a:cubicBezTo>
                <a:cubicBezTo>
                  <a:pt x="1286082" y="141935"/>
                  <a:pt x="1273720" y="148556"/>
                  <a:pt x="1261819" y="161526"/>
                </a:cubicBezTo>
                <a:cubicBezTo>
                  <a:pt x="1249919" y="174496"/>
                  <a:pt x="1241658" y="192176"/>
                  <a:pt x="1237036" y="214566"/>
                </a:cubicBezTo>
                <a:lnTo>
                  <a:pt x="1217815" y="316141"/>
                </a:lnTo>
                <a:lnTo>
                  <a:pt x="1185062" y="316141"/>
                </a:lnTo>
                <a:lnTo>
                  <a:pt x="1207179" y="199821"/>
                </a:lnTo>
                <a:cubicBezTo>
                  <a:pt x="1207998" y="195538"/>
                  <a:pt x="1208613" y="191408"/>
                  <a:pt x="1209023" y="187432"/>
                </a:cubicBezTo>
                <a:cubicBezTo>
                  <a:pt x="1209432" y="183455"/>
                  <a:pt x="1209637" y="179530"/>
                  <a:pt x="1209637" y="175656"/>
                </a:cubicBezTo>
                <a:cubicBezTo>
                  <a:pt x="1209969" y="166893"/>
                  <a:pt x="1208178" y="159128"/>
                  <a:pt x="1204261" y="152362"/>
                </a:cubicBezTo>
                <a:cubicBezTo>
                  <a:pt x="1200344" y="145595"/>
                  <a:pt x="1192307" y="142028"/>
                  <a:pt x="1180147" y="141662"/>
                </a:cubicBezTo>
                <a:cubicBezTo>
                  <a:pt x="1167058" y="142148"/>
                  <a:pt x="1154327" y="149367"/>
                  <a:pt x="1141954" y="163318"/>
                </a:cubicBezTo>
                <a:cubicBezTo>
                  <a:pt x="1129582" y="177269"/>
                  <a:pt x="1121151" y="195034"/>
                  <a:pt x="1116663" y="216614"/>
                </a:cubicBezTo>
                <a:lnTo>
                  <a:pt x="1098232" y="316141"/>
                </a:lnTo>
                <a:lnTo>
                  <a:pt x="1065057" y="316141"/>
                </a:lnTo>
                <a:lnTo>
                  <a:pt x="1091679" y="175693"/>
                </a:lnTo>
                <a:cubicBezTo>
                  <a:pt x="1095706" y="153581"/>
                  <a:pt x="1098710" y="134336"/>
                  <a:pt x="1100690" y="117957"/>
                </a:cubicBezTo>
                <a:lnTo>
                  <a:pt x="1130589" y="117957"/>
                </a:lnTo>
                <a:lnTo>
                  <a:pt x="1125264" y="155178"/>
                </a:lnTo>
                <a:lnTo>
                  <a:pt x="1126493" y="155178"/>
                </a:lnTo>
                <a:cubicBezTo>
                  <a:pt x="1135819" y="141444"/>
                  <a:pt x="1146451" y="131063"/>
                  <a:pt x="1158389" y="124034"/>
                </a:cubicBezTo>
                <a:cubicBezTo>
                  <a:pt x="1170326" y="117004"/>
                  <a:pt x="1182903" y="113477"/>
                  <a:pt x="1196121" y="113452"/>
                </a:cubicBezTo>
                <a:close/>
                <a:moveTo>
                  <a:pt x="994243" y="113452"/>
                </a:moveTo>
                <a:cubicBezTo>
                  <a:pt x="1013148" y="113800"/>
                  <a:pt x="1027545" y="118725"/>
                  <a:pt x="1037433" y="128228"/>
                </a:cubicBezTo>
                <a:cubicBezTo>
                  <a:pt x="1047321" y="137730"/>
                  <a:pt x="1052299" y="149724"/>
                  <a:pt x="1052366" y="164208"/>
                </a:cubicBezTo>
                <a:cubicBezTo>
                  <a:pt x="1052096" y="181406"/>
                  <a:pt x="1046132" y="194795"/>
                  <a:pt x="1034474" y="204374"/>
                </a:cubicBezTo>
                <a:cubicBezTo>
                  <a:pt x="1022817" y="213953"/>
                  <a:pt x="1007084" y="220573"/>
                  <a:pt x="987277" y="224236"/>
                </a:cubicBezTo>
                <a:cubicBezTo>
                  <a:pt x="967469" y="227898"/>
                  <a:pt x="945207" y="229453"/>
                  <a:pt x="920488" y="228901"/>
                </a:cubicBezTo>
                <a:cubicBezTo>
                  <a:pt x="919662" y="233572"/>
                  <a:pt x="919576" y="239601"/>
                  <a:pt x="920232" y="246988"/>
                </a:cubicBezTo>
                <a:cubicBezTo>
                  <a:pt x="920889" y="254375"/>
                  <a:pt x="922337" y="260916"/>
                  <a:pt x="924578" y="266612"/>
                </a:cubicBezTo>
                <a:cubicBezTo>
                  <a:pt x="928548" y="275433"/>
                  <a:pt x="934337" y="282077"/>
                  <a:pt x="941943" y="286543"/>
                </a:cubicBezTo>
                <a:cubicBezTo>
                  <a:pt x="949550" y="291010"/>
                  <a:pt x="958514" y="293247"/>
                  <a:pt x="968836" y="293256"/>
                </a:cubicBezTo>
                <a:cubicBezTo>
                  <a:pt x="980507" y="293085"/>
                  <a:pt x="990769" y="291582"/>
                  <a:pt x="999621" y="288747"/>
                </a:cubicBezTo>
                <a:cubicBezTo>
                  <a:pt x="1008474" y="285912"/>
                  <a:pt x="1015969" y="282769"/>
                  <a:pt x="1022105" y="279319"/>
                </a:cubicBezTo>
                <a:lnTo>
                  <a:pt x="1027012" y="304702"/>
                </a:lnTo>
                <a:cubicBezTo>
                  <a:pt x="1019498" y="309105"/>
                  <a:pt x="1010060" y="312767"/>
                  <a:pt x="998698" y="315688"/>
                </a:cubicBezTo>
                <a:cubicBezTo>
                  <a:pt x="987336" y="318610"/>
                  <a:pt x="974923" y="320126"/>
                  <a:pt x="961460" y="320236"/>
                </a:cubicBezTo>
                <a:cubicBezTo>
                  <a:pt x="935386" y="319667"/>
                  <a:pt x="916277" y="311908"/>
                  <a:pt x="904136" y="296960"/>
                </a:cubicBezTo>
                <a:cubicBezTo>
                  <a:pt x="891994" y="282011"/>
                  <a:pt x="885992" y="263287"/>
                  <a:pt x="886130" y="240788"/>
                </a:cubicBezTo>
                <a:cubicBezTo>
                  <a:pt x="886281" y="220398"/>
                  <a:pt x="890888" y="200539"/>
                  <a:pt x="899953" y="181209"/>
                </a:cubicBezTo>
                <a:cubicBezTo>
                  <a:pt x="909018" y="161879"/>
                  <a:pt x="921634" y="145870"/>
                  <a:pt x="937802" y="133182"/>
                </a:cubicBezTo>
                <a:cubicBezTo>
                  <a:pt x="953969" y="120494"/>
                  <a:pt x="972783" y="113917"/>
                  <a:pt x="994243" y="113452"/>
                </a:cubicBezTo>
                <a:close/>
                <a:moveTo>
                  <a:pt x="710947" y="113452"/>
                </a:moveTo>
                <a:cubicBezTo>
                  <a:pt x="728794" y="113692"/>
                  <a:pt x="743430" y="117713"/>
                  <a:pt x="754855" y="125515"/>
                </a:cubicBezTo>
                <a:cubicBezTo>
                  <a:pt x="766279" y="133318"/>
                  <a:pt x="774723" y="143465"/>
                  <a:pt x="780186" y="155957"/>
                </a:cubicBezTo>
                <a:cubicBezTo>
                  <a:pt x="785650" y="168448"/>
                  <a:pt x="788362" y="181847"/>
                  <a:pt x="788323" y="196154"/>
                </a:cubicBezTo>
                <a:cubicBezTo>
                  <a:pt x="788198" y="216909"/>
                  <a:pt x="783631" y="236712"/>
                  <a:pt x="774622" y="255561"/>
                </a:cubicBezTo>
                <a:cubicBezTo>
                  <a:pt x="765613" y="274411"/>
                  <a:pt x="752916" y="289869"/>
                  <a:pt x="736531" y="301936"/>
                </a:cubicBezTo>
                <a:cubicBezTo>
                  <a:pt x="720147" y="314003"/>
                  <a:pt x="700828" y="320239"/>
                  <a:pt x="678576" y="320646"/>
                </a:cubicBezTo>
                <a:cubicBezTo>
                  <a:pt x="653667" y="320042"/>
                  <a:pt x="634575" y="312046"/>
                  <a:pt x="621300" y="296657"/>
                </a:cubicBezTo>
                <a:cubicBezTo>
                  <a:pt x="608025" y="281267"/>
                  <a:pt x="601325" y="262106"/>
                  <a:pt x="601199" y="239173"/>
                </a:cubicBezTo>
                <a:cubicBezTo>
                  <a:pt x="601362" y="217113"/>
                  <a:pt x="606082" y="196597"/>
                  <a:pt x="615356" y="177626"/>
                </a:cubicBezTo>
                <a:cubicBezTo>
                  <a:pt x="624630" y="158655"/>
                  <a:pt x="637479" y="143303"/>
                  <a:pt x="653902" y="131570"/>
                </a:cubicBezTo>
                <a:cubicBezTo>
                  <a:pt x="670324" y="119837"/>
                  <a:pt x="689339" y="113798"/>
                  <a:pt x="710947" y="113452"/>
                </a:cubicBezTo>
                <a:close/>
                <a:moveTo>
                  <a:pt x="527518" y="113452"/>
                </a:moveTo>
                <a:cubicBezTo>
                  <a:pt x="546423" y="113800"/>
                  <a:pt x="560820" y="118725"/>
                  <a:pt x="570708" y="128228"/>
                </a:cubicBezTo>
                <a:cubicBezTo>
                  <a:pt x="580596" y="137730"/>
                  <a:pt x="585574" y="149724"/>
                  <a:pt x="585641" y="164208"/>
                </a:cubicBezTo>
                <a:cubicBezTo>
                  <a:pt x="585371" y="181406"/>
                  <a:pt x="579407" y="194795"/>
                  <a:pt x="567749" y="204374"/>
                </a:cubicBezTo>
                <a:cubicBezTo>
                  <a:pt x="556092" y="213953"/>
                  <a:pt x="540359" y="220573"/>
                  <a:pt x="520552" y="224236"/>
                </a:cubicBezTo>
                <a:cubicBezTo>
                  <a:pt x="500744" y="227898"/>
                  <a:pt x="478482" y="229453"/>
                  <a:pt x="453763" y="228901"/>
                </a:cubicBezTo>
                <a:cubicBezTo>
                  <a:pt x="452937" y="233572"/>
                  <a:pt x="452851" y="239601"/>
                  <a:pt x="453508" y="246988"/>
                </a:cubicBezTo>
                <a:cubicBezTo>
                  <a:pt x="454164" y="254375"/>
                  <a:pt x="455612" y="260916"/>
                  <a:pt x="457853" y="266612"/>
                </a:cubicBezTo>
                <a:cubicBezTo>
                  <a:pt x="461823" y="275433"/>
                  <a:pt x="467612" y="282077"/>
                  <a:pt x="475218" y="286543"/>
                </a:cubicBezTo>
                <a:cubicBezTo>
                  <a:pt x="482825" y="291010"/>
                  <a:pt x="491789" y="293247"/>
                  <a:pt x="502111" y="293256"/>
                </a:cubicBezTo>
                <a:cubicBezTo>
                  <a:pt x="513782" y="293085"/>
                  <a:pt x="524044" y="291582"/>
                  <a:pt x="532896" y="288747"/>
                </a:cubicBezTo>
                <a:cubicBezTo>
                  <a:pt x="541749" y="285912"/>
                  <a:pt x="549244" y="282769"/>
                  <a:pt x="555380" y="279319"/>
                </a:cubicBezTo>
                <a:lnTo>
                  <a:pt x="560287" y="304702"/>
                </a:lnTo>
                <a:cubicBezTo>
                  <a:pt x="552773" y="309105"/>
                  <a:pt x="543335" y="312767"/>
                  <a:pt x="531973" y="315688"/>
                </a:cubicBezTo>
                <a:cubicBezTo>
                  <a:pt x="520611" y="318610"/>
                  <a:pt x="508199" y="320126"/>
                  <a:pt x="494735" y="320236"/>
                </a:cubicBezTo>
                <a:cubicBezTo>
                  <a:pt x="468660" y="319667"/>
                  <a:pt x="449552" y="311908"/>
                  <a:pt x="437410" y="296960"/>
                </a:cubicBezTo>
                <a:cubicBezTo>
                  <a:pt x="425269" y="282011"/>
                  <a:pt x="419267" y="263287"/>
                  <a:pt x="419404" y="240788"/>
                </a:cubicBezTo>
                <a:cubicBezTo>
                  <a:pt x="419555" y="220398"/>
                  <a:pt x="424163" y="200539"/>
                  <a:pt x="433228" y="181209"/>
                </a:cubicBezTo>
                <a:cubicBezTo>
                  <a:pt x="442292" y="161879"/>
                  <a:pt x="454909" y="145870"/>
                  <a:pt x="471076" y="133182"/>
                </a:cubicBezTo>
                <a:cubicBezTo>
                  <a:pt x="487244" y="120494"/>
                  <a:pt x="506058" y="113917"/>
                  <a:pt x="527518" y="113452"/>
                </a:cubicBezTo>
                <a:close/>
                <a:moveTo>
                  <a:pt x="10826955" y="84782"/>
                </a:moveTo>
                <a:cubicBezTo>
                  <a:pt x="10828164" y="88323"/>
                  <a:pt x="10829015" y="92094"/>
                  <a:pt x="10829509" y="96096"/>
                </a:cubicBezTo>
                <a:cubicBezTo>
                  <a:pt x="10830003" y="100098"/>
                  <a:pt x="10830242" y="103972"/>
                  <a:pt x="10830224" y="107718"/>
                </a:cubicBezTo>
                <a:cubicBezTo>
                  <a:pt x="10830115" y="121176"/>
                  <a:pt x="10826348" y="131610"/>
                  <a:pt x="10818924" y="139021"/>
                </a:cubicBezTo>
                <a:cubicBezTo>
                  <a:pt x="10811500" y="146432"/>
                  <a:pt x="10801074" y="149906"/>
                  <a:pt x="10787646" y="149444"/>
                </a:cubicBezTo>
                <a:cubicBezTo>
                  <a:pt x="10791523" y="155846"/>
                  <a:pt x="10794403" y="163016"/>
                  <a:pt x="10796286" y="170954"/>
                </a:cubicBezTo>
                <a:cubicBezTo>
                  <a:pt x="10798168" y="178893"/>
                  <a:pt x="10799105" y="187293"/>
                  <a:pt x="10799097" y="196154"/>
                </a:cubicBezTo>
                <a:cubicBezTo>
                  <a:pt x="10798972" y="216909"/>
                  <a:pt x="10794404" y="236712"/>
                  <a:pt x="10785396" y="255561"/>
                </a:cubicBezTo>
                <a:cubicBezTo>
                  <a:pt x="10776387" y="274411"/>
                  <a:pt x="10763690" y="289869"/>
                  <a:pt x="10747305" y="301936"/>
                </a:cubicBezTo>
                <a:cubicBezTo>
                  <a:pt x="10730920" y="314003"/>
                  <a:pt x="10711602" y="320239"/>
                  <a:pt x="10689349" y="320646"/>
                </a:cubicBezTo>
                <a:cubicBezTo>
                  <a:pt x="10664440" y="320042"/>
                  <a:pt x="10645348" y="312046"/>
                  <a:pt x="10632074" y="296657"/>
                </a:cubicBezTo>
                <a:cubicBezTo>
                  <a:pt x="10618799" y="281267"/>
                  <a:pt x="10612099" y="262106"/>
                  <a:pt x="10611973" y="239173"/>
                </a:cubicBezTo>
                <a:cubicBezTo>
                  <a:pt x="10612136" y="217113"/>
                  <a:pt x="10616855" y="196597"/>
                  <a:pt x="10626130" y="177626"/>
                </a:cubicBezTo>
                <a:cubicBezTo>
                  <a:pt x="10635405" y="158655"/>
                  <a:pt x="10648253" y="143303"/>
                  <a:pt x="10664675" y="131570"/>
                </a:cubicBezTo>
                <a:cubicBezTo>
                  <a:pt x="10681097" y="119837"/>
                  <a:pt x="10700112" y="113798"/>
                  <a:pt x="10721720" y="113452"/>
                </a:cubicBezTo>
                <a:cubicBezTo>
                  <a:pt x="10728055" y="113460"/>
                  <a:pt x="10734030" y="114057"/>
                  <a:pt x="10739647" y="115242"/>
                </a:cubicBezTo>
                <a:cubicBezTo>
                  <a:pt x="10745264" y="116427"/>
                  <a:pt x="10750626" y="118152"/>
                  <a:pt x="10755730" y="120415"/>
                </a:cubicBezTo>
                <a:cubicBezTo>
                  <a:pt x="10759972" y="122420"/>
                  <a:pt x="10764390" y="124451"/>
                  <a:pt x="10768984" y="126507"/>
                </a:cubicBezTo>
                <a:cubicBezTo>
                  <a:pt x="10773579" y="128564"/>
                  <a:pt x="10778709" y="129673"/>
                  <a:pt x="10784374" y="129835"/>
                </a:cubicBezTo>
                <a:cubicBezTo>
                  <a:pt x="10790545" y="129827"/>
                  <a:pt x="10795293" y="128103"/>
                  <a:pt x="10798615" y="124664"/>
                </a:cubicBezTo>
                <a:cubicBezTo>
                  <a:pt x="10801938" y="121225"/>
                  <a:pt x="10803618" y="116123"/>
                  <a:pt x="10803654" y="109356"/>
                </a:cubicBezTo>
                <a:cubicBezTo>
                  <a:pt x="10803654" y="106447"/>
                  <a:pt x="10803343" y="103255"/>
                  <a:pt x="10802721" y="99783"/>
                </a:cubicBezTo>
                <a:cubicBezTo>
                  <a:pt x="10802100" y="96310"/>
                  <a:pt x="10801168" y="92811"/>
                  <a:pt x="10799926" y="89287"/>
                </a:cubicBezTo>
                <a:close/>
                <a:moveTo>
                  <a:pt x="5702505" y="84756"/>
                </a:moveTo>
                <a:cubicBezTo>
                  <a:pt x="5703714" y="88299"/>
                  <a:pt x="5704566" y="92073"/>
                  <a:pt x="5705059" y="96077"/>
                </a:cubicBezTo>
                <a:cubicBezTo>
                  <a:pt x="5705554" y="100081"/>
                  <a:pt x="5705792" y="103957"/>
                  <a:pt x="5705775" y="107705"/>
                </a:cubicBezTo>
                <a:cubicBezTo>
                  <a:pt x="5705666" y="121169"/>
                  <a:pt x="5701899" y="131607"/>
                  <a:pt x="5694474" y="139019"/>
                </a:cubicBezTo>
                <a:cubicBezTo>
                  <a:pt x="5687050" y="146432"/>
                  <a:pt x="5676623" y="149906"/>
                  <a:pt x="5663196" y="149444"/>
                </a:cubicBezTo>
                <a:cubicBezTo>
                  <a:pt x="5667073" y="155846"/>
                  <a:pt x="5669953" y="163016"/>
                  <a:pt x="5671836" y="170954"/>
                </a:cubicBezTo>
                <a:cubicBezTo>
                  <a:pt x="5673718" y="178893"/>
                  <a:pt x="5674656" y="187293"/>
                  <a:pt x="5674647" y="196154"/>
                </a:cubicBezTo>
                <a:cubicBezTo>
                  <a:pt x="5674522" y="216909"/>
                  <a:pt x="5669954" y="236712"/>
                  <a:pt x="5660946" y="255561"/>
                </a:cubicBezTo>
                <a:cubicBezTo>
                  <a:pt x="5651937" y="274411"/>
                  <a:pt x="5639240" y="289869"/>
                  <a:pt x="5622855" y="301936"/>
                </a:cubicBezTo>
                <a:cubicBezTo>
                  <a:pt x="5606471" y="314003"/>
                  <a:pt x="5587153" y="320239"/>
                  <a:pt x="5564900" y="320646"/>
                </a:cubicBezTo>
                <a:cubicBezTo>
                  <a:pt x="5539990" y="320042"/>
                  <a:pt x="5520899" y="312046"/>
                  <a:pt x="5507624" y="296657"/>
                </a:cubicBezTo>
                <a:cubicBezTo>
                  <a:pt x="5494350" y="281267"/>
                  <a:pt x="5487649" y="262106"/>
                  <a:pt x="5487523" y="239173"/>
                </a:cubicBezTo>
                <a:cubicBezTo>
                  <a:pt x="5487686" y="217113"/>
                  <a:pt x="5492406" y="196597"/>
                  <a:pt x="5501680" y="177626"/>
                </a:cubicBezTo>
                <a:cubicBezTo>
                  <a:pt x="5510954" y="158655"/>
                  <a:pt x="5523803" y="143303"/>
                  <a:pt x="5540225" y="131570"/>
                </a:cubicBezTo>
                <a:cubicBezTo>
                  <a:pt x="5556648" y="119837"/>
                  <a:pt x="5575663" y="113798"/>
                  <a:pt x="5597271" y="113452"/>
                </a:cubicBezTo>
                <a:cubicBezTo>
                  <a:pt x="5603605" y="113460"/>
                  <a:pt x="5609580" y="114057"/>
                  <a:pt x="5615198" y="115242"/>
                </a:cubicBezTo>
                <a:cubicBezTo>
                  <a:pt x="5620815" y="116426"/>
                  <a:pt x="5626175" y="118149"/>
                  <a:pt x="5631280" y="120409"/>
                </a:cubicBezTo>
                <a:cubicBezTo>
                  <a:pt x="5635522" y="122416"/>
                  <a:pt x="5639941" y="124448"/>
                  <a:pt x="5644535" y="126505"/>
                </a:cubicBezTo>
                <a:cubicBezTo>
                  <a:pt x="5649129" y="128563"/>
                  <a:pt x="5654259" y="129673"/>
                  <a:pt x="5659924" y="129835"/>
                </a:cubicBezTo>
                <a:cubicBezTo>
                  <a:pt x="5666096" y="129827"/>
                  <a:pt x="5670842" y="128102"/>
                  <a:pt x="5674165" y="124661"/>
                </a:cubicBezTo>
                <a:cubicBezTo>
                  <a:pt x="5677488" y="121221"/>
                  <a:pt x="5679167" y="116115"/>
                  <a:pt x="5679204" y="109344"/>
                </a:cubicBezTo>
                <a:cubicBezTo>
                  <a:pt x="5679204" y="106433"/>
                  <a:pt x="5678894" y="103240"/>
                  <a:pt x="5678272" y="99765"/>
                </a:cubicBezTo>
                <a:cubicBezTo>
                  <a:pt x="5677651" y="96290"/>
                  <a:pt x="5676718" y="92790"/>
                  <a:pt x="5675476" y="89264"/>
                </a:cubicBezTo>
                <a:close/>
                <a:moveTo>
                  <a:pt x="10624673" y="73723"/>
                </a:moveTo>
                <a:cubicBezTo>
                  <a:pt x="10625524" y="76437"/>
                  <a:pt x="10626273" y="79509"/>
                  <a:pt x="10626920" y="82939"/>
                </a:cubicBezTo>
                <a:cubicBezTo>
                  <a:pt x="10627567" y="86369"/>
                  <a:pt x="10627909" y="89850"/>
                  <a:pt x="10627942" y="93383"/>
                </a:cubicBezTo>
                <a:cubicBezTo>
                  <a:pt x="10627977" y="106899"/>
                  <a:pt x="10624024" y="117751"/>
                  <a:pt x="10616082" y="125941"/>
                </a:cubicBezTo>
                <a:cubicBezTo>
                  <a:pt x="10608139" y="134132"/>
                  <a:pt x="10595998" y="138431"/>
                  <a:pt x="10579657" y="138841"/>
                </a:cubicBezTo>
                <a:lnTo>
                  <a:pt x="10556714" y="258405"/>
                </a:lnTo>
                <a:cubicBezTo>
                  <a:pt x="10554674" y="269461"/>
                  <a:pt x="10552916" y="279800"/>
                  <a:pt x="10551439" y="289423"/>
                </a:cubicBezTo>
                <a:cubicBezTo>
                  <a:pt x="10549962" y="299045"/>
                  <a:pt x="10548716" y="307951"/>
                  <a:pt x="10547701" y="316141"/>
                </a:cubicBezTo>
                <a:lnTo>
                  <a:pt x="10516973" y="316141"/>
                </a:lnTo>
                <a:lnTo>
                  <a:pt x="10522299" y="278920"/>
                </a:lnTo>
                <a:lnTo>
                  <a:pt x="10521479" y="278920"/>
                </a:lnTo>
                <a:cubicBezTo>
                  <a:pt x="10512493" y="291938"/>
                  <a:pt x="10501891" y="302115"/>
                  <a:pt x="10489676" y="309451"/>
                </a:cubicBezTo>
                <a:cubicBezTo>
                  <a:pt x="10477462" y="316787"/>
                  <a:pt x="10464711" y="320519"/>
                  <a:pt x="10451421" y="320646"/>
                </a:cubicBezTo>
                <a:cubicBezTo>
                  <a:pt x="10438148" y="321073"/>
                  <a:pt x="10426313" y="317153"/>
                  <a:pt x="10415916" y="308885"/>
                </a:cubicBezTo>
                <a:cubicBezTo>
                  <a:pt x="10405518" y="300618"/>
                  <a:pt x="10400030" y="285442"/>
                  <a:pt x="10399451" y="263357"/>
                </a:cubicBezTo>
                <a:cubicBezTo>
                  <a:pt x="10399451" y="258672"/>
                  <a:pt x="10399758" y="253604"/>
                  <a:pt x="10400371" y="248151"/>
                </a:cubicBezTo>
                <a:cubicBezTo>
                  <a:pt x="10400984" y="242699"/>
                  <a:pt x="10401904" y="236709"/>
                  <a:pt x="10403132" y="230181"/>
                </a:cubicBezTo>
                <a:lnTo>
                  <a:pt x="10424398" y="117957"/>
                </a:lnTo>
                <a:lnTo>
                  <a:pt x="10458385" y="117957"/>
                </a:lnTo>
                <a:lnTo>
                  <a:pt x="10437491" y="228543"/>
                </a:lnTo>
                <a:cubicBezTo>
                  <a:pt x="10436262" y="234055"/>
                  <a:pt x="10435340" y="239209"/>
                  <a:pt x="10434725" y="244004"/>
                </a:cubicBezTo>
                <a:cubicBezTo>
                  <a:pt x="10434111" y="248800"/>
                  <a:pt x="10433804" y="253339"/>
                  <a:pt x="10433804" y="257623"/>
                </a:cubicBezTo>
                <a:cubicBezTo>
                  <a:pt x="10433676" y="268015"/>
                  <a:pt x="10436083" y="276309"/>
                  <a:pt x="10441025" y="282504"/>
                </a:cubicBezTo>
                <a:cubicBezTo>
                  <a:pt x="10445966" y="288699"/>
                  <a:pt x="10454211" y="291873"/>
                  <a:pt x="10465761" y="292027"/>
                </a:cubicBezTo>
                <a:cubicBezTo>
                  <a:pt x="10478683" y="291745"/>
                  <a:pt x="10491452" y="285141"/>
                  <a:pt x="10504067" y="272214"/>
                </a:cubicBezTo>
                <a:cubicBezTo>
                  <a:pt x="10516683" y="259286"/>
                  <a:pt x="10525355" y="241726"/>
                  <a:pt x="10530083" y="219532"/>
                </a:cubicBezTo>
                <a:lnTo>
                  <a:pt x="10549339" y="117957"/>
                </a:lnTo>
                <a:lnTo>
                  <a:pt x="10577199" y="117957"/>
                </a:lnTo>
                <a:cubicBezTo>
                  <a:pt x="10585573" y="117932"/>
                  <a:pt x="10591769" y="116038"/>
                  <a:pt x="10595789" y="112275"/>
                </a:cubicBezTo>
                <a:cubicBezTo>
                  <a:pt x="10599809" y="108512"/>
                  <a:pt x="10601807" y="103034"/>
                  <a:pt x="10601781" y="95840"/>
                </a:cubicBezTo>
                <a:cubicBezTo>
                  <a:pt x="10601756" y="92751"/>
                  <a:pt x="10601398" y="89714"/>
                  <a:pt x="10600705" y="86727"/>
                </a:cubicBezTo>
                <a:cubicBezTo>
                  <a:pt x="10600014" y="83741"/>
                  <a:pt x="10599143" y="80908"/>
                  <a:pt x="10598093" y="78229"/>
                </a:cubicBezTo>
                <a:close/>
                <a:moveTo>
                  <a:pt x="8195798" y="73723"/>
                </a:moveTo>
                <a:cubicBezTo>
                  <a:pt x="8196648" y="76437"/>
                  <a:pt x="8197398" y="79509"/>
                  <a:pt x="8198046" y="82939"/>
                </a:cubicBezTo>
                <a:cubicBezTo>
                  <a:pt x="8198692" y="86369"/>
                  <a:pt x="8199033" y="89850"/>
                  <a:pt x="8199068" y="93383"/>
                </a:cubicBezTo>
                <a:cubicBezTo>
                  <a:pt x="8199103" y="106899"/>
                  <a:pt x="8195148" y="117751"/>
                  <a:pt x="8187206" y="125941"/>
                </a:cubicBezTo>
                <a:cubicBezTo>
                  <a:pt x="8179264" y="134132"/>
                  <a:pt x="8167122" y="138431"/>
                  <a:pt x="8150778" y="138841"/>
                </a:cubicBezTo>
                <a:lnTo>
                  <a:pt x="8127833" y="258405"/>
                </a:lnTo>
                <a:cubicBezTo>
                  <a:pt x="8125793" y="269461"/>
                  <a:pt x="8124034" y="279800"/>
                  <a:pt x="8122557" y="289423"/>
                </a:cubicBezTo>
                <a:cubicBezTo>
                  <a:pt x="8121080" y="299045"/>
                  <a:pt x="8119834" y="307951"/>
                  <a:pt x="8118818" y="316141"/>
                </a:cubicBezTo>
                <a:lnTo>
                  <a:pt x="8088087" y="316141"/>
                </a:lnTo>
                <a:lnTo>
                  <a:pt x="8093424" y="278920"/>
                </a:lnTo>
                <a:lnTo>
                  <a:pt x="8092605" y="278920"/>
                </a:lnTo>
                <a:cubicBezTo>
                  <a:pt x="8083617" y="291938"/>
                  <a:pt x="8073016" y="302115"/>
                  <a:pt x="8060802" y="309451"/>
                </a:cubicBezTo>
                <a:cubicBezTo>
                  <a:pt x="8048587" y="316787"/>
                  <a:pt x="8035835" y="320519"/>
                  <a:pt x="8022546" y="320646"/>
                </a:cubicBezTo>
                <a:cubicBezTo>
                  <a:pt x="8009274" y="321073"/>
                  <a:pt x="7997438" y="317153"/>
                  <a:pt x="7987041" y="308885"/>
                </a:cubicBezTo>
                <a:cubicBezTo>
                  <a:pt x="7976642" y="300618"/>
                  <a:pt x="7971154" y="285442"/>
                  <a:pt x="7970576" y="263357"/>
                </a:cubicBezTo>
                <a:cubicBezTo>
                  <a:pt x="7970576" y="258672"/>
                  <a:pt x="7970882" y="253604"/>
                  <a:pt x="7971496" y="248151"/>
                </a:cubicBezTo>
                <a:cubicBezTo>
                  <a:pt x="7972110" y="242699"/>
                  <a:pt x="7973030" y="236709"/>
                  <a:pt x="7974257" y="230181"/>
                </a:cubicBezTo>
                <a:lnTo>
                  <a:pt x="7995522" y="117957"/>
                </a:lnTo>
                <a:lnTo>
                  <a:pt x="8029511" y="117957"/>
                </a:lnTo>
                <a:lnTo>
                  <a:pt x="8008616" y="228543"/>
                </a:lnTo>
                <a:cubicBezTo>
                  <a:pt x="8007388" y="234055"/>
                  <a:pt x="8006466" y="239209"/>
                  <a:pt x="8005851" y="244004"/>
                </a:cubicBezTo>
                <a:cubicBezTo>
                  <a:pt x="8005236" y="248800"/>
                  <a:pt x="8004930" y="253339"/>
                  <a:pt x="8004930" y="257623"/>
                </a:cubicBezTo>
                <a:cubicBezTo>
                  <a:pt x="8004802" y="268015"/>
                  <a:pt x="8007208" y="276309"/>
                  <a:pt x="8012149" y="282504"/>
                </a:cubicBezTo>
                <a:cubicBezTo>
                  <a:pt x="8017092" y="288699"/>
                  <a:pt x="8025337" y="291873"/>
                  <a:pt x="8036886" y="292027"/>
                </a:cubicBezTo>
                <a:cubicBezTo>
                  <a:pt x="8049808" y="291745"/>
                  <a:pt x="8062577" y="285141"/>
                  <a:pt x="8075192" y="272214"/>
                </a:cubicBezTo>
                <a:cubicBezTo>
                  <a:pt x="8087808" y="259286"/>
                  <a:pt x="8096480" y="241726"/>
                  <a:pt x="8101208" y="219532"/>
                </a:cubicBezTo>
                <a:lnTo>
                  <a:pt x="8120464" y="117957"/>
                </a:lnTo>
                <a:lnTo>
                  <a:pt x="8148324" y="117957"/>
                </a:lnTo>
                <a:cubicBezTo>
                  <a:pt x="8156697" y="117932"/>
                  <a:pt x="8162894" y="116038"/>
                  <a:pt x="8166914" y="112275"/>
                </a:cubicBezTo>
                <a:cubicBezTo>
                  <a:pt x="8170934" y="108512"/>
                  <a:pt x="8172932" y="103034"/>
                  <a:pt x="8172906" y="95840"/>
                </a:cubicBezTo>
                <a:cubicBezTo>
                  <a:pt x="8172880" y="92751"/>
                  <a:pt x="8172522" y="89714"/>
                  <a:pt x="8171830" y="86727"/>
                </a:cubicBezTo>
                <a:cubicBezTo>
                  <a:pt x="8171139" y="83741"/>
                  <a:pt x="8170268" y="80908"/>
                  <a:pt x="8169218" y="78229"/>
                </a:cubicBezTo>
                <a:close/>
                <a:moveTo>
                  <a:pt x="9678757" y="64713"/>
                </a:moveTo>
                <a:lnTo>
                  <a:pt x="9668518" y="117957"/>
                </a:lnTo>
                <a:lnTo>
                  <a:pt x="9716030" y="117957"/>
                </a:lnTo>
                <a:lnTo>
                  <a:pt x="9710704" y="144529"/>
                </a:lnTo>
                <a:lnTo>
                  <a:pt x="9663193" y="144529"/>
                </a:lnTo>
                <a:lnTo>
                  <a:pt x="9644762" y="240812"/>
                </a:lnTo>
                <a:cubicBezTo>
                  <a:pt x="9643713" y="246318"/>
                  <a:pt x="9642843" y="251695"/>
                  <a:pt x="9642151" y="256945"/>
                </a:cubicBezTo>
                <a:cubicBezTo>
                  <a:pt x="9641460" y="262194"/>
                  <a:pt x="9641102" y="267469"/>
                  <a:pt x="9641077" y="272770"/>
                </a:cubicBezTo>
                <a:cubicBezTo>
                  <a:pt x="9641042" y="278754"/>
                  <a:pt x="9642543" y="283380"/>
                  <a:pt x="9645582" y="286649"/>
                </a:cubicBezTo>
                <a:cubicBezTo>
                  <a:pt x="9648619" y="289919"/>
                  <a:pt x="9653397" y="291575"/>
                  <a:pt x="9659917" y="291617"/>
                </a:cubicBezTo>
                <a:cubicBezTo>
                  <a:pt x="9662810" y="291617"/>
                  <a:pt x="9665626" y="291515"/>
                  <a:pt x="9668365" y="291310"/>
                </a:cubicBezTo>
                <a:cubicBezTo>
                  <a:pt x="9671103" y="291105"/>
                  <a:pt x="9673612" y="290798"/>
                  <a:pt x="9675890" y="290388"/>
                </a:cubicBezTo>
                <a:lnTo>
                  <a:pt x="9674252" y="316966"/>
                </a:lnTo>
                <a:cubicBezTo>
                  <a:pt x="9671086" y="318193"/>
                  <a:pt x="9667178" y="319113"/>
                  <a:pt x="9662528" y="319726"/>
                </a:cubicBezTo>
                <a:cubicBezTo>
                  <a:pt x="9657877" y="320339"/>
                  <a:pt x="9653048" y="320646"/>
                  <a:pt x="9648039" y="320646"/>
                </a:cubicBezTo>
                <a:cubicBezTo>
                  <a:pt x="9633056" y="320297"/>
                  <a:pt x="9622317" y="316395"/>
                  <a:pt x="9615823" y="308940"/>
                </a:cubicBezTo>
                <a:cubicBezTo>
                  <a:pt x="9609330" y="301485"/>
                  <a:pt x="9606160" y="292569"/>
                  <a:pt x="9606314" y="282194"/>
                </a:cubicBezTo>
                <a:cubicBezTo>
                  <a:pt x="9606305" y="276517"/>
                  <a:pt x="9606629" y="270662"/>
                  <a:pt x="9607285" y="264627"/>
                </a:cubicBezTo>
                <a:cubicBezTo>
                  <a:pt x="9607941" y="258592"/>
                  <a:pt x="9608980" y="252020"/>
                  <a:pt x="9610403" y="244909"/>
                </a:cubicBezTo>
                <a:lnTo>
                  <a:pt x="9630034" y="144529"/>
                </a:lnTo>
                <a:lnTo>
                  <a:pt x="9601399" y="144529"/>
                </a:lnTo>
                <a:lnTo>
                  <a:pt x="9606723" y="117957"/>
                </a:lnTo>
                <a:lnTo>
                  <a:pt x="9634941" y="117957"/>
                </a:lnTo>
                <a:lnTo>
                  <a:pt x="9643534" y="73314"/>
                </a:lnTo>
                <a:close/>
                <a:moveTo>
                  <a:pt x="8983432" y="64713"/>
                </a:moveTo>
                <a:lnTo>
                  <a:pt x="8973192" y="117957"/>
                </a:lnTo>
                <a:lnTo>
                  <a:pt x="9020703" y="117957"/>
                </a:lnTo>
                <a:lnTo>
                  <a:pt x="9015379" y="144529"/>
                </a:lnTo>
                <a:lnTo>
                  <a:pt x="8967868" y="144529"/>
                </a:lnTo>
                <a:lnTo>
                  <a:pt x="8949437" y="240812"/>
                </a:lnTo>
                <a:cubicBezTo>
                  <a:pt x="8948387" y="246318"/>
                  <a:pt x="8947517" y="251695"/>
                  <a:pt x="8946826" y="256945"/>
                </a:cubicBezTo>
                <a:cubicBezTo>
                  <a:pt x="8946135" y="262194"/>
                  <a:pt x="8945777" y="267469"/>
                  <a:pt x="8945751" y="272770"/>
                </a:cubicBezTo>
                <a:cubicBezTo>
                  <a:pt x="8945717" y="278754"/>
                  <a:pt x="8947219" y="283380"/>
                  <a:pt x="8950257" y="286649"/>
                </a:cubicBezTo>
                <a:cubicBezTo>
                  <a:pt x="8953295" y="289919"/>
                  <a:pt x="8958072" y="291575"/>
                  <a:pt x="8964591" y="291617"/>
                </a:cubicBezTo>
                <a:cubicBezTo>
                  <a:pt x="8967484" y="291617"/>
                  <a:pt x="8970300" y="291515"/>
                  <a:pt x="8973039" y="291310"/>
                </a:cubicBezTo>
                <a:cubicBezTo>
                  <a:pt x="8975778" y="291105"/>
                  <a:pt x="8978287" y="290798"/>
                  <a:pt x="8980565" y="290388"/>
                </a:cubicBezTo>
                <a:lnTo>
                  <a:pt x="8978926" y="316966"/>
                </a:lnTo>
                <a:cubicBezTo>
                  <a:pt x="8975761" y="318193"/>
                  <a:pt x="8971853" y="319113"/>
                  <a:pt x="8967203" y="319726"/>
                </a:cubicBezTo>
                <a:cubicBezTo>
                  <a:pt x="8962552" y="320339"/>
                  <a:pt x="8957723" y="320646"/>
                  <a:pt x="8952714" y="320646"/>
                </a:cubicBezTo>
                <a:cubicBezTo>
                  <a:pt x="8937731" y="320297"/>
                  <a:pt x="8926992" y="316395"/>
                  <a:pt x="8920498" y="308940"/>
                </a:cubicBezTo>
                <a:cubicBezTo>
                  <a:pt x="8914005" y="301485"/>
                  <a:pt x="8910834" y="292569"/>
                  <a:pt x="8910988" y="282194"/>
                </a:cubicBezTo>
                <a:cubicBezTo>
                  <a:pt x="8910980" y="276517"/>
                  <a:pt x="8911304" y="270662"/>
                  <a:pt x="8911960" y="264627"/>
                </a:cubicBezTo>
                <a:cubicBezTo>
                  <a:pt x="8912616" y="258592"/>
                  <a:pt x="8913655" y="252020"/>
                  <a:pt x="8915078" y="244909"/>
                </a:cubicBezTo>
                <a:lnTo>
                  <a:pt x="8934709" y="144529"/>
                </a:lnTo>
                <a:lnTo>
                  <a:pt x="8906073" y="144529"/>
                </a:lnTo>
                <a:lnTo>
                  <a:pt x="8911398" y="117957"/>
                </a:lnTo>
                <a:lnTo>
                  <a:pt x="8939617" y="117957"/>
                </a:lnTo>
                <a:lnTo>
                  <a:pt x="8948208" y="73314"/>
                </a:lnTo>
                <a:close/>
                <a:moveTo>
                  <a:pt x="7707082" y="64713"/>
                </a:moveTo>
                <a:lnTo>
                  <a:pt x="7696843" y="117957"/>
                </a:lnTo>
                <a:lnTo>
                  <a:pt x="7744353" y="117957"/>
                </a:lnTo>
                <a:lnTo>
                  <a:pt x="7739029" y="144529"/>
                </a:lnTo>
                <a:lnTo>
                  <a:pt x="7691518" y="144529"/>
                </a:lnTo>
                <a:lnTo>
                  <a:pt x="7673087" y="240812"/>
                </a:lnTo>
                <a:cubicBezTo>
                  <a:pt x="7672038" y="246318"/>
                  <a:pt x="7671167" y="251695"/>
                  <a:pt x="7670476" y="256945"/>
                </a:cubicBezTo>
                <a:cubicBezTo>
                  <a:pt x="7669785" y="262194"/>
                  <a:pt x="7669427" y="267469"/>
                  <a:pt x="7669401" y="272770"/>
                </a:cubicBezTo>
                <a:cubicBezTo>
                  <a:pt x="7669367" y="278754"/>
                  <a:pt x="7670869" y="283380"/>
                  <a:pt x="7673906" y="286649"/>
                </a:cubicBezTo>
                <a:cubicBezTo>
                  <a:pt x="7676944" y="289919"/>
                  <a:pt x="7681723" y="291575"/>
                  <a:pt x="7688241" y="291617"/>
                </a:cubicBezTo>
                <a:cubicBezTo>
                  <a:pt x="7691134" y="291617"/>
                  <a:pt x="7693950" y="291515"/>
                  <a:pt x="7696689" y="291310"/>
                </a:cubicBezTo>
                <a:cubicBezTo>
                  <a:pt x="7699428" y="291105"/>
                  <a:pt x="7701936" y="290798"/>
                  <a:pt x="7704215" y="290388"/>
                </a:cubicBezTo>
                <a:lnTo>
                  <a:pt x="7702577" y="316966"/>
                </a:lnTo>
                <a:cubicBezTo>
                  <a:pt x="7699411" y="318193"/>
                  <a:pt x="7695504" y="319113"/>
                  <a:pt x="7690853" y="319726"/>
                </a:cubicBezTo>
                <a:cubicBezTo>
                  <a:pt x="7686203" y="320339"/>
                  <a:pt x="7681373" y="320646"/>
                  <a:pt x="7676364" y="320646"/>
                </a:cubicBezTo>
                <a:cubicBezTo>
                  <a:pt x="7661381" y="320297"/>
                  <a:pt x="7650642" y="316395"/>
                  <a:pt x="7644149" y="308940"/>
                </a:cubicBezTo>
                <a:cubicBezTo>
                  <a:pt x="7637655" y="301485"/>
                  <a:pt x="7634485" y="292569"/>
                  <a:pt x="7634638" y="282194"/>
                </a:cubicBezTo>
                <a:cubicBezTo>
                  <a:pt x="7634631" y="276517"/>
                  <a:pt x="7634954" y="270662"/>
                  <a:pt x="7635610" y="264627"/>
                </a:cubicBezTo>
                <a:cubicBezTo>
                  <a:pt x="7636266" y="258592"/>
                  <a:pt x="7637306" y="252020"/>
                  <a:pt x="7638729" y="244909"/>
                </a:cubicBezTo>
                <a:lnTo>
                  <a:pt x="7658359" y="144529"/>
                </a:lnTo>
                <a:lnTo>
                  <a:pt x="7629723" y="144529"/>
                </a:lnTo>
                <a:lnTo>
                  <a:pt x="7635048" y="117957"/>
                </a:lnTo>
                <a:lnTo>
                  <a:pt x="7663267" y="117957"/>
                </a:lnTo>
                <a:lnTo>
                  <a:pt x="7671859" y="73314"/>
                </a:lnTo>
                <a:close/>
                <a:moveTo>
                  <a:pt x="5859233" y="64713"/>
                </a:moveTo>
                <a:lnTo>
                  <a:pt x="5848993" y="117957"/>
                </a:lnTo>
                <a:lnTo>
                  <a:pt x="5896504" y="117957"/>
                </a:lnTo>
                <a:lnTo>
                  <a:pt x="5891179" y="144529"/>
                </a:lnTo>
                <a:lnTo>
                  <a:pt x="5843668" y="144529"/>
                </a:lnTo>
                <a:lnTo>
                  <a:pt x="5825238" y="240812"/>
                </a:lnTo>
                <a:cubicBezTo>
                  <a:pt x="5824188" y="246318"/>
                  <a:pt x="5823318" y="251695"/>
                  <a:pt x="5822627" y="256945"/>
                </a:cubicBezTo>
                <a:cubicBezTo>
                  <a:pt x="5821935" y="262194"/>
                  <a:pt x="5821577" y="267469"/>
                  <a:pt x="5821551" y="272770"/>
                </a:cubicBezTo>
                <a:cubicBezTo>
                  <a:pt x="5821517" y="278754"/>
                  <a:pt x="5823019" y="283380"/>
                  <a:pt x="5826057" y="286649"/>
                </a:cubicBezTo>
                <a:cubicBezTo>
                  <a:pt x="5829094" y="289919"/>
                  <a:pt x="5833873" y="291575"/>
                  <a:pt x="5840392" y="291617"/>
                </a:cubicBezTo>
                <a:cubicBezTo>
                  <a:pt x="5843285" y="291617"/>
                  <a:pt x="5846100" y="291515"/>
                  <a:pt x="5848840" y="291310"/>
                </a:cubicBezTo>
                <a:cubicBezTo>
                  <a:pt x="5851578" y="291105"/>
                  <a:pt x="5854087" y="290798"/>
                  <a:pt x="5856365" y="290388"/>
                </a:cubicBezTo>
                <a:lnTo>
                  <a:pt x="5854727" y="316966"/>
                </a:lnTo>
                <a:cubicBezTo>
                  <a:pt x="5851561" y="318193"/>
                  <a:pt x="5847654" y="319113"/>
                  <a:pt x="5843003" y="319726"/>
                </a:cubicBezTo>
                <a:cubicBezTo>
                  <a:pt x="5838353" y="320339"/>
                  <a:pt x="5833523" y="320646"/>
                  <a:pt x="5828514" y="320646"/>
                </a:cubicBezTo>
                <a:cubicBezTo>
                  <a:pt x="5813531" y="320297"/>
                  <a:pt x="5802792" y="316395"/>
                  <a:pt x="5796299" y="308940"/>
                </a:cubicBezTo>
                <a:cubicBezTo>
                  <a:pt x="5789805" y="301485"/>
                  <a:pt x="5786635" y="292569"/>
                  <a:pt x="5786789" y="282194"/>
                </a:cubicBezTo>
                <a:cubicBezTo>
                  <a:pt x="5786780" y="276517"/>
                  <a:pt x="5787104" y="270662"/>
                  <a:pt x="5787760" y="264627"/>
                </a:cubicBezTo>
                <a:cubicBezTo>
                  <a:pt x="5788416" y="258592"/>
                  <a:pt x="5789456" y="252020"/>
                  <a:pt x="5790879" y="244909"/>
                </a:cubicBezTo>
                <a:lnTo>
                  <a:pt x="5810509" y="144529"/>
                </a:lnTo>
                <a:lnTo>
                  <a:pt x="5781874" y="144529"/>
                </a:lnTo>
                <a:lnTo>
                  <a:pt x="5787198" y="117957"/>
                </a:lnTo>
                <a:lnTo>
                  <a:pt x="5815417" y="117957"/>
                </a:lnTo>
                <a:lnTo>
                  <a:pt x="5824009" y="73314"/>
                </a:lnTo>
                <a:close/>
                <a:moveTo>
                  <a:pt x="5316308" y="64713"/>
                </a:moveTo>
                <a:lnTo>
                  <a:pt x="5306068" y="117957"/>
                </a:lnTo>
                <a:lnTo>
                  <a:pt x="5353579" y="117957"/>
                </a:lnTo>
                <a:lnTo>
                  <a:pt x="5348255" y="144529"/>
                </a:lnTo>
                <a:lnTo>
                  <a:pt x="5300743" y="144529"/>
                </a:lnTo>
                <a:lnTo>
                  <a:pt x="5282313" y="240812"/>
                </a:lnTo>
                <a:cubicBezTo>
                  <a:pt x="5281263" y="246318"/>
                  <a:pt x="5280393" y="251695"/>
                  <a:pt x="5279702" y="256945"/>
                </a:cubicBezTo>
                <a:cubicBezTo>
                  <a:pt x="5279010" y="262194"/>
                  <a:pt x="5278652" y="267469"/>
                  <a:pt x="5278627" y="272770"/>
                </a:cubicBezTo>
                <a:cubicBezTo>
                  <a:pt x="5278592" y="278754"/>
                  <a:pt x="5280094" y="283380"/>
                  <a:pt x="5283132" y="286649"/>
                </a:cubicBezTo>
                <a:cubicBezTo>
                  <a:pt x="5286169" y="289919"/>
                  <a:pt x="5290948" y="291575"/>
                  <a:pt x="5297467" y="291617"/>
                </a:cubicBezTo>
                <a:cubicBezTo>
                  <a:pt x="5300360" y="291617"/>
                  <a:pt x="5303175" y="291515"/>
                  <a:pt x="5305915" y="291310"/>
                </a:cubicBezTo>
                <a:cubicBezTo>
                  <a:pt x="5308653" y="291105"/>
                  <a:pt x="5311162" y="290798"/>
                  <a:pt x="5313440" y="290388"/>
                </a:cubicBezTo>
                <a:lnTo>
                  <a:pt x="5311802" y="316966"/>
                </a:lnTo>
                <a:cubicBezTo>
                  <a:pt x="5308637" y="318193"/>
                  <a:pt x="5304728" y="319113"/>
                  <a:pt x="5300078" y="319726"/>
                </a:cubicBezTo>
                <a:cubicBezTo>
                  <a:pt x="5295428" y="320339"/>
                  <a:pt x="5290598" y="320646"/>
                  <a:pt x="5285589" y="320646"/>
                </a:cubicBezTo>
                <a:cubicBezTo>
                  <a:pt x="5270605" y="320297"/>
                  <a:pt x="5259867" y="316395"/>
                  <a:pt x="5253374" y="308940"/>
                </a:cubicBezTo>
                <a:cubicBezTo>
                  <a:pt x="5246880" y="301485"/>
                  <a:pt x="5243710" y="292569"/>
                  <a:pt x="5243864" y="282194"/>
                </a:cubicBezTo>
                <a:cubicBezTo>
                  <a:pt x="5243855" y="276517"/>
                  <a:pt x="5244179" y="270662"/>
                  <a:pt x="5244835" y="264627"/>
                </a:cubicBezTo>
                <a:cubicBezTo>
                  <a:pt x="5245491" y="258592"/>
                  <a:pt x="5246531" y="252020"/>
                  <a:pt x="5247954" y="244909"/>
                </a:cubicBezTo>
                <a:lnTo>
                  <a:pt x="5267584" y="144529"/>
                </a:lnTo>
                <a:lnTo>
                  <a:pt x="5238949" y="144529"/>
                </a:lnTo>
                <a:lnTo>
                  <a:pt x="5244273" y="117957"/>
                </a:lnTo>
                <a:lnTo>
                  <a:pt x="5272492" y="117957"/>
                </a:lnTo>
                <a:lnTo>
                  <a:pt x="5281084" y="73314"/>
                </a:lnTo>
                <a:close/>
                <a:moveTo>
                  <a:pt x="4448268" y="40138"/>
                </a:moveTo>
                <a:lnTo>
                  <a:pt x="4643995" y="40138"/>
                </a:lnTo>
                <a:lnTo>
                  <a:pt x="4641037" y="55328"/>
                </a:lnTo>
                <a:lnTo>
                  <a:pt x="4641636" y="54147"/>
                </a:lnTo>
                <a:cubicBezTo>
                  <a:pt x="4646995" y="46666"/>
                  <a:pt x="4654094" y="42816"/>
                  <a:pt x="4662934" y="42596"/>
                </a:cubicBezTo>
                <a:cubicBezTo>
                  <a:pt x="4668097" y="42663"/>
                  <a:pt x="4672517" y="43549"/>
                  <a:pt x="4676194" y="45254"/>
                </a:cubicBezTo>
                <a:cubicBezTo>
                  <a:pt x="4679872" y="46959"/>
                  <a:pt x="4683780" y="49076"/>
                  <a:pt x="4687918" y="51606"/>
                </a:cubicBezTo>
                <a:cubicBezTo>
                  <a:pt x="4690973" y="53509"/>
                  <a:pt x="4693874" y="55130"/>
                  <a:pt x="4696622" y="56470"/>
                </a:cubicBezTo>
                <a:cubicBezTo>
                  <a:pt x="4699370" y="57810"/>
                  <a:pt x="4702066" y="58509"/>
                  <a:pt x="4704711" y="58569"/>
                </a:cubicBezTo>
                <a:cubicBezTo>
                  <a:pt x="4707910" y="58697"/>
                  <a:pt x="4710419" y="57519"/>
                  <a:pt x="4712237" y="55036"/>
                </a:cubicBezTo>
                <a:cubicBezTo>
                  <a:pt x="4714055" y="52553"/>
                  <a:pt x="4715641" y="47997"/>
                  <a:pt x="4716998" y="41367"/>
                </a:cubicBezTo>
                <a:lnTo>
                  <a:pt x="4735788" y="41367"/>
                </a:lnTo>
                <a:cubicBezTo>
                  <a:pt x="4734239" y="54104"/>
                  <a:pt x="4731005" y="63821"/>
                  <a:pt x="4726083" y="70516"/>
                </a:cubicBezTo>
                <a:cubicBezTo>
                  <a:pt x="4721161" y="77212"/>
                  <a:pt x="4714037" y="80585"/>
                  <a:pt x="4704711" y="80635"/>
                </a:cubicBezTo>
                <a:cubicBezTo>
                  <a:pt x="4699796" y="80576"/>
                  <a:pt x="4695291" y="79775"/>
                  <a:pt x="4691195" y="78233"/>
                </a:cubicBezTo>
                <a:cubicBezTo>
                  <a:pt x="4687099" y="76691"/>
                  <a:pt x="4683413" y="74763"/>
                  <a:pt x="4680136" y="72451"/>
                </a:cubicBezTo>
                <a:cubicBezTo>
                  <a:pt x="4677466" y="70529"/>
                  <a:pt x="4674718" y="68838"/>
                  <a:pt x="4671894" y="67377"/>
                </a:cubicBezTo>
                <a:cubicBezTo>
                  <a:pt x="4669070" y="65917"/>
                  <a:pt x="4666220" y="65148"/>
                  <a:pt x="4663344" y="65071"/>
                </a:cubicBezTo>
                <a:cubicBezTo>
                  <a:pt x="4659734" y="65148"/>
                  <a:pt x="4657021" y="66839"/>
                  <a:pt x="4655204" y="70145"/>
                </a:cubicBezTo>
                <a:cubicBezTo>
                  <a:pt x="4653386" y="73450"/>
                  <a:pt x="4652003" y="77909"/>
                  <a:pt x="4651057" y="83520"/>
                </a:cubicBezTo>
                <a:lnTo>
                  <a:pt x="4631397" y="83520"/>
                </a:lnTo>
                <a:lnTo>
                  <a:pt x="4634506" y="69576"/>
                </a:lnTo>
                <a:lnTo>
                  <a:pt x="4557187" y="69576"/>
                </a:lnTo>
                <a:lnTo>
                  <a:pt x="4510507" y="316141"/>
                </a:lnTo>
                <a:lnTo>
                  <a:pt x="4476522" y="316141"/>
                </a:lnTo>
                <a:lnTo>
                  <a:pt x="4523201" y="69576"/>
                </a:lnTo>
                <a:lnTo>
                  <a:pt x="4442535" y="69576"/>
                </a:lnTo>
                <a:close/>
                <a:moveTo>
                  <a:pt x="3810093" y="40138"/>
                </a:moveTo>
                <a:lnTo>
                  <a:pt x="4005820" y="40138"/>
                </a:lnTo>
                <a:lnTo>
                  <a:pt x="4000086" y="69576"/>
                </a:lnTo>
                <a:lnTo>
                  <a:pt x="3919012" y="69576"/>
                </a:lnTo>
                <a:lnTo>
                  <a:pt x="3872332" y="316141"/>
                </a:lnTo>
                <a:lnTo>
                  <a:pt x="3838346" y="316141"/>
                </a:lnTo>
                <a:lnTo>
                  <a:pt x="3885025" y="69576"/>
                </a:lnTo>
                <a:lnTo>
                  <a:pt x="3804361" y="69576"/>
                </a:lnTo>
                <a:close/>
                <a:moveTo>
                  <a:pt x="28669" y="40138"/>
                </a:moveTo>
                <a:lnTo>
                  <a:pt x="224396" y="40138"/>
                </a:lnTo>
                <a:lnTo>
                  <a:pt x="218662" y="69576"/>
                </a:lnTo>
                <a:lnTo>
                  <a:pt x="137587" y="69576"/>
                </a:lnTo>
                <a:lnTo>
                  <a:pt x="90908" y="316141"/>
                </a:lnTo>
                <a:lnTo>
                  <a:pt x="56922" y="316141"/>
                </a:lnTo>
                <a:lnTo>
                  <a:pt x="103601" y="69576"/>
                </a:lnTo>
                <a:lnTo>
                  <a:pt x="22936" y="69576"/>
                </a:lnTo>
                <a:close/>
                <a:moveTo>
                  <a:pt x="9085164" y="39729"/>
                </a:moveTo>
                <a:cubicBezTo>
                  <a:pt x="9091368" y="39848"/>
                  <a:pt x="9096244" y="41859"/>
                  <a:pt x="9099789" y="45763"/>
                </a:cubicBezTo>
                <a:cubicBezTo>
                  <a:pt x="9103334" y="49666"/>
                  <a:pt x="9105141" y="54746"/>
                  <a:pt x="9105209" y="61002"/>
                </a:cubicBezTo>
                <a:cubicBezTo>
                  <a:pt x="9104894" y="67863"/>
                  <a:pt x="9102661" y="73369"/>
                  <a:pt x="9098510" y="77519"/>
                </a:cubicBezTo>
                <a:cubicBezTo>
                  <a:pt x="9094361" y="81670"/>
                  <a:pt x="9088957" y="83801"/>
                  <a:pt x="9082300" y="83911"/>
                </a:cubicBezTo>
                <a:cubicBezTo>
                  <a:pt x="9076292" y="83792"/>
                  <a:pt x="9071537" y="81781"/>
                  <a:pt x="9068034" y="77877"/>
                </a:cubicBezTo>
                <a:cubicBezTo>
                  <a:pt x="9064531" y="73974"/>
                  <a:pt x="9062742" y="68894"/>
                  <a:pt x="9062665" y="62638"/>
                </a:cubicBezTo>
                <a:cubicBezTo>
                  <a:pt x="9062835" y="55956"/>
                  <a:pt x="9065051" y="50502"/>
                  <a:pt x="9069312" y="46274"/>
                </a:cubicBezTo>
                <a:cubicBezTo>
                  <a:pt x="9073573" y="42047"/>
                  <a:pt x="9078857" y="39865"/>
                  <a:pt x="9085164" y="39729"/>
                </a:cubicBezTo>
                <a:close/>
                <a:moveTo>
                  <a:pt x="7123014" y="39729"/>
                </a:moveTo>
                <a:cubicBezTo>
                  <a:pt x="7129219" y="39848"/>
                  <a:pt x="7134094" y="41859"/>
                  <a:pt x="7137639" y="45763"/>
                </a:cubicBezTo>
                <a:cubicBezTo>
                  <a:pt x="7141185" y="49666"/>
                  <a:pt x="7142991" y="54746"/>
                  <a:pt x="7143060" y="61002"/>
                </a:cubicBezTo>
                <a:cubicBezTo>
                  <a:pt x="7142744" y="67863"/>
                  <a:pt x="7140511" y="73369"/>
                  <a:pt x="7136361" y="77519"/>
                </a:cubicBezTo>
                <a:cubicBezTo>
                  <a:pt x="7132210" y="81670"/>
                  <a:pt x="7126807" y="83801"/>
                  <a:pt x="7120150" y="83911"/>
                </a:cubicBezTo>
                <a:cubicBezTo>
                  <a:pt x="7114142" y="83792"/>
                  <a:pt x="7109387" y="81781"/>
                  <a:pt x="7105884" y="77877"/>
                </a:cubicBezTo>
                <a:cubicBezTo>
                  <a:pt x="7102381" y="73974"/>
                  <a:pt x="7100592" y="68894"/>
                  <a:pt x="7100515" y="62638"/>
                </a:cubicBezTo>
                <a:cubicBezTo>
                  <a:pt x="7100685" y="55956"/>
                  <a:pt x="7102901" y="50502"/>
                  <a:pt x="7107163" y="46274"/>
                </a:cubicBezTo>
                <a:cubicBezTo>
                  <a:pt x="7111424" y="42047"/>
                  <a:pt x="7116708" y="39865"/>
                  <a:pt x="7123014" y="39729"/>
                </a:cubicBezTo>
                <a:close/>
                <a:moveTo>
                  <a:pt x="8690333" y="35223"/>
                </a:moveTo>
                <a:lnTo>
                  <a:pt x="8728854" y="35223"/>
                </a:lnTo>
                <a:lnTo>
                  <a:pt x="8755868" y="93741"/>
                </a:lnTo>
                <a:lnTo>
                  <a:pt x="8731313" y="93741"/>
                </a:lnTo>
                <a:close/>
                <a:moveTo>
                  <a:pt x="7254725" y="35223"/>
                </a:moveTo>
                <a:lnTo>
                  <a:pt x="7278904" y="35223"/>
                </a:lnTo>
                <a:lnTo>
                  <a:pt x="7307138" y="93741"/>
                </a:lnTo>
                <a:lnTo>
                  <a:pt x="7281772" y="93741"/>
                </a:lnTo>
                <a:lnTo>
                  <a:pt x="7264152" y="56093"/>
                </a:lnTo>
                <a:lnTo>
                  <a:pt x="7263331" y="56093"/>
                </a:lnTo>
                <a:lnTo>
                  <a:pt x="7234646" y="93741"/>
                </a:lnTo>
                <a:lnTo>
                  <a:pt x="7207190" y="93741"/>
                </a:lnTo>
                <a:close/>
                <a:moveTo>
                  <a:pt x="6194784" y="35223"/>
                </a:moveTo>
                <a:lnTo>
                  <a:pt x="6233305" y="35223"/>
                </a:lnTo>
                <a:lnTo>
                  <a:pt x="6260318" y="93741"/>
                </a:lnTo>
                <a:lnTo>
                  <a:pt x="6235763" y="93741"/>
                </a:lnTo>
                <a:close/>
                <a:moveTo>
                  <a:pt x="4282926" y="35223"/>
                </a:moveTo>
                <a:lnTo>
                  <a:pt x="4307104" y="35223"/>
                </a:lnTo>
                <a:lnTo>
                  <a:pt x="4335338" y="93741"/>
                </a:lnTo>
                <a:lnTo>
                  <a:pt x="4309972" y="93741"/>
                </a:lnTo>
                <a:lnTo>
                  <a:pt x="4292352" y="56093"/>
                </a:lnTo>
                <a:lnTo>
                  <a:pt x="4291532" y="56093"/>
                </a:lnTo>
                <a:lnTo>
                  <a:pt x="4262847" y="93741"/>
                </a:lnTo>
                <a:lnTo>
                  <a:pt x="4235390" y="93741"/>
                </a:lnTo>
                <a:close/>
                <a:moveTo>
                  <a:pt x="2758927" y="35223"/>
                </a:moveTo>
                <a:lnTo>
                  <a:pt x="2783105" y="35223"/>
                </a:lnTo>
                <a:lnTo>
                  <a:pt x="2811339" y="93741"/>
                </a:lnTo>
                <a:lnTo>
                  <a:pt x="2785973" y="93741"/>
                </a:lnTo>
                <a:lnTo>
                  <a:pt x="2768353" y="56093"/>
                </a:lnTo>
                <a:lnTo>
                  <a:pt x="2767532" y="56093"/>
                </a:lnTo>
                <a:lnTo>
                  <a:pt x="2738848" y="93741"/>
                </a:lnTo>
                <a:lnTo>
                  <a:pt x="2711391" y="93741"/>
                </a:lnTo>
                <a:close/>
                <a:moveTo>
                  <a:pt x="1679917" y="35223"/>
                </a:moveTo>
                <a:lnTo>
                  <a:pt x="1720865" y="35223"/>
                </a:lnTo>
                <a:lnTo>
                  <a:pt x="1666404" y="93741"/>
                </a:lnTo>
                <a:lnTo>
                  <a:pt x="1639788" y="93741"/>
                </a:lnTo>
                <a:close/>
                <a:moveTo>
                  <a:pt x="9215647" y="32356"/>
                </a:moveTo>
                <a:lnTo>
                  <a:pt x="9241873" y="32356"/>
                </a:lnTo>
                <a:lnTo>
                  <a:pt x="9267652" y="90906"/>
                </a:lnTo>
                <a:lnTo>
                  <a:pt x="9241873" y="90906"/>
                </a:lnTo>
                <a:lnTo>
                  <a:pt x="9226711" y="52376"/>
                </a:lnTo>
                <a:lnTo>
                  <a:pt x="9225481" y="52376"/>
                </a:lnTo>
                <a:lnTo>
                  <a:pt x="9199664" y="90906"/>
                </a:lnTo>
                <a:lnTo>
                  <a:pt x="9172208" y="90906"/>
                </a:lnTo>
                <a:close/>
                <a:moveTo>
                  <a:pt x="10347841" y="25393"/>
                </a:moveTo>
                <a:lnTo>
                  <a:pt x="10381835" y="25393"/>
                </a:lnTo>
                <a:lnTo>
                  <a:pt x="10373644" y="67989"/>
                </a:lnTo>
                <a:lnTo>
                  <a:pt x="10406409" y="67989"/>
                </a:lnTo>
                <a:lnTo>
                  <a:pt x="10402314" y="89646"/>
                </a:lnTo>
                <a:lnTo>
                  <a:pt x="10369548" y="89646"/>
                </a:lnTo>
                <a:lnTo>
                  <a:pt x="10338421" y="253476"/>
                </a:lnTo>
                <a:cubicBezTo>
                  <a:pt x="10336346" y="263843"/>
                  <a:pt x="10334555" y="274441"/>
                  <a:pt x="10333044" y="285269"/>
                </a:cubicBezTo>
                <a:cubicBezTo>
                  <a:pt x="10331534" y="296097"/>
                  <a:pt x="10330459" y="306388"/>
                  <a:pt x="10329819" y="316141"/>
                </a:cubicBezTo>
                <a:lnTo>
                  <a:pt x="10298692" y="316141"/>
                </a:lnTo>
                <a:lnTo>
                  <a:pt x="10304016" y="276867"/>
                </a:lnTo>
                <a:lnTo>
                  <a:pt x="10303197" y="276867"/>
                </a:lnTo>
                <a:cubicBezTo>
                  <a:pt x="10294109" y="291048"/>
                  <a:pt x="10283511" y="301875"/>
                  <a:pt x="10271404" y="309348"/>
                </a:cubicBezTo>
                <a:cubicBezTo>
                  <a:pt x="10259295" y="316821"/>
                  <a:pt x="10246138" y="320587"/>
                  <a:pt x="10231931" y="320646"/>
                </a:cubicBezTo>
                <a:cubicBezTo>
                  <a:pt x="10212624" y="320179"/>
                  <a:pt x="10197925" y="313241"/>
                  <a:pt x="10187832" y="299832"/>
                </a:cubicBezTo>
                <a:cubicBezTo>
                  <a:pt x="10177741" y="286423"/>
                  <a:pt x="10172661" y="269345"/>
                  <a:pt x="10172594" y="248597"/>
                </a:cubicBezTo>
                <a:cubicBezTo>
                  <a:pt x="10172807" y="224743"/>
                  <a:pt x="10178199" y="202624"/>
                  <a:pt x="10188766" y="182239"/>
                </a:cubicBezTo>
                <a:cubicBezTo>
                  <a:pt x="10199334" y="161854"/>
                  <a:pt x="10213792" y="145384"/>
                  <a:pt x="10232141" y="132830"/>
                </a:cubicBezTo>
                <a:cubicBezTo>
                  <a:pt x="10250490" y="120275"/>
                  <a:pt x="10271446" y="113816"/>
                  <a:pt x="10295006" y="113452"/>
                </a:cubicBezTo>
                <a:cubicBezTo>
                  <a:pt x="10301490" y="113486"/>
                  <a:pt x="10307874" y="114133"/>
                  <a:pt x="10314153" y="115394"/>
                </a:cubicBezTo>
                <a:cubicBezTo>
                  <a:pt x="10320433" y="116654"/>
                  <a:pt x="10325792" y="118324"/>
                  <a:pt x="10330229" y="120402"/>
                </a:cubicBezTo>
                <a:lnTo>
                  <a:pt x="10335963" y="89646"/>
                </a:lnTo>
                <a:lnTo>
                  <a:pt x="10256095" y="89646"/>
                </a:lnTo>
                <a:lnTo>
                  <a:pt x="10260192" y="67989"/>
                </a:lnTo>
                <a:lnTo>
                  <a:pt x="10340059" y="67989"/>
                </a:lnTo>
                <a:close/>
                <a:moveTo>
                  <a:pt x="7797373" y="25393"/>
                </a:moveTo>
                <a:lnTo>
                  <a:pt x="7831368" y="25393"/>
                </a:lnTo>
                <a:lnTo>
                  <a:pt x="7806793" y="153130"/>
                </a:lnTo>
                <a:lnTo>
                  <a:pt x="7807613" y="153130"/>
                </a:lnTo>
                <a:cubicBezTo>
                  <a:pt x="7816043" y="140914"/>
                  <a:pt x="7826214" y="131284"/>
                  <a:pt x="7838126" y="124238"/>
                </a:cubicBezTo>
                <a:cubicBezTo>
                  <a:pt x="7850038" y="117192"/>
                  <a:pt x="7863485" y="113596"/>
                  <a:pt x="7878469" y="113452"/>
                </a:cubicBezTo>
                <a:cubicBezTo>
                  <a:pt x="7890365" y="113213"/>
                  <a:pt x="7901362" y="117167"/>
                  <a:pt x="7911460" y="125314"/>
                </a:cubicBezTo>
                <a:cubicBezTo>
                  <a:pt x="7921560" y="133461"/>
                  <a:pt x="7926928" y="147238"/>
                  <a:pt x="7927566" y="166646"/>
                </a:cubicBezTo>
                <a:cubicBezTo>
                  <a:pt x="7927558" y="172064"/>
                  <a:pt x="7927268" y="177713"/>
                  <a:pt x="7926698" y="183592"/>
                </a:cubicBezTo>
                <a:cubicBezTo>
                  <a:pt x="7926126" y="189471"/>
                  <a:pt x="7925326" y="195017"/>
                  <a:pt x="7924294" y="200231"/>
                </a:cubicBezTo>
                <a:lnTo>
                  <a:pt x="7902210" y="316141"/>
                </a:lnTo>
                <a:lnTo>
                  <a:pt x="7868230" y="316141"/>
                </a:lnTo>
                <a:lnTo>
                  <a:pt x="7890347" y="201869"/>
                </a:lnTo>
                <a:cubicBezTo>
                  <a:pt x="7890986" y="198192"/>
                  <a:pt x="7891550" y="194079"/>
                  <a:pt x="7892036" y="189531"/>
                </a:cubicBezTo>
                <a:cubicBezTo>
                  <a:pt x="7892522" y="184983"/>
                  <a:pt x="7892778" y="179948"/>
                  <a:pt x="7892804" y="174428"/>
                </a:cubicBezTo>
                <a:cubicBezTo>
                  <a:pt x="7892906" y="164999"/>
                  <a:pt x="7890552" y="157234"/>
                  <a:pt x="7885739" y="151133"/>
                </a:cubicBezTo>
                <a:cubicBezTo>
                  <a:pt x="7880926" y="145032"/>
                  <a:pt x="7873042" y="141875"/>
                  <a:pt x="7862086" y="141662"/>
                </a:cubicBezTo>
                <a:cubicBezTo>
                  <a:pt x="7848314" y="142011"/>
                  <a:pt x="7834798" y="148991"/>
                  <a:pt x="7821538" y="162601"/>
                </a:cubicBezTo>
                <a:cubicBezTo>
                  <a:pt x="7808278" y="176211"/>
                  <a:pt x="7799268" y="194352"/>
                  <a:pt x="7794506" y="217023"/>
                </a:cubicBezTo>
                <a:lnTo>
                  <a:pt x="7776076" y="316141"/>
                </a:lnTo>
                <a:lnTo>
                  <a:pt x="7742081" y="316141"/>
                </a:lnTo>
                <a:close/>
                <a:moveTo>
                  <a:pt x="6892498" y="25393"/>
                </a:moveTo>
                <a:lnTo>
                  <a:pt x="6926493" y="25393"/>
                </a:lnTo>
                <a:lnTo>
                  <a:pt x="6901918" y="153130"/>
                </a:lnTo>
                <a:lnTo>
                  <a:pt x="6902738" y="153130"/>
                </a:lnTo>
                <a:cubicBezTo>
                  <a:pt x="6911168" y="140914"/>
                  <a:pt x="6921339" y="131284"/>
                  <a:pt x="6933251" y="124238"/>
                </a:cubicBezTo>
                <a:cubicBezTo>
                  <a:pt x="6945163" y="117192"/>
                  <a:pt x="6958611" y="113596"/>
                  <a:pt x="6973594" y="113452"/>
                </a:cubicBezTo>
                <a:cubicBezTo>
                  <a:pt x="6985490" y="113213"/>
                  <a:pt x="6996488" y="117167"/>
                  <a:pt x="7006586" y="125314"/>
                </a:cubicBezTo>
                <a:cubicBezTo>
                  <a:pt x="7016685" y="133461"/>
                  <a:pt x="7022054" y="147238"/>
                  <a:pt x="7022692" y="166646"/>
                </a:cubicBezTo>
                <a:cubicBezTo>
                  <a:pt x="7022684" y="172064"/>
                  <a:pt x="7022394" y="177713"/>
                  <a:pt x="7021823" y="183592"/>
                </a:cubicBezTo>
                <a:cubicBezTo>
                  <a:pt x="7021252" y="189471"/>
                  <a:pt x="7020451" y="195017"/>
                  <a:pt x="7019421" y="200231"/>
                </a:cubicBezTo>
                <a:lnTo>
                  <a:pt x="6997336" y="316141"/>
                </a:lnTo>
                <a:lnTo>
                  <a:pt x="6963355" y="316141"/>
                </a:lnTo>
                <a:lnTo>
                  <a:pt x="6985471" y="201869"/>
                </a:lnTo>
                <a:cubicBezTo>
                  <a:pt x="6986112" y="198192"/>
                  <a:pt x="6986675" y="194079"/>
                  <a:pt x="6987161" y="189531"/>
                </a:cubicBezTo>
                <a:cubicBezTo>
                  <a:pt x="6987647" y="184983"/>
                  <a:pt x="6987903" y="179948"/>
                  <a:pt x="6987929" y="174428"/>
                </a:cubicBezTo>
                <a:cubicBezTo>
                  <a:pt x="6988031" y="164999"/>
                  <a:pt x="6985677" y="157234"/>
                  <a:pt x="6980864" y="151133"/>
                </a:cubicBezTo>
                <a:cubicBezTo>
                  <a:pt x="6976051" y="145032"/>
                  <a:pt x="6968167" y="141875"/>
                  <a:pt x="6957211" y="141662"/>
                </a:cubicBezTo>
                <a:cubicBezTo>
                  <a:pt x="6943439" y="142011"/>
                  <a:pt x="6929923" y="148991"/>
                  <a:pt x="6916663" y="162601"/>
                </a:cubicBezTo>
                <a:cubicBezTo>
                  <a:pt x="6903403" y="176211"/>
                  <a:pt x="6894392" y="194352"/>
                  <a:pt x="6889631" y="217023"/>
                </a:cubicBezTo>
                <a:lnTo>
                  <a:pt x="6871200" y="316141"/>
                </a:lnTo>
                <a:lnTo>
                  <a:pt x="6837206" y="316141"/>
                </a:lnTo>
                <a:close/>
                <a:moveTo>
                  <a:pt x="6597223" y="25393"/>
                </a:moveTo>
                <a:lnTo>
                  <a:pt x="6631218" y="25393"/>
                </a:lnTo>
                <a:lnTo>
                  <a:pt x="6606643" y="153130"/>
                </a:lnTo>
                <a:lnTo>
                  <a:pt x="6607463" y="153130"/>
                </a:lnTo>
                <a:cubicBezTo>
                  <a:pt x="6615893" y="140914"/>
                  <a:pt x="6626064" y="131284"/>
                  <a:pt x="6637976" y="124238"/>
                </a:cubicBezTo>
                <a:cubicBezTo>
                  <a:pt x="6649888" y="117192"/>
                  <a:pt x="6663336" y="113596"/>
                  <a:pt x="6678319" y="113452"/>
                </a:cubicBezTo>
                <a:cubicBezTo>
                  <a:pt x="6690215" y="113213"/>
                  <a:pt x="6701213" y="117167"/>
                  <a:pt x="6711311" y="125314"/>
                </a:cubicBezTo>
                <a:cubicBezTo>
                  <a:pt x="6721410" y="133461"/>
                  <a:pt x="6726779" y="147238"/>
                  <a:pt x="6727417" y="166646"/>
                </a:cubicBezTo>
                <a:cubicBezTo>
                  <a:pt x="6727408" y="172064"/>
                  <a:pt x="6727119" y="177713"/>
                  <a:pt x="6726548" y="183592"/>
                </a:cubicBezTo>
                <a:cubicBezTo>
                  <a:pt x="6725977" y="189471"/>
                  <a:pt x="6725176" y="195017"/>
                  <a:pt x="6724145" y="200231"/>
                </a:cubicBezTo>
                <a:lnTo>
                  <a:pt x="6702061" y="316141"/>
                </a:lnTo>
                <a:lnTo>
                  <a:pt x="6668080" y="316141"/>
                </a:lnTo>
                <a:lnTo>
                  <a:pt x="6690197" y="201869"/>
                </a:lnTo>
                <a:cubicBezTo>
                  <a:pt x="6690837" y="198192"/>
                  <a:pt x="6691400" y="194079"/>
                  <a:pt x="6691886" y="189531"/>
                </a:cubicBezTo>
                <a:cubicBezTo>
                  <a:pt x="6692372" y="184983"/>
                  <a:pt x="6692629" y="179948"/>
                  <a:pt x="6692654" y="174428"/>
                </a:cubicBezTo>
                <a:cubicBezTo>
                  <a:pt x="6692757" y="164999"/>
                  <a:pt x="6690402" y="157234"/>
                  <a:pt x="6685589" y="151133"/>
                </a:cubicBezTo>
                <a:cubicBezTo>
                  <a:pt x="6680777" y="145032"/>
                  <a:pt x="6672892" y="141875"/>
                  <a:pt x="6661936" y="141662"/>
                </a:cubicBezTo>
                <a:cubicBezTo>
                  <a:pt x="6648164" y="142011"/>
                  <a:pt x="6634648" y="148991"/>
                  <a:pt x="6621388" y="162601"/>
                </a:cubicBezTo>
                <a:cubicBezTo>
                  <a:pt x="6608128" y="176211"/>
                  <a:pt x="6599118" y="194352"/>
                  <a:pt x="6594356" y="217023"/>
                </a:cubicBezTo>
                <a:lnTo>
                  <a:pt x="6575926" y="316141"/>
                </a:lnTo>
                <a:lnTo>
                  <a:pt x="6541931" y="316141"/>
                </a:lnTo>
                <a:close/>
                <a:moveTo>
                  <a:pt x="5949523" y="25393"/>
                </a:moveTo>
                <a:lnTo>
                  <a:pt x="5983518" y="25393"/>
                </a:lnTo>
                <a:lnTo>
                  <a:pt x="5958943" y="153130"/>
                </a:lnTo>
                <a:lnTo>
                  <a:pt x="5959763" y="153130"/>
                </a:lnTo>
                <a:cubicBezTo>
                  <a:pt x="5968193" y="140914"/>
                  <a:pt x="5978364" y="131284"/>
                  <a:pt x="5990276" y="124238"/>
                </a:cubicBezTo>
                <a:cubicBezTo>
                  <a:pt x="6002188" y="117192"/>
                  <a:pt x="6015636" y="113596"/>
                  <a:pt x="6030619" y="113452"/>
                </a:cubicBezTo>
                <a:cubicBezTo>
                  <a:pt x="6042515" y="113213"/>
                  <a:pt x="6053513" y="117167"/>
                  <a:pt x="6063611" y="125314"/>
                </a:cubicBezTo>
                <a:cubicBezTo>
                  <a:pt x="6073710" y="133461"/>
                  <a:pt x="6079079" y="147238"/>
                  <a:pt x="6079717" y="166646"/>
                </a:cubicBezTo>
                <a:cubicBezTo>
                  <a:pt x="6079709" y="172064"/>
                  <a:pt x="6079419" y="177713"/>
                  <a:pt x="6078848" y="183592"/>
                </a:cubicBezTo>
                <a:cubicBezTo>
                  <a:pt x="6078277" y="189471"/>
                  <a:pt x="6077476" y="195017"/>
                  <a:pt x="6076446" y="200231"/>
                </a:cubicBezTo>
                <a:lnTo>
                  <a:pt x="6054361" y="316141"/>
                </a:lnTo>
                <a:lnTo>
                  <a:pt x="6020380" y="316141"/>
                </a:lnTo>
                <a:lnTo>
                  <a:pt x="6042497" y="201869"/>
                </a:lnTo>
                <a:cubicBezTo>
                  <a:pt x="6043137" y="198192"/>
                  <a:pt x="6043700" y="194079"/>
                  <a:pt x="6044186" y="189531"/>
                </a:cubicBezTo>
                <a:cubicBezTo>
                  <a:pt x="6044672" y="184983"/>
                  <a:pt x="6044929" y="179948"/>
                  <a:pt x="6044954" y="174428"/>
                </a:cubicBezTo>
                <a:cubicBezTo>
                  <a:pt x="6045057" y="164999"/>
                  <a:pt x="6042702" y="157234"/>
                  <a:pt x="6037889" y="151133"/>
                </a:cubicBezTo>
                <a:cubicBezTo>
                  <a:pt x="6033077" y="145032"/>
                  <a:pt x="6025192" y="141875"/>
                  <a:pt x="6014236" y="141662"/>
                </a:cubicBezTo>
                <a:cubicBezTo>
                  <a:pt x="6000464" y="142011"/>
                  <a:pt x="5986948" y="148991"/>
                  <a:pt x="5973688" y="162601"/>
                </a:cubicBezTo>
                <a:cubicBezTo>
                  <a:pt x="5960428" y="176211"/>
                  <a:pt x="5951418" y="194352"/>
                  <a:pt x="5946656" y="217023"/>
                </a:cubicBezTo>
                <a:lnTo>
                  <a:pt x="5928226" y="316141"/>
                </a:lnTo>
                <a:lnTo>
                  <a:pt x="5894231" y="316141"/>
                </a:lnTo>
                <a:close/>
                <a:moveTo>
                  <a:pt x="4987499" y="25393"/>
                </a:moveTo>
                <a:lnTo>
                  <a:pt x="5021493" y="25393"/>
                </a:lnTo>
                <a:lnTo>
                  <a:pt x="4996919" y="153130"/>
                </a:lnTo>
                <a:lnTo>
                  <a:pt x="4997738" y="153130"/>
                </a:lnTo>
                <a:cubicBezTo>
                  <a:pt x="5006168" y="140914"/>
                  <a:pt x="5016339" y="131284"/>
                  <a:pt x="5028251" y="124238"/>
                </a:cubicBezTo>
                <a:cubicBezTo>
                  <a:pt x="5040163" y="117192"/>
                  <a:pt x="5053611" y="113596"/>
                  <a:pt x="5068594" y="113452"/>
                </a:cubicBezTo>
                <a:cubicBezTo>
                  <a:pt x="5080490" y="113213"/>
                  <a:pt x="5091487" y="117167"/>
                  <a:pt x="5101586" y="125314"/>
                </a:cubicBezTo>
                <a:cubicBezTo>
                  <a:pt x="5111685" y="133461"/>
                  <a:pt x="5117054" y="147238"/>
                  <a:pt x="5117692" y="166646"/>
                </a:cubicBezTo>
                <a:cubicBezTo>
                  <a:pt x="5117684" y="172064"/>
                  <a:pt x="5117394" y="177713"/>
                  <a:pt x="5116823" y="183592"/>
                </a:cubicBezTo>
                <a:cubicBezTo>
                  <a:pt x="5116252" y="189471"/>
                  <a:pt x="5115451" y="195017"/>
                  <a:pt x="5114420" y="200231"/>
                </a:cubicBezTo>
                <a:lnTo>
                  <a:pt x="5092336" y="316141"/>
                </a:lnTo>
                <a:lnTo>
                  <a:pt x="5058355" y="316141"/>
                </a:lnTo>
                <a:lnTo>
                  <a:pt x="5080472" y="201869"/>
                </a:lnTo>
                <a:cubicBezTo>
                  <a:pt x="5081112" y="198192"/>
                  <a:pt x="5081675" y="194079"/>
                  <a:pt x="5082161" y="189531"/>
                </a:cubicBezTo>
                <a:cubicBezTo>
                  <a:pt x="5082647" y="184983"/>
                  <a:pt x="5082904" y="179948"/>
                  <a:pt x="5082929" y="174428"/>
                </a:cubicBezTo>
                <a:cubicBezTo>
                  <a:pt x="5083032" y="164999"/>
                  <a:pt x="5080677" y="157234"/>
                  <a:pt x="5075864" y="151133"/>
                </a:cubicBezTo>
                <a:cubicBezTo>
                  <a:pt x="5071052" y="145032"/>
                  <a:pt x="5063167" y="141875"/>
                  <a:pt x="5052211" y="141662"/>
                </a:cubicBezTo>
                <a:cubicBezTo>
                  <a:pt x="5038439" y="142011"/>
                  <a:pt x="5024923" y="148991"/>
                  <a:pt x="5011663" y="162601"/>
                </a:cubicBezTo>
                <a:cubicBezTo>
                  <a:pt x="4998403" y="176211"/>
                  <a:pt x="4989393" y="194352"/>
                  <a:pt x="4984631" y="217023"/>
                </a:cubicBezTo>
                <a:lnTo>
                  <a:pt x="4966201" y="316141"/>
                </a:lnTo>
                <a:lnTo>
                  <a:pt x="4932206" y="316141"/>
                </a:lnTo>
                <a:close/>
                <a:moveTo>
                  <a:pt x="253574" y="25393"/>
                </a:moveTo>
                <a:lnTo>
                  <a:pt x="287569" y="25393"/>
                </a:lnTo>
                <a:lnTo>
                  <a:pt x="262995" y="153130"/>
                </a:lnTo>
                <a:lnTo>
                  <a:pt x="263814" y="153130"/>
                </a:lnTo>
                <a:cubicBezTo>
                  <a:pt x="272244" y="140914"/>
                  <a:pt x="282415" y="131284"/>
                  <a:pt x="294327" y="124238"/>
                </a:cubicBezTo>
                <a:cubicBezTo>
                  <a:pt x="306239" y="117192"/>
                  <a:pt x="319687" y="113596"/>
                  <a:pt x="334670" y="113452"/>
                </a:cubicBezTo>
                <a:cubicBezTo>
                  <a:pt x="346566" y="113213"/>
                  <a:pt x="357563" y="117167"/>
                  <a:pt x="367662" y="125314"/>
                </a:cubicBezTo>
                <a:cubicBezTo>
                  <a:pt x="377761" y="133461"/>
                  <a:pt x="383129" y="147238"/>
                  <a:pt x="383768" y="166646"/>
                </a:cubicBezTo>
                <a:cubicBezTo>
                  <a:pt x="383760" y="172064"/>
                  <a:pt x="383470" y="177713"/>
                  <a:pt x="382899" y="183592"/>
                </a:cubicBezTo>
                <a:cubicBezTo>
                  <a:pt x="382328" y="189471"/>
                  <a:pt x="381527" y="195017"/>
                  <a:pt x="380496" y="200231"/>
                </a:cubicBezTo>
                <a:lnTo>
                  <a:pt x="358412" y="316141"/>
                </a:lnTo>
                <a:lnTo>
                  <a:pt x="324431" y="316141"/>
                </a:lnTo>
                <a:lnTo>
                  <a:pt x="346548" y="201869"/>
                </a:lnTo>
                <a:cubicBezTo>
                  <a:pt x="347188" y="198192"/>
                  <a:pt x="347751" y="194079"/>
                  <a:pt x="348237" y="189531"/>
                </a:cubicBezTo>
                <a:cubicBezTo>
                  <a:pt x="348724" y="184983"/>
                  <a:pt x="348980" y="179948"/>
                  <a:pt x="349005" y="174428"/>
                </a:cubicBezTo>
                <a:cubicBezTo>
                  <a:pt x="349108" y="164999"/>
                  <a:pt x="346753" y="157234"/>
                  <a:pt x="341940" y="151133"/>
                </a:cubicBezTo>
                <a:cubicBezTo>
                  <a:pt x="337128" y="145032"/>
                  <a:pt x="329243" y="141875"/>
                  <a:pt x="318287" y="141662"/>
                </a:cubicBezTo>
                <a:cubicBezTo>
                  <a:pt x="304515" y="142011"/>
                  <a:pt x="290999" y="148991"/>
                  <a:pt x="277739" y="162601"/>
                </a:cubicBezTo>
                <a:cubicBezTo>
                  <a:pt x="264479" y="176211"/>
                  <a:pt x="255469" y="194352"/>
                  <a:pt x="250707" y="217023"/>
                </a:cubicBezTo>
                <a:lnTo>
                  <a:pt x="232276" y="316141"/>
                </a:lnTo>
                <a:lnTo>
                  <a:pt x="198282" y="316141"/>
                </a:lnTo>
                <a:close/>
                <a:moveTo>
                  <a:pt x="5612441" y="20479"/>
                </a:moveTo>
                <a:cubicBezTo>
                  <a:pt x="5621754" y="20674"/>
                  <a:pt x="5629098" y="23347"/>
                  <a:pt x="5634473" y="28499"/>
                </a:cubicBezTo>
                <a:cubicBezTo>
                  <a:pt x="5639847" y="33651"/>
                  <a:pt x="5642590" y="40108"/>
                  <a:pt x="5642701" y="47873"/>
                </a:cubicBezTo>
                <a:cubicBezTo>
                  <a:pt x="5642478" y="56155"/>
                  <a:pt x="5640288" y="62950"/>
                  <a:pt x="5636129" y="68257"/>
                </a:cubicBezTo>
                <a:cubicBezTo>
                  <a:pt x="5631970" y="73564"/>
                  <a:pt x="5627174" y="78507"/>
                  <a:pt x="5621740" y="83086"/>
                </a:cubicBezTo>
                <a:cubicBezTo>
                  <a:pt x="5616307" y="87665"/>
                  <a:pt x="5611569" y="93003"/>
                  <a:pt x="5607524" y="99099"/>
                </a:cubicBezTo>
                <a:lnTo>
                  <a:pt x="5588673" y="93362"/>
                </a:lnTo>
                <a:cubicBezTo>
                  <a:pt x="5591076" y="87627"/>
                  <a:pt x="5594420" y="82795"/>
                  <a:pt x="5598706" y="78867"/>
                </a:cubicBezTo>
                <a:cubicBezTo>
                  <a:pt x="5602990" y="74938"/>
                  <a:pt x="5606911" y="71078"/>
                  <a:pt x="5610468" y="67286"/>
                </a:cubicBezTo>
                <a:cubicBezTo>
                  <a:pt x="5614024" y="63493"/>
                  <a:pt x="5615911" y="58935"/>
                  <a:pt x="5616129" y="53610"/>
                </a:cubicBezTo>
                <a:cubicBezTo>
                  <a:pt x="5616070" y="49853"/>
                  <a:pt x="5614960" y="46814"/>
                  <a:pt x="5612800" y="44492"/>
                </a:cubicBezTo>
                <a:cubicBezTo>
                  <a:pt x="5610640" y="42170"/>
                  <a:pt x="5607788" y="40974"/>
                  <a:pt x="5604245" y="40906"/>
                </a:cubicBezTo>
                <a:cubicBezTo>
                  <a:pt x="5599533" y="41077"/>
                  <a:pt x="5595332" y="42682"/>
                  <a:pt x="5591644" y="45721"/>
                </a:cubicBezTo>
                <a:cubicBezTo>
                  <a:pt x="5587956" y="48761"/>
                  <a:pt x="5584780" y="52210"/>
                  <a:pt x="5582116" y="56069"/>
                </a:cubicBezTo>
                <a:lnTo>
                  <a:pt x="5569003" y="47463"/>
                </a:lnTo>
                <a:cubicBezTo>
                  <a:pt x="5573451" y="39895"/>
                  <a:pt x="5579204" y="33557"/>
                  <a:pt x="5586266" y="28448"/>
                </a:cubicBezTo>
                <a:cubicBezTo>
                  <a:pt x="5593326" y="23339"/>
                  <a:pt x="5602051" y="20682"/>
                  <a:pt x="5612441" y="20479"/>
                </a:cubicBezTo>
                <a:close/>
                <a:moveTo>
                  <a:pt x="3416673" y="20479"/>
                </a:moveTo>
                <a:cubicBezTo>
                  <a:pt x="3426181" y="20674"/>
                  <a:pt x="3433645" y="23347"/>
                  <a:pt x="3439063" y="28499"/>
                </a:cubicBezTo>
                <a:cubicBezTo>
                  <a:pt x="3444480" y="33651"/>
                  <a:pt x="3447240" y="40109"/>
                  <a:pt x="3447341" y="47873"/>
                </a:cubicBezTo>
                <a:cubicBezTo>
                  <a:pt x="3447112" y="56156"/>
                  <a:pt x="3444892" y="62951"/>
                  <a:pt x="3440679" y="68259"/>
                </a:cubicBezTo>
                <a:cubicBezTo>
                  <a:pt x="3436467" y="73567"/>
                  <a:pt x="3431640" y="78511"/>
                  <a:pt x="3426199" y="83090"/>
                </a:cubicBezTo>
                <a:cubicBezTo>
                  <a:pt x="3420758" y="87669"/>
                  <a:pt x="3416080" y="93007"/>
                  <a:pt x="3412164" y="99104"/>
                </a:cubicBezTo>
                <a:lnTo>
                  <a:pt x="3392904" y="93366"/>
                </a:lnTo>
                <a:cubicBezTo>
                  <a:pt x="3395441" y="87631"/>
                  <a:pt x="3398881" y="82799"/>
                  <a:pt x="3403225" y="78870"/>
                </a:cubicBezTo>
                <a:cubicBezTo>
                  <a:pt x="3407568" y="74941"/>
                  <a:pt x="3411524" y="71080"/>
                  <a:pt x="3415094" y="67288"/>
                </a:cubicBezTo>
                <a:cubicBezTo>
                  <a:pt x="3418663" y="63495"/>
                  <a:pt x="3420555" y="58936"/>
                  <a:pt x="3420771" y="53611"/>
                </a:cubicBezTo>
                <a:cubicBezTo>
                  <a:pt x="3420711" y="49854"/>
                  <a:pt x="3419601" y="46814"/>
                  <a:pt x="3417441" y="44492"/>
                </a:cubicBezTo>
                <a:cubicBezTo>
                  <a:pt x="3415280" y="42170"/>
                  <a:pt x="3412429" y="40974"/>
                  <a:pt x="3408886" y="40906"/>
                </a:cubicBezTo>
                <a:cubicBezTo>
                  <a:pt x="3403977" y="41077"/>
                  <a:pt x="3399657" y="42682"/>
                  <a:pt x="3395926" y="45722"/>
                </a:cubicBezTo>
                <a:cubicBezTo>
                  <a:pt x="3392195" y="48761"/>
                  <a:pt x="3389002" y="52211"/>
                  <a:pt x="3386347" y="56070"/>
                </a:cubicBezTo>
                <a:lnTo>
                  <a:pt x="3373234" y="47463"/>
                </a:lnTo>
                <a:cubicBezTo>
                  <a:pt x="3377682" y="39895"/>
                  <a:pt x="3383436" y="33557"/>
                  <a:pt x="3390496" y="28448"/>
                </a:cubicBezTo>
                <a:cubicBezTo>
                  <a:pt x="3397557" y="23339"/>
                  <a:pt x="3406282" y="20682"/>
                  <a:pt x="3416673" y="20479"/>
                </a:cubicBezTo>
                <a:close/>
                <a:moveTo>
                  <a:pt x="9299167" y="0"/>
                </a:moveTo>
                <a:lnTo>
                  <a:pt x="9332752" y="0"/>
                </a:lnTo>
                <a:lnTo>
                  <a:pt x="9283194" y="53193"/>
                </a:lnTo>
                <a:lnTo>
                  <a:pt x="9262336" y="5319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91325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120201" y="167424"/>
            <a:ext cx="11895788" cy="6555348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1" y="3886200"/>
            <a:ext cx="2971800" cy="2971800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654303" y="772384"/>
            <a:ext cx="453280" cy="704607"/>
          </a:xfrm>
          <a:custGeom>
            <a:avLst/>
            <a:gdLst/>
            <a:ahLst/>
            <a:cxnLst/>
            <a:rect l="l" t="t" r="r" b="b"/>
            <a:pathLst>
              <a:path w="333299" h="543154">
                <a:moveTo>
                  <a:pt x="67208" y="0"/>
                </a:moveTo>
                <a:lnTo>
                  <a:pt x="333299" y="0"/>
                </a:lnTo>
                <a:lnTo>
                  <a:pt x="326441" y="87783"/>
                </a:lnTo>
                <a:lnTo>
                  <a:pt x="190652" y="87783"/>
                </a:lnTo>
                <a:lnTo>
                  <a:pt x="165964" y="207112"/>
                </a:lnTo>
                <a:cubicBezTo>
                  <a:pt x="212141" y="207112"/>
                  <a:pt x="248374" y="217170"/>
                  <a:pt x="274663" y="237287"/>
                </a:cubicBezTo>
                <a:cubicBezTo>
                  <a:pt x="300952" y="257404"/>
                  <a:pt x="314096" y="283007"/>
                  <a:pt x="314096" y="314097"/>
                </a:cubicBezTo>
                <a:lnTo>
                  <a:pt x="314096" y="322326"/>
                </a:lnTo>
                <a:cubicBezTo>
                  <a:pt x="314096" y="352502"/>
                  <a:pt x="303124" y="386220"/>
                  <a:pt x="281178" y="423482"/>
                </a:cubicBezTo>
                <a:cubicBezTo>
                  <a:pt x="259232" y="460744"/>
                  <a:pt x="226771" y="500634"/>
                  <a:pt x="183794" y="543154"/>
                </a:cubicBezTo>
                <a:lnTo>
                  <a:pt x="0" y="543154"/>
                </a:lnTo>
                <a:cubicBezTo>
                  <a:pt x="32461" y="513893"/>
                  <a:pt x="58293" y="488747"/>
                  <a:pt x="77495" y="467716"/>
                </a:cubicBezTo>
                <a:cubicBezTo>
                  <a:pt x="104470" y="438913"/>
                  <a:pt x="125044" y="412852"/>
                  <a:pt x="139217" y="389535"/>
                </a:cubicBezTo>
                <a:cubicBezTo>
                  <a:pt x="156134" y="362103"/>
                  <a:pt x="164592" y="337871"/>
                  <a:pt x="164592" y="316840"/>
                </a:cubicBezTo>
                <a:cubicBezTo>
                  <a:pt x="164592" y="293980"/>
                  <a:pt x="154305" y="275006"/>
                  <a:pt x="133731" y="259919"/>
                </a:cubicBezTo>
                <a:cubicBezTo>
                  <a:pt x="111328" y="243002"/>
                  <a:pt x="76352" y="231344"/>
                  <a:pt x="28804" y="224943"/>
                </a:cubicBezTo>
                <a:close/>
              </a:path>
            </a:pathLst>
          </a:custGeom>
          <a:solidFill>
            <a:srgbClr val="4E752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Freeform 11"/>
          <p:cNvSpPr/>
          <p:nvPr/>
        </p:nvSpPr>
        <p:spPr>
          <a:xfrm>
            <a:off x="1448879" y="1011450"/>
            <a:ext cx="6258734" cy="407118"/>
          </a:xfrm>
          <a:custGeom>
            <a:avLst/>
            <a:gdLst/>
            <a:ahLst/>
            <a:cxnLst/>
            <a:rect l="l" t="t" r="r" b="b"/>
            <a:pathLst>
              <a:path w="6258734" h="407118">
                <a:moveTo>
                  <a:pt x="5367165" y="349777"/>
                </a:moveTo>
                <a:cubicBezTo>
                  <a:pt x="5372899" y="349777"/>
                  <a:pt x="5377677" y="351825"/>
                  <a:pt x="5381500" y="355921"/>
                </a:cubicBezTo>
                <a:cubicBezTo>
                  <a:pt x="5385323" y="360016"/>
                  <a:pt x="5387234" y="365068"/>
                  <a:pt x="5387234" y="371075"/>
                </a:cubicBezTo>
                <a:cubicBezTo>
                  <a:pt x="5387234" y="376809"/>
                  <a:pt x="5385323" y="381724"/>
                  <a:pt x="5381500" y="385820"/>
                </a:cubicBezTo>
                <a:cubicBezTo>
                  <a:pt x="5377677" y="389915"/>
                  <a:pt x="5372763" y="391963"/>
                  <a:pt x="5366755" y="391963"/>
                </a:cubicBezTo>
                <a:cubicBezTo>
                  <a:pt x="5361022" y="391963"/>
                  <a:pt x="5356175" y="389915"/>
                  <a:pt x="5352216" y="385820"/>
                </a:cubicBezTo>
                <a:cubicBezTo>
                  <a:pt x="5348256" y="381724"/>
                  <a:pt x="5346277" y="376809"/>
                  <a:pt x="5346277" y="371075"/>
                </a:cubicBezTo>
                <a:cubicBezTo>
                  <a:pt x="5346277" y="365341"/>
                  <a:pt x="5348325" y="360358"/>
                  <a:pt x="5352420" y="356126"/>
                </a:cubicBezTo>
                <a:cubicBezTo>
                  <a:pt x="5356516" y="351893"/>
                  <a:pt x="5361431" y="349777"/>
                  <a:pt x="5367165" y="349777"/>
                </a:cubicBezTo>
                <a:close/>
                <a:moveTo>
                  <a:pt x="6234569" y="269910"/>
                </a:moveTo>
                <a:cubicBezTo>
                  <a:pt x="6241668" y="269910"/>
                  <a:pt x="6247470" y="272299"/>
                  <a:pt x="6251976" y="277077"/>
                </a:cubicBezTo>
                <a:cubicBezTo>
                  <a:pt x="6256481" y="281856"/>
                  <a:pt x="6258734" y="288068"/>
                  <a:pt x="6258734" y="295713"/>
                </a:cubicBezTo>
                <a:cubicBezTo>
                  <a:pt x="6258734" y="303086"/>
                  <a:pt x="6256413" y="309229"/>
                  <a:pt x="6251771" y="314144"/>
                </a:cubicBezTo>
                <a:cubicBezTo>
                  <a:pt x="6247129" y="319059"/>
                  <a:pt x="6241122" y="321516"/>
                  <a:pt x="6233750" y="321516"/>
                </a:cubicBezTo>
                <a:cubicBezTo>
                  <a:pt x="6226923" y="321516"/>
                  <a:pt x="6221257" y="319059"/>
                  <a:pt x="6216752" y="314144"/>
                </a:cubicBezTo>
                <a:cubicBezTo>
                  <a:pt x="6212247" y="309229"/>
                  <a:pt x="6209994" y="303086"/>
                  <a:pt x="6209994" y="295713"/>
                </a:cubicBezTo>
                <a:cubicBezTo>
                  <a:pt x="6209994" y="288341"/>
                  <a:pt x="6212315" y="282197"/>
                  <a:pt x="6216957" y="277282"/>
                </a:cubicBezTo>
                <a:cubicBezTo>
                  <a:pt x="6221599" y="272367"/>
                  <a:pt x="6227469" y="269910"/>
                  <a:pt x="6234569" y="269910"/>
                </a:cubicBezTo>
                <a:close/>
                <a:moveTo>
                  <a:pt x="4113237" y="215846"/>
                </a:moveTo>
                <a:cubicBezTo>
                  <a:pt x="4057261" y="214754"/>
                  <a:pt x="4029274" y="229635"/>
                  <a:pt x="4029274" y="260490"/>
                </a:cubicBezTo>
                <a:cubicBezTo>
                  <a:pt x="4029274" y="271685"/>
                  <a:pt x="4032482" y="280218"/>
                  <a:pt x="4038899" y="286088"/>
                </a:cubicBezTo>
                <a:cubicBezTo>
                  <a:pt x="4045315" y="291959"/>
                  <a:pt x="4053302" y="294894"/>
                  <a:pt x="4062859" y="294894"/>
                </a:cubicBezTo>
                <a:cubicBezTo>
                  <a:pt x="4075146" y="294894"/>
                  <a:pt x="4085522" y="291686"/>
                  <a:pt x="4093987" y="285269"/>
                </a:cubicBezTo>
                <a:cubicBezTo>
                  <a:pt x="4102451" y="278852"/>
                  <a:pt x="4108322" y="271002"/>
                  <a:pt x="4111599" y="261718"/>
                </a:cubicBezTo>
                <a:cubicBezTo>
                  <a:pt x="4112691" y="258169"/>
                  <a:pt x="4113237" y="254346"/>
                  <a:pt x="4113237" y="250250"/>
                </a:cubicBezTo>
                <a:close/>
                <a:moveTo>
                  <a:pt x="2665437" y="215846"/>
                </a:moveTo>
                <a:cubicBezTo>
                  <a:pt x="2609462" y="214754"/>
                  <a:pt x="2581474" y="229635"/>
                  <a:pt x="2581474" y="260490"/>
                </a:cubicBezTo>
                <a:cubicBezTo>
                  <a:pt x="2581474" y="271685"/>
                  <a:pt x="2584682" y="280218"/>
                  <a:pt x="2591099" y="286088"/>
                </a:cubicBezTo>
                <a:cubicBezTo>
                  <a:pt x="2597516" y="291959"/>
                  <a:pt x="2605502" y="294894"/>
                  <a:pt x="2615059" y="294894"/>
                </a:cubicBezTo>
                <a:cubicBezTo>
                  <a:pt x="2627346" y="294894"/>
                  <a:pt x="2637722" y="291686"/>
                  <a:pt x="2646187" y="285269"/>
                </a:cubicBezTo>
                <a:cubicBezTo>
                  <a:pt x="2654651" y="278852"/>
                  <a:pt x="2660522" y="271002"/>
                  <a:pt x="2663799" y="261718"/>
                </a:cubicBezTo>
                <a:cubicBezTo>
                  <a:pt x="2664891" y="258169"/>
                  <a:pt x="2665437" y="254346"/>
                  <a:pt x="2665437" y="250250"/>
                </a:cubicBezTo>
                <a:close/>
                <a:moveTo>
                  <a:pt x="969987" y="215846"/>
                </a:moveTo>
                <a:cubicBezTo>
                  <a:pt x="914011" y="214754"/>
                  <a:pt x="886024" y="229635"/>
                  <a:pt x="886024" y="260490"/>
                </a:cubicBezTo>
                <a:cubicBezTo>
                  <a:pt x="886024" y="271685"/>
                  <a:pt x="889232" y="280218"/>
                  <a:pt x="895649" y="286088"/>
                </a:cubicBezTo>
                <a:cubicBezTo>
                  <a:pt x="902066" y="291959"/>
                  <a:pt x="910052" y="294894"/>
                  <a:pt x="919609" y="294894"/>
                </a:cubicBezTo>
                <a:cubicBezTo>
                  <a:pt x="931896" y="294894"/>
                  <a:pt x="942272" y="291686"/>
                  <a:pt x="950737" y="285269"/>
                </a:cubicBezTo>
                <a:cubicBezTo>
                  <a:pt x="959201" y="278852"/>
                  <a:pt x="965072" y="271002"/>
                  <a:pt x="968349" y="261718"/>
                </a:cubicBezTo>
                <a:cubicBezTo>
                  <a:pt x="969441" y="258169"/>
                  <a:pt x="969987" y="254346"/>
                  <a:pt x="969987" y="250250"/>
                </a:cubicBezTo>
                <a:close/>
                <a:moveTo>
                  <a:pt x="3880750" y="142942"/>
                </a:moveTo>
                <a:cubicBezTo>
                  <a:pt x="3862456" y="142942"/>
                  <a:pt x="3847984" y="150109"/>
                  <a:pt x="3837336" y="164444"/>
                </a:cubicBezTo>
                <a:cubicBezTo>
                  <a:pt x="3826687" y="178780"/>
                  <a:pt x="3821362" y="197006"/>
                  <a:pt x="3821362" y="219123"/>
                </a:cubicBezTo>
                <a:cubicBezTo>
                  <a:pt x="3821362" y="240147"/>
                  <a:pt x="3826482" y="257623"/>
                  <a:pt x="3836721" y="271548"/>
                </a:cubicBezTo>
                <a:cubicBezTo>
                  <a:pt x="3846961" y="285474"/>
                  <a:pt x="3861364" y="292437"/>
                  <a:pt x="3879931" y="292437"/>
                </a:cubicBezTo>
                <a:cubicBezTo>
                  <a:pt x="3892219" y="292437"/>
                  <a:pt x="3903277" y="288546"/>
                  <a:pt x="3913107" y="280764"/>
                </a:cubicBezTo>
                <a:cubicBezTo>
                  <a:pt x="3922937" y="272982"/>
                  <a:pt x="3929490" y="262538"/>
                  <a:pt x="3932766" y="249431"/>
                </a:cubicBezTo>
                <a:cubicBezTo>
                  <a:pt x="3933859" y="245062"/>
                  <a:pt x="3934405" y="239874"/>
                  <a:pt x="3934405" y="233867"/>
                </a:cubicBezTo>
                <a:lnTo>
                  <a:pt x="3934405" y="199463"/>
                </a:lnTo>
                <a:cubicBezTo>
                  <a:pt x="3934405" y="193456"/>
                  <a:pt x="3933859" y="188405"/>
                  <a:pt x="3932766" y="184309"/>
                </a:cubicBezTo>
                <a:cubicBezTo>
                  <a:pt x="3930036" y="172568"/>
                  <a:pt x="3923961" y="162738"/>
                  <a:pt x="3914541" y="154819"/>
                </a:cubicBezTo>
                <a:cubicBezTo>
                  <a:pt x="3905120" y="146901"/>
                  <a:pt x="3893857" y="142942"/>
                  <a:pt x="3880750" y="142942"/>
                </a:cubicBezTo>
                <a:close/>
                <a:moveTo>
                  <a:pt x="1718166" y="142532"/>
                </a:moveTo>
                <a:cubicBezTo>
                  <a:pt x="1700691" y="142532"/>
                  <a:pt x="1686492" y="149358"/>
                  <a:pt x="1675570" y="163011"/>
                </a:cubicBezTo>
                <a:cubicBezTo>
                  <a:pt x="1664649" y="176663"/>
                  <a:pt x="1659187" y="194821"/>
                  <a:pt x="1659187" y="217484"/>
                </a:cubicBezTo>
                <a:cubicBezTo>
                  <a:pt x="1659187" y="237963"/>
                  <a:pt x="1664307" y="254960"/>
                  <a:pt x="1674546" y="268476"/>
                </a:cubicBezTo>
                <a:cubicBezTo>
                  <a:pt x="1684786" y="281992"/>
                  <a:pt x="1699189" y="288750"/>
                  <a:pt x="1717757" y="288750"/>
                </a:cubicBezTo>
                <a:cubicBezTo>
                  <a:pt x="1729225" y="288750"/>
                  <a:pt x="1739532" y="285474"/>
                  <a:pt x="1748679" y="278921"/>
                </a:cubicBezTo>
                <a:cubicBezTo>
                  <a:pt x="1757827" y="272367"/>
                  <a:pt x="1764175" y="263357"/>
                  <a:pt x="1767725" y="251889"/>
                </a:cubicBezTo>
                <a:cubicBezTo>
                  <a:pt x="1769636" y="246155"/>
                  <a:pt x="1770592" y="239738"/>
                  <a:pt x="1770592" y="232639"/>
                </a:cubicBezTo>
                <a:lnTo>
                  <a:pt x="1770592" y="197006"/>
                </a:lnTo>
                <a:cubicBezTo>
                  <a:pt x="1770592" y="190179"/>
                  <a:pt x="1769909" y="184855"/>
                  <a:pt x="1768544" y="181032"/>
                </a:cubicBezTo>
                <a:cubicBezTo>
                  <a:pt x="1764994" y="169837"/>
                  <a:pt x="1758919" y="160622"/>
                  <a:pt x="1750318" y="153386"/>
                </a:cubicBezTo>
                <a:cubicBezTo>
                  <a:pt x="1741717" y="146150"/>
                  <a:pt x="1730999" y="142532"/>
                  <a:pt x="1718166" y="142532"/>
                </a:cubicBezTo>
                <a:close/>
                <a:moveTo>
                  <a:pt x="5370442" y="140484"/>
                </a:moveTo>
                <a:cubicBezTo>
                  <a:pt x="5353785" y="140484"/>
                  <a:pt x="5340816" y="146423"/>
                  <a:pt x="5331532" y="158301"/>
                </a:cubicBezTo>
                <a:cubicBezTo>
                  <a:pt x="5322248" y="170178"/>
                  <a:pt x="5316787" y="183626"/>
                  <a:pt x="5315149" y="198644"/>
                </a:cubicBezTo>
                <a:lnTo>
                  <a:pt x="5420410" y="198644"/>
                </a:lnTo>
                <a:cubicBezTo>
                  <a:pt x="5420683" y="184172"/>
                  <a:pt x="5416929" y="170861"/>
                  <a:pt x="5409147" y="158710"/>
                </a:cubicBezTo>
                <a:cubicBezTo>
                  <a:pt x="5401364" y="146560"/>
                  <a:pt x="5388463" y="140484"/>
                  <a:pt x="5370442" y="140484"/>
                </a:cubicBezTo>
                <a:close/>
                <a:moveTo>
                  <a:pt x="3627366" y="140484"/>
                </a:moveTo>
                <a:cubicBezTo>
                  <a:pt x="3610711" y="140484"/>
                  <a:pt x="3597741" y="146423"/>
                  <a:pt x="3588457" y="158301"/>
                </a:cubicBezTo>
                <a:cubicBezTo>
                  <a:pt x="3579173" y="170178"/>
                  <a:pt x="3573712" y="183626"/>
                  <a:pt x="3572074" y="198644"/>
                </a:cubicBezTo>
                <a:lnTo>
                  <a:pt x="3677335" y="198644"/>
                </a:lnTo>
                <a:cubicBezTo>
                  <a:pt x="3677608" y="184172"/>
                  <a:pt x="3673853" y="170861"/>
                  <a:pt x="3666071" y="158710"/>
                </a:cubicBezTo>
                <a:cubicBezTo>
                  <a:pt x="3658289" y="146560"/>
                  <a:pt x="3645388" y="140484"/>
                  <a:pt x="3627366" y="140484"/>
                </a:cubicBezTo>
                <a:close/>
                <a:moveTo>
                  <a:pt x="2874891" y="140484"/>
                </a:moveTo>
                <a:cubicBezTo>
                  <a:pt x="2858236" y="140484"/>
                  <a:pt x="2845266" y="146423"/>
                  <a:pt x="2835982" y="158301"/>
                </a:cubicBezTo>
                <a:cubicBezTo>
                  <a:pt x="2826698" y="170178"/>
                  <a:pt x="2821237" y="183626"/>
                  <a:pt x="2819599" y="198644"/>
                </a:cubicBezTo>
                <a:lnTo>
                  <a:pt x="2924860" y="198644"/>
                </a:lnTo>
                <a:cubicBezTo>
                  <a:pt x="2925133" y="184172"/>
                  <a:pt x="2921378" y="170861"/>
                  <a:pt x="2913596" y="158710"/>
                </a:cubicBezTo>
                <a:cubicBezTo>
                  <a:pt x="2905814" y="146560"/>
                  <a:pt x="2892913" y="140484"/>
                  <a:pt x="2874891" y="140484"/>
                </a:cubicBezTo>
                <a:close/>
                <a:moveTo>
                  <a:pt x="322192" y="140484"/>
                </a:moveTo>
                <a:cubicBezTo>
                  <a:pt x="305536" y="140484"/>
                  <a:pt x="292566" y="146423"/>
                  <a:pt x="283283" y="158301"/>
                </a:cubicBezTo>
                <a:cubicBezTo>
                  <a:pt x="273999" y="170178"/>
                  <a:pt x="268538" y="183626"/>
                  <a:pt x="266899" y="198644"/>
                </a:cubicBezTo>
                <a:lnTo>
                  <a:pt x="372160" y="198644"/>
                </a:lnTo>
                <a:cubicBezTo>
                  <a:pt x="372433" y="184172"/>
                  <a:pt x="368679" y="170861"/>
                  <a:pt x="360897" y="158710"/>
                </a:cubicBezTo>
                <a:cubicBezTo>
                  <a:pt x="353115" y="146560"/>
                  <a:pt x="340213" y="140484"/>
                  <a:pt x="322192" y="140484"/>
                </a:cubicBezTo>
                <a:close/>
                <a:moveTo>
                  <a:pt x="5723295" y="118777"/>
                </a:moveTo>
                <a:lnTo>
                  <a:pt x="5759338" y="118777"/>
                </a:lnTo>
                <a:lnTo>
                  <a:pt x="5759338" y="317011"/>
                </a:lnTo>
                <a:lnTo>
                  <a:pt x="5723295" y="317011"/>
                </a:lnTo>
                <a:close/>
                <a:moveTo>
                  <a:pt x="5083891" y="118777"/>
                </a:moveTo>
                <a:lnTo>
                  <a:pt x="5119934" y="118777"/>
                </a:lnTo>
                <a:lnTo>
                  <a:pt x="5119934" y="228133"/>
                </a:lnTo>
                <a:cubicBezTo>
                  <a:pt x="5119934" y="270456"/>
                  <a:pt x="5134679" y="291617"/>
                  <a:pt x="5164168" y="291617"/>
                </a:cubicBezTo>
                <a:cubicBezTo>
                  <a:pt x="5175363" y="291617"/>
                  <a:pt x="5185193" y="288341"/>
                  <a:pt x="5193657" y="281788"/>
                </a:cubicBezTo>
                <a:cubicBezTo>
                  <a:pt x="5202122" y="275234"/>
                  <a:pt x="5208129" y="267453"/>
                  <a:pt x="5211679" y="258442"/>
                </a:cubicBezTo>
                <a:cubicBezTo>
                  <a:pt x="5213863" y="253254"/>
                  <a:pt x="5214955" y="247110"/>
                  <a:pt x="5214955" y="240011"/>
                </a:cubicBezTo>
                <a:lnTo>
                  <a:pt x="5214955" y="118777"/>
                </a:lnTo>
                <a:lnTo>
                  <a:pt x="5250998" y="118777"/>
                </a:lnTo>
                <a:lnTo>
                  <a:pt x="5250998" y="262538"/>
                </a:lnTo>
                <a:cubicBezTo>
                  <a:pt x="5250998" y="284928"/>
                  <a:pt x="5251544" y="303086"/>
                  <a:pt x="5252636" y="317011"/>
                </a:cubicBezTo>
                <a:lnTo>
                  <a:pt x="5220689" y="317011"/>
                </a:lnTo>
                <a:lnTo>
                  <a:pt x="5218642" y="284655"/>
                </a:lnTo>
                <a:lnTo>
                  <a:pt x="5217823" y="284655"/>
                </a:lnTo>
                <a:cubicBezTo>
                  <a:pt x="5212361" y="294484"/>
                  <a:pt x="5204033" y="303086"/>
                  <a:pt x="5192838" y="310458"/>
                </a:cubicBezTo>
                <a:cubicBezTo>
                  <a:pt x="5181644" y="317830"/>
                  <a:pt x="5168127" y="321516"/>
                  <a:pt x="5152291" y="321516"/>
                </a:cubicBezTo>
                <a:cubicBezTo>
                  <a:pt x="5143826" y="321516"/>
                  <a:pt x="5135839" y="320151"/>
                  <a:pt x="5128331" y="317421"/>
                </a:cubicBezTo>
                <a:cubicBezTo>
                  <a:pt x="5120822" y="314690"/>
                  <a:pt x="5113585" y="310253"/>
                  <a:pt x="5106623" y="304109"/>
                </a:cubicBezTo>
                <a:cubicBezTo>
                  <a:pt x="5099660" y="297966"/>
                  <a:pt x="5094131" y="288955"/>
                  <a:pt x="5090035" y="277077"/>
                </a:cubicBezTo>
                <a:cubicBezTo>
                  <a:pt x="5085939" y="265200"/>
                  <a:pt x="5083891" y="251069"/>
                  <a:pt x="5083891" y="234687"/>
                </a:cubicBezTo>
                <a:close/>
                <a:moveTo>
                  <a:pt x="4639807" y="118777"/>
                </a:moveTo>
                <a:lnTo>
                  <a:pt x="4679127" y="118777"/>
                </a:lnTo>
                <a:lnTo>
                  <a:pt x="4722132" y="235915"/>
                </a:lnTo>
                <a:cubicBezTo>
                  <a:pt x="4727047" y="248749"/>
                  <a:pt x="4731416" y="262265"/>
                  <a:pt x="4735239" y="276463"/>
                </a:cubicBezTo>
                <a:lnTo>
                  <a:pt x="4736058" y="276463"/>
                </a:lnTo>
                <a:cubicBezTo>
                  <a:pt x="4736331" y="275644"/>
                  <a:pt x="4738037" y="269978"/>
                  <a:pt x="4741177" y="259466"/>
                </a:cubicBezTo>
                <a:cubicBezTo>
                  <a:pt x="4744317" y="248953"/>
                  <a:pt x="4746843" y="240830"/>
                  <a:pt x="4748754" y="235096"/>
                </a:cubicBezTo>
                <a:lnTo>
                  <a:pt x="4788073" y="118777"/>
                </a:lnTo>
                <a:lnTo>
                  <a:pt x="4826164" y="118777"/>
                </a:lnTo>
                <a:lnTo>
                  <a:pt x="4772100" y="260080"/>
                </a:lnTo>
                <a:cubicBezTo>
                  <a:pt x="4758721" y="295031"/>
                  <a:pt x="4747048" y="321789"/>
                  <a:pt x="4737081" y="340357"/>
                </a:cubicBezTo>
                <a:cubicBezTo>
                  <a:pt x="4727115" y="358924"/>
                  <a:pt x="4716125" y="373532"/>
                  <a:pt x="4704111" y="384181"/>
                </a:cubicBezTo>
                <a:cubicBezTo>
                  <a:pt x="4689093" y="396742"/>
                  <a:pt x="4674348" y="404387"/>
                  <a:pt x="4659877" y="407118"/>
                </a:cubicBezTo>
                <a:lnTo>
                  <a:pt x="4650866" y="377219"/>
                </a:lnTo>
                <a:cubicBezTo>
                  <a:pt x="4662334" y="373669"/>
                  <a:pt x="4672846" y="367798"/>
                  <a:pt x="4682403" y="359607"/>
                </a:cubicBezTo>
                <a:cubicBezTo>
                  <a:pt x="4694690" y="350050"/>
                  <a:pt x="4704793" y="336671"/>
                  <a:pt x="4712712" y="319469"/>
                </a:cubicBezTo>
                <a:cubicBezTo>
                  <a:pt x="4714623" y="315100"/>
                  <a:pt x="4715579" y="312233"/>
                  <a:pt x="4715579" y="310867"/>
                </a:cubicBezTo>
                <a:cubicBezTo>
                  <a:pt x="4715579" y="308683"/>
                  <a:pt x="4714623" y="305543"/>
                  <a:pt x="4712712" y="301447"/>
                </a:cubicBezTo>
                <a:close/>
                <a:moveTo>
                  <a:pt x="3346046" y="118777"/>
                </a:moveTo>
                <a:lnTo>
                  <a:pt x="3384546" y="118777"/>
                </a:lnTo>
                <a:lnTo>
                  <a:pt x="3423455" y="229772"/>
                </a:lnTo>
                <a:cubicBezTo>
                  <a:pt x="3430555" y="249704"/>
                  <a:pt x="3435879" y="266770"/>
                  <a:pt x="3439429" y="280968"/>
                </a:cubicBezTo>
                <a:lnTo>
                  <a:pt x="3440658" y="280968"/>
                </a:lnTo>
                <a:cubicBezTo>
                  <a:pt x="3443934" y="269227"/>
                  <a:pt x="3449532" y="252162"/>
                  <a:pt x="3457450" y="229772"/>
                </a:cubicBezTo>
                <a:lnTo>
                  <a:pt x="3495950" y="118777"/>
                </a:lnTo>
                <a:lnTo>
                  <a:pt x="3533631" y="118777"/>
                </a:lnTo>
                <a:lnTo>
                  <a:pt x="3455812" y="317011"/>
                </a:lnTo>
                <a:lnTo>
                  <a:pt x="3421408" y="317011"/>
                </a:lnTo>
                <a:close/>
                <a:moveTo>
                  <a:pt x="2350216" y="118777"/>
                </a:moveTo>
                <a:lnTo>
                  <a:pt x="2386259" y="118777"/>
                </a:lnTo>
                <a:lnTo>
                  <a:pt x="2386259" y="228133"/>
                </a:lnTo>
                <a:cubicBezTo>
                  <a:pt x="2386259" y="270456"/>
                  <a:pt x="2401004" y="291617"/>
                  <a:pt x="2430493" y="291617"/>
                </a:cubicBezTo>
                <a:cubicBezTo>
                  <a:pt x="2441688" y="291617"/>
                  <a:pt x="2451518" y="288341"/>
                  <a:pt x="2459983" y="281788"/>
                </a:cubicBezTo>
                <a:cubicBezTo>
                  <a:pt x="2468447" y="275234"/>
                  <a:pt x="2474454" y="267453"/>
                  <a:pt x="2478004" y="258442"/>
                </a:cubicBezTo>
                <a:cubicBezTo>
                  <a:pt x="2480188" y="253254"/>
                  <a:pt x="2481280" y="247110"/>
                  <a:pt x="2481280" y="240011"/>
                </a:cubicBezTo>
                <a:lnTo>
                  <a:pt x="2481280" y="118777"/>
                </a:lnTo>
                <a:lnTo>
                  <a:pt x="2517323" y="118777"/>
                </a:lnTo>
                <a:lnTo>
                  <a:pt x="2517323" y="262538"/>
                </a:lnTo>
                <a:cubicBezTo>
                  <a:pt x="2517323" y="284928"/>
                  <a:pt x="2517870" y="303086"/>
                  <a:pt x="2518961" y="317011"/>
                </a:cubicBezTo>
                <a:lnTo>
                  <a:pt x="2487015" y="317011"/>
                </a:lnTo>
                <a:lnTo>
                  <a:pt x="2484967" y="284655"/>
                </a:lnTo>
                <a:lnTo>
                  <a:pt x="2484148" y="284655"/>
                </a:lnTo>
                <a:cubicBezTo>
                  <a:pt x="2478686" y="294484"/>
                  <a:pt x="2470359" y="303086"/>
                  <a:pt x="2459164" y="310458"/>
                </a:cubicBezTo>
                <a:cubicBezTo>
                  <a:pt x="2447968" y="317830"/>
                  <a:pt x="2434453" y="321516"/>
                  <a:pt x="2418616" y="321516"/>
                </a:cubicBezTo>
                <a:cubicBezTo>
                  <a:pt x="2410151" y="321516"/>
                  <a:pt x="2402164" y="320151"/>
                  <a:pt x="2394656" y="317421"/>
                </a:cubicBezTo>
                <a:cubicBezTo>
                  <a:pt x="2387146" y="314690"/>
                  <a:pt x="2379911" y="310253"/>
                  <a:pt x="2372948" y="304109"/>
                </a:cubicBezTo>
                <a:cubicBezTo>
                  <a:pt x="2365985" y="297966"/>
                  <a:pt x="2360456" y="288955"/>
                  <a:pt x="2356361" y="277077"/>
                </a:cubicBezTo>
                <a:cubicBezTo>
                  <a:pt x="2352264" y="265200"/>
                  <a:pt x="2350216" y="251069"/>
                  <a:pt x="2350216" y="234687"/>
                </a:cubicBezTo>
                <a:close/>
                <a:moveTo>
                  <a:pt x="2056170" y="118777"/>
                </a:moveTo>
                <a:lnTo>
                  <a:pt x="2092213" y="118777"/>
                </a:lnTo>
                <a:lnTo>
                  <a:pt x="2092213" y="317011"/>
                </a:lnTo>
                <a:lnTo>
                  <a:pt x="2056170" y="317011"/>
                </a:lnTo>
                <a:close/>
                <a:moveTo>
                  <a:pt x="435692" y="118777"/>
                </a:moveTo>
                <a:lnTo>
                  <a:pt x="471735" y="118777"/>
                </a:lnTo>
                <a:lnTo>
                  <a:pt x="471735" y="228133"/>
                </a:lnTo>
                <a:cubicBezTo>
                  <a:pt x="471735" y="270456"/>
                  <a:pt x="486479" y="291617"/>
                  <a:pt x="515969" y="291617"/>
                </a:cubicBezTo>
                <a:cubicBezTo>
                  <a:pt x="527164" y="291617"/>
                  <a:pt x="536993" y="288341"/>
                  <a:pt x="545458" y="281788"/>
                </a:cubicBezTo>
                <a:cubicBezTo>
                  <a:pt x="553922" y="275234"/>
                  <a:pt x="559930" y="267453"/>
                  <a:pt x="563480" y="258442"/>
                </a:cubicBezTo>
                <a:cubicBezTo>
                  <a:pt x="565664" y="253254"/>
                  <a:pt x="566756" y="247110"/>
                  <a:pt x="566756" y="240011"/>
                </a:cubicBezTo>
                <a:lnTo>
                  <a:pt x="566756" y="118777"/>
                </a:lnTo>
                <a:lnTo>
                  <a:pt x="602798" y="118777"/>
                </a:lnTo>
                <a:lnTo>
                  <a:pt x="602798" y="262538"/>
                </a:lnTo>
                <a:cubicBezTo>
                  <a:pt x="602798" y="284928"/>
                  <a:pt x="603345" y="303086"/>
                  <a:pt x="604437" y="317011"/>
                </a:cubicBezTo>
                <a:lnTo>
                  <a:pt x="572490" y="317011"/>
                </a:lnTo>
                <a:lnTo>
                  <a:pt x="570442" y="284655"/>
                </a:lnTo>
                <a:lnTo>
                  <a:pt x="569623" y="284655"/>
                </a:lnTo>
                <a:cubicBezTo>
                  <a:pt x="564162" y="294484"/>
                  <a:pt x="555834" y="303086"/>
                  <a:pt x="544639" y="310458"/>
                </a:cubicBezTo>
                <a:cubicBezTo>
                  <a:pt x="533444" y="317830"/>
                  <a:pt x="519928" y="321516"/>
                  <a:pt x="504091" y="321516"/>
                </a:cubicBezTo>
                <a:cubicBezTo>
                  <a:pt x="495626" y="321516"/>
                  <a:pt x="487640" y="320151"/>
                  <a:pt x="480131" y="317421"/>
                </a:cubicBezTo>
                <a:cubicBezTo>
                  <a:pt x="472622" y="314690"/>
                  <a:pt x="465386" y="310253"/>
                  <a:pt x="458423" y="304109"/>
                </a:cubicBezTo>
                <a:cubicBezTo>
                  <a:pt x="451461" y="297966"/>
                  <a:pt x="445931" y="288955"/>
                  <a:pt x="441836" y="277077"/>
                </a:cubicBezTo>
                <a:cubicBezTo>
                  <a:pt x="437740" y="265200"/>
                  <a:pt x="435692" y="251069"/>
                  <a:pt x="435692" y="234687"/>
                </a:cubicBezTo>
                <a:close/>
                <a:moveTo>
                  <a:pt x="5898203" y="114681"/>
                </a:moveTo>
                <a:cubicBezTo>
                  <a:pt x="5905848" y="114681"/>
                  <a:pt x="5913426" y="115978"/>
                  <a:pt x="5920934" y="118572"/>
                </a:cubicBezTo>
                <a:cubicBezTo>
                  <a:pt x="5928443" y="121166"/>
                  <a:pt x="5935884" y="125398"/>
                  <a:pt x="5943256" y="131269"/>
                </a:cubicBezTo>
                <a:cubicBezTo>
                  <a:pt x="5950629" y="137139"/>
                  <a:pt x="5956636" y="145877"/>
                  <a:pt x="5961277" y="157482"/>
                </a:cubicBezTo>
                <a:cubicBezTo>
                  <a:pt x="5965919" y="169086"/>
                  <a:pt x="5968240" y="182944"/>
                  <a:pt x="5968240" y="199053"/>
                </a:cubicBezTo>
                <a:lnTo>
                  <a:pt x="5968240" y="317011"/>
                </a:lnTo>
                <a:lnTo>
                  <a:pt x="5932198" y="317011"/>
                </a:lnTo>
                <a:lnTo>
                  <a:pt x="5932198" y="202740"/>
                </a:lnTo>
                <a:cubicBezTo>
                  <a:pt x="5932198" y="185264"/>
                  <a:pt x="5928511" y="171134"/>
                  <a:pt x="5921139" y="160349"/>
                </a:cubicBezTo>
                <a:cubicBezTo>
                  <a:pt x="5913767" y="149563"/>
                  <a:pt x="5902162" y="144170"/>
                  <a:pt x="5886325" y="144170"/>
                </a:cubicBezTo>
                <a:cubicBezTo>
                  <a:pt x="5875130" y="144170"/>
                  <a:pt x="5865164" y="147720"/>
                  <a:pt x="5856426" y="154819"/>
                </a:cubicBezTo>
                <a:cubicBezTo>
                  <a:pt x="5847688" y="161919"/>
                  <a:pt x="5841545" y="170656"/>
                  <a:pt x="5837995" y="181032"/>
                </a:cubicBezTo>
                <a:cubicBezTo>
                  <a:pt x="5836357" y="185401"/>
                  <a:pt x="5835538" y="190999"/>
                  <a:pt x="5835538" y="197825"/>
                </a:cubicBezTo>
                <a:lnTo>
                  <a:pt x="5835538" y="317011"/>
                </a:lnTo>
                <a:lnTo>
                  <a:pt x="5799495" y="317011"/>
                </a:lnTo>
                <a:lnTo>
                  <a:pt x="5799495" y="172431"/>
                </a:lnTo>
                <a:cubicBezTo>
                  <a:pt x="5799495" y="151133"/>
                  <a:pt x="5798949" y="133248"/>
                  <a:pt x="5797857" y="118777"/>
                </a:cubicBezTo>
                <a:lnTo>
                  <a:pt x="5829804" y="118777"/>
                </a:lnTo>
                <a:lnTo>
                  <a:pt x="5831852" y="151543"/>
                </a:lnTo>
                <a:lnTo>
                  <a:pt x="5832671" y="151543"/>
                </a:lnTo>
                <a:cubicBezTo>
                  <a:pt x="5838132" y="141167"/>
                  <a:pt x="5846597" y="132429"/>
                  <a:pt x="5858064" y="125330"/>
                </a:cubicBezTo>
                <a:cubicBezTo>
                  <a:pt x="5869532" y="118231"/>
                  <a:pt x="5882912" y="114681"/>
                  <a:pt x="5898203" y="114681"/>
                </a:cubicBezTo>
                <a:close/>
                <a:moveTo>
                  <a:pt x="5373309" y="114681"/>
                </a:moveTo>
                <a:cubicBezTo>
                  <a:pt x="5388600" y="114681"/>
                  <a:pt x="5401910" y="117753"/>
                  <a:pt x="5413242" y="123896"/>
                </a:cubicBezTo>
                <a:cubicBezTo>
                  <a:pt x="5424573" y="130040"/>
                  <a:pt x="5433107" y="138027"/>
                  <a:pt x="5438841" y="147857"/>
                </a:cubicBezTo>
                <a:cubicBezTo>
                  <a:pt x="5444575" y="157686"/>
                  <a:pt x="5448739" y="167584"/>
                  <a:pt x="5451333" y="177551"/>
                </a:cubicBezTo>
                <a:cubicBezTo>
                  <a:pt x="5453926" y="187517"/>
                  <a:pt x="5455224" y="197552"/>
                  <a:pt x="5455224" y="207655"/>
                </a:cubicBezTo>
                <a:cubicBezTo>
                  <a:pt x="5455224" y="214754"/>
                  <a:pt x="5454814" y="220351"/>
                  <a:pt x="5453995" y="224447"/>
                </a:cubicBezTo>
                <a:lnTo>
                  <a:pt x="5314739" y="224447"/>
                </a:lnTo>
                <a:cubicBezTo>
                  <a:pt x="5315013" y="247656"/>
                  <a:pt x="5321497" y="264927"/>
                  <a:pt x="5334194" y="276258"/>
                </a:cubicBezTo>
                <a:cubicBezTo>
                  <a:pt x="5346891" y="287590"/>
                  <a:pt x="5363069" y="293256"/>
                  <a:pt x="5382729" y="293256"/>
                </a:cubicBezTo>
                <a:cubicBezTo>
                  <a:pt x="5403754" y="293256"/>
                  <a:pt x="5422048" y="289843"/>
                  <a:pt x="5437612" y="283016"/>
                </a:cubicBezTo>
                <a:lnTo>
                  <a:pt x="5444165" y="308820"/>
                </a:lnTo>
                <a:cubicBezTo>
                  <a:pt x="5425325" y="317284"/>
                  <a:pt x="5403207" y="321516"/>
                  <a:pt x="5377814" y="321516"/>
                </a:cubicBezTo>
                <a:cubicBezTo>
                  <a:pt x="5347778" y="321516"/>
                  <a:pt x="5324023" y="312369"/>
                  <a:pt x="5306548" y="294075"/>
                </a:cubicBezTo>
                <a:cubicBezTo>
                  <a:pt x="5289072" y="275781"/>
                  <a:pt x="5280335" y="251479"/>
                  <a:pt x="5280335" y="221171"/>
                </a:cubicBezTo>
                <a:cubicBezTo>
                  <a:pt x="5280335" y="190589"/>
                  <a:pt x="5288800" y="165195"/>
                  <a:pt x="5305729" y="144990"/>
                </a:cubicBezTo>
                <a:cubicBezTo>
                  <a:pt x="5322658" y="124784"/>
                  <a:pt x="5345185" y="114681"/>
                  <a:pt x="5373309" y="114681"/>
                </a:cubicBezTo>
                <a:close/>
                <a:moveTo>
                  <a:pt x="4288478" y="114681"/>
                </a:moveTo>
                <a:cubicBezTo>
                  <a:pt x="4296123" y="114681"/>
                  <a:pt x="4303700" y="115978"/>
                  <a:pt x="4311209" y="118572"/>
                </a:cubicBezTo>
                <a:cubicBezTo>
                  <a:pt x="4318718" y="121166"/>
                  <a:pt x="4326159" y="125398"/>
                  <a:pt x="4333531" y="131269"/>
                </a:cubicBezTo>
                <a:cubicBezTo>
                  <a:pt x="4340903" y="137139"/>
                  <a:pt x="4346910" y="145877"/>
                  <a:pt x="4351552" y="157482"/>
                </a:cubicBezTo>
                <a:cubicBezTo>
                  <a:pt x="4356194" y="169086"/>
                  <a:pt x="4358515" y="182944"/>
                  <a:pt x="4358515" y="199053"/>
                </a:cubicBezTo>
                <a:lnTo>
                  <a:pt x="4358515" y="317011"/>
                </a:lnTo>
                <a:lnTo>
                  <a:pt x="4322472" y="317011"/>
                </a:lnTo>
                <a:lnTo>
                  <a:pt x="4322472" y="202740"/>
                </a:lnTo>
                <a:cubicBezTo>
                  <a:pt x="4322472" y="185264"/>
                  <a:pt x="4318786" y="171134"/>
                  <a:pt x="4311414" y="160349"/>
                </a:cubicBezTo>
                <a:cubicBezTo>
                  <a:pt x="4304042" y="149563"/>
                  <a:pt x="4292437" y="144170"/>
                  <a:pt x="4276600" y="144170"/>
                </a:cubicBezTo>
                <a:cubicBezTo>
                  <a:pt x="4265405" y="144170"/>
                  <a:pt x="4255439" y="147720"/>
                  <a:pt x="4246701" y="154819"/>
                </a:cubicBezTo>
                <a:cubicBezTo>
                  <a:pt x="4237964" y="161919"/>
                  <a:pt x="4231820" y="170656"/>
                  <a:pt x="4228270" y="181032"/>
                </a:cubicBezTo>
                <a:cubicBezTo>
                  <a:pt x="4226632" y="185401"/>
                  <a:pt x="4225813" y="190999"/>
                  <a:pt x="4225813" y="197825"/>
                </a:cubicBezTo>
                <a:lnTo>
                  <a:pt x="4225813" y="317011"/>
                </a:lnTo>
                <a:lnTo>
                  <a:pt x="4189770" y="317011"/>
                </a:lnTo>
                <a:lnTo>
                  <a:pt x="4189770" y="172431"/>
                </a:lnTo>
                <a:cubicBezTo>
                  <a:pt x="4189770" y="151133"/>
                  <a:pt x="4189224" y="133248"/>
                  <a:pt x="4188132" y="118777"/>
                </a:cubicBezTo>
                <a:lnTo>
                  <a:pt x="4220079" y="118777"/>
                </a:lnTo>
                <a:lnTo>
                  <a:pt x="4222127" y="151543"/>
                </a:lnTo>
                <a:lnTo>
                  <a:pt x="4222946" y="151543"/>
                </a:lnTo>
                <a:cubicBezTo>
                  <a:pt x="4228407" y="141167"/>
                  <a:pt x="4236871" y="132429"/>
                  <a:pt x="4248339" y="125330"/>
                </a:cubicBezTo>
                <a:cubicBezTo>
                  <a:pt x="4259808" y="118231"/>
                  <a:pt x="4273187" y="114681"/>
                  <a:pt x="4288478" y="114681"/>
                </a:cubicBezTo>
                <a:close/>
                <a:moveTo>
                  <a:pt x="4072689" y="114681"/>
                </a:moveTo>
                <a:cubicBezTo>
                  <a:pt x="4100267" y="114681"/>
                  <a:pt x="4119722" y="122326"/>
                  <a:pt x="4131053" y="137617"/>
                </a:cubicBezTo>
                <a:cubicBezTo>
                  <a:pt x="4142385" y="152908"/>
                  <a:pt x="4148051" y="172158"/>
                  <a:pt x="4148051" y="195367"/>
                </a:cubicBezTo>
                <a:lnTo>
                  <a:pt x="4148051" y="269500"/>
                </a:lnTo>
                <a:cubicBezTo>
                  <a:pt x="4148051" y="288614"/>
                  <a:pt x="4149006" y="304451"/>
                  <a:pt x="4150918" y="317011"/>
                </a:cubicBezTo>
                <a:lnTo>
                  <a:pt x="4118561" y="317011"/>
                </a:lnTo>
                <a:lnTo>
                  <a:pt x="4115694" y="292027"/>
                </a:lnTo>
                <a:lnTo>
                  <a:pt x="4114466" y="292027"/>
                </a:lnTo>
                <a:cubicBezTo>
                  <a:pt x="4108458" y="300492"/>
                  <a:pt x="4100199" y="307523"/>
                  <a:pt x="4089686" y="313120"/>
                </a:cubicBezTo>
                <a:cubicBezTo>
                  <a:pt x="4079174" y="318718"/>
                  <a:pt x="4067228" y="321516"/>
                  <a:pt x="4053848" y="321516"/>
                </a:cubicBezTo>
                <a:cubicBezTo>
                  <a:pt x="4034735" y="321516"/>
                  <a:pt x="4019854" y="315919"/>
                  <a:pt x="4009205" y="304724"/>
                </a:cubicBezTo>
                <a:cubicBezTo>
                  <a:pt x="3998556" y="293529"/>
                  <a:pt x="3993231" y="280149"/>
                  <a:pt x="3993231" y="264585"/>
                </a:cubicBezTo>
                <a:cubicBezTo>
                  <a:pt x="3993231" y="240557"/>
                  <a:pt x="4003539" y="222194"/>
                  <a:pt x="4024154" y="209498"/>
                </a:cubicBezTo>
                <a:cubicBezTo>
                  <a:pt x="4044769" y="196801"/>
                  <a:pt x="4074191" y="190589"/>
                  <a:pt x="4112418" y="190862"/>
                </a:cubicBezTo>
                <a:lnTo>
                  <a:pt x="4112418" y="186766"/>
                </a:lnTo>
                <a:cubicBezTo>
                  <a:pt x="4112418" y="181851"/>
                  <a:pt x="4111940" y="177141"/>
                  <a:pt x="4110984" y="172636"/>
                </a:cubicBezTo>
                <a:cubicBezTo>
                  <a:pt x="4110028" y="168131"/>
                  <a:pt x="4108117" y="163284"/>
                  <a:pt x="4105250" y="158096"/>
                </a:cubicBezTo>
                <a:cubicBezTo>
                  <a:pt x="4102383" y="152908"/>
                  <a:pt x="4097741" y="148812"/>
                  <a:pt x="4091325" y="145809"/>
                </a:cubicBezTo>
                <a:cubicBezTo>
                  <a:pt x="4084908" y="142805"/>
                  <a:pt x="4076921" y="141303"/>
                  <a:pt x="4067364" y="141303"/>
                </a:cubicBezTo>
                <a:cubicBezTo>
                  <a:pt x="4047159" y="141303"/>
                  <a:pt x="4029820" y="146218"/>
                  <a:pt x="4015348" y="156048"/>
                </a:cubicBezTo>
                <a:lnTo>
                  <a:pt x="4007157" y="131883"/>
                </a:lnTo>
                <a:cubicBezTo>
                  <a:pt x="4025451" y="120415"/>
                  <a:pt x="4047295" y="114681"/>
                  <a:pt x="4072689" y="114681"/>
                </a:cubicBezTo>
                <a:close/>
                <a:moveTo>
                  <a:pt x="3630233" y="114681"/>
                </a:moveTo>
                <a:cubicBezTo>
                  <a:pt x="3645524" y="114681"/>
                  <a:pt x="3658835" y="117753"/>
                  <a:pt x="3670167" y="123896"/>
                </a:cubicBezTo>
                <a:cubicBezTo>
                  <a:pt x="3681499" y="130040"/>
                  <a:pt x="3690032" y="138027"/>
                  <a:pt x="3695766" y="147857"/>
                </a:cubicBezTo>
                <a:cubicBezTo>
                  <a:pt x="3701499" y="157686"/>
                  <a:pt x="3705663" y="167584"/>
                  <a:pt x="3708257" y="177551"/>
                </a:cubicBezTo>
                <a:cubicBezTo>
                  <a:pt x="3710851" y="187517"/>
                  <a:pt x="3712149" y="197552"/>
                  <a:pt x="3712149" y="207655"/>
                </a:cubicBezTo>
                <a:cubicBezTo>
                  <a:pt x="3712149" y="215300"/>
                  <a:pt x="3711602" y="220897"/>
                  <a:pt x="3710510" y="224447"/>
                </a:cubicBezTo>
                <a:lnTo>
                  <a:pt x="3571664" y="224447"/>
                </a:lnTo>
                <a:cubicBezTo>
                  <a:pt x="3571937" y="247656"/>
                  <a:pt x="3578422" y="264927"/>
                  <a:pt x="3591119" y="276258"/>
                </a:cubicBezTo>
                <a:cubicBezTo>
                  <a:pt x="3603816" y="287590"/>
                  <a:pt x="3619994" y="293256"/>
                  <a:pt x="3639654" y="293256"/>
                </a:cubicBezTo>
                <a:cubicBezTo>
                  <a:pt x="3660679" y="293256"/>
                  <a:pt x="3678973" y="289843"/>
                  <a:pt x="3694537" y="283016"/>
                </a:cubicBezTo>
                <a:lnTo>
                  <a:pt x="3701090" y="308820"/>
                </a:lnTo>
                <a:cubicBezTo>
                  <a:pt x="3682249" y="317284"/>
                  <a:pt x="3660133" y="321516"/>
                  <a:pt x="3634739" y="321516"/>
                </a:cubicBezTo>
                <a:cubicBezTo>
                  <a:pt x="3604703" y="321516"/>
                  <a:pt x="3580948" y="312369"/>
                  <a:pt x="3563473" y="294075"/>
                </a:cubicBezTo>
                <a:cubicBezTo>
                  <a:pt x="3545998" y="275781"/>
                  <a:pt x="3537260" y="251479"/>
                  <a:pt x="3537260" y="221171"/>
                </a:cubicBezTo>
                <a:cubicBezTo>
                  <a:pt x="3537260" y="190589"/>
                  <a:pt x="3545725" y="165195"/>
                  <a:pt x="3562654" y="144990"/>
                </a:cubicBezTo>
                <a:cubicBezTo>
                  <a:pt x="3579583" y="124784"/>
                  <a:pt x="3602109" y="114681"/>
                  <a:pt x="3630233" y="114681"/>
                </a:cubicBezTo>
                <a:close/>
                <a:moveTo>
                  <a:pt x="3085051" y="114681"/>
                </a:moveTo>
                <a:cubicBezTo>
                  <a:pt x="3098158" y="114681"/>
                  <a:pt x="3109626" y="118299"/>
                  <a:pt x="3119455" y="125535"/>
                </a:cubicBezTo>
                <a:cubicBezTo>
                  <a:pt x="3129285" y="132771"/>
                  <a:pt x="3136385" y="142396"/>
                  <a:pt x="3140753" y="154410"/>
                </a:cubicBezTo>
                <a:lnTo>
                  <a:pt x="3141572" y="154410"/>
                </a:lnTo>
                <a:cubicBezTo>
                  <a:pt x="3146760" y="144580"/>
                  <a:pt x="3154269" y="135979"/>
                  <a:pt x="3164099" y="128607"/>
                </a:cubicBezTo>
                <a:cubicBezTo>
                  <a:pt x="3176386" y="119323"/>
                  <a:pt x="3190858" y="114681"/>
                  <a:pt x="3207514" y="114681"/>
                </a:cubicBezTo>
                <a:cubicBezTo>
                  <a:pt x="3214886" y="114681"/>
                  <a:pt x="3222122" y="115978"/>
                  <a:pt x="3229222" y="118572"/>
                </a:cubicBezTo>
                <a:cubicBezTo>
                  <a:pt x="3236321" y="121166"/>
                  <a:pt x="3243284" y="125466"/>
                  <a:pt x="3250110" y="131474"/>
                </a:cubicBezTo>
                <a:cubicBezTo>
                  <a:pt x="3256936" y="137481"/>
                  <a:pt x="3262465" y="146423"/>
                  <a:pt x="3266698" y="158301"/>
                </a:cubicBezTo>
                <a:cubicBezTo>
                  <a:pt x="3270930" y="170178"/>
                  <a:pt x="3273046" y="184309"/>
                  <a:pt x="3273046" y="200692"/>
                </a:cubicBezTo>
                <a:lnTo>
                  <a:pt x="3273046" y="317011"/>
                </a:lnTo>
                <a:lnTo>
                  <a:pt x="3237823" y="317011"/>
                </a:lnTo>
                <a:lnTo>
                  <a:pt x="3237823" y="205197"/>
                </a:lnTo>
                <a:cubicBezTo>
                  <a:pt x="3237823" y="185811"/>
                  <a:pt x="3234205" y="170793"/>
                  <a:pt x="3226969" y="160144"/>
                </a:cubicBezTo>
                <a:cubicBezTo>
                  <a:pt x="3219733" y="149495"/>
                  <a:pt x="3209016" y="144170"/>
                  <a:pt x="3194817" y="144170"/>
                </a:cubicBezTo>
                <a:cubicBezTo>
                  <a:pt x="3184987" y="144170"/>
                  <a:pt x="3176250" y="147242"/>
                  <a:pt x="3168604" y="153386"/>
                </a:cubicBezTo>
                <a:cubicBezTo>
                  <a:pt x="3160959" y="159529"/>
                  <a:pt x="3155362" y="167243"/>
                  <a:pt x="3151812" y="176527"/>
                </a:cubicBezTo>
                <a:cubicBezTo>
                  <a:pt x="3149901" y="182807"/>
                  <a:pt x="3148945" y="188814"/>
                  <a:pt x="3148945" y="194548"/>
                </a:cubicBezTo>
                <a:lnTo>
                  <a:pt x="3148945" y="317011"/>
                </a:lnTo>
                <a:lnTo>
                  <a:pt x="3113721" y="317011"/>
                </a:lnTo>
                <a:lnTo>
                  <a:pt x="3113721" y="198234"/>
                </a:lnTo>
                <a:cubicBezTo>
                  <a:pt x="3113721" y="181851"/>
                  <a:pt x="3110172" y="168745"/>
                  <a:pt x="3103072" y="158915"/>
                </a:cubicBezTo>
                <a:cubicBezTo>
                  <a:pt x="3095973" y="149085"/>
                  <a:pt x="3085734" y="144170"/>
                  <a:pt x="3072354" y="144170"/>
                </a:cubicBezTo>
                <a:cubicBezTo>
                  <a:pt x="3061978" y="144170"/>
                  <a:pt x="3052695" y="147720"/>
                  <a:pt x="3044503" y="154819"/>
                </a:cubicBezTo>
                <a:cubicBezTo>
                  <a:pt x="3036312" y="161919"/>
                  <a:pt x="3030714" y="170383"/>
                  <a:pt x="3027711" y="180213"/>
                </a:cubicBezTo>
                <a:cubicBezTo>
                  <a:pt x="3025799" y="184855"/>
                  <a:pt x="3024844" y="190725"/>
                  <a:pt x="3024844" y="197825"/>
                </a:cubicBezTo>
                <a:lnTo>
                  <a:pt x="3024844" y="317011"/>
                </a:lnTo>
                <a:lnTo>
                  <a:pt x="2989620" y="317011"/>
                </a:lnTo>
                <a:lnTo>
                  <a:pt x="2989620" y="172431"/>
                </a:lnTo>
                <a:cubicBezTo>
                  <a:pt x="2989620" y="158506"/>
                  <a:pt x="2989074" y="140621"/>
                  <a:pt x="2987982" y="118777"/>
                </a:cubicBezTo>
                <a:lnTo>
                  <a:pt x="3019519" y="118777"/>
                </a:lnTo>
                <a:lnTo>
                  <a:pt x="3021157" y="151133"/>
                </a:lnTo>
                <a:lnTo>
                  <a:pt x="3022386" y="151133"/>
                </a:lnTo>
                <a:cubicBezTo>
                  <a:pt x="3036585" y="126832"/>
                  <a:pt x="3057473" y="114681"/>
                  <a:pt x="3085051" y="114681"/>
                </a:cubicBezTo>
                <a:close/>
                <a:moveTo>
                  <a:pt x="2877758" y="114681"/>
                </a:moveTo>
                <a:cubicBezTo>
                  <a:pt x="2893049" y="114681"/>
                  <a:pt x="2906360" y="117753"/>
                  <a:pt x="2917692" y="123896"/>
                </a:cubicBezTo>
                <a:cubicBezTo>
                  <a:pt x="2929024" y="130040"/>
                  <a:pt x="2937557" y="138027"/>
                  <a:pt x="2943291" y="147857"/>
                </a:cubicBezTo>
                <a:cubicBezTo>
                  <a:pt x="2949024" y="157686"/>
                  <a:pt x="2953188" y="167584"/>
                  <a:pt x="2955782" y="177551"/>
                </a:cubicBezTo>
                <a:cubicBezTo>
                  <a:pt x="2958376" y="187517"/>
                  <a:pt x="2959674" y="197552"/>
                  <a:pt x="2959674" y="207655"/>
                </a:cubicBezTo>
                <a:cubicBezTo>
                  <a:pt x="2959674" y="214754"/>
                  <a:pt x="2959264" y="220351"/>
                  <a:pt x="2958445" y="224447"/>
                </a:cubicBezTo>
                <a:lnTo>
                  <a:pt x="2819189" y="224447"/>
                </a:lnTo>
                <a:cubicBezTo>
                  <a:pt x="2819462" y="247656"/>
                  <a:pt x="2825947" y="264927"/>
                  <a:pt x="2838644" y="276258"/>
                </a:cubicBezTo>
                <a:cubicBezTo>
                  <a:pt x="2851341" y="287590"/>
                  <a:pt x="2867519" y="293256"/>
                  <a:pt x="2887179" y="293256"/>
                </a:cubicBezTo>
                <a:cubicBezTo>
                  <a:pt x="2908204" y="293256"/>
                  <a:pt x="2926498" y="289843"/>
                  <a:pt x="2942062" y="283016"/>
                </a:cubicBezTo>
                <a:lnTo>
                  <a:pt x="2948615" y="308820"/>
                </a:lnTo>
                <a:cubicBezTo>
                  <a:pt x="2929774" y="317284"/>
                  <a:pt x="2907658" y="321516"/>
                  <a:pt x="2882264" y="321516"/>
                </a:cubicBezTo>
                <a:cubicBezTo>
                  <a:pt x="2852228" y="321516"/>
                  <a:pt x="2828473" y="312369"/>
                  <a:pt x="2810998" y="294075"/>
                </a:cubicBezTo>
                <a:cubicBezTo>
                  <a:pt x="2793523" y="275781"/>
                  <a:pt x="2784785" y="251479"/>
                  <a:pt x="2784785" y="221171"/>
                </a:cubicBezTo>
                <a:cubicBezTo>
                  <a:pt x="2784785" y="190589"/>
                  <a:pt x="2793250" y="165195"/>
                  <a:pt x="2810179" y="144990"/>
                </a:cubicBezTo>
                <a:cubicBezTo>
                  <a:pt x="2827108" y="124784"/>
                  <a:pt x="2849634" y="114681"/>
                  <a:pt x="2877758" y="114681"/>
                </a:cubicBezTo>
                <a:close/>
                <a:moveTo>
                  <a:pt x="2624889" y="114681"/>
                </a:moveTo>
                <a:cubicBezTo>
                  <a:pt x="2652467" y="114681"/>
                  <a:pt x="2671922" y="122326"/>
                  <a:pt x="2683253" y="137617"/>
                </a:cubicBezTo>
                <a:cubicBezTo>
                  <a:pt x="2694585" y="152908"/>
                  <a:pt x="2700251" y="172158"/>
                  <a:pt x="2700251" y="195367"/>
                </a:cubicBezTo>
                <a:lnTo>
                  <a:pt x="2700251" y="269500"/>
                </a:lnTo>
                <a:cubicBezTo>
                  <a:pt x="2700251" y="288614"/>
                  <a:pt x="2701206" y="304451"/>
                  <a:pt x="2703118" y="317011"/>
                </a:cubicBezTo>
                <a:lnTo>
                  <a:pt x="2670762" y="317011"/>
                </a:lnTo>
                <a:lnTo>
                  <a:pt x="2667894" y="292027"/>
                </a:lnTo>
                <a:lnTo>
                  <a:pt x="2666666" y="292027"/>
                </a:lnTo>
                <a:cubicBezTo>
                  <a:pt x="2660659" y="300492"/>
                  <a:pt x="2652399" y="307523"/>
                  <a:pt x="2641887" y="313120"/>
                </a:cubicBezTo>
                <a:cubicBezTo>
                  <a:pt x="2631374" y="318718"/>
                  <a:pt x="2619428" y="321516"/>
                  <a:pt x="2606049" y="321516"/>
                </a:cubicBezTo>
                <a:cubicBezTo>
                  <a:pt x="2586935" y="321516"/>
                  <a:pt x="2572054" y="315919"/>
                  <a:pt x="2561405" y="304724"/>
                </a:cubicBezTo>
                <a:cubicBezTo>
                  <a:pt x="2550756" y="293529"/>
                  <a:pt x="2545432" y="280149"/>
                  <a:pt x="2545432" y="264585"/>
                </a:cubicBezTo>
                <a:cubicBezTo>
                  <a:pt x="2545432" y="240557"/>
                  <a:pt x="2555739" y="222194"/>
                  <a:pt x="2576354" y="209498"/>
                </a:cubicBezTo>
                <a:cubicBezTo>
                  <a:pt x="2596970" y="196801"/>
                  <a:pt x="2626391" y="190589"/>
                  <a:pt x="2664618" y="190862"/>
                </a:cubicBezTo>
                <a:lnTo>
                  <a:pt x="2664618" y="186766"/>
                </a:lnTo>
                <a:cubicBezTo>
                  <a:pt x="2664618" y="181851"/>
                  <a:pt x="2664140" y="177141"/>
                  <a:pt x="2663185" y="172636"/>
                </a:cubicBezTo>
                <a:cubicBezTo>
                  <a:pt x="2662228" y="168131"/>
                  <a:pt x="2660317" y="163284"/>
                  <a:pt x="2657450" y="158096"/>
                </a:cubicBezTo>
                <a:cubicBezTo>
                  <a:pt x="2654583" y="152908"/>
                  <a:pt x="2649941" y="148812"/>
                  <a:pt x="2643525" y="145809"/>
                </a:cubicBezTo>
                <a:cubicBezTo>
                  <a:pt x="2637108" y="142805"/>
                  <a:pt x="2629121" y="141303"/>
                  <a:pt x="2619564" y="141303"/>
                </a:cubicBezTo>
                <a:cubicBezTo>
                  <a:pt x="2599359" y="141303"/>
                  <a:pt x="2582020" y="146218"/>
                  <a:pt x="2567549" y="156048"/>
                </a:cubicBezTo>
                <a:lnTo>
                  <a:pt x="2559357" y="131883"/>
                </a:lnTo>
                <a:cubicBezTo>
                  <a:pt x="2577651" y="120415"/>
                  <a:pt x="2599495" y="114681"/>
                  <a:pt x="2624889" y="114681"/>
                </a:cubicBezTo>
                <a:close/>
                <a:moveTo>
                  <a:pt x="2281674" y="114681"/>
                </a:moveTo>
                <a:cubicBezTo>
                  <a:pt x="2301880" y="114681"/>
                  <a:pt x="2318536" y="118231"/>
                  <a:pt x="2331643" y="125330"/>
                </a:cubicBezTo>
                <a:lnTo>
                  <a:pt x="2323451" y="152771"/>
                </a:lnTo>
                <a:cubicBezTo>
                  <a:pt x="2311437" y="146491"/>
                  <a:pt x="2297511" y="143351"/>
                  <a:pt x="2281674" y="143351"/>
                </a:cubicBezTo>
                <a:cubicBezTo>
                  <a:pt x="2259831" y="143351"/>
                  <a:pt x="2242697" y="150519"/>
                  <a:pt x="2230273" y="164854"/>
                </a:cubicBezTo>
                <a:cubicBezTo>
                  <a:pt x="2217850" y="179189"/>
                  <a:pt x="2211637" y="197006"/>
                  <a:pt x="2211637" y="218304"/>
                </a:cubicBezTo>
                <a:cubicBezTo>
                  <a:pt x="2211637" y="240967"/>
                  <a:pt x="2218122" y="258988"/>
                  <a:pt x="2231092" y="272367"/>
                </a:cubicBezTo>
                <a:cubicBezTo>
                  <a:pt x="2244062" y="285747"/>
                  <a:pt x="2260513" y="292437"/>
                  <a:pt x="2280446" y="292437"/>
                </a:cubicBezTo>
                <a:cubicBezTo>
                  <a:pt x="2295737" y="292437"/>
                  <a:pt x="2310482" y="289297"/>
                  <a:pt x="2324680" y="283016"/>
                </a:cubicBezTo>
                <a:lnTo>
                  <a:pt x="2330824" y="310048"/>
                </a:lnTo>
                <a:cubicBezTo>
                  <a:pt x="2314714" y="317694"/>
                  <a:pt x="2295737" y="321516"/>
                  <a:pt x="2273893" y="321516"/>
                </a:cubicBezTo>
                <a:cubicBezTo>
                  <a:pt x="2244130" y="321516"/>
                  <a:pt x="2220238" y="312233"/>
                  <a:pt x="2202217" y="293665"/>
                </a:cubicBezTo>
                <a:cubicBezTo>
                  <a:pt x="2184196" y="275098"/>
                  <a:pt x="2175185" y="250660"/>
                  <a:pt x="2175185" y="220351"/>
                </a:cubicBezTo>
                <a:cubicBezTo>
                  <a:pt x="2175185" y="189497"/>
                  <a:pt x="2184947" y="164171"/>
                  <a:pt x="2204470" y="144375"/>
                </a:cubicBezTo>
                <a:cubicBezTo>
                  <a:pt x="2223993" y="124579"/>
                  <a:pt x="2249728" y="114681"/>
                  <a:pt x="2281674" y="114681"/>
                </a:cubicBezTo>
                <a:close/>
                <a:moveTo>
                  <a:pt x="1712432" y="114681"/>
                </a:moveTo>
                <a:cubicBezTo>
                  <a:pt x="1741102" y="114681"/>
                  <a:pt x="1761718" y="126013"/>
                  <a:pt x="1774278" y="148676"/>
                </a:cubicBezTo>
                <a:lnTo>
                  <a:pt x="1775097" y="148676"/>
                </a:lnTo>
                <a:lnTo>
                  <a:pt x="1776326" y="118777"/>
                </a:lnTo>
                <a:lnTo>
                  <a:pt x="1808273" y="118777"/>
                </a:lnTo>
                <a:cubicBezTo>
                  <a:pt x="1807181" y="131064"/>
                  <a:pt x="1806634" y="149085"/>
                  <a:pt x="1806634" y="172841"/>
                </a:cubicBezTo>
                <a:lnTo>
                  <a:pt x="1806634" y="287931"/>
                </a:lnTo>
                <a:cubicBezTo>
                  <a:pt x="1806634" y="330800"/>
                  <a:pt x="1797214" y="361109"/>
                  <a:pt x="1778374" y="378857"/>
                </a:cubicBezTo>
                <a:cubicBezTo>
                  <a:pt x="1760626" y="394694"/>
                  <a:pt x="1736460" y="402612"/>
                  <a:pt x="1705879" y="402612"/>
                </a:cubicBezTo>
                <a:cubicBezTo>
                  <a:pt x="1678301" y="402612"/>
                  <a:pt x="1656320" y="397151"/>
                  <a:pt x="1639938" y="386229"/>
                </a:cubicBezTo>
                <a:lnTo>
                  <a:pt x="1648948" y="358378"/>
                </a:lnTo>
                <a:cubicBezTo>
                  <a:pt x="1665058" y="369027"/>
                  <a:pt x="1684444" y="374352"/>
                  <a:pt x="1707108" y="374352"/>
                </a:cubicBezTo>
                <a:cubicBezTo>
                  <a:pt x="1726767" y="374352"/>
                  <a:pt x="1742331" y="368754"/>
                  <a:pt x="1753799" y="357559"/>
                </a:cubicBezTo>
                <a:cubicBezTo>
                  <a:pt x="1765267" y="346364"/>
                  <a:pt x="1771001" y="328752"/>
                  <a:pt x="1771001" y="304724"/>
                </a:cubicBezTo>
                <a:lnTo>
                  <a:pt x="1771001" y="283016"/>
                </a:lnTo>
                <a:lnTo>
                  <a:pt x="1770182" y="283016"/>
                </a:lnTo>
                <a:cubicBezTo>
                  <a:pt x="1764448" y="292846"/>
                  <a:pt x="1756188" y="300833"/>
                  <a:pt x="1745403" y="306976"/>
                </a:cubicBezTo>
                <a:cubicBezTo>
                  <a:pt x="1734618" y="313120"/>
                  <a:pt x="1721852" y="316192"/>
                  <a:pt x="1707108" y="316192"/>
                </a:cubicBezTo>
                <a:cubicBezTo>
                  <a:pt x="1682806" y="316192"/>
                  <a:pt x="1662669" y="306976"/>
                  <a:pt x="1646695" y="288546"/>
                </a:cubicBezTo>
                <a:cubicBezTo>
                  <a:pt x="1630722" y="270115"/>
                  <a:pt x="1622735" y="247110"/>
                  <a:pt x="1622735" y="219532"/>
                </a:cubicBezTo>
                <a:cubicBezTo>
                  <a:pt x="1622735" y="187585"/>
                  <a:pt x="1631609" y="162123"/>
                  <a:pt x="1649358" y="143146"/>
                </a:cubicBezTo>
                <a:cubicBezTo>
                  <a:pt x="1667106" y="124169"/>
                  <a:pt x="1688131" y="114681"/>
                  <a:pt x="1712432" y="114681"/>
                </a:cubicBezTo>
                <a:close/>
                <a:moveTo>
                  <a:pt x="1526228" y="114681"/>
                </a:moveTo>
                <a:cubicBezTo>
                  <a:pt x="1533873" y="114681"/>
                  <a:pt x="1541450" y="115978"/>
                  <a:pt x="1548959" y="118572"/>
                </a:cubicBezTo>
                <a:cubicBezTo>
                  <a:pt x="1556468" y="121166"/>
                  <a:pt x="1563909" y="125398"/>
                  <a:pt x="1571281" y="131269"/>
                </a:cubicBezTo>
                <a:cubicBezTo>
                  <a:pt x="1578653" y="137139"/>
                  <a:pt x="1584660" y="145877"/>
                  <a:pt x="1589302" y="157482"/>
                </a:cubicBezTo>
                <a:cubicBezTo>
                  <a:pt x="1593944" y="169086"/>
                  <a:pt x="1596265" y="182944"/>
                  <a:pt x="1596265" y="199053"/>
                </a:cubicBezTo>
                <a:lnTo>
                  <a:pt x="1596265" y="317011"/>
                </a:lnTo>
                <a:lnTo>
                  <a:pt x="1560223" y="317011"/>
                </a:lnTo>
                <a:lnTo>
                  <a:pt x="1560223" y="202740"/>
                </a:lnTo>
                <a:cubicBezTo>
                  <a:pt x="1560223" y="185264"/>
                  <a:pt x="1556536" y="171134"/>
                  <a:pt x="1549164" y="160349"/>
                </a:cubicBezTo>
                <a:cubicBezTo>
                  <a:pt x="1541792" y="149563"/>
                  <a:pt x="1530187" y="144170"/>
                  <a:pt x="1514350" y="144170"/>
                </a:cubicBezTo>
                <a:cubicBezTo>
                  <a:pt x="1503155" y="144170"/>
                  <a:pt x="1493189" y="147720"/>
                  <a:pt x="1484451" y="154819"/>
                </a:cubicBezTo>
                <a:cubicBezTo>
                  <a:pt x="1475714" y="161919"/>
                  <a:pt x="1469570" y="170656"/>
                  <a:pt x="1466020" y="181032"/>
                </a:cubicBezTo>
                <a:cubicBezTo>
                  <a:pt x="1464382" y="185401"/>
                  <a:pt x="1463563" y="190999"/>
                  <a:pt x="1463563" y="197825"/>
                </a:cubicBezTo>
                <a:lnTo>
                  <a:pt x="1463563" y="317011"/>
                </a:lnTo>
                <a:lnTo>
                  <a:pt x="1427520" y="317011"/>
                </a:lnTo>
                <a:lnTo>
                  <a:pt x="1427520" y="172431"/>
                </a:lnTo>
                <a:cubicBezTo>
                  <a:pt x="1427520" y="151133"/>
                  <a:pt x="1426974" y="133248"/>
                  <a:pt x="1425882" y="118777"/>
                </a:cubicBezTo>
                <a:lnTo>
                  <a:pt x="1457829" y="118777"/>
                </a:lnTo>
                <a:lnTo>
                  <a:pt x="1459877" y="151543"/>
                </a:lnTo>
                <a:lnTo>
                  <a:pt x="1460696" y="151543"/>
                </a:lnTo>
                <a:cubicBezTo>
                  <a:pt x="1466157" y="141167"/>
                  <a:pt x="1474622" y="132429"/>
                  <a:pt x="1486089" y="125330"/>
                </a:cubicBezTo>
                <a:cubicBezTo>
                  <a:pt x="1497558" y="118231"/>
                  <a:pt x="1510937" y="114681"/>
                  <a:pt x="1526228" y="114681"/>
                </a:cubicBezTo>
                <a:close/>
                <a:moveTo>
                  <a:pt x="1141951" y="114681"/>
                </a:moveTo>
                <a:cubicBezTo>
                  <a:pt x="1155058" y="114681"/>
                  <a:pt x="1166526" y="118299"/>
                  <a:pt x="1176356" y="125535"/>
                </a:cubicBezTo>
                <a:cubicBezTo>
                  <a:pt x="1186185" y="132771"/>
                  <a:pt x="1193285" y="142396"/>
                  <a:pt x="1197653" y="154410"/>
                </a:cubicBezTo>
                <a:lnTo>
                  <a:pt x="1198473" y="154410"/>
                </a:lnTo>
                <a:cubicBezTo>
                  <a:pt x="1203660" y="144580"/>
                  <a:pt x="1211170" y="135979"/>
                  <a:pt x="1220999" y="128607"/>
                </a:cubicBezTo>
                <a:cubicBezTo>
                  <a:pt x="1233286" y="119323"/>
                  <a:pt x="1247758" y="114681"/>
                  <a:pt x="1264414" y="114681"/>
                </a:cubicBezTo>
                <a:cubicBezTo>
                  <a:pt x="1271787" y="114681"/>
                  <a:pt x="1279022" y="115978"/>
                  <a:pt x="1286122" y="118572"/>
                </a:cubicBezTo>
                <a:cubicBezTo>
                  <a:pt x="1293221" y="121166"/>
                  <a:pt x="1300184" y="125466"/>
                  <a:pt x="1307010" y="131474"/>
                </a:cubicBezTo>
                <a:cubicBezTo>
                  <a:pt x="1313837" y="137481"/>
                  <a:pt x="1319365" y="146423"/>
                  <a:pt x="1323598" y="158301"/>
                </a:cubicBezTo>
                <a:cubicBezTo>
                  <a:pt x="1327830" y="170178"/>
                  <a:pt x="1329946" y="184309"/>
                  <a:pt x="1329946" y="200692"/>
                </a:cubicBezTo>
                <a:lnTo>
                  <a:pt x="1329946" y="317011"/>
                </a:lnTo>
                <a:lnTo>
                  <a:pt x="1294723" y="317011"/>
                </a:lnTo>
                <a:lnTo>
                  <a:pt x="1294723" y="205197"/>
                </a:lnTo>
                <a:cubicBezTo>
                  <a:pt x="1294723" y="185811"/>
                  <a:pt x="1291105" y="170793"/>
                  <a:pt x="1283869" y="160144"/>
                </a:cubicBezTo>
                <a:cubicBezTo>
                  <a:pt x="1276634" y="149495"/>
                  <a:pt x="1265916" y="144170"/>
                  <a:pt x="1251717" y="144170"/>
                </a:cubicBezTo>
                <a:cubicBezTo>
                  <a:pt x="1241888" y="144170"/>
                  <a:pt x="1233150" y="147242"/>
                  <a:pt x="1225505" y="153386"/>
                </a:cubicBezTo>
                <a:cubicBezTo>
                  <a:pt x="1217859" y="159529"/>
                  <a:pt x="1212262" y="167243"/>
                  <a:pt x="1208712" y="176527"/>
                </a:cubicBezTo>
                <a:cubicBezTo>
                  <a:pt x="1206801" y="182807"/>
                  <a:pt x="1205845" y="188814"/>
                  <a:pt x="1205845" y="194548"/>
                </a:cubicBezTo>
                <a:lnTo>
                  <a:pt x="1205845" y="317011"/>
                </a:lnTo>
                <a:lnTo>
                  <a:pt x="1170622" y="317011"/>
                </a:lnTo>
                <a:lnTo>
                  <a:pt x="1170622" y="198234"/>
                </a:lnTo>
                <a:cubicBezTo>
                  <a:pt x="1170622" y="181851"/>
                  <a:pt x="1167072" y="168745"/>
                  <a:pt x="1159973" y="158915"/>
                </a:cubicBezTo>
                <a:cubicBezTo>
                  <a:pt x="1152873" y="149085"/>
                  <a:pt x="1142634" y="144170"/>
                  <a:pt x="1129254" y="144170"/>
                </a:cubicBezTo>
                <a:cubicBezTo>
                  <a:pt x="1118878" y="144170"/>
                  <a:pt x="1109595" y="147720"/>
                  <a:pt x="1101403" y="154819"/>
                </a:cubicBezTo>
                <a:cubicBezTo>
                  <a:pt x="1093212" y="161919"/>
                  <a:pt x="1087615" y="170383"/>
                  <a:pt x="1084611" y="180213"/>
                </a:cubicBezTo>
                <a:cubicBezTo>
                  <a:pt x="1082699" y="184855"/>
                  <a:pt x="1081744" y="190725"/>
                  <a:pt x="1081744" y="197825"/>
                </a:cubicBezTo>
                <a:lnTo>
                  <a:pt x="1081744" y="317011"/>
                </a:lnTo>
                <a:lnTo>
                  <a:pt x="1046521" y="317011"/>
                </a:lnTo>
                <a:lnTo>
                  <a:pt x="1046521" y="172431"/>
                </a:lnTo>
                <a:cubicBezTo>
                  <a:pt x="1046521" y="158506"/>
                  <a:pt x="1045974" y="140621"/>
                  <a:pt x="1044882" y="118777"/>
                </a:cubicBezTo>
                <a:lnTo>
                  <a:pt x="1076419" y="118777"/>
                </a:lnTo>
                <a:lnTo>
                  <a:pt x="1078058" y="151133"/>
                </a:lnTo>
                <a:lnTo>
                  <a:pt x="1079286" y="151133"/>
                </a:lnTo>
                <a:cubicBezTo>
                  <a:pt x="1093485" y="126832"/>
                  <a:pt x="1114373" y="114681"/>
                  <a:pt x="1141951" y="114681"/>
                </a:cubicBezTo>
                <a:close/>
                <a:moveTo>
                  <a:pt x="929439" y="114681"/>
                </a:moveTo>
                <a:cubicBezTo>
                  <a:pt x="957017" y="114681"/>
                  <a:pt x="976472" y="122326"/>
                  <a:pt x="987803" y="137617"/>
                </a:cubicBezTo>
                <a:cubicBezTo>
                  <a:pt x="999135" y="152908"/>
                  <a:pt x="1004801" y="172158"/>
                  <a:pt x="1004801" y="195367"/>
                </a:cubicBezTo>
                <a:lnTo>
                  <a:pt x="1004801" y="269500"/>
                </a:lnTo>
                <a:cubicBezTo>
                  <a:pt x="1004801" y="288614"/>
                  <a:pt x="1005756" y="304451"/>
                  <a:pt x="1007668" y="317011"/>
                </a:cubicBezTo>
                <a:lnTo>
                  <a:pt x="975311" y="317011"/>
                </a:lnTo>
                <a:lnTo>
                  <a:pt x="972444" y="292027"/>
                </a:lnTo>
                <a:lnTo>
                  <a:pt x="971216" y="292027"/>
                </a:lnTo>
                <a:cubicBezTo>
                  <a:pt x="965208" y="300492"/>
                  <a:pt x="956949" y="307523"/>
                  <a:pt x="946436" y="313120"/>
                </a:cubicBezTo>
                <a:cubicBezTo>
                  <a:pt x="935924" y="318718"/>
                  <a:pt x="923978" y="321516"/>
                  <a:pt x="910598" y="321516"/>
                </a:cubicBezTo>
                <a:cubicBezTo>
                  <a:pt x="891485" y="321516"/>
                  <a:pt x="876604" y="315919"/>
                  <a:pt x="865955" y="304724"/>
                </a:cubicBezTo>
                <a:cubicBezTo>
                  <a:pt x="855306" y="293529"/>
                  <a:pt x="849982" y="280149"/>
                  <a:pt x="849982" y="264585"/>
                </a:cubicBezTo>
                <a:cubicBezTo>
                  <a:pt x="849982" y="240557"/>
                  <a:pt x="860289" y="222194"/>
                  <a:pt x="880905" y="209498"/>
                </a:cubicBezTo>
                <a:cubicBezTo>
                  <a:pt x="901519" y="196801"/>
                  <a:pt x="930941" y="190589"/>
                  <a:pt x="969168" y="190862"/>
                </a:cubicBezTo>
                <a:lnTo>
                  <a:pt x="969168" y="186766"/>
                </a:lnTo>
                <a:cubicBezTo>
                  <a:pt x="969168" y="181851"/>
                  <a:pt x="968690" y="177141"/>
                  <a:pt x="967734" y="172636"/>
                </a:cubicBezTo>
                <a:cubicBezTo>
                  <a:pt x="966779" y="168131"/>
                  <a:pt x="964867" y="163284"/>
                  <a:pt x="962000" y="158096"/>
                </a:cubicBezTo>
                <a:cubicBezTo>
                  <a:pt x="959133" y="152908"/>
                  <a:pt x="954491" y="148812"/>
                  <a:pt x="948074" y="145809"/>
                </a:cubicBezTo>
                <a:cubicBezTo>
                  <a:pt x="941658" y="142805"/>
                  <a:pt x="933671" y="141303"/>
                  <a:pt x="924115" y="141303"/>
                </a:cubicBezTo>
                <a:cubicBezTo>
                  <a:pt x="903909" y="141303"/>
                  <a:pt x="886570" y="146218"/>
                  <a:pt x="872099" y="156048"/>
                </a:cubicBezTo>
                <a:lnTo>
                  <a:pt x="863907" y="131883"/>
                </a:lnTo>
                <a:cubicBezTo>
                  <a:pt x="882202" y="120415"/>
                  <a:pt x="904045" y="114681"/>
                  <a:pt x="929439" y="114681"/>
                </a:cubicBezTo>
                <a:close/>
                <a:moveTo>
                  <a:pt x="795775" y="114681"/>
                </a:moveTo>
                <a:cubicBezTo>
                  <a:pt x="815980" y="114681"/>
                  <a:pt x="832636" y="118231"/>
                  <a:pt x="845743" y="125330"/>
                </a:cubicBezTo>
                <a:lnTo>
                  <a:pt x="837552" y="152771"/>
                </a:lnTo>
                <a:cubicBezTo>
                  <a:pt x="825537" y="146491"/>
                  <a:pt x="811611" y="143351"/>
                  <a:pt x="795775" y="143351"/>
                </a:cubicBezTo>
                <a:cubicBezTo>
                  <a:pt x="773931" y="143351"/>
                  <a:pt x="756797" y="150519"/>
                  <a:pt x="744373" y="164854"/>
                </a:cubicBezTo>
                <a:cubicBezTo>
                  <a:pt x="731950" y="179189"/>
                  <a:pt x="725737" y="197006"/>
                  <a:pt x="725737" y="218304"/>
                </a:cubicBezTo>
                <a:cubicBezTo>
                  <a:pt x="725737" y="240967"/>
                  <a:pt x="732222" y="258988"/>
                  <a:pt x="745192" y="272367"/>
                </a:cubicBezTo>
                <a:cubicBezTo>
                  <a:pt x="758162" y="285747"/>
                  <a:pt x="774613" y="292437"/>
                  <a:pt x="794546" y="292437"/>
                </a:cubicBezTo>
                <a:cubicBezTo>
                  <a:pt x="809837" y="292437"/>
                  <a:pt x="824581" y="289297"/>
                  <a:pt x="838780" y="283016"/>
                </a:cubicBezTo>
                <a:lnTo>
                  <a:pt x="844924" y="310048"/>
                </a:lnTo>
                <a:cubicBezTo>
                  <a:pt x="828814" y="317694"/>
                  <a:pt x="809837" y="321516"/>
                  <a:pt x="787993" y="321516"/>
                </a:cubicBezTo>
                <a:cubicBezTo>
                  <a:pt x="758230" y="321516"/>
                  <a:pt x="734338" y="312233"/>
                  <a:pt x="716317" y="293665"/>
                </a:cubicBezTo>
                <a:cubicBezTo>
                  <a:pt x="698296" y="275098"/>
                  <a:pt x="689286" y="250660"/>
                  <a:pt x="689286" y="220351"/>
                </a:cubicBezTo>
                <a:cubicBezTo>
                  <a:pt x="689286" y="189497"/>
                  <a:pt x="699047" y="164171"/>
                  <a:pt x="718570" y="144375"/>
                </a:cubicBezTo>
                <a:cubicBezTo>
                  <a:pt x="738093" y="124579"/>
                  <a:pt x="763828" y="114681"/>
                  <a:pt x="795775" y="114681"/>
                </a:cubicBezTo>
                <a:close/>
                <a:moveTo>
                  <a:pt x="325059" y="114681"/>
                </a:moveTo>
                <a:cubicBezTo>
                  <a:pt x="340350" y="114681"/>
                  <a:pt x="353661" y="117753"/>
                  <a:pt x="364993" y="123896"/>
                </a:cubicBezTo>
                <a:cubicBezTo>
                  <a:pt x="376324" y="130040"/>
                  <a:pt x="384857" y="138027"/>
                  <a:pt x="390591" y="147857"/>
                </a:cubicBezTo>
                <a:cubicBezTo>
                  <a:pt x="396325" y="157686"/>
                  <a:pt x="400489" y="167584"/>
                  <a:pt x="403083" y="177551"/>
                </a:cubicBezTo>
                <a:cubicBezTo>
                  <a:pt x="405677" y="187517"/>
                  <a:pt x="406974" y="197552"/>
                  <a:pt x="406974" y="207655"/>
                </a:cubicBezTo>
                <a:cubicBezTo>
                  <a:pt x="406974" y="214754"/>
                  <a:pt x="406564" y="220351"/>
                  <a:pt x="405745" y="224447"/>
                </a:cubicBezTo>
                <a:lnTo>
                  <a:pt x="266490" y="224447"/>
                </a:lnTo>
                <a:cubicBezTo>
                  <a:pt x="266763" y="247656"/>
                  <a:pt x="273248" y="264927"/>
                  <a:pt x="285945" y="276258"/>
                </a:cubicBezTo>
                <a:cubicBezTo>
                  <a:pt x="298641" y="287590"/>
                  <a:pt x="314820" y="293256"/>
                  <a:pt x="334479" y="293256"/>
                </a:cubicBezTo>
                <a:cubicBezTo>
                  <a:pt x="355504" y="293256"/>
                  <a:pt x="373799" y="289843"/>
                  <a:pt x="389362" y="283016"/>
                </a:cubicBezTo>
                <a:lnTo>
                  <a:pt x="395915" y="308820"/>
                </a:lnTo>
                <a:cubicBezTo>
                  <a:pt x="377075" y="317284"/>
                  <a:pt x="354958" y="321516"/>
                  <a:pt x="329565" y="321516"/>
                </a:cubicBezTo>
                <a:cubicBezTo>
                  <a:pt x="299529" y="321516"/>
                  <a:pt x="275773" y="312369"/>
                  <a:pt x="258298" y="294075"/>
                </a:cubicBezTo>
                <a:cubicBezTo>
                  <a:pt x="240823" y="275781"/>
                  <a:pt x="232086" y="251479"/>
                  <a:pt x="232086" y="221171"/>
                </a:cubicBezTo>
                <a:cubicBezTo>
                  <a:pt x="232086" y="190589"/>
                  <a:pt x="240550" y="165195"/>
                  <a:pt x="257479" y="144990"/>
                </a:cubicBezTo>
                <a:cubicBezTo>
                  <a:pt x="274408" y="124784"/>
                  <a:pt x="296935" y="114681"/>
                  <a:pt x="325059" y="114681"/>
                </a:cubicBezTo>
                <a:close/>
                <a:moveTo>
                  <a:pt x="5512012" y="40958"/>
                </a:moveTo>
                <a:lnTo>
                  <a:pt x="5716389" y="40958"/>
                </a:lnTo>
                <a:lnTo>
                  <a:pt x="5716389" y="42761"/>
                </a:lnTo>
                <a:lnTo>
                  <a:pt x="5718790" y="42186"/>
                </a:lnTo>
                <a:cubicBezTo>
                  <a:pt x="5724251" y="42186"/>
                  <a:pt x="5732716" y="45190"/>
                  <a:pt x="5744184" y="51197"/>
                </a:cubicBezTo>
                <a:cubicBezTo>
                  <a:pt x="5752375" y="55839"/>
                  <a:pt x="5758246" y="58160"/>
                  <a:pt x="5761795" y="58160"/>
                </a:cubicBezTo>
                <a:cubicBezTo>
                  <a:pt x="5768348" y="58160"/>
                  <a:pt x="5772035" y="52426"/>
                  <a:pt x="5772854" y="40958"/>
                </a:cubicBezTo>
                <a:lnTo>
                  <a:pt x="5792104" y="40958"/>
                </a:lnTo>
                <a:cubicBezTo>
                  <a:pt x="5792650" y="68536"/>
                  <a:pt x="5783366" y="82325"/>
                  <a:pt x="5764253" y="82325"/>
                </a:cubicBezTo>
                <a:cubicBezTo>
                  <a:pt x="5757973" y="82325"/>
                  <a:pt x="5749508" y="79321"/>
                  <a:pt x="5738859" y="73314"/>
                </a:cubicBezTo>
                <a:cubicBezTo>
                  <a:pt x="5730394" y="68672"/>
                  <a:pt x="5724524" y="66351"/>
                  <a:pt x="5721247" y="66351"/>
                </a:cubicBezTo>
                <a:cubicBezTo>
                  <a:pt x="5719678" y="66351"/>
                  <a:pt x="5718278" y="66735"/>
                  <a:pt x="5717049" y="67503"/>
                </a:cubicBezTo>
                <a:lnTo>
                  <a:pt x="5716389" y="68221"/>
                </a:lnTo>
                <a:lnTo>
                  <a:pt x="5716389" y="71266"/>
                </a:lnTo>
                <a:lnTo>
                  <a:pt x="5713760" y="71266"/>
                </a:lnTo>
                <a:lnTo>
                  <a:pt x="5711725" y="76719"/>
                </a:lnTo>
                <a:cubicBezTo>
                  <a:pt x="5711179" y="79022"/>
                  <a:pt x="5710803" y="81710"/>
                  <a:pt x="5710598" y="84782"/>
                </a:cubicBezTo>
                <a:lnTo>
                  <a:pt x="5690939" y="84782"/>
                </a:lnTo>
                <a:lnTo>
                  <a:pt x="5692118" y="71266"/>
                </a:lnTo>
                <a:lnTo>
                  <a:pt x="5632017" y="71266"/>
                </a:lnTo>
                <a:lnTo>
                  <a:pt x="5632017" y="317011"/>
                </a:lnTo>
                <a:lnTo>
                  <a:pt x="5595975" y="317011"/>
                </a:lnTo>
                <a:lnTo>
                  <a:pt x="5595975" y="71266"/>
                </a:lnTo>
                <a:lnTo>
                  <a:pt x="5512012" y="71266"/>
                </a:lnTo>
                <a:close/>
                <a:moveTo>
                  <a:pt x="4873837" y="40958"/>
                </a:moveTo>
                <a:lnTo>
                  <a:pt x="5078214" y="40958"/>
                </a:lnTo>
                <a:lnTo>
                  <a:pt x="5078214" y="71266"/>
                </a:lnTo>
                <a:lnTo>
                  <a:pt x="4993842" y="71266"/>
                </a:lnTo>
                <a:lnTo>
                  <a:pt x="4993842" y="317011"/>
                </a:lnTo>
                <a:lnTo>
                  <a:pt x="4957800" y="317011"/>
                </a:lnTo>
                <a:lnTo>
                  <a:pt x="4957800" y="71266"/>
                </a:lnTo>
                <a:lnTo>
                  <a:pt x="4873837" y="71266"/>
                </a:lnTo>
                <a:close/>
                <a:moveTo>
                  <a:pt x="2105729" y="40958"/>
                </a:moveTo>
                <a:lnTo>
                  <a:pt x="2124979" y="40958"/>
                </a:lnTo>
                <a:cubicBezTo>
                  <a:pt x="2125525" y="68536"/>
                  <a:pt x="2116242" y="82325"/>
                  <a:pt x="2097128" y="82325"/>
                </a:cubicBezTo>
                <a:cubicBezTo>
                  <a:pt x="2090847" y="82325"/>
                  <a:pt x="2082383" y="79321"/>
                  <a:pt x="2071734" y="73314"/>
                </a:cubicBezTo>
                <a:cubicBezTo>
                  <a:pt x="2063270" y="68672"/>
                  <a:pt x="2057399" y="66351"/>
                  <a:pt x="2054122" y="66351"/>
                </a:cubicBezTo>
                <a:cubicBezTo>
                  <a:pt x="2047842" y="66351"/>
                  <a:pt x="2044292" y="72495"/>
                  <a:pt x="2043474" y="84782"/>
                </a:cubicBezTo>
                <a:lnTo>
                  <a:pt x="2023814" y="84782"/>
                </a:lnTo>
                <a:cubicBezTo>
                  <a:pt x="2023541" y="71676"/>
                  <a:pt x="2025862" y="61300"/>
                  <a:pt x="2030777" y="53654"/>
                </a:cubicBezTo>
                <a:cubicBezTo>
                  <a:pt x="2035692" y="46009"/>
                  <a:pt x="2042654" y="42186"/>
                  <a:pt x="2051665" y="42186"/>
                </a:cubicBezTo>
                <a:cubicBezTo>
                  <a:pt x="2057126" y="42186"/>
                  <a:pt x="2065591" y="45190"/>
                  <a:pt x="2077059" y="51197"/>
                </a:cubicBezTo>
                <a:cubicBezTo>
                  <a:pt x="2085250" y="55839"/>
                  <a:pt x="2091121" y="58160"/>
                  <a:pt x="2094670" y="58160"/>
                </a:cubicBezTo>
                <a:cubicBezTo>
                  <a:pt x="2101224" y="58160"/>
                  <a:pt x="2104910" y="52426"/>
                  <a:pt x="2105729" y="40958"/>
                </a:cubicBezTo>
                <a:close/>
                <a:moveTo>
                  <a:pt x="0" y="40958"/>
                </a:moveTo>
                <a:lnTo>
                  <a:pt x="39318" y="40958"/>
                </a:lnTo>
                <a:lnTo>
                  <a:pt x="127377" y="180623"/>
                </a:lnTo>
                <a:cubicBezTo>
                  <a:pt x="148675" y="215027"/>
                  <a:pt x="165058" y="244926"/>
                  <a:pt x="176526" y="270320"/>
                </a:cubicBezTo>
                <a:lnTo>
                  <a:pt x="177755" y="269910"/>
                </a:lnTo>
                <a:cubicBezTo>
                  <a:pt x="175025" y="239055"/>
                  <a:pt x="173659" y="201238"/>
                  <a:pt x="173659" y="156458"/>
                </a:cubicBezTo>
                <a:lnTo>
                  <a:pt x="173659" y="40958"/>
                </a:lnTo>
                <a:lnTo>
                  <a:pt x="207245" y="40958"/>
                </a:lnTo>
                <a:lnTo>
                  <a:pt x="207245" y="317011"/>
                </a:lnTo>
                <a:lnTo>
                  <a:pt x="171202" y="317011"/>
                </a:lnTo>
                <a:lnTo>
                  <a:pt x="83553" y="176936"/>
                </a:lnTo>
                <a:cubicBezTo>
                  <a:pt x="60617" y="140621"/>
                  <a:pt x="43551" y="109903"/>
                  <a:pt x="32356" y="84782"/>
                </a:cubicBezTo>
                <a:lnTo>
                  <a:pt x="31127" y="85192"/>
                </a:lnTo>
                <a:cubicBezTo>
                  <a:pt x="32766" y="113043"/>
                  <a:pt x="33585" y="150997"/>
                  <a:pt x="33585" y="199053"/>
                </a:cubicBezTo>
                <a:lnTo>
                  <a:pt x="33585" y="317011"/>
                </a:lnTo>
                <a:lnTo>
                  <a:pt x="0" y="317011"/>
                </a:lnTo>
                <a:close/>
                <a:moveTo>
                  <a:pt x="5354468" y="33176"/>
                </a:moveTo>
                <a:lnTo>
                  <a:pt x="5379452" y="33176"/>
                </a:lnTo>
                <a:lnTo>
                  <a:pt x="5418772" y="91745"/>
                </a:lnTo>
                <a:lnTo>
                  <a:pt x="5391330" y="91745"/>
                </a:lnTo>
                <a:lnTo>
                  <a:pt x="5367575" y="53245"/>
                </a:lnTo>
                <a:lnTo>
                  <a:pt x="5366755" y="53245"/>
                </a:lnTo>
                <a:lnTo>
                  <a:pt x="5343000" y="91745"/>
                </a:lnTo>
                <a:lnTo>
                  <a:pt x="5315968" y="91745"/>
                </a:lnTo>
                <a:close/>
                <a:moveTo>
                  <a:pt x="3616308" y="33176"/>
                </a:moveTo>
                <a:lnTo>
                  <a:pt x="3642521" y="33176"/>
                </a:lnTo>
                <a:lnTo>
                  <a:pt x="3678154" y="91745"/>
                </a:lnTo>
                <a:lnTo>
                  <a:pt x="3650712" y="91745"/>
                </a:lnTo>
                <a:lnTo>
                  <a:pt x="3629824" y="53245"/>
                </a:lnTo>
                <a:lnTo>
                  <a:pt x="3629005" y="53245"/>
                </a:lnTo>
                <a:lnTo>
                  <a:pt x="3608116" y="91745"/>
                </a:lnTo>
                <a:lnTo>
                  <a:pt x="3581494" y="91745"/>
                </a:lnTo>
                <a:close/>
                <a:moveTo>
                  <a:pt x="311134" y="33176"/>
                </a:moveTo>
                <a:lnTo>
                  <a:pt x="336117" y="33176"/>
                </a:lnTo>
                <a:lnTo>
                  <a:pt x="375437" y="91745"/>
                </a:lnTo>
                <a:lnTo>
                  <a:pt x="347995" y="91745"/>
                </a:lnTo>
                <a:lnTo>
                  <a:pt x="324240" y="53245"/>
                </a:lnTo>
                <a:lnTo>
                  <a:pt x="323421" y="53245"/>
                </a:lnTo>
                <a:lnTo>
                  <a:pt x="299666" y="91745"/>
                </a:lnTo>
                <a:lnTo>
                  <a:pt x="272633" y="91745"/>
                </a:lnTo>
                <a:close/>
                <a:moveTo>
                  <a:pt x="6009045" y="26213"/>
                </a:moveTo>
                <a:lnTo>
                  <a:pt x="6045088" y="26213"/>
                </a:lnTo>
                <a:lnTo>
                  <a:pt x="6045088" y="150314"/>
                </a:lnTo>
                <a:lnTo>
                  <a:pt x="6045907" y="150314"/>
                </a:lnTo>
                <a:cubicBezTo>
                  <a:pt x="6052187" y="139119"/>
                  <a:pt x="6060788" y="130518"/>
                  <a:pt x="6071710" y="124511"/>
                </a:cubicBezTo>
                <a:cubicBezTo>
                  <a:pt x="6083178" y="117958"/>
                  <a:pt x="6095466" y="114681"/>
                  <a:pt x="6108572" y="114681"/>
                </a:cubicBezTo>
                <a:cubicBezTo>
                  <a:pt x="6114306" y="114681"/>
                  <a:pt x="6120108" y="115432"/>
                  <a:pt x="6125979" y="116934"/>
                </a:cubicBezTo>
                <a:cubicBezTo>
                  <a:pt x="6131849" y="118435"/>
                  <a:pt x="6137993" y="121098"/>
                  <a:pt x="6144410" y="124920"/>
                </a:cubicBezTo>
                <a:cubicBezTo>
                  <a:pt x="6150826" y="128743"/>
                  <a:pt x="6156424" y="133726"/>
                  <a:pt x="6161202" y="139870"/>
                </a:cubicBezTo>
                <a:cubicBezTo>
                  <a:pt x="6165981" y="146014"/>
                  <a:pt x="6169940" y="154137"/>
                  <a:pt x="6173080" y="164240"/>
                </a:cubicBezTo>
                <a:cubicBezTo>
                  <a:pt x="6176220" y="174342"/>
                  <a:pt x="6177790" y="185947"/>
                  <a:pt x="6177790" y="199053"/>
                </a:cubicBezTo>
                <a:lnTo>
                  <a:pt x="6177790" y="317011"/>
                </a:lnTo>
                <a:lnTo>
                  <a:pt x="6141748" y="317011"/>
                </a:lnTo>
                <a:lnTo>
                  <a:pt x="6141748" y="203149"/>
                </a:lnTo>
                <a:cubicBezTo>
                  <a:pt x="6141748" y="185674"/>
                  <a:pt x="6138061" y="171544"/>
                  <a:pt x="6130689" y="160758"/>
                </a:cubicBezTo>
                <a:cubicBezTo>
                  <a:pt x="6123317" y="149973"/>
                  <a:pt x="6111712" y="144580"/>
                  <a:pt x="6095875" y="144580"/>
                </a:cubicBezTo>
                <a:cubicBezTo>
                  <a:pt x="6084680" y="144580"/>
                  <a:pt x="6074714" y="147993"/>
                  <a:pt x="6065976" y="154819"/>
                </a:cubicBezTo>
                <a:cubicBezTo>
                  <a:pt x="6057238" y="161646"/>
                  <a:pt x="6051095" y="170110"/>
                  <a:pt x="6047545" y="180213"/>
                </a:cubicBezTo>
                <a:cubicBezTo>
                  <a:pt x="6045907" y="184582"/>
                  <a:pt x="6045088" y="190316"/>
                  <a:pt x="6045088" y="197415"/>
                </a:cubicBezTo>
                <a:lnTo>
                  <a:pt x="6045088" y="317011"/>
                </a:lnTo>
                <a:lnTo>
                  <a:pt x="6009045" y="317011"/>
                </a:lnTo>
                <a:close/>
                <a:moveTo>
                  <a:pt x="4399320" y="26213"/>
                </a:moveTo>
                <a:lnTo>
                  <a:pt x="4435363" y="26213"/>
                </a:lnTo>
                <a:lnTo>
                  <a:pt x="4435363" y="150314"/>
                </a:lnTo>
                <a:lnTo>
                  <a:pt x="4436182" y="150314"/>
                </a:lnTo>
                <a:cubicBezTo>
                  <a:pt x="4442462" y="139119"/>
                  <a:pt x="4451063" y="130518"/>
                  <a:pt x="4461985" y="124511"/>
                </a:cubicBezTo>
                <a:cubicBezTo>
                  <a:pt x="4473453" y="117958"/>
                  <a:pt x="4485741" y="114681"/>
                  <a:pt x="4498847" y="114681"/>
                </a:cubicBezTo>
                <a:cubicBezTo>
                  <a:pt x="4504581" y="114681"/>
                  <a:pt x="4510383" y="115432"/>
                  <a:pt x="4516254" y="116934"/>
                </a:cubicBezTo>
                <a:cubicBezTo>
                  <a:pt x="4522124" y="118435"/>
                  <a:pt x="4528268" y="121098"/>
                  <a:pt x="4534685" y="124920"/>
                </a:cubicBezTo>
                <a:cubicBezTo>
                  <a:pt x="4541102" y="128743"/>
                  <a:pt x="4546699" y="133726"/>
                  <a:pt x="4551477" y="139870"/>
                </a:cubicBezTo>
                <a:cubicBezTo>
                  <a:pt x="4556256" y="146014"/>
                  <a:pt x="4560215" y="154137"/>
                  <a:pt x="4563355" y="164240"/>
                </a:cubicBezTo>
                <a:cubicBezTo>
                  <a:pt x="4566495" y="174342"/>
                  <a:pt x="4568065" y="185947"/>
                  <a:pt x="4568065" y="199053"/>
                </a:cubicBezTo>
                <a:lnTo>
                  <a:pt x="4568065" y="317011"/>
                </a:lnTo>
                <a:lnTo>
                  <a:pt x="4532022" y="317011"/>
                </a:lnTo>
                <a:lnTo>
                  <a:pt x="4532022" y="203149"/>
                </a:lnTo>
                <a:cubicBezTo>
                  <a:pt x="4532022" y="185674"/>
                  <a:pt x="4528336" y="171544"/>
                  <a:pt x="4520964" y="160758"/>
                </a:cubicBezTo>
                <a:cubicBezTo>
                  <a:pt x="4513592" y="149973"/>
                  <a:pt x="4501987" y="144580"/>
                  <a:pt x="4486150" y="144580"/>
                </a:cubicBezTo>
                <a:cubicBezTo>
                  <a:pt x="4474955" y="144580"/>
                  <a:pt x="4464989" y="147993"/>
                  <a:pt x="4456251" y="154819"/>
                </a:cubicBezTo>
                <a:cubicBezTo>
                  <a:pt x="4447514" y="161646"/>
                  <a:pt x="4441370" y="170110"/>
                  <a:pt x="4437820" y="180213"/>
                </a:cubicBezTo>
                <a:cubicBezTo>
                  <a:pt x="4436182" y="184582"/>
                  <a:pt x="4435363" y="190316"/>
                  <a:pt x="4435363" y="197415"/>
                </a:cubicBezTo>
                <a:lnTo>
                  <a:pt x="4435363" y="317011"/>
                </a:lnTo>
                <a:lnTo>
                  <a:pt x="4399320" y="317011"/>
                </a:lnTo>
                <a:close/>
                <a:moveTo>
                  <a:pt x="3934405" y="26213"/>
                </a:moveTo>
                <a:lnTo>
                  <a:pt x="3970038" y="26213"/>
                </a:lnTo>
                <a:lnTo>
                  <a:pt x="3970038" y="265814"/>
                </a:lnTo>
                <a:cubicBezTo>
                  <a:pt x="3970038" y="281924"/>
                  <a:pt x="3970584" y="298990"/>
                  <a:pt x="3971676" y="317011"/>
                </a:cubicBezTo>
                <a:lnTo>
                  <a:pt x="3939729" y="317011"/>
                </a:lnTo>
                <a:lnTo>
                  <a:pt x="3938091" y="282607"/>
                </a:lnTo>
                <a:lnTo>
                  <a:pt x="3936862" y="282607"/>
                </a:lnTo>
                <a:cubicBezTo>
                  <a:pt x="3931401" y="294075"/>
                  <a:pt x="3922800" y="303427"/>
                  <a:pt x="3911059" y="310663"/>
                </a:cubicBezTo>
                <a:cubicBezTo>
                  <a:pt x="3899318" y="317898"/>
                  <a:pt x="3885666" y="321516"/>
                  <a:pt x="3870102" y="321516"/>
                </a:cubicBezTo>
                <a:cubicBezTo>
                  <a:pt x="3845800" y="321516"/>
                  <a:pt x="3825526" y="312164"/>
                  <a:pt x="3809280" y="293461"/>
                </a:cubicBezTo>
                <a:cubicBezTo>
                  <a:pt x="3793033" y="274757"/>
                  <a:pt x="3784910" y="250523"/>
                  <a:pt x="3784910" y="220761"/>
                </a:cubicBezTo>
                <a:cubicBezTo>
                  <a:pt x="3784637" y="188814"/>
                  <a:pt x="3793170" y="163147"/>
                  <a:pt x="3810508" y="143761"/>
                </a:cubicBezTo>
                <a:cubicBezTo>
                  <a:pt x="3827847" y="124374"/>
                  <a:pt x="3848940" y="114681"/>
                  <a:pt x="3873788" y="114681"/>
                </a:cubicBezTo>
                <a:cubicBezTo>
                  <a:pt x="3888259" y="114681"/>
                  <a:pt x="3900615" y="117548"/>
                  <a:pt x="3910854" y="123282"/>
                </a:cubicBezTo>
                <a:cubicBezTo>
                  <a:pt x="3921094" y="129016"/>
                  <a:pt x="3928671" y="136115"/>
                  <a:pt x="3933586" y="144580"/>
                </a:cubicBezTo>
                <a:lnTo>
                  <a:pt x="3934405" y="144580"/>
                </a:lnTo>
                <a:close/>
                <a:moveTo>
                  <a:pt x="1846620" y="26213"/>
                </a:moveTo>
                <a:lnTo>
                  <a:pt x="1882663" y="26213"/>
                </a:lnTo>
                <a:lnTo>
                  <a:pt x="1882663" y="150314"/>
                </a:lnTo>
                <a:lnTo>
                  <a:pt x="1883482" y="150314"/>
                </a:lnTo>
                <a:cubicBezTo>
                  <a:pt x="1889762" y="139119"/>
                  <a:pt x="1898363" y="130518"/>
                  <a:pt x="1909286" y="124511"/>
                </a:cubicBezTo>
                <a:cubicBezTo>
                  <a:pt x="1920753" y="117958"/>
                  <a:pt x="1933040" y="114681"/>
                  <a:pt x="1946147" y="114681"/>
                </a:cubicBezTo>
                <a:cubicBezTo>
                  <a:pt x="1951881" y="114681"/>
                  <a:pt x="1957683" y="115432"/>
                  <a:pt x="1963554" y="116934"/>
                </a:cubicBezTo>
                <a:cubicBezTo>
                  <a:pt x="1969425" y="118435"/>
                  <a:pt x="1975568" y="121098"/>
                  <a:pt x="1981985" y="124920"/>
                </a:cubicBezTo>
                <a:cubicBezTo>
                  <a:pt x="1988401" y="128743"/>
                  <a:pt x="1993999" y="133726"/>
                  <a:pt x="1998777" y="139870"/>
                </a:cubicBezTo>
                <a:cubicBezTo>
                  <a:pt x="2003556" y="146014"/>
                  <a:pt x="2007515" y="154137"/>
                  <a:pt x="2010655" y="164240"/>
                </a:cubicBezTo>
                <a:cubicBezTo>
                  <a:pt x="2013795" y="174342"/>
                  <a:pt x="2015366" y="185947"/>
                  <a:pt x="2015366" y="199053"/>
                </a:cubicBezTo>
                <a:lnTo>
                  <a:pt x="2015366" y="317011"/>
                </a:lnTo>
                <a:lnTo>
                  <a:pt x="1979322" y="317011"/>
                </a:lnTo>
                <a:lnTo>
                  <a:pt x="1979322" y="203149"/>
                </a:lnTo>
                <a:cubicBezTo>
                  <a:pt x="1979322" y="185674"/>
                  <a:pt x="1975637" y="171544"/>
                  <a:pt x="1968264" y="160758"/>
                </a:cubicBezTo>
                <a:cubicBezTo>
                  <a:pt x="1960892" y="149973"/>
                  <a:pt x="1949287" y="144580"/>
                  <a:pt x="1933450" y="144580"/>
                </a:cubicBezTo>
                <a:cubicBezTo>
                  <a:pt x="1922255" y="144580"/>
                  <a:pt x="1912289" y="147993"/>
                  <a:pt x="1903551" y="154819"/>
                </a:cubicBezTo>
                <a:cubicBezTo>
                  <a:pt x="1894814" y="161646"/>
                  <a:pt x="1888670" y="170110"/>
                  <a:pt x="1885120" y="180213"/>
                </a:cubicBezTo>
                <a:cubicBezTo>
                  <a:pt x="1883482" y="184582"/>
                  <a:pt x="1882663" y="190316"/>
                  <a:pt x="1882663" y="197415"/>
                </a:cubicBezTo>
                <a:lnTo>
                  <a:pt x="1882663" y="317011"/>
                </a:lnTo>
                <a:lnTo>
                  <a:pt x="1846620" y="317011"/>
                </a:lnTo>
                <a:close/>
                <a:moveTo>
                  <a:pt x="936402" y="21707"/>
                </a:moveTo>
                <a:cubicBezTo>
                  <a:pt x="946504" y="21707"/>
                  <a:pt x="954833" y="24574"/>
                  <a:pt x="961386" y="30309"/>
                </a:cubicBezTo>
                <a:cubicBezTo>
                  <a:pt x="967939" y="36043"/>
                  <a:pt x="971216" y="43415"/>
                  <a:pt x="971216" y="52426"/>
                </a:cubicBezTo>
                <a:cubicBezTo>
                  <a:pt x="971216" y="61163"/>
                  <a:pt x="966506" y="70310"/>
                  <a:pt x="957085" y="79867"/>
                </a:cubicBezTo>
                <a:cubicBezTo>
                  <a:pt x="947665" y="89424"/>
                  <a:pt x="941999" y="96250"/>
                  <a:pt x="940088" y="100346"/>
                </a:cubicBezTo>
                <a:lnTo>
                  <a:pt x="920838" y="95431"/>
                </a:lnTo>
                <a:cubicBezTo>
                  <a:pt x="922477" y="89697"/>
                  <a:pt x="926777" y="83075"/>
                  <a:pt x="933739" y="75567"/>
                </a:cubicBezTo>
                <a:cubicBezTo>
                  <a:pt x="940702" y="68058"/>
                  <a:pt x="944184" y="61709"/>
                  <a:pt x="944184" y="56521"/>
                </a:cubicBezTo>
                <a:cubicBezTo>
                  <a:pt x="944184" y="52426"/>
                  <a:pt x="942887" y="49149"/>
                  <a:pt x="940293" y="46692"/>
                </a:cubicBezTo>
                <a:cubicBezTo>
                  <a:pt x="937699" y="44234"/>
                  <a:pt x="934354" y="43005"/>
                  <a:pt x="930258" y="43005"/>
                </a:cubicBezTo>
                <a:cubicBezTo>
                  <a:pt x="923159" y="43005"/>
                  <a:pt x="916469" y="47784"/>
                  <a:pt x="910189" y="57341"/>
                </a:cubicBezTo>
                <a:lnTo>
                  <a:pt x="896263" y="48739"/>
                </a:lnTo>
                <a:cubicBezTo>
                  <a:pt x="905274" y="30718"/>
                  <a:pt x="918653" y="21707"/>
                  <a:pt x="936402" y="21707"/>
                </a:cubicBezTo>
                <a:close/>
                <a:moveTo>
                  <a:pt x="2436637" y="21298"/>
                </a:moveTo>
                <a:cubicBezTo>
                  <a:pt x="2446467" y="21298"/>
                  <a:pt x="2454658" y="24165"/>
                  <a:pt x="2461212" y="29899"/>
                </a:cubicBezTo>
                <a:cubicBezTo>
                  <a:pt x="2467765" y="35633"/>
                  <a:pt x="2471041" y="43005"/>
                  <a:pt x="2471041" y="52016"/>
                </a:cubicBezTo>
                <a:cubicBezTo>
                  <a:pt x="2471041" y="60754"/>
                  <a:pt x="2466399" y="69901"/>
                  <a:pt x="2457116" y="79458"/>
                </a:cubicBezTo>
                <a:cubicBezTo>
                  <a:pt x="2447832" y="89014"/>
                  <a:pt x="2442234" y="95841"/>
                  <a:pt x="2440323" y="99936"/>
                </a:cubicBezTo>
                <a:lnTo>
                  <a:pt x="2420664" y="95021"/>
                </a:lnTo>
                <a:cubicBezTo>
                  <a:pt x="2422302" y="89287"/>
                  <a:pt x="2426602" y="82666"/>
                  <a:pt x="2433565" y="75157"/>
                </a:cubicBezTo>
                <a:cubicBezTo>
                  <a:pt x="2440528" y="67648"/>
                  <a:pt x="2444009" y="61300"/>
                  <a:pt x="2444009" y="56112"/>
                </a:cubicBezTo>
                <a:cubicBezTo>
                  <a:pt x="2444009" y="52016"/>
                  <a:pt x="2442712" y="48739"/>
                  <a:pt x="2440118" y="46282"/>
                </a:cubicBezTo>
                <a:cubicBezTo>
                  <a:pt x="2437524" y="43825"/>
                  <a:pt x="2434316" y="42596"/>
                  <a:pt x="2430493" y="42596"/>
                </a:cubicBezTo>
                <a:cubicBezTo>
                  <a:pt x="2422848" y="42596"/>
                  <a:pt x="2416158" y="47374"/>
                  <a:pt x="2410424" y="56931"/>
                </a:cubicBezTo>
                <a:lnTo>
                  <a:pt x="2396499" y="48330"/>
                </a:lnTo>
                <a:cubicBezTo>
                  <a:pt x="2404963" y="30309"/>
                  <a:pt x="2418342" y="21298"/>
                  <a:pt x="2436637" y="21298"/>
                </a:cubicBezTo>
                <a:close/>
                <a:moveTo>
                  <a:pt x="3645797" y="0"/>
                </a:moveTo>
                <a:lnTo>
                  <a:pt x="3678563" y="0"/>
                </a:lnTo>
                <a:lnTo>
                  <a:pt x="3704367" y="53654"/>
                </a:lnTo>
                <a:lnTo>
                  <a:pt x="3683888" y="5365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77253" y="1810851"/>
            <a:ext cx="11478754" cy="2344852"/>
          </a:xfrm>
          <a:custGeom>
            <a:avLst/>
            <a:gdLst/>
            <a:ahLst/>
            <a:cxnLst/>
            <a:rect l="l" t="t" r="r" b="b"/>
            <a:pathLst>
              <a:path w="11478754" h="2344852">
                <a:moveTo>
                  <a:pt x="833240" y="2292058"/>
                </a:moveTo>
                <a:cubicBezTo>
                  <a:pt x="838907" y="2292211"/>
                  <a:pt x="843629" y="2294257"/>
                  <a:pt x="847404" y="2298194"/>
                </a:cubicBezTo>
                <a:cubicBezTo>
                  <a:pt x="851179" y="2302131"/>
                  <a:pt x="853139" y="2307040"/>
                  <a:pt x="853284" y="2312921"/>
                </a:cubicBezTo>
                <a:cubicBezTo>
                  <a:pt x="853173" y="2318818"/>
                  <a:pt x="851247" y="2323796"/>
                  <a:pt x="847506" y="2327852"/>
                </a:cubicBezTo>
                <a:cubicBezTo>
                  <a:pt x="843765" y="2331909"/>
                  <a:pt x="838873" y="2334022"/>
                  <a:pt x="832831" y="2334193"/>
                </a:cubicBezTo>
                <a:cubicBezTo>
                  <a:pt x="826772" y="2334022"/>
                  <a:pt x="821812" y="2331909"/>
                  <a:pt x="817951" y="2327852"/>
                </a:cubicBezTo>
                <a:cubicBezTo>
                  <a:pt x="814090" y="2323796"/>
                  <a:pt x="812096" y="2318818"/>
                  <a:pt x="811968" y="2312921"/>
                </a:cubicBezTo>
                <a:cubicBezTo>
                  <a:pt x="812113" y="2307040"/>
                  <a:pt x="814176" y="2302131"/>
                  <a:pt x="818156" y="2298194"/>
                </a:cubicBezTo>
                <a:cubicBezTo>
                  <a:pt x="822135" y="2294257"/>
                  <a:pt x="827164" y="2292211"/>
                  <a:pt x="833240" y="2292058"/>
                </a:cubicBezTo>
                <a:close/>
                <a:moveTo>
                  <a:pt x="4994959" y="2212191"/>
                </a:moveTo>
                <a:cubicBezTo>
                  <a:pt x="5001999" y="2212318"/>
                  <a:pt x="5007557" y="2214620"/>
                  <a:pt x="5011631" y="2219095"/>
                </a:cubicBezTo>
                <a:cubicBezTo>
                  <a:pt x="5015706" y="2223571"/>
                  <a:pt x="5017786" y="2229452"/>
                  <a:pt x="5017871" y="2236741"/>
                </a:cubicBezTo>
                <a:cubicBezTo>
                  <a:pt x="5017751" y="2244310"/>
                  <a:pt x="5015331" y="2250652"/>
                  <a:pt x="5010609" y="2255767"/>
                </a:cubicBezTo>
                <a:cubicBezTo>
                  <a:pt x="5005886" y="2260882"/>
                  <a:pt x="4999579" y="2263541"/>
                  <a:pt x="4991686" y="2263746"/>
                </a:cubicBezTo>
                <a:cubicBezTo>
                  <a:pt x="4984841" y="2263584"/>
                  <a:pt x="4979403" y="2261248"/>
                  <a:pt x="4975371" y="2256739"/>
                </a:cubicBezTo>
                <a:cubicBezTo>
                  <a:pt x="4971339" y="2252229"/>
                  <a:pt x="4969276" y="2246518"/>
                  <a:pt x="4969183" y="2239605"/>
                </a:cubicBezTo>
                <a:cubicBezTo>
                  <a:pt x="4969310" y="2231839"/>
                  <a:pt x="4971714" y="2225378"/>
                  <a:pt x="4976394" y="2220221"/>
                </a:cubicBezTo>
                <a:cubicBezTo>
                  <a:pt x="4981073" y="2215063"/>
                  <a:pt x="4987262" y="2212387"/>
                  <a:pt x="4994959" y="2212191"/>
                </a:cubicBezTo>
                <a:close/>
                <a:moveTo>
                  <a:pt x="4006973" y="2083942"/>
                </a:moveTo>
                <a:cubicBezTo>
                  <a:pt x="3991761" y="2084198"/>
                  <a:pt x="3977861" y="2089059"/>
                  <a:pt x="3965273" y="2098525"/>
                </a:cubicBezTo>
                <a:cubicBezTo>
                  <a:pt x="3952684" y="2107992"/>
                  <a:pt x="3942576" y="2120531"/>
                  <a:pt x="3934949" y="2136143"/>
                </a:cubicBezTo>
                <a:cubicBezTo>
                  <a:pt x="3927321" y="2151755"/>
                  <a:pt x="3923342" y="2168907"/>
                  <a:pt x="3923011" y="2187600"/>
                </a:cubicBezTo>
                <a:cubicBezTo>
                  <a:pt x="3923138" y="2203058"/>
                  <a:pt x="3926261" y="2214957"/>
                  <a:pt x="3932379" y="2223296"/>
                </a:cubicBezTo>
                <a:cubicBezTo>
                  <a:pt x="3938497" y="2231635"/>
                  <a:pt x="3946842" y="2235852"/>
                  <a:pt x="3957416" y="2235946"/>
                </a:cubicBezTo>
                <a:cubicBezTo>
                  <a:pt x="3973806" y="2235289"/>
                  <a:pt x="3988432" y="2227589"/>
                  <a:pt x="4001290" y="2212848"/>
                </a:cubicBezTo>
                <a:cubicBezTo>
                  <a:pt x="4014149" y="2198107"/>
                  <a:pt x="4022733" y="2180268"/>
                  <a:pt x="4027043" y="2159330"/>
                </a:cubicBezTo>
                <a:lnTo>
                  <a:pt x="4040149" y="2090908"/>
                </a:lnTo>
                <a:cubicBezTo>
                  <a:pt x="4036847" y="2089004"/>
                  <a:pt x="4032392" y="2087382"/>
                  <a:pt x="4026786" y="2086042"/>
                </a:cubicBezTo>
                <a:cubicBezTo>
                  <a:pt x="4021180" y="2084702"/>
                  <a:pt x="4014576" y="2084002"/>
                  <a:pt x="4006973" y="2083942"/>
                </a:cubicBezTo>
                <a:close/>
                <a:moveTo>
                  <a:pt x="3721633" y="2083942"/>
                </a:moveTo>
                <a:cubicBezTo>
                  <a:pt x="3705002" y="2084276"/>
                  <a:pt x="3690435" y="2089345"/>
                  <a:pt x="3677930" y="2099147"/>
                </a:cubicBezTo>
                <a:cubicBezTo>
                  <a:pt x="3665425" y="2108950"/>
                  <a:pt x="3655651" y="2121484"/>
                  <a:pt x="3648608" y="2136750"/>
                </a:cubicBezTo>
                <a:cubicBezTo>
                  <a:pt x="3641564" y="2152016"/>
                  <a:pt x="3637918" y="2168010"/>
                  <a:pt x="3637670" y="2184732"/>
                </a:cubicBezTo>
                <a:cubicBezTo>
                  <a:pt x="3637363" y="2196213"/>
                  <a:pt x="3639923" y="2206849"/>
                  <a:pt x="3645350" y="2216639"/>
                </a:cubicBezTo>
                <a:cubicBezTo>
                  <a:pt x="3650776" y="2226430"/>
                  <a:pt x="3660914" y="2231637"/>
                  <a:pt x="3675761" y="2232260"/>
                </a:cubicBezTo>
                <a:cubicBezTo>
                  <a:pt x="3685594" y="2232045"/>
                  <a:pt x="3695054" y="2228378"/>
                  <a:pt x="3704143" y="2221258"/>
                </a:cubicBezTo>
                <a:cubicBezTo>
                  <a:pt x="3713232" y="2214139"/>
                  <a:pt x="3721115" y="2204857"/>
                  <a:pt x="3727792" y="2193412"/>
                </a:cubicBezTo>
                <a:cubicBezTo>
                  <a:pt x="3734469" y="2181968"/>
                  <a:pt x="3739106" y="2169651"/>
                  <a:pt x="3741702" y="2156462"/>
                </a:cubicBezTo>
                <a:lnTo>
                  <a:pt x="3754399" y="2090497"/>
                </a:lnTo>
                <a:cubicBezTo>
                  <a:pt x="3751242" y="2088969"/>
                  <a:pt x="3746805" y="2087518"/>
                  <a:pt x="3741088" y="2086144"/>
                </a:cubicBezTo>
                <a:cubicBezTo>
                  <a:pt x="3735371" y="2084770"/>
                  <a:pt x="3728886" y="2084036"/>
                  <a:pt x="3721633" y="2083942"/>
                </a:cubicBezTo>
                <a:close/>
                <a:moveTo>
                  <a:pt x="4454184" y="2083533"/>
                </a:moveTo>
                <a:cubicBezTo>
                  <a:pt x="4436912" y="2083857"/>
                  <a:pt x="4421279" y="2089173"/>
                  <a:pt x="4407285" y="2099481"/>
                </a:cubicBezTo>
                <a:cubicBezTo>
                  <a:pt x="4393292" y="2109790"/>
                  <a:pt x="4382121" y="2123149"/>
                  <a:pt x="4373774" y="2139557"/>
                </a:cubicBezTo>
                <a:cubicBezTo>
                  <a:pt x="4365425" y="2155966"/>
                  <a:pt x="4361086" y="2173482"/>
                  <a:pt x="4360751" y="2192107"/>
                </a:cubicBezTo>
                <a:cubicBezTo>
                  <a:pt x="4360529" y="2203613"/>
                  <a:pt x="4362919" y="2213685"/>
                  <a:pt x="4367922" y="2222323"/>
                </a:cubicBezTo>
                <a:cubicBezTo>
                  <a:pt x="4372925" y="2230961"/>
                  <a:pt x="4381873" y="2235502"/>
                  <a:pt x="4394764" y="2235946"/>
                </a:cubicBezTo>
                <a:cubicBezTo>
                  <a:pt x="4409509" y="2235511"/>
                  <a:pt x="4423765" y="2227162"/>
                  <a:pt x="4437533" y="2210900"/>
                </a:cubicBezTo>
                <a:cubicBezTo>
                  <a:pt x="4451301" y="2194637"/>
                  <a:pt x="4460942" y="2173070"/>
                  <a:pt x="4466455" y="2146198"/>
                </a:cubicBezTo>
                <a:lnTo>
                  <a:pt x="4477905" y="2086401"/>
                </a:lnTo>
                <a:cubicBezTo>
                  <a:pt x="4475486" y="2085744"/>
                  <a:pt x="4472350" y="2085112"/>
                  <a:pt x="4468499" y="2084506"/>
                </a:cubicBezTo>
                <a:cubicBezTo>
                  <a:pt x="4464648" y="2083900"/>
                  <a:pt x="4459877" y="2083576"/>
                  <a:pt x="4454184" y="2083533"/>
                </a:cubicBezTo>
                <a:close/>
                <a:moveTo>
                  <a:pt x="2642578" y="2083533"/>
                </a:moveTo>
                <a:cubicBezTo>
                  <a:pt x="2628279" y="2083894"/>
                  <a:pt x="2615809" y="2088953"/>
                  <a:pt x="2605168" y="2098707"/>
                </a:cubicBezTo>
                <a:cubicBezTo>
                  <a:pt x="2594528" y="2108462"/>
                  <a:pt x="2586277" y="2120743"/>
                  <a:pt x="2580416" y="2135551"/>
                </a:cubicBezTo>
                <a:cubicBezTo>
                  <a:pt x="2574556" y="2150359"/>
                  <a:pt x="2571647" y="2165523"/>
                  <a:pt x="2571690" y="2181044"/>
                </a:cubicBezTo>
                <a:cubicBezTo>
                  <a:pt x="2571818" y="2197527"/>
                  <a:pt x="2575966" y="2210859"/>
                  <a:pt x="2584136" y="2221042"/>
                </a:cubicBezTo>
                <a:cubicBezTo>
                  <a:pt x="2592305" y="2231225"/>
                  <a:pt x="2603728" y="2236466"/>
                  <a:pt x="2618402" y="2236765"/>
                </a:cubicBezTo>
                <a:cubicBezTo>
                  <a:pt x="2631913" y="2236414"/>
                  <a:pt x="2643953" y="2231381"/>
                  <a:pt x="2654521" y="2221666"/>
                </a:cubicBezTo>
                <a:cubicBezTo>
                  <a:pt x="2665088" y="2211952"/>
                  <a:pt x="2673425" y="2199666"/>
                  <a:pt x="2679531" y="2184807"/>
                </a:cubicBezTo>
                <a:cubicBezTo>
                  <a:pt x="2685637" y="2169949"/>
                  <a:pt x="2688753" y="2154628"/>
                  <a:pt x="2688879" y="2138844"/>
                </a:cubicBezTo>
                <a:cubicBezTo>
                  <a:pt x="2688967" y="2130938"/>
                  <a:pt x="2687607" y="2122759"/>
                  <a:pt x="2684797" y="2114307"/>
                </a:cubicBezTo>
                <a:cubicBezTo>
                  <a:pt x="2681987" y="2105854"/>
                  <a:pt x="2677196" y="2098677"/>
                  <a:pt x="2670425" y="2092774"/>
                </a:cubicBezTo>
                <a:cubicBezTo>
                  <a:pt x="2663655" y="2086871"/>
                  <a:pt x="2654371" y="2083791"/>
                  <a:pt x="2642578" y="2083533"/>
                </a:cubicBezTo>
                <a:close/>
                <a:moveTo>
                  <a:pt x="1758609" y="2083533"/>
                </a:moveTo>
                <a:cubicBezTo>
                  <a:pt x="1741337" y="2083857"/>
                  <a:pt x="1725704" y="2089173"/>
                  <a:pt x="1711710" y="2099481"/>
                </a:cubicBezTo>
                <a:cubicBezTo>
                  <a:pt x="1697717" y="2109790"/>
                  <a:pt x="1686546" y="2123149"/>
                  <a:pt x="1678199" y="2139557"/>
                </a:cubicBezTo>
                <a:cubicBezTo>
                  <a:pt x="1669851" y="2155966"/>
                  <a:pt x="1665510" y="2173482"/>
                  <a:pt x="1665176" y="2192107"/>
                </a:cubicBezTo>
                <a:cubicBezTo>
                  <a:pt x="1664954" y="2203613"/>
                  <a:pt x="1667345" y="2213685"/>
                  <a:pt x="1672348" y="2222323"/>
                </a:cubicBezTo>
                <a:cubicBezTo>
                  <a:pt x="1677351" y="2230961"/>
                  <a:pt x="1686298" y="2235502"/>
                  <a:pt x="1699189" y="2235946"/>
                </a:cubicBezTo>
                <a:cubicBezTo>
                  <a:pt x="1713933" y="2235511"/>
                  <a:pt x="1728190" y="2227162"/>
                  <a:pt x="1741958" y="2210900"/>
                </a:cubicBezTo>
                <a:cubicBezTo>
                  <a:pt x="1755727" y="2194637"/>
                  <a:pt x="1765367" y="2173070"/>
                  <a:pt x="1770881" y="2146198"/>
                </a:cubicBezTo>
                <a:lnTo>
                  <a:pt x="1782330" y="2086401"/>
                </a:lnTo>
                <a:cubicBezTo>
                  <a:pt x="1779911" y="2085744"/>
                  <a:pt x="1776776" y="2085112"/>
                  <a:pt x="1772924" y="2084506"/>
                </a:cubicBezTo>
                <a:cubicBezTo>
                  <a:pt x="1769074" y="2083900"/>
                  <a:pt x="1764302" y="2083576"/>
                  <a:pt x="1758609" y="2083533"/>
                </a:cubicBezTo>
                <a:close/>
                <a:moveTo>
                  <a:pt x="870927" y="2083533"/>
                </a:moveTo>
                <a:cubicBezTo>
                  <a:pt x="856629" y="2083894"/>
                  <a:pt x="844159" y="2088953"/>
                  <a:pt x="833518" y="2098707"/>
                </a:cubicBezTo>
                <a:cubicBezTo>
                  <a:pt x="822877" y="2108462"/>
                  <a:pt x="814627" y="2120743"/>
                  <a:pt x="808766" y="2135551"/>
                </a:cubicBezTo>
                <a:cubicBezTo>
                  <a:pt x="802906" y="2150359"/>
                  <a:pt x="799997" y="2165523"/>
                  <a:pt x="800039" y="2181044"/>
                </a:cubicBezTo>
                <a:cubicBezTo>
                  <a:pt x="800167" y="2197527"/>
                  <a:pt x="804316" y="2210859"/>
                  <a:pt x="812486" y="2221042"/>
                </a:cubicBezTo>
                <a:cubicBezTo>
                  <a:pt x="820655" y="2231225"/>
                  <a:pt x="832077" y="2236466"/>
                  <a:pt x="846752" y="2236765"/>
                </a:cubicBezTo>
                <a:cubicBezTo>
                  <a:pt x="860263" y="2236414"/>
                  <a:pt x="872303" y="2231381"/>
                  <a:pt x="882871" y="2221666"/>
                </a:cubicBezTo>
                <a:cubicBezTo>
                  <a:pt x="893439" y="2211952"/>
                  <a:pt x="901775" y="2199666"/>
                  <a:pt x="907881" y="2184807"/>
                </a:cubicBezTo>
                <a:cubicBezTo>
                  <a:pt x="913987" y="2169949"/>
                  <a:pt x="917103" y="2154628"/>
                  <a:pt x="917229" y="2138844"/>
                </a:cubicBezTo>
                <a:cubicBezTo>
                  <a:pt x="917318" y="2130938"/>
                  <a:pt x="915957" y="2122759"/>
                  <a:pt x="913147" y="2114307"/>
                </a:cubicBezTo>
                <a:cubicBezTo>
                  <a:pt x="910337" y="2105854"/>
                  <a:pt x="905546" y="2098677"/>
                  <a:pt x="898776" y="2092774"/>
                </a:cubicBezTo>
                <a:cubicBezTo>
                  <a:pt x="892004" y="2086871"/>
                  <a:pt x="882722" y="2083791"/>
                  <a:pt x="870927" y="2083533"/>
                </a:cubicBezTo>
                <a:close/>
                <a:moveTo>
                  <a:pt x="328002" y="2083533"/>
                </a:moveTo>
                <a:cubicBezTo>
                  <a:pt x="313704" y="2083894"/>
                  <a:pt x="301234" y="2088953"/>
                  <a:pt x="290593" y="2098707"/>
                </a:cubicBezTo>
                <a:cubicBezTo>
                  <a:pt x="279952" y="2108462"/>
                  <a:pt x="271702" y="2120743"/>
                  <a:pt x="265841" y="2135551"/>
                </a:cubicBezTo>
                <a:cubicBezTo>
                  <a:pt x="259981" y="2150359"/>
                  <a:pt x="257072" y="2165523"/>
                  <a:pt x="257114" y="2181044"/>
                </a:cubicBezTo>
                <a:cubicBezTo>
                  <a:pt x="257242" y="2197527"/>
                  <a:pt x="261391" y="2210859"/>
                  <a:pt x="269561" y="2221042"/>
                </a:cubicBezTo>
                <a:cubicBezTo>
                  <a:pt x="277730" y="2231225"/>
                  <a:pt x="289152" y="2236466"/>
                  <a:pt x="303827" y="2236765"/>
                </a:cubicBezTo>
                <a:cubicBezTo>
                  <a:pt x="317338" y="2236414"/>
                  <a:pt x="329378" y="2231381"/>
                  <a:pt x="339946" y="2221666"/>
                </a:cubicBezTo>
                <a:cubicBezTo>
                  <a:pt x="350513" y="2211952"/>
                  <a:pt x="358850" y="2199666"/>
                  <a:pt x="364956" y="2184807"/>
                </a:cubicBezTo>
                <a:cubicBezTo>
                  <a:pt x="371061" y="2169949"/>
                  <a:pt x="374178" y="2154628"/>
                  <a:pt x="374304" y="2138844"/>
                </a:cubicBezTo>
                <a:cubicBezTo>
                  <a:pt x="374393" y="2130938"/>
                  <a:pt x="373032" y="2122759"/>
                  <a:pt x="370222" y="2114307"/>
                </a:cubicBezTo>
                <a:cubicBezTo>
                  <a:pt x="367412" y="2105854"/>
                  <a:pt x="362621" y="2098677"/>
                  <a:pt x="355850" y="2092774"/>
                </a:cubicBezTo>
                <a:cubicBezTo>
                  <a:pt x="349079" y="2086871"/>
                  <a:pt x="339797" y="2083791"/>
                  <a:pt x="328002" y="2083533"/>
                </a:cubicBezTo>
                <a:close/>
                <a:moveTo>
                  <a:pt x="4139642" y="2061057"/>
                </a:moveTo>
                <a:lnTo>
                  <a:pt x="4173623" y="2061057"/>
                </a:lnTo>
                <a:lnTo>
                  <a:pt x="4152734" y="2171643"/>
                </a:lnTo>
                <a:cubicBezTo>
                  <a:pt x="4151506" y="2177155"/>
                  <a:pt x="4150584" y="2182309"/>
                  <a:pt x="4149970" y="2187104"/>
                </a:cubicBezTo>
                <a:cubicBezTo>
                  <a:pt x="4149356" y="2191900"/>
                  <a:pt x="4149048" y="2196439"/>
                  <a:pt x="4149048" y="2200722"/>
                </a:cubicBezTo>
                <a:cubicBezTo>
                  <a:pt x="4148920" y="2211115"/>
                  <a:pt x="4151327" y="2219409"/>
                  <a:pt x="4156267" y="2225604"/>
                </a:cubicBezTo>
                <a:cubicBezTo>
                  <a:pt x="4161208" y="2231799"/>
                  <a:pt x="4169451" y="2234973"/>
                  <a:pt x="4180995" y="2235127"/>
                </a:cubicBezTo>
                <a:cubicBezTo>
                  <a:pt x="4193914" y="2234845"/>
                  <a:pt x="4206680" y="2228241"/>
                  <a:pt x="4219291" y="2215314"/>
                </a:cubicBezTo>
                <a:cubicBezTo>
                  <a:pt x="4231902" y="2202386"/>
                  <a:pt x="4240571" y="2184826"/>
                  <a:pt x="4245299" y="2162632"/>
                </a:cubicBezTo>
                <a:lnTo>
                  <a:pt x="4264549" y="2061057"/>
                </a:lnTo>
                <a:lnTo>
                  <a:pt x="4298544" y="2061057"/>
                </a:lnTo>
                <a:lnTo>
                  <a:pt x="4271921" y="2201505"/>
                </a:lnTo>
                <a:cubicBezTo>
                  <a:pt x="4267893" y="2223617"/>
                  <a:pt x="4264890" y="2242862"/>
                  <a:pt x="4262910" y="2259241"/>
                </a:cubicBezTo>
                <a:lnTo>
                  <a:pt x="4232192" y="2259241"/>
                </a:lnTo>
                <a:lnTo>
                  <a:pt x="4237516" y="2222020"/>
                </a:lnTo>
                <a:lnTo>
                  <a:pt x="4236697" y="2222020"/>
                </a:lnTo>
                <a:cubicBezTo>
                  <a:pt x="4227712" y="2235038"/>
                  <a:pt x="4217114" y="2245215"/>
                  <a:pt x="4204904" y="2252551"/>
                </a:cubicBezTo>
                <a:cubicBezTo>
                  <a:pt x="4192694" y="2259887"/>
                  <a:pt x="4179946" y="2263619"/>
                  <a:pt x="4166660" y="2263746"/>
                </a:cubicBezTo>
                <a:cubicBezTo>
                  <a:pt x="4153390" y="2264173"/>
                  <a:pt x="4141556" y="2260253"/>
                  <a:pt x="4131160" y="2251985"/>
                </a:cubicBezTo>
                <a:cubicBezTo>
                  <a:pt x="4120762" y="2243718"/>
                  <a:pt x="4115274" y="2228542"/>
                  <a:pt x="4114695" y="2206457"/>
                </a:cubicBezTo>
                <a:cubicBezTo>
                  <a:pt x="4114695" y="2201772"/>
                  <a:pt x="4115002" y="2196704"/>
                  <a:pt x="4115615" y="2191251"/>
                </a:cubicBezTo>
                <a:cubicBezTo>
                  <a:pt x="4116229" y="2185799"/>
                  <a:pt x="4117149" y="2179809"/>
                  <a:pt x="4118376" y="2173281"/>
                </a:cubicBezTo>
                <a:close/>
                <a:moveTo>
                  <a:pt x="3196667" y="2061057"/>
                </a:moveTo>
                <a:lnTo>
                  <a:pt x="3230648" y="2061057"/>
                </a:lnTo>
                <a:lnTo>
                  <a:pt x="3209759" y="2171643"/>
                </a:lnTo>
                <a:cubicBezTo>
                  <a:pt x="3208531" y="2177155"/>
                  <a:pt x="3207609" y="2182309"/>
                  <a:pt x="3206995" y="2187104"/>
                </a:cubicBezTo>
                <a:cubicBezTo>
                  <a:pt x="3206381" y="2191900"/>
                  <a:pt x="3206073" y="2196439"/>
                  <a:pt x="3206073" y="2200722"/>
                </a:cubicBezTo>
                <a:cubicBezTo>
                  <a:pt x="3205946" y="2211115"/>
                  <a:pt x="3208352" y="2219409"/>
                  <a:pt x="3213292" y="2225604"/>
                </a:cubicBezTo>
                <a:cubicBezTo>
                  <a:pt x="3218233" y="2231799"/>
                  <a:pt x="3226476" y="2234973"/>
                  <a:pt x="3238021" y="2235127"/>
                </a:cubicBezTo>
                <a:cubicBezTo>
                  <a:pt x="3250939" y="2234845"/>
                  <a:pt x="3263704" y="2228241"/>
                  <a:pt x="3276315" y="2215314"/>
                </a:cubicBezTo>
                <a:cubicBezTo>
                  <a:pt x="3288927" y="2202386"/>
                  <a:pt x="3297597" y="2184826"/>
                  <a:pt x="3302324" y="2162632"/>
                </a:cubicBezTo>
                <a:lnTo>
                  <a:pt x="3321574" y="2061057"/>
                </a:lnTo>
                <a:lnTo>
                  <a:pt x="3355568" y="2061057"/>
                </a:lnTo>
                <a:lnTo>
                  <a:pt x="3328946" y="2201505"/>
                </a:lnTo>
                <a:cubicBezTo>
                  <a:pt x="3324919" y="2223617"/>
                  <a:pt x="3321915" y="2242862"/>
                  <a:pt x="3319936" y="2259241"/>
                </a:cubicBezTo>
                <a:lnTo>
                  <a:pt x="3289217" y="2259241"/>
                </a:lnTo>
                <a:lnTo>
                  <a:pt x="3294542" y="2222020"/>
                </a:lnTo>
                <a:lnTo>
                  <a:pt x="3293722" y="2222020"/>
                </a:lnTo>
                <a:cubicBezTo>
                  <a:pt x="3284737" y="2235038"/>
                  <a:pt x="3274140" y="2245215"/>
                  <a:pt x="3261930" y="2252551"/>
                </a:cubicBezTo>
                <a:cubicBezTo>
                  <a:pt x="3249719" y="2259887"/>
                  <a:pt x="3236971" y="2263619"/>
                  <a:pt x="3223685" y="2263746"/>
                </a:cubicBezTo>
                <a:cubicBezTo>
                  <a:pt x="3210416" y="2264173"/>
                  <a:pt x="3198582" y="2260253"/>
                  <a:pt x="3188184" y="2251985"/>
                </a:cubicBezTo>
                <a:cubicBezTo>
                  <a:pt x="3177787" y="2243718"/>
                  <a:pt x="3172299" y="2228542"/>
                  <a:pt x="3171720" y="2206457"/>
                </a:cubicBezTo>
                <a:cubicBezTo>
                  <a:pt x="3171720" y="2201772"/>
                  <a:pt x="3172027" y="2196704"/>
                  <a:pt x="3172641" y="2191251"/>
                </a:cubicBezTo>
                <a:cubicBezTo>
                  <a:pt x="3173254" y="2185799"/>
                  <a:pt x="3174174" y="2179809"/>
                  <a:pt x="3175401" y="2173281"/>
                </a:cubicBezTo>
                <a:close/>
                <a:moveTo>
                  <a:pt x="2995650" y="2061057"/>
                </a:moveTo>
                <a:lnTo>
                  <a:pt x="3032503" y="2061057"/>
                </a:lnTo>
                <a:lnTo>
                  <a:pt x="3051748" y="2104461"/>
                </a:lnTo>
                <a:cubicBezTo>
                  <a:pt x="3054393" y="2110765"/>
                  <a:pt x="3056782" y="2116481"/>
                  <a:pt x="3058914" y="2121608"/>
                </a:cubicBezTo>
                <a:cubicBezTo>
                  <a:pt x="3061047" y="2126735"/>
                  <a:pt x="3063026" y="2131529"/>
                  <a:pt x="3064852" y="2135990"/>
                </a:cubicBezTo>
                <a:lnTo>
                  <a:pt x="3066080" y="2135990"/>
                </a:lnTo>
                <a:cubicBezTo>
                  <a:pt x="3069774" y="2130676"/>
                  <a:pt x="3073135" y="2125848"/>
                  <a:pt x="3076163" y="2121506"/>
                </a:cubicBezTo>
                <a:cubicBezTo>
                  <a:pt x="3079192" y="2117163"/>
                  <a:pt x="3083065" y="2112028"/>
                  <a:pt x="3087782" y="2106099"/>
                </a:cubicBezTo>
                <a:lnTo>
                  <a:pt x="3124226" y="2061057"/>
                </a:lnTo>
                <a:lnTo>
                  <a:pt x="3163535" y="2061057"/>
                </a:lnTo>
                <a:lnTo>
                  <a:pt x="3080002" y="2157692"/>
                </a:lnTo>
                <a:lnTo>
                  <a:pt x="3126682" y="2259241"/>
                </a:lnTo>
                <a:lnTo>
                  <a:pt x="3089830" y="2259241"/>
                </a:lnTo>
                <a:lnTo>
                  <a:pt x="3069765" y="2214608"/>
                </a:lnTo>
                <a:cubicBezTo>
                  <a:pt x="3066609" y="2207485"/>
                  <a:pt x="3064016" y="2201360"/>
                  <a:pt x="3061985" y="2196234"/>
                </a:cubicBezTo>
                <a:cubicBezTo>
                  <a:pt x="3059955" y="2191107"/>
                  <a:pt x="3057771" y="2185493"/>
                  <a:pt x="3055434" y="2179394"/>
                </a:cubicBezTo>
                <a:lnTo>
                  <a:pt x="3054615" y="2179394"/>
                </a:lnTo>
                <a:cubicBezTo>
                  <a:pt x="3051612" y="2184035"/>
                  <a:pt x="3048507" y="2188778"/>
                  <a:pt x="3045299" y="2193623"/>
                </a:cubicBezTo>
                <a:cubicBezTo>
                  <a:pt x="3042092" y="2198469"/>
                  <a:pt x="3038372" y="2203826"/>
                  <a:pt x="3034141" y="2209695"/>
                </a:cubicBezTo>
                <a:lnTo>
                  <a:pt x="2994013" y="2259241"/>
                </a:lnTo>
                <a:lnTo>
                  <a:pt x="2954703" y="2259241"/>
                </a:lnTo>
                <a:lnTo>
                  <a:pt x="3041512" y="2157283"/>
                </a:lnTo>
                <a:close/>
                <a:moveTo>
                  <a:pt x="2876775" y="2056962"/>
                </a:moveTo>
                <a:cubicBezTo>
                  <a:pt x="2886179" y="2057115"/>
                  <a:pt x="2894609" y="2058137"/>
                  <a:pt x="2902067" y="2060030"/>
                </a:cubicBezTo>
                <a:cubicBezTo>
                  <a:pt x="2909524" y="2061922"/>
                  <a:pt x="2914883" y="2063767"/>
                  <a:pt x="2918142" y="2065563"/>
                </a:cubicBezTo>
                <a:lnTo>
                  <a:pt x="2908313" y="2092547"/>
                </a:lnTo>
                <a:cubicBezTo>
                  <a:pt x="2904430" y="2090626"/>
                  <a:pt x="2899703" y="2088936"/>
                  <a:pt x="2894131" y="2087476"/>
                </a:cubicBezTo>
                <a:cubicBezTo>
                  <a:pt x="2888559" y="2086016"/>
                  <a:pt x="2882091" y="2085248"/>
                  <a:pt x="2874727" y="2085171"/>
                </a:cubicBezTo>
                <a:cubicBezTo>
                  <a:pt x="2857445" y="2085510"/>
                  <a:pt x="2842543" y="2090477"/>
                  <a:pt x="2830023" y="2100073"/>
                </a:cubicBezTo>
                <a:cubicBezTo>
                  <a:pt x="2817503" y="2109668"/>
                  <a:pt x="2807851" y="2121859"/>
                  <a:pt x="2801064" y="2136644"/>
                </a:cubicBezTo>
                <a:cubicBezTo>
                  <a:pt x="2794279" y="2151429"/>
                  <a:pt x="2790845" y="2166775"/>
                  <a:pt x="2790765" y="2182683"/>
                </a:cubicBezTo>
                <a:cubicBezTo>
                  <a:pt x="2790790" y="2198867"/>
                  <a:pt x="2794937" y="2211671"/>
                  <a:pt x="2803205" y="2221094"/>
                </a:cubicBezTo>
                <a:cubicBezTo>
                  <a:pt x="2811473" y="2230517"/>
                  <a:pt x="2823710" y="2235332"/>
                  <a:pt x="2839914" y="2235536"/>
                </a:cubicBezTo>
                <a:cubicBezTo>
                  <a:pt x="2849965" y="2235383"/>
                  <a:pt x="2858839" y="2234154"/>
                  <a:pt x="2866536" y="2231849"/>
                </a:cubicBezTo>
                <a:cubicBezTo>
                  <a:pt x="2874233" y="2229544"/>
                  <a:pt x="2880649" y="2227086"/>
                  <a:pt x="2885786" y="2224474"/>
                </a:cubicBezTo>
                <a:lnTo>
                  <a:pt x="2889063" y="2251480"/>
                </a:lnTo>
                <a:cubicBezTo>
                  <a:pt x="2883857" y="2254121"/>
                  <a:pt x="2876349" y="2256710"/>
                  <a:pt x="2866536" y="2259248"/>
                </a:cubicBezTo>
                <a:cubicBezTo>
                  <a:pt x="2856723" y="2261786"/>
                  <a:pt x="2845118" y="2263149"/>
                  <a:pt x="2831722" y="2263336"/>
                </a:cubicBezTo>
                <a:cubicBezTo>
                  <a:pt x="2806158" y="2262784"/>
                  <a:pt x="2787072" y="2255300"/>
                  <a:pt x="2774464" y="2240884"/>
                </a:cubicBezTo>
                <a:cubicBezTo>
                  <a:pt x="2761856" y="2226467"/>
                  <a:pt x="2755565" y="2208433"/>
                  <a:pt x="2755592" y="2186781"/>
                </a:cubicBezTo>
                <a:cubicBezTo>
                  <a:pt x="2755769" y="2163896"/>
                  <a:pt x="2760962" y="2142661"/>
                  <a:pt x="2771173" y="2123078"/>
                </a:cubicBezTo>
                <a:cubicBezTo>
                  <a:pt x="2781384" y="2103495"/>
                  <a:pt x="2795554" y="2087667"/>
                  <a:pt x="2813684" y="2075596"/>
                </a:cubicBezTo>
                <a:cubicBezTo>
                  <a:pt x="2831813" y="2063524"/>
                  <a:pt x="2852844" y="2057312"/>
                  <a:pt x="2876775" y="2056962"/>
                </a:cubicBezTo>
                <a:close/>
                <a:moveTo>
                  <a:pt x="1962376" y="2056962"/>
                </a:moveTo>
                <a:cubicBezTo>
                  <a:pt x="1971778" y="2057115"/>
                  <a:pt x="1980209" y="2058137"/>
                  <a:pt x="1987666" y="2060030"/>
                </a:cubicBezTo>
                <a:cubicBezTo>
                  <a:pt x="1995124" y="2061922"/>
                  <a:pt x="2000483" y="2063767"/>
                  <a:pt x="2003742" y="2065563"/>
                </a:cubicBezTo>
                <a:lnTo>
                  <a:pt x="1993912" y="2092547"/>
                </a:lnTo>
                <a:cubicBezTo>
                  <a:pt x="1990031" y="2090626"/>
                  <a:pt x="1985303" y="2088936"/>
                  <a:pt x="1979731" y="2087476"/>
                </a:cubicBezTo>
                <a:cubicBezTo>
                  <a:pt x="1974160" y="2086016"/>
                  <a:pt x="1967691" y="2085248"/>
                  <a:pt x="1960328" y="2085171"/>
                </a:cubicBezTo>
                <a:cubicBezTo>
                  <a:pt x="1943044" y="2085510"/>
                  <a:pt x="1928143" y="2090477"/>
                  <a:pt x="1915623" y="2100073"/>
                </a:cubicBezTo>
                <a:cubicBezTo>
                  <a:pt x="1903103" y="2109668"/>
                  <a:pt x="1893450" y="2121859"/>
                  <a:pt x="1886665" y="2136644"/>
                </a:cubicBezTo>
                <a:cubicBezTo>
                  <a:pt x="1879879" y="2151429"/>
                  <a:pt x="1876446" y="2166775"/>
                  <a:pt x="1876364" y="2182683"/>
                </a:cubicBezTo>
                <a:cubicBezTo>
                  <a:pt x="1876390" y="2198867"/>
                  <a:pt x="1880537" y="2211671"/>
                  <a:pt x="1888806" y="2221094"/>
                </a:cubicBezTo>
                <a:cubicBezTo>
                  <a:pt x="1897074" y="2230517"/>
                  <a:pt x="1909310" y="2235332"/>
                  <a:pt x="1925513" y="2235536"/>
                </a:cubicBezTo>
                <a:cubicBezTo>
                  <a:pt x="1935565" y="2235383"/>
                  <a:pt x="1944440" y="2234154"/>
                  <a:pt x="1952136" y="2231849"/>
                </a:cubicBezTo>
                <a:cubicBezTo>
                  <a:pt x="1959833" y="2229544"/>
                  <a:pt x="1966250" y="2227086"/>
                  <a:pt x="1971386" y="2224474"/>
                </a:cubicBezTo>
                <a:lnTo>
                  <a:pt x="1974662" y="2251480"/>
                </a:lnTo>
                <a:cubicBezTo>
                  <a:pt x="1969457" y="2254121"/>
                  <a:pt x="1961949" y="2256710"/>
                  <a:pt x="1952136" y="2259248"/>
                </a:cubicBezTo>
                <a:cubicBezTo>
                  <a:pt x="1942323" y="2261786"/>
                  <a:pt x="1930719" y="2263149"/>
                  <a:pt x="1917322" y="2263336"/>
                </a:cubicBezTo>
                <a:cubicBezTo>
                  <a:pt x="1891758" y="2262784"/>
                  <a:pt x="1872672" y="2255300"/>
                  <a:pt x="1860064" y="2240884"/>
                </a:cubicBezTo>
                <a:cubicBezTo>
                  <a:pt x="1847456" y="2226467"/>
                  <a:pt x="1841166" y="2208433"/>
                  <a:pt x="1841192" y="2186781"/>
                </a:cubicBezTo>
                <a:cubicBezTo>
                  <a:pt x="1841368" y="2163896"/>
                  <a:pt x="1846562" y="2142661"/>
                  <a:pt x="1856773" y="2123078"/>
                </a:cubicBezTo>
                <a:cubicBezTo>
                  <a:pt x="1866984" y="2103495"/>
                  <a:pt x="1881154" y="2087667"/>
                  <a:pt x="1899284" y="2075596"/>
                </a:cubicBezTo>
                <a:cubicBezTo>
                  <a:pt x="1917413" y="2063524"/>
                  <a:pt x="1938443" y="2057312"/>
                  <a:pt x="1962376" y="2056962"/>
                </a:cubicBezTo>
                <a:close/>
                <a:moveTo>
                  <a:pt x="1590900" y="2056962"/>
                </a:moveTo>
                <a:cubicBezTo>
                  <a:pt x="1600304" y="2057115"/>
                  <a:pt x="1608734" y="2058137"/>
                  <a:pt x="1616191" y="2060030"/>
                </a:cubicBezTo>
                <a:cubicBezTo>
                  <a:pt x="1623649" y="2061922"/>
                  <a:pt x="1629008" y="2063767"/>
                  <a:pt x="1632267" y="2065563"/>
                </a:cubicBezTo>
                <a:lnTo>
                  <a:pt x="1622437" y="2092547"/>
                </a:lnTo>
                <a:cubicBezTo>
                  <a:pt x="1618555" y="2090626"/>
                  <a:pt x="1613828" y="2088936"/>
                  <a:pt x="1608256" y="2087476"/>
                </a:cubicBezTo>
                <a:cubicBezTo>
                  <a:pt x="1602684" y="2086016"/>
                  <a:pt x="1596216" y="2085248"/>
                  <a:pt x="1588852" y="2085171"/>
                </a:cubicBezTo>
                <a:cubicBezTo>
                  <a:pt x="1571569" y="2085510"/>
                  <a:pt x="1556668" y="2090477"/>
                  <a:pt x="1544148" y="2100073"/>
                </a:cubicBezTo>
                <a:cubicBezTo>
                  <a:pt x="1531628" y="2109668"/>
                  <a:pt x="1521976" y="2121859"/>
                  <a:pt x="1515189" y="2136644"/>
                </a:cubicBezTo>
                <a:cubicBezTo>
                  <a:pt x="1508404" y="2151429"/>
                  <a:pt x="1504970" y="2166775"/>
                  <a:pt x="1504890" y="2182683"/>
                </a:cubicBezTo>
                <a:cubicBezTo>
                  <a:pt x="1504915" y="2198867"/>
                  <a:pt x="1509062" y="2211671"/>
                  <a:pt x="1517330" y="2221094"/>
                </a:cubicBezTo>
                <a:cubicBezTo>
                  <a:pt x="1525599" y="2230517"/>
                  <a:pt x="1537835" y="2235332"/>
                  <a:pt x="1554039" y="2235536"/>
                </a:cubicBezTo>
                <a:cubicBezTo>
                  <a:pt x="1564090" y="2235383"/>
                  <a:pt x="1572964" y="2234154"/>
                  <a:pt x="1580661" y="2231849"/>
                </a:cubicBezTo>
                <a:cubicBezTo>
                  <a:pt x="1588358" y="2229544"/>
                  <a:pt x="1594774" y="2227086"/>
                  <a:pt x="1599911" y="2224474"/>
                </a:cubicBezTo>
                <a:lnTo>
                  <a:pt x="1603187" y="2251480"/>
                </a:lnTo>
                <a:cubicBezTo>
                  <a:pt x="1597983" y="2254121"/>
                  <a:pt x="1590474" y="2256710"/>
                  <a:pt x="1580661" y="2259248"/>
                </a:cubicBezTo>
                <a:cubicBezTo>
                  <a:pt x="1570848" y="2261786"/>
                  <a:pt x="1559243" y="2263149"/>
                  <a:pt x="1545847" y="2263336"/>
                </a:cubicBezTo>
                <a:cubicBezTo>
                  <a:pt x="1520283" y="2262784"/>
                  <a:pt x="1501197" y="2255300"/>
                  <a:pt x="1488589" y="2240884"/>
                </a:cubicBezTo>
                <a:cubicBezTo>
                  <a:pt x="1475981" y="2226467"/>
                  <a:pt x="1469690" y="2208433"/>
                  <a:pt x="1469717" y="2186781"/>
                </a:cubicBezTo>
                <a:cubicBezTo>
                  <a:pt x="1469894" y="2163896"/>
                  <a:pt x="1475087" y="2142661"/>
                  <a:pt x="1485298" y="2123078"/>
                </a:cubicBezTo>
                <a:cubicBezTo>
                  <a:pt x="1495509" y="2103495"/>
                  <a:pt x="1509679" y="2087667"/>
                  <a:pt x="1527809" y="2075596"/>
                </a:cubicBezTo>
                <a:cubicBezTo>
                  <a:pt x="1545938" y="2063524"/>
                  <a:pt x="1566969" y="2057312"/>
                  <a:pt x="1590900" y="2056962"/>
                </a:cubicBezTo>
                <a:close/>
                <a:moveTo>
                  <a:pt x="4669469" y="2056552"/>
                </a:moveTo>
                <a:cubicBezTo>
                  <a:pt x="4681954" y="2056244"/>
                  <a:pt x="4693310" y="2060233"/>
                  <a:pt x="4703536" y="2068517"/>
                </a:cubicBezTo>
                <a:cubicBezTo>
                  <a:pt x="4713763" y="2076801"/>
                  <a:pt x="4719183" y="2091226"/>
                  <a:pt x="4719796" y="2111793"/>
                </a:cubicBezTo>
                <a:cubicBezTo>
                  <a:pt x="4719770" y="2116222"/>
                  <a:pt x="4719412" y="2121291"/>
                  <a:pt x="4718723" y="2126999"/>
                </a:cubicBezTo>
                <a:cubicBezTo>
                  <a:pt x="4718032" y="2132707"/>
                  <a:pt x="4717163" y="2138288"/>
                  <a:pt x="4716115" y="2143740"/>
                </a:cubicBezTo>
                <a:lnTo>
                  <a:pt x="4694030" y="2259241"/>
                </a:lnTo>
                <a:lnTo>
                  <a:pt x="4660049" y="2259241"/>
                </a:lnTo>
                <a:lnTo>
                  <a:pt x="4681757" y="2144969"/>
                </a:lnTo>
                <a:cubicBezTo>
                  <a:pt x="4682593" y="2141018"/>
                  <a:pt x="4683276" y="2136837"/>
                  <a:pt x="4683805" y="2132426"/>
                </a:cubicBezTo>
                <a:cubicBezTo>
                  <a:pt x="4684334" y="2128014"/>
                  <a:pt x="4684607" y="2123731"/>
                  <a:pt x="4684624" y="2119575"/>
                </a:cubicBezTo>
                <a:cubicBezTo>
                  <a:pt x="4684786" y="2109345"/>
                  <a:pt x="4682516" y="2101034"/>
                  <a:pt x="4677815" y="2094643"/>
                </a:cubicBezTo>
                <a:cubicBezTo>
                  <a:pt x="4673113" y="2088251"/>
                  <a:pt x="4665007" y="2084958"/>
                  <a:pt x="4653496" y="2084762"/>
                </a:cubicBezTo>
                <a:cubicBezTo>
                  <a:pt x="4645221" y="2084817"/>
                  <a:pt x="4636468" y="2087937"/>
                  <a:pt x="4627238" y="2094121"/>
                </a:cubicBezTo>
                <a:cubicBezTo>
                  <a:pt x="4618007" y="2100305"/>
                  <a:pt x="4609618" y="2109220"/>
                  <a:pt x="4602072" y="2120865"/>
                </a:cubicBezTo>
                <a:cubicBezTo>
                  <a:pt x="4594525" y="2132510"/>
                  <a:pt x="4589139" y="2146552"/>
                  <a:pt x="4585916" y="2162990"/>
                </a:cubicBezTo>
                <a:lnTo>
                  <a:pt x="4567895" y="2259241"/>
                </a:lnTo>
                <a:lnTo>
                  <a:pt x="4533900" y="2259241"/>
                </a:lnTo>
                <a:lnTo>
                  <a:pt x="4560522" y="2118793"/>
                </a:lnTo>
                <a:cubicBezTo>
                  <a:pt x="4562732" y="2107737"/>
                  <a:pt x="4564559" y="2097398"/>
                  <a:pt x="4566000" y="2087775"/>
                </a:cubicBezTo>
                <a:cubicBezTo>
                  <a:pt x="4567443" y="2078153"/>
                  <a:pt x="4568757" y="2069247"/>
                  <a:pt x="4569943" y="2061057"/>
                </a:cubicBezTo>
                <a:lnTo>
                  <a:pt x="4600251" y="2061057"/>
                </a:lnTo>
                <a:lnTo>
                  <a:pt x="4595336" y="2099916"/>
                </a:lnTo>
                <a:lnTo>
                  <a:pt x="4596156" y="2099916"/>
                </a:lnTo>
                <a:cubicBezTo>
                  <a:pt x="4605098" y="2085934"/>
                  <a:pt x="4615883" y="2075228"/>
                  <a:pt x="4628512" y="2067798"/>
                </a:cubicBezTo>
                <a:cubicBezTo>
                  <a:pt x="4641140" y="2060368"/>
                  <a:pt x="4654793" y="2056620"/>
                  <a:pt x="4669469" y="2056552"/>
                </a:cubicBezTo>
                <a:close/>
                <a:moveTo>
                  <a:pt x="4462775" y="2056552"/>
                </a:moveTo>
                <a:cubicBezTo>
                  <a:pt x="4472377" y="2056594"/>
                  <a:pt x="4481906" y="2057327"/>
                  <a:pt x="4491363" y="2058751"/>
                </a:cubicBezTo>
                <a:cubicBezTo>
                  <a:pt x="4500820" y="2060175"/>
                  <a:pt x="4509025" y="2062036"/>
                  <a:pt x="4515980" y="2064333"/>
                </a:cubicBezTo>
                <a:lnTo>
                  <a:pt x="4495911" y="2167520"/>
                </a:lnTo>
                <a:cubicBezTo>
                  <a:pt x="4492634" y="2185007"/>
                  <a:pt x="4490280" y="2201830"/>
                  <a:pt x="4488846" y="2217987"/>
                </a:cubicBezTo>
                <a:cubicBezTo>
                  <a:pt x="4487413" y="2234144"/>
                  <a:pt x="4486901" y="2247895"/>
                  <a:pt x="4487310" y="2259241"/>
                </a:cubicBezTo>
                <a:lnTo>
                  <a:pt x="4455824" y="2259241"/>
                </a:lnTo>
                <a:cubicBezTo>
                  <a:pt x="4455858" y="2253190"/>
                  <a:pt x="4456301" y="2245734"/>
                  <a:pt x="4457152" y="2236873"/>
                </a:cubicBezTo>
                <a:cubicBezTo>
                  <a:pt x="4458004" y="2228012"/>
                  <a:pt x="4459061" y="2218416"/>
                  <a:pt x="4460322" y="2208086"/>
                </a:cubicBezTo>
                <a:lnTo>
                  <a:pt x="4459504" y="2208086"/>
                </a:lnTo>
                <a:cubicBezTo>
                  <a:pt x="4448563" y="2228317"/>
                  <a:pt x="4436544" y="2242712"/>
                  <a:pt x="4423448" y="2251269"/>
                </a:cubicBezTo>
                <a:cubicBezTo>
                  <a:pt x="4410353" y="2259827"/>
                  <a:pt x="4396694" y="2263986"/>
                  <a:pt x="4382470" y="2263746"/>
                </a:cubicBezTo>
                <a:cubicBezTo>
                  <a:pt x="4364872" y="2263373"/>
                  <a:pt x="4351039" y="2257169"/>
                  <a:pt x="4340972" y="2245134"/>
                </a:cubicBezTo>
                <a:cubicBezTo>
                  <a:pt x="4330905" y="2233099"/>
                  <a:pt x="4325774" y="2217472"/>
                  <a:pt x="4325579" y="2198252"/>
                </a:cubicBezTo>
                <a:cubicBezTo>
                  <a:pt x="4325672" y="2174834"/>
                  <a:pt x="4331124" y="2152391"/>
                  <a:pt x="4341937" y="2130923"/>
                </a:cubicBezTo>
                <a:cubicBezTo>
                  <a:pt x="4352749" y="2109456"/>
                  <a:pt x="4368364" y="2091813"/>
                  <a:pt x="4388782" y="2077993"/>
                </a:cubicBezTo>
                <a:cubicBezTo>
                  <a:pt x="4409201" y="2064174"/>
                  <a:pt x="4433865" y="2057027"/>
                  <a:pt x="4462775" y="2056552"/>
                </a:cubicBezTo>
                <a:close/>
                <a:moveTo>
                  <a:pt x="4013936" y="2056552"/>
                </a:moveTo>
                <a:cubicBezTo>
                  <a:pt x="4027332" y="2056688"/>
                  <a:pt x="4039449" y="2058051"/>
                  <a:pt x="4050286" y="2060640"/>
                </a:cubicBezTo>
                <a:cubicBezTo>
                  <a:pt x="4061122" y="2063229"/>
                  <a:pt x="4070168" y="2066227"/>
                  <a:pt x="4077420" y="2069634"/>
                </a:cubicBezTo>
                <a:lnTo>
                  <a:pt x="4026223" y="2340336"/>
                </a:lnTo>
                <a:lnTo>
                  <a:pt x="3992638" y="2340336"/>
                </a:lnTo>
                <a:lnTo>
                  <a:pt x="4016393" y="2223245"/>
                </a:lnTo>
                <a:lnTo>
                  <a:pt x="4015574" y="2223245"/>
                </a:lnTo>
                <a:cubicBezTo>
                  <a:pt x="4007101" y="2236391"/>
                  <a:pt x="3996708" y="2246416"/>
                  <a:pt x="3984395" y="2253317"/>
                </a:cubicBezTo>
                <a:cubicBezTo>
                  <a:pt x="3972083" y="2260219"/>
                  <a:pt x="3959539" y="2263695"/>
                  <a:pt x="3946766" y="2263746"/>
                </a:cubicBezTo>
                <a:cubicBezTo>
                  <a:pt x="3927118" y="2263177"/>
                  <a:pt x="3912385" y="2256034"/>
                  <a:pt x="3902566" y="2242317"/>
                </a:cubicBezTo>
                <a:cubicBezTo>
                  <a:pt x="3892747" y="2228601"/>
                  <a:pt x="3887837" y="2211728"/>
                  <a:pt x="3887838" y="2191697"/>
                </a:cubicBezTo>
                <a:cubicBezTo>
                  <a:pt x="3887969" y="2169262"/>
                  <a:pt x="3893163" y="2147811"/>
                  <a:pt x="3903419" y="2127342"/>
                </a:cubicBezTo>
                <a:cubicBezTo>
                  <a:pt x="3913675" y="2106874"/>
                  <a:pt x="3928210" y="2090070"/>
                  <a:pt x="3947022" y="2076931"/>
                </a:cubicBezTo>
                <a:cubicBezTo>
                  <a:pt x="3965834" y="2063792"/>
                  <a:pt x="3988139" y="2056999"/>
                  <a:pt x="4013936" y="2056552"/>
                </a:cubicBezTo>
                <a:close/>
                <a:moveTo>
                  <a:pt x="3728186" y="2056552"/>
                </a:moveTo>
                <a:cubicBezTo>
                  <a:pt x="3739893" y="2056671"/>
                  <a:pt x="3751395" y="2058068"/>
                  <a:pt x="3762693" y="2060742"/>
                </a:cubicBezTo>
                <a:cubicBezTo>
                  <a:pt x="3773990" y="2063417"/>
                  <a:pt x="3783649" y="2066653"/>
                  <a:pt x="3791670" y="2070452"/>
                </a:cubicBezTo>
                <a:lnTo>
                  <a:pt x="3761362" y="2234304"/>
                </a:lnTo>
                <a:cubicBezTo>
                  <a:pt x="3757412" y="2255152"/>
                  <a:pt x="3752309" y="2272912"/>
                  <a:pt x="3746054" y="2287584"/>
                </a:cubicBezTo>
                <a:cubicBezTo>
                  <a:pt x="3739800" y="2302256"/>
                  <a:pt x="3731523" y="2313983"/>
                  <a:pt x="3721223" y="2322766"/>
                </a:cubicBezTo>
                <a:cubicBezTo>
                  <a:pt x="3711172" y="2331198"/>
                  <a:pt x="3700045" y="2337023"/>
                  <a:pt x="3687843" y="2340242"/>
                </a:cubicBezTo>
                <a:cubicBezTo>
                  <a:pt x="3675642" y="2343462"/>
                  <a:pt x="3663695" y="2344995"/>
                  <a:pt x="3652005" y="2344842"/>
                </a:cubicBezTo>
                <a:cubicBezTo>
                  <a:pt x="3639761" y="2344774"/>
                  <a:pt x="3628439" y="2343479"/>
                  <a:pt x="3618040" y="2340958"/>
                </a:cubicBezTo>
                <a:cubicBezTo>
                  <a:pt x="3607642" y="2338437"/>
                  <a:pt x="3599184" y="2335098"/>
                  <a:pt x="3592668" y="2330942"/>
                </a:cubicBezTo>
                <a:lnTo>
                  <a:pt x="3602498" y="2304333"/>
                </a:lnTo>
                <a:cubicBezTo>
                  <a:pt x="3608564" y="2308108"/>
                  <a:pt x="3616166" y="2311217"/>
                  <a:pt x="3625302" y="2313659"/>
                </a:cubicBezTo>
                <a:cubicBezTo>
                  <a:pt x="3634439" y="2316102"/>
                  <a:pt x="3644295" y="2317366"/>
                  <a:pt x="3654872" y="2317451"/>
                </a:cubicBezTo>
                <a:cubicBezTo>
                  <a:pt x="3671614" y="2317852"/>
                  <a:pt x="3686154" y="2312746"/>
                  <a:pt x="3698492" y="2302134"/>
                </a:cubicBezTo>
                <a:cubicBezTo>
                  <a:pt x="3710831" y="2291522"/>
                  <a:pt x="3720046" y="2273000"/>
                  <a:pt x="3726138" y="2246568"/>
                </a:cubicBezTo>
                <a:lnTo>
                  <a:pt x="3732692" y="2217100"/>
                </a:lnTo>
                <a:lnTo>
                  <a:pt x="3731463" y="2217100"/>
                </a:lnTo>
                <a:cubicBezTo>
                  <a:pt x="3722785" y="2231211"/>
                  <a:pt x="3712597" y="2241765"/>
                  <a:pt x="3700898" y="2248761"/>
                </a:cubicBezTo>
                <a:cubicBezTo>
                  <a:pt x="3689200" y="2255756"/>
                  <a:pt x="3676452" y="2259250"/>
                  <a:pt x="3662654" y="2259241"/>
                </a:cubicBezTo>
                <a:cubicBezTo>
                  <a:pt x="3642776" y="2258577"/>
                  <a:pt x="3627787" y="2251520"/>
                  <a:pt x="3617686" y="2238068"/>
                </a:cubicBezTo>
                <a:cubicBezTo>
                  <a:pt x="3607586" y="2224616"/>
                  <a:pt x="3602523" y="2208750"/>
                  <a:pt x="3602498" y="2190468"/>
                </a:cubicBezTo>
                <a:cubicBezTo>
                  <a:pt x="3602502" y="2167662"/>
                  <a:pt x="3607630" y="2146134"/>
                  <a:pt x="3617882" y="2125885"/>
                </a:cubicBezTo>
                <a:cubicBezTo>
                  <a:pt x="3628133" y="2105637"/>
                  <a:pt x="3642662" y="2089122"/>
                  <a:pt x="3661469" y="2076339"/>
                </a:cubicBezTo>
                <a:cubicBezTo>
                  <a:pt x="3680276" y="2063557"/>
                  <a:pt x="3702515" y="2056961"/>
                  <a:pt x="3728186" y="2056552"/>
                </a:cubicBezTo>
                <a:close/>
                <a:moveTo>
                  <a:pt x="3516944" y="2056552"/>
                </a:moveTo>
                <a:cubicBezTo>
                  <a:pt x="3529429" y="2056244"/>
                  <a:pt x="3540784" y="2060233"/>
                  <a:pt x="3551012" y="2068517"/>
                </a:cubicBezTo>
                <a:cubicBezTo>
                  <a:pt x="3561238" y="2076801"/>
                  <a:pt x="3566658" y="2091226"/>
                  <a:pt x="3567271" y="2111793"/>
                </a:cubicBezTo>
                <a:cubicBezTo>
                  <a:pt x="3567246" y="2116222"/>
                  <a:pt x="3566888" y="2121291"/>
                  <a:pt x="3566198" y="2126999"/>
                </a:cubicBezTo>
                <a:cubicBezTo>
                  <a:pt x="3565508" y="2132707"/>
                  <a:pt x="3564638" y="2138288"/>
                  <a:pt x="3563590" y="2143740"/>
                </a:cubicBezTo>
                <a:lnTo>
                  <a:pt x="3541506" y="2259241"/>
                </a:lnTo>
                <a:lnTo>
                  <a:pt x="3507524" y="2259241"/>
                </a:lnTo>
                <a:lnTo>
                  <a:pt x="3529232" y="2144969"/>
                </a:lnTo>
                <a:cubicBezTo>
                  <a:pt x="3530068" y="2141018"/>
                  <a:pt x="3530751" y="2136837"/>
                  <a:pt x="3531280" y="2132426"/>
                </a:cubicBezTo>
                <a:cubicBezTo>
                  <a:pt x="3531808" y="2128014"/>
                  <a:pt x="3532082" y="2123731"/>
                  <a:pt x="3532099" y="2119575"/>
                </a:cubicBezTo>
                <a:cubicBezTo>
                  <a:pt x="3532261" y="2109345"/>
                  <a:pt x="3529991" y="2101034"/>
                  <a:pt x="3525290" y="2094643"/>
                </a:cubicBezTo>
                <a:cubicBezTo>
                  <a:pt x="3520588" y="2088251"/>
                  <a:pt x="3512482" y="2084958"/>
                  <a:pt x="3500971" y="2084762"/>
                </a:cubicBezTo>
                <a:cubicBezTo>
                  <a:pt x="3492696" y="2084817"/>
                  <a:pt x="3483944" y="2087937"/>
                  <a:pt x="3474713" y="2094121"/>
                </a:cubicBezTo>
                <a:cubicBezTo>
                  <a:pt x="3465483" y="2100305"/>
                  <a:pt x="3457094" y="2109220"/>
                  <a:pt x="3449547" y="2120865"/>
                </a:cubicBezTo>
                <a:cubicBezTo>
                  <a:pt x="3442000" y="2132510"/>
                  <a:pt x="3436615" y="2146552"/>
                  <a:pt x="3433391" y="2162990"/>
                </a:cubicBezTo>
                <a:lnTo>
                  <a:pt x="3415370" y="2259241"/>
                </a:lnTo>
                <a:lnTo>
                  <a:pt x="3381375" y="2259241"/>
                </a:lnTo>
                <a:lnTo>
                  <a:pt x="3407998" y="2118793"/>
                </a:lnTo>
                <a:cubicBezTo>
                  <a:pt x="3410208" y="2107737"/>
                  <a:pt x="3412034" y="2097398"/>
                  <a:pt x="3413476" y="2087775"/>
                </a:cubicBezTo>
                <a:cubicBezTo>
                  <a:pt x="3414918" y="2078153"/>
                  <a:pt x="3416232" y="2069247"/>
                  <a:pt x="3417418" y="2061057"/>
                </a:cubicBezTo>
                <a:lnTo>
                  <a:pt x="3447726" y="2061057"/>
                </a:lnTo>
                <a:lnTo>
                  <a:pt x="3442812" y="2099916"/>
                </a:lnTo>
                <a:lnTo>
                  <a:pt x="3443631" y="2099916"/>
                </a:lnTo>
                <a:cubicBezTo>
                  <a:pt x="3452573" y="2085934"/>
                  <a:pt x="3463359" y="2075228"/>
                  <a:pt x="3475987" y="2067798"/>
                </a:cubicBezTo>
                <a:cubicBezTo>
                  <a:pt x="3488616" y="2060368"/>
                  <a:pt x="3502268" y="2056620"/>
                  <a:pt x="3516944" y="2056552"/>
                </a:cubicBezTo>
                <a:close/>
                <a:moveTo>
                  <a:pt x="2231070" y="2056552"/>
                </a:moveTo>
                <a:cubicBezTo>
                  <a:pt x="2243554" y="2056244"/>
                  <a:pt x="2254910" y="2060233"/>
                  <a:pt x="2265137" y="2068517"/>
                </a:cubicBezTo>
                <a:cubicBezTo>
                  <a:pt x="2275363" y="2076801"/>
                  <a:pt x="2280783" y="2091226"/>
                  <a:pt x="2281396" y="2111793"/>
                </a:cubicBezTo>
                <a:cubicBezTo>
                  <a:pt x="2281371" y="2116222"/>
                  <a:pt x="2281013" y="2121291"/>
                  <a:pt x="2280323" y="2126999"/>
                </a:cubicBezTo>
                <a:cubicBezTo>
                  <a:pt x="2279633" y="2132707"/>
                  <a:pt x="2278763" y="2138288"/>
                  <a:pt x="2277715" y="2143740"/>
                </a:cubicBezTo>
                <a:lnTo>
                  <a:pt x="2255630" y="2259241"/>
                </a:lnTo>
                <a:lnTo>
                  <a:pt x="2221650" y="2259241"/>
                </a:lnTo>
                <a:lnTo>
                  <a:pt x="2243357" y="2144969"/>
                </a:lnTo>
                <a:cubicBezTo>
                  <a:pt x="2244193" y="2141018"/>
                  <a:pt x="2244876" y="2136837"/>
                  <a:pt x="2245405" y="2132426"/>
                </a:cubicBezTo>
                <a:cubicBezTo>
                  <a:pt x="2245934" y="2128014"/>
                  <a:pt x="2246207" y="2123731"/>
                  <a:pt x="2246224" y="2119575"/>
                </a:cubicBezTo>
                <a:cubicBezTo>
                  <a:pt x="2246386" y="2109345"/>
                  <a:pt x="2244117" y="2101034"/>
                  <a:pt x="2239415" y="2094643"/>
                </a:cubicBezTo>
                <a:cubicBezTo>
                  <a:pt x="2234713" y="2088251"/>
                  <a:pt x="2226607" y="2084958"/>
                  <a:pt x="2215097" y="2084762"/>
                </a:cubicBezTo>
                <a:cubicBezTo>
                  <a:pt x="2206821" y="2084817"/>
                  <a:pt x="2198068" y="2087937"/>
                  <a:pt x="2188838" y="2094121"/>
                </a:cubicBezTo>
                <a:cubicBezTo>
                  <a:pt x="2179607" y="2100305"/>
                  <a:pt x="2171218" y="2109220"/>
                  <a:pt x="2163672" y="2120865"/>
                </a:cubicBezTo>
                <a:cubicBezTo>
                  <a:pt x="2156125" y="2132510"/>
                  <a:pt x="2150740" y="2146552"/>
                  <a:pt x="2147516" y="2162990"/>
                </a:cubicBezTo>
                <a:lnTo>
                  <a:pt x="2129495" y="2259241"/>
                </a:lnTo>
                <a:lnTo>
                  <a:pt x="2095500" y="2259241"/>
                </a:lnTo>
                <a:lnTo>
                  <a:pt x="2122123" y="2118793"/>
                </a:lnTo>
                <a:cubicBezTo>
                  <a:pt x="2124333" y="2107737"/>
                  <a:pt x="2126159" y="2097398"/>
                  <a:pt x="2127601" y="2087775"/>
                </a:cubicBezTo>
                <a:cubicBezTo>
                  <a:pt x="2129043" y="2078153"/>
                  <a:pt x="2130357" y="2069247"/>
                  <a:pt x="2131543" y="2061057"/>
                </a:cubicBezTo>
                <a:lnTo>
                  <a:pt x="2161851" y="2061057"/>
                </a:lnTo>
                <a:lnTo>
                  <a:pt x="2156937" y="2099916"/>
                </a:lnTo>
                <a:lnTo>
                  <a:pt x="2157756" y="2099916"/>
                </a:lnTo>
                <a:cubicBezTo>
                  <a:pt x="2166698" y="2085934"/>
                  <a:pt x="2177484" y="2075228"/>
                  <a:pt x="2190112" y="2067798"/>
                </a:cubicBezTo>
                <a:cubicBezTo>
                  <a:pt x="2202741" y="2060368"/>
                  <a:pt x="2216393" y="2056620"/>
                  <a:pt x="2231070" y="2056552"/>
                </a:cubicBezTo>
                <a:close/>
                <a:moveTo>
                  <a:pt x="1767201" y="2056552"/>
                </a:moveTo>
                <a:cubicBezTo>
                  <a:pt x="1776802" y="2056594"/>
                  <a:pt x="1786331" y="2057327"/>
                  <a:pt x="1795788" y="2058751"/>
                </a:cubicBezTo>
                <a:cubicBezTo>
                  <a:pt x="1805245" y="2060175"/>
                  <a:pt x="1813451" y="2062036"/>
                  <a:pt x="1820405" y="2064333"/>
                </a:cubicBezTo>
                <a:lnTo>
                  <a:pt x="1800336" y="2167520"/>
                </a:lnTo>
                <a:cubicBezTo>
                  <a:pt x="1797059" y="2185007"/>
                  <a:pt x="1794705" y="2201830"/>
                  <a:pt x="1793271" y="2217987"/>
                </a:cubicBezTo>
                <a:cubicBezTo>
                  <a:pt x="1791838" y="2234144"/>
                  <a:pt x="1791326" y="2247895"/>
                  <a:pt x="1791735" y="2259241"/>
                </a:cubicBezTo>
                <a:lnTo>
                  <a:pt x="1760249" y="2259241"/>
                </a:lnTo>
                <a:cubicBezTo>
                  <a:pt x="1760283" y="2253190"/>
                  <a:pt x="1760726" y="2245734"/>
                  <a:pt x="1761578" y="2236873"/>
                </a:cubicBezTo>
                <a:cubicBezTo>
                  <a:pt x="1762430" y="2228012"/>
                  <a:pt x="1763486" y="2218416"/>
                  <a:pt x="1764747" y="2208086"/>
                </a:cubicBezTo>
                <a:lnTo>
                  <a:pt x="1763929" y="2208086"/>
                </a:lnTo>
                <a:cubicBezTo>
                  <a:pt x="1752988" y="2228317"/>
                  <a:pt x="1740970" y="2242712"/>
                  <a:pt x="1727874" y="2251269"/>
                </a:cubicBezTo>
                <a:cubicBezTo>
                  <a:pt x="1714778" y="2259827"/>
                  <a:pt x="1701119" y="2263986"/>
                  <a:pt x="1686895" y="2263746"/>
                </a:cubicBezTo>
                <a:cubicBezTo>
                  <a:pt x="1669297" y="2263373"/>
                  <a:pt x="1655464" y="2257169"/>
                  <a:pt x="1645397" y="2245134"/>
                </a:cubicBezTo>
                <a:cubicBezTo>
                  <a:pt x="1635330" y="2233099"/>
                  <a:pt x="1630199" y="2217472"/>
                  <a:pt x="1630004" y="2198252"/>
                </a:cubicBezTo>
                <a:cubicBezTo>
                  <a:pt x="1630097" y="2174834"/>
                  <a:pt x="1635549" y="2152391"/>
                  <a:pt x="1646362" y="2130923"/>
                </a:cubicBezTo>
                <a:cubicBezTo>
                  <a:pt x="1657174" y="2109456"/>
                  <a:pt x="1672790" y="2091813"/>
                  <a:pt x="1693208" y="2077993"/>
                </a:cubicBezTo>
                <a:cubicBezTo>
                  <a:pt x="1713626" y="2064174"/>
                  <a:pt x="1738290" y="2057027"/>
                  <a:pt x="1767201" y="2056552"/>
                </a:cubicBezTo>
                <a:close/>
                <a:moveTo>
                  <a:pt x="749424" y="2056552"/>
                </a:moveTo>
                <a:cubicBezTo>
                  <a:pt x="750917" y="2056561"/>
                  <a:pt x="752538" y="2056646"/>
                  <a:pt x="754287" y="2056808"/>
                </a:cubicBezTo>
                <a:cubicBezTo>
                  <a:pt x="756037" y="2056970"/>
                  <a:pt x="757556" y="2057157"/>
                  <a:pt x="758844" y="2057370"/>
                </a:cubicBezTo>
                <a:lnTo>
                  <a:pt x="752291" y="2090905"/>
                </a:lnTo>
                <a:cubicBezTo>
                  <a:pt x="751250" y="2090692"/>
                  <a:pt x="749953" y="2090504"/>
                  <a:pt x="748400" y="2090342"/>
                </a:cubicBezTo>
                <a:cubicBezTo>
                  <a:pt x="746847" y="2090180"/>
                  <a:pt x="745140" y="2090095"/>
                  <a:pt x="743280" y="2090086"/>
                </a:cubicBezTo>
                <a:cubicBezTo>
                  <a:pt x="728237" y="2090607"/>
                  <a:pt x="714911" y="2098474"/>
                  <a:pt x="703302" y="2113688"/>
                </a:cubicBezTo>
                <a:cubicBezTo>
                  <a:pt x="691693" y="2128902"/>
                  <a:pt x="683592" y="2148340"/>
                  <a:pt x="679001" y="2172001"/>
                </a:cubicBezTo>
                <a:lnTo>
                  <a:pt x="662645" y="2259241"/>
                </a:lnTo>
                <a:lnTo>
                  <a:pt x="628650" y="2259241"/>
                </a:lnTo>
                <a:lnTo>
                  <a:pt x="652815" y="2131486"/>
                </a:lnTo>
                <a:cubicBezTo>
                  <a:pt x="655264" y="2118417"/>
                  <a:pt x="657329" y="2105758"/>
                  <a:pt x="659010" y="2093508"/>
                </a:cubicBezTo>
                <a:cubicBezTo>
                  <a:pt x="660691" y="2081258"/>
                  <a:pt x="662039" y="2070441"/>
                  <a:pt x="663055" y="2061057"/>
                </a:cubicBezTo>
                <a:lnTo>
                  <a:pt x="692902" y="2061057"/>
                </a:lnTo>
                <a:cubicBezTo>
                  <a:pt x="692093" y="2067994"/>
                  <a:pt x="691258" y="2075004"/>
                  <a:pt x="690398" y="2082089"/>
                </a:cubicBezTo>
                <a:cubicBezTo>
                  <a:pt x="689538" y="2089174"/>
                  <a:pt x="688601" y="2096481"/>
                  <a:pt x="687587" y="2104012"/>
                </a:cubicBezTo>
                <a:lnTo>
                  <a:pt x="688814" y="2104012"/>
                </a:lnTo>
                <a:cubicBezTo>
                  <a:pt x="695227" y="2090216"/>
                  <a:pt x="703587" y="2078930"/>
                  <a:pt x="713894" y="2070152"/>
                </a:cubicBezTo>
                <a:cubicBezTo>
                  <a:pt x="724201" y="2061375"/>
                  <a:pt x="736044" y="2056841"/>
                  <a:pt x="749424" y="2056552"/>
                </a:cubicBezTo>
                <a:close/>
                <a:moveTo>
                  <a:pt x="331690" y="2056552"/>
                </a:moveTo>
                <a:cubicBezTo>
                  <a:pt x="349537" y="2056792"/>
                  <a:pt x="364173" y="2060813"/>
                  <a:pt x="375598" y="2068615"/>
                </a:cubicBezTo>
                <a:cubicBezTo>
                  <a:pt x="387023" y="2076418"/>
                  <a:pt x="395467" y="2086565"/>
                  <a:pt x="400930" y="2099057"/>
                </a:cubicBezTo>
                <a:cubicBezTo>
                  <a:pt x="406393" y="2111548"/>
                  <a:pt x="409105" y="2124947"/>
                  <a:pt x="409067" y="2139254"/>
                </a:cubicBezTo>
                <a:cubicBezTo>
                  <a:pt x="408941" y="2160009"/>
                  <a:pt x="404374" y="2179812"/>
                  <a:pt x="395365" y="2198661"/>
                </a:cubicBezTo>
                <a:cubicBezTo>
                  <a:pt x="386356" y="2217511"/>
                  <a:pt x="373659" y="2232969"/>
                  <a:pt x="357275" y="2245036"/>
                </a:cubicBezTo>
                <a:cubicBezTo>
                  <a:pt x="340890" y="2257103"/>
                  <a:pt x="321572" y="2263339"/>
                  <a:pt x="299319" y="2263746"/>
                </a:cubicBezTo>
                <a:cubicBezTo>
                  <a:pt x="274410" y="2263142"/>
                  <a:pt x="255318" y="2255146"/>
                  <a:pt x="242043" y="2239757"/>
                </a:cubicBezTo>
                <a:cubicBezTo>
                  <a:pt x="228769" y="2224367"/>
                  <a:pt x="222068" y="2205206"/>
                  <a:pt x="221942" y="2182273"/>
                </a:cubicBezTo>
                <a:cubicBezTo>
                  <a:pt x="222106" y="2160213"/>
                  <a:pt x="226825" y="2139697"/>
                  <a:pt x="236099" y="2120726"/>
                </a:cubicBezTo>
                <a:cubicBezTo>
                  <a:pt x="245374" y="2101755"/>
                  <a:pt x="258223" y="2086403"/>
                  <a:pt x="274645" y="2074670"/>
                </a:cubicBezTo>
                <a:cubicBezTo>
                  <a:pt x="291067" y="2062937"/>
                  <a:pt x="310083" y="2056898"/>
                  <a:pt x="331690" y="2056552"/>
                </a:cubicBezTo>
                <a:close/>
                <a:moveTo>
                  <a:pt x="979849" y="2027882"/>
                </a:moveTo>
                <a:cubicBezTo>
                  <a:pt x="981058" y="2031423"/>
                  <a:pt x="981910" y="2035195"/>
                  <a:pt x="982404" y="2039196"/>
                </a:cubicBezTo>
                <a:cubicBezTo>
                  <a:pt x="982898" y="2043198"/>
                  <a:pt x="983136" y="2047072"/>
                  <a:pt x="983119" y="2050818"/>
                </a:cubicBezTo>
                <a:cubicBezTo>
                  <a:pt x="983010" y="2064276"/>
                  <a:pt x="979243" y="2074710"/>
                  <a:pt x="971819" y="2082121"/>
                </a:cubicBezTo>
                <a:cubicBezTo>
                  <a:pt x="964394" y="2089532"/>
                  <a:pt x="953968" y="2093006"/>
                  <a:pt x="940541" y="2092543"/>
                </a:cubicBezTo>
                <a:cubicBezTo>
                  <a:pt x="944417" y="2098946"/>
                  <a:pt x="947297" y="2106116"/>
                  <a:pt x="949180" y="2114054"/>
                </a:cubicBezTo>
                <a:cubicBezTo>
                  <a:pt x="951063" y="2121993"/>
                  <a:pt x="952000" y="2130393"/>
                  <a:pt x="951992" y="2139254"/>
                </a:cubicBezTo>
                <a:cubicBezTo>
                  <a:pt x="951866" y="2160009"/>
                  <a:pt x="947299" y="2179812"/>
                  <a:pt x="938290" y="2198661"/>
                </a:cubicBezTo>
                <a:cubicBezTo>
                  <a:pt x="929281" y="2217511"/>
                  <a:pt x="916584" y="2232969"/>
                  <a:pt x="900200" y="2245036"/>
                </a:cubicBezTo>
                <a:cubicBezTo>
                  <a:pt x="883815" y="2257103"/>
                  <a:pt x="864497" y="2263339"/>
                  <a:pt x="842245" y="2263746"/>
                </a:cubicBezTo>
                <a:cubicBezTo>
                  <a:pt x="817335" y="2263142"/>
                  <a:pt x="798243" y="2255146"/>
                  <a:pt x="784968" y="2239757"/>
                </a:cubicBezTo>
                <a:cubicBezTo>
                  <a:pt x="771694" y="2224367"/>
                  <a:pt x="764993" y="2205206"/>
                  <a:pt x="764867" y="2182273"/>
                </a:cubicBezTo>
                <a:cubicBezTo>
                  <a:pt x="765031" y="2160213"/>
                  <a:pt x="769750" y="2139697"/>
                  <a:pt x="779024" y="2120726"/>
                </a:cubicBezTo>
                <a:cubicBezTo>
                  <a:pt x="788299" y="2101755"/>
                  <a:pt x="801147" y="2086403"/>
                  <a:pt x="817570" y="2074670"/>
                </a:cubicBezTo>
                <a:cubicBezTo>
                  <a:pt x="833993" y="2062937"/>
                  <a:pt x="853008" y="2056898"/>
                  <a:pt x="874615" y="2056552"/>
                </a:cubicBezTo>
                <a:cubicBezTo>
                  <a:pt x="880949" y="2056560"/>
                  <a:pt x="886925" y="2057157"/>
                  <a:pt x="892542" y="2058342"/>
                </a:cubicBezTo>
                <a:cubicBezTo>
                  <a:pt x="898159" y="2059527"/>
                  <a:pt x="903520" y="2061252"/>
                  <a:pt x="908625" y="2063515"/>
                </a:cubicBezTo>
                <a:cubicBezTo>
                  <a:pt x="912867" y="2065520"/>
                  <a:pt x="917285" y="2067551"/>
                  <a:pt x="921879" y="2069607"/>
                </a:cubicBezTo>
                <a:cubicBezTo>
                  <a:pt x="926473" y="2071664"/>
                  <a:pt x="931603" y="2072773"/>
                  <a:pt x="937269" y="2072935"/>
                </a:cubicBezTo>
                <a:cubicBezTo>
                  <a:pt x="943440" y="2072927"/>
                  <a:pt x="948187" y="2071203"/>
                  <a:pt x="951510" y="2067764"/>
                </a:cubicBezTo>
                <a:cubicBezTo>
                  <a:pt x="954832" y="2064325"/>
                  <a:pt x="956512" y="2059223"/>
                  <a:pt x="956548" y="2052456"/>
                </a:cubicBezTo>
                <a:cubicBezTo>
                  <a:pt x="956548" y="2049547"/>
                  <a:pt x="956238" y="2046355"/>
                  <a:pt x="955616" y="2042883"/>
                </a:cubicBezTo>
                <a:cubicBezTo>
                  <a:pt x="954995" y="2039410"/>
                  <a:pt x="954063" y="2035911"/>
                  <a:pt x="952820" y="2032387"/>
                </a:cubicBezTo>
                <a:close/>
                <a:moveTo>
                  <a:pt x="2751499" y="2027839"/>
                </a:moveTo>
                <a:cubicBezTo>
                  <a:pt x="2752709" y="2031377"/>
                  <a:pt x="2753560" y="2035148"/>
                  <a:pt x="2754054" y="2039153"/>
                </a:cubicBezTo>
                <a:cubicBezTo>
                  <a:pt x="2754548" y="2043157"/>
                  <a:pt x="2754787" y="2047035"/>
                  <a:pt x="2754770" y="2050787"/>
                </a:cubicBezTo>
                <a:cubicBezTo>
                  <a:pt x="2754660" y="2064259"/>
                  <a:pt x="2750894" y="2074703"/>
                  <a:pt x="2743469" y="2082117"/>
                </a:cubicBezTo>
                <a:cubicBezTo>
                  <a:pt x="2736044" y="2089531"/>
                  <a:pt x="2725618" y="2093007"/>
                  <a:pt x="2712190" y="2092543"/>
                </a:cubicBezTo>
                <a:cubicBezTo>
                  <a:pt x="2716067" y="2098946"/>
                  <a:pt x="2718947" y="2106116"/>
                  <a:pt x="2720830" y="2114054"/>
                </a:cubicBezTo>
                <a:cubicBezTo>
                  <a:pt x="2722713" y="2121993"/>
                  <a:pt x="2723650" y="2130393"/>
                  <a:pt x="2723642" y="2139254"/>
                </a:cubicBezTo>
                <a:cubicBezTo>
                  <a:pt x="2723516" y="2160009"/>
                  <a:pt x="2718949" y="2179812"/>
                  <a:pt x="2709940" y="2198661"/>
                </a:cubicBezTo>
                <a:cubicBezTo>
                  <a:pt x="2700931" y="2217511"/>
                  <a:pt x="2688235" y="2232969"/>
                  <a:pt x="2671850" y="2245036"/>
                </a:cubicBezTo>
                <a:cubicBezTo>
                  <a:pt x="2655465" y="2257103"/>
                  <a:pt x="2636147" y="2263339"/>
                  <a:pt x="2613895" y="2263746"/>
                </a:cubicBezTo>
                <a:cubicBezTo>
                  <a:pt x="2588985" y="2263142"/>
                  <a:pt x="2569893" y="2255146"/>
                  <a:pt x="2556619" y="2239757"/>
                </a:cubicBezTo>
                <a:cubicBezTo>
                  <a:pt x="2543344" y="2224367"/>
                  <a:pt x="2536643" y="2205206"/>
                  <a:pt x="2536517" y="2182273"/>
                </a:cubicBezTo>
                <a:cubicBezTo>
                  <a:pt x="2536681" y="2160213"/>
                  <a:pt x="2541400" y="2139697"/>
                  <a:pt x="2550675" y="2120726"/>
                </a:cubicBezTo>
                <a:cubicBezTo>
                  <a:pt x="2559949" y="2101755"/>
                  <a:pt x="2572798" y="2086403"/>
                  <a:pt x="2589220" y="2074670"/>
                </a:cubicBezTo>
                <a:cubicBezTo>
                  <a:pt x="2605643" y="2062937"/>
                  <a:pt x="2624657" y="2056898"/>
                  <a:pt x="2646265" y="2056552"/>
                </a:cubicBezTo>
                <a:cubicBezTo>
                  <a:pt x="2652600" y="2056561"/>
                  <a:pt x="2658575" y="2057157"/>
                  <a:pt x="2664192" y="2058340"/>
                </a:cubicBezTo>
                <a:cubicBezTo>
                  <a:pt x="2669809" y="2059524"/>
                  <a:pt x="2675170" y="2061245"/>
                  <a:pt x="2680275" y="2063502"/>
                </a:cubicBezTo>
                <a:cubicBezTo>
                  <a:pt x="2684517" y="2065510"/>
                  <a:pt x="2688935" y="2067543"/>
                  <a:pt x="2693529" y="2069603"/>
                </a:cubicBezTo>
                <a:cubicBezTo>
                  <a:pt x="2698123" y="2071662"/>
                  <a:pt x="2703253" y="2072773"/>
                  <a:pt x="2708919" y="2072935"/>
                </a:cubicBezTo>
                <a:cubicBezTo>
                  <a:pt x="2715090" y="2072927"/>
                  <a:pt x="2719837" y="2071200"/>
                  <a:pt x="2723160" y="2067757"/>
                </a:cubicBezTo>
                <a:cubicBezTo>
                  <a:pt x="2726482" y="2064313"/>
                  <a:pt x="2728162" y="2059203"/>
                  <a:pt x="2728198" y="2052427"/>
                </a:cubicBezTo>
                <a:cubicBezTo>
                  <a:pt x="2728198" y="2049513"/>
                  <a:pt x="2727887" y="2046318"/>
                  <a:pt x="2727267" y="2042841"/>
                </a:cubicBezTo>
                <a:cubicBezTo>
                  <a:pt x="2726645" y="2039364"/>
                  <a:pt x="2725713" y="2035864"/>
                  <a:pt x="2724470" y="2032340"/>
                </a:cubicBezTo>
                <a:close/>
                <a:moveTo>
                  <a:pt x="2549217" y="2016823"/>
                </a:moveTo>
                <a:cubicBezTo>
                  <a:pt x="2550069" y="2019537"/>
                  <a:pt x="2550818" y="2022609"/>
                  <a:pt x="2551465" y="2026039"/>
                </a:cubicBezTo>
                <a:cubicBezTo>
                  <a:pt x="2552112" y="2029469"/>
                  <a:pt x="2552453" y="2032950"/>
                  <a:pt x="2552487" y="2036483"/>
                </a:cubicBezTo>
                <a:cubicBezTo>
                  <a:pt x="2552522" y="2049999"/>
                  <a:pt x="2548569" y="2060851"/>
                  <a:pt x="2540626" y="2069041"/>
                </a:cubicBezTo>
                <a:cubicBezTo>
                  <a:pt x="2532685" y="2077231"/>
                  <a:pt x="2520543" y="2081531"/>
                  <a:pt x="2504202" y="2081940"/>
                </a:cubicBezTo>
                <a:lnTo>
                  <a:pt x="2481259" y="2201505"/>
                </a:lnTo>
                <a:cubicBezTo>
                  <a:pt x="2479218" y="2212561"/>
                  <a:pt x="2477460" y="2222900"/>
                  <a:pt x="2475984" y="2232523"/>
                </a:cubicBezTo>
                <a:cubicBezTo>
                  <a:pt x="2474507" y="2242145"/>
                  <a:pt x="2473261" y="2251051"/>
                  <a:pt x="2472245" y="2259241"/>
                </a:cubicBezTo>
                <a:lnTo>
                  <a:pt x="2441518" y="2259241"/>
                </a:lnTo>
                <a:lnTo>
                  <a:pt x="2446844" y="2222020"/>
                </a:lnTo>
                <a:lnTo>
                  <a:pt x="2446024" y="2222020"/>
                </a:lnTo>
                <a:cubicBezTo>
                  <a:pt x="2437036" y="2235038"/>
                  <a:pt x="2426436" y="2245215"/>
                  <a:pt x="2414221" y="2252551"/>
                </a:cubicBezTo>
                <a:cubicBezTo>
                  <a:pt x="2402007" y="2259887"/>
                  <a:pt x="2389255" y="2263619"/>
                  <a:pt x="2375966" y="2263746"/>
                </a:cubicBezTo>
                <a:cubicBezTo>
                  <a:pt x="2362693" y="2264173"/>
                  <a:pt x="2350858" y="2260253"/>
                  <a:pt x="2340461" y="2251985"/>
                </a:cubicBezTo>
                <a:cubicBezTo>
                  <a:pt x="2330063" y="2243718"/>
                  <a:pt x="2324574" y="2228542"/>
                  <a:pt x="2323996" y="2206457"/>
                </a:cubicBezTo>
                <a:cubicBezTo>
                  <a:pt x="2323996" y="2201772"/>
                  <a:pt x="2324302" y="2196704"/>
                  <a:pt x="2324916" y="2191251"/>
                </a:cubicBezTo>
                <a:cubicBezTo>
                  <a:pt x="2325529" y="2185799"/>
                  <a:pt x="2326449" y="2179809"/>
                  <a:pt x="2327676" y="2173281"/>
                </a:cubicBezTo>
                <a:lnTo>
                  <a:pt x="2348943" y="2061057"/>
                </a:lnTo>
                <a:lnTo>
                  <a:pt x="2382931" y="2061057"/>
                </a:lnTo>
                <a:lnTo>
                  <a:pt x="2362036" y="2171643"/>
                </a:lnTo>
                <a:cubicBezTo>
                  <a:pt x="2360807" y="2177155"/>
                  <a:pt x="2359885" y="2182309"/>
                  <a:pt x="2359271" y="2187104"/>
                </a:cubicBezTo>
                <a:cubicBezTo>
                  <a:pt x="2358656" y="2191900"/>
                  <a:pt x="2358348" y="2196439"/>
                  <a:pt x="2358348" y="2200722"/>
                </a:cubicBezTo>
                <a:cubicBezTo>
                  <a:pt x="2358220" y="2211115"/>
                  <a:pt x="2360628" y="2219409"/>
                  <a:pt x="2365570" y="2225604"/>
                </a:cubicBezTo>
                <a:cubicBezTo>
                  <a:pt x="2370512" y="2231799"/>
                  <a:pt x="2378757" y="2234973"/>
                  <a:pt x="2390305" y="2235127"/>
                </a:cubicBezTo>
                <a:cubicBezTo>
                  <a:pt x="2403228" y="2234845"/>
                  <a:pt x="2415997" y="2228241"/>
                  <a:pt x="2428612" y="2215314"/>
                </a:cubicBezTo>
                <a:cubicBezTo>
                  <a:pt x="2441228" y="2202386"/>
                  <a:pt x="2449900" y="2184826"/>
                  <a:pt x="2454628" y="2162632"/>
                </a:cubicBezTo>
                <a:lnTo>
                  <a:pt x="2473884" y="2061057"/>
                </a:lnTo>
                <a:lnTo>
                  <a:pt x="2501744" y="2061057"/>
                </a:lnTo>
                <a:cubicBezTo>
                  <a:pt x="2510117" y="2061032"/>
                  <a:pt x="2516313" y="2059138"/>
                  <a:pt x="2520334" y="2055375"/>
                </a:cubicBezTo>
                <a:cubicBezTo>
                  <a:pt x="2524354" y="2051612"/>
                  <a:pt x="2526351" y="2046134"/>
                  <a:pt x="2526326" y="2038940"/>
                </a:cubicBezTo>
                <a:cubicBezTo>
                  <a:pt x="2526300" y="2035851"/>
                  <a:pt x="2525941" y="2032814"/>
                  <a:pt x="2525250" y="2029827"/>
                </a:cubicBezTo>
                <a:cubicBezTo>
                  <a:pt x="2524559" y="2026841"/>
                  <a:pt x="2523688" y="2024008"/>
                  <a:pt x="2522638" y="2021329"/>
                </a:cubicBezTo>
                <a:close/>
                <a:moveTo>
                  <a:pt x="1406217" y="2016790"/>
                </a:moveTo>
                <a:cubicBezTo>
                  <a:pt x="1407069" y="2019501"/>
                  <a:pt x="1407818" y="2022570"/>
                  <a:pt x="1408465" y="2025997"/>
                </a:cubicBezTo>
                <a:cubicBezTo>
                  <a:pt x="1409113" y="2029424"/>
                  <a:pt x="1409453" y="2032903"/>
                  <a:pt x="1409487" y="2036432"/>
                </a:cubicBezTo>
                <a:cubicBezTo>
                  <a:pt x="1409522" y="2049972"/>
                  <a:pt x="1405569" y="2060840"/>
                  <a:pt x="1397626" y="2069035"/>
                </a:cubicBezTo>
                <a:cubicBezTo>
                  <a:pt x="1389684" y="2077230"/>
                  <a:pt x="1377543" y="2081532"/>
                  <a:pt x="1361202" y="2081940"/>
                </a:cubicBezTo>
                <a:lnTo>
                  <a:pt x="1338259" y="2201505"/>
                </a:lnTo>
                <a:cubicBezTo>
                  <a:pt x="1336218" y="2212561"/>
                  <a:pt x="1334460" y="2222900"/>
                  <a:pt x="1332984" y="2232523"/>
                </a:cubicBezTo>
                <a:cubicBezTo>
                  <a:pt x="1331507" y="2242145"/>
                  <a:pt x="1330261" y="2251051"/>
                  <a:pt x="1329245" y="2259241"/>
                </a:cubicBezTo>
                <a:lnTo>
                  <a:pt x="1298518" y="2259241"/>
                </a:lnTo>
                <a:lnTo>
                  <a:pt x="1303844" y="2222020"/>
                </a:lnTo>
                <a:lnTo>
                  <a:pt x="1303024" y="2222020"/>
                </a:lnTo>
                <a:cubicBezTo>
                  <a:pt x="1294037" y="2235038"/>
                  <a:pt x="1283436" y="2245215"/>
                  <a:pt x="1271222" y="2252551"/>
                </a:cubicBezTo>
                <a:cubicBezTo>
                  <a:pt x="1259007" y="2259887"/>
                  <a:pt x="1246255" y="2263619"/>
                  <a:pt x="1232966" y="2263746"/>
                </a:cubicBezTo>
                <a:cubicBezTo>
                  <a:pt x="1219693" y="2264173"/>
                  <a:pt x="1207858" y="2260253"/>
                  <a:pt x="1197460" y="2251985"/>
                </a:cubicBezTo>
                <a:cubicBezTo>
                  <a:pt x="1187062" y="2243718"/>
                  <a:pt x="1181574" y="2228542"/>
                  <a:pt x="1180996" y="2206457"/>
                </a:cubicBezTo>
                <a:cubicBezTo>
                  <a:pt x="1180996" y="2201772"/>
                  <a:pt x="1181302" y="2196704"/>
                  <a:pt x="1181916" y="2191251"/>
                </a:cubicBezTo>
                <a:cubicBezTo>
                  <a:pt x="1182529" y="2185799"/>
                  <a:pt x="1183449" y="2179809"/>
                  <a:pt x="1184676" y="2173281"/>
                </a:cubicBezTo>
                <a:lnTo>
                  <a:pt x="1205942" y="2061057"/>
                </a:lnTo>
                <a:lnTo>
                  <a:pt x="1239931" y="2061057"/>
                </a:lnTo>
                <a:lnTo>
                  <a:pt x="1219036" y="2171643"/>
                </a:lnTo>
                <a:cubicBezTo>
                  <a:pt x="1217807" y="2177155"/>
                  <a:pt x="1216885" y="2182309"/>
                  <a:pt x="1216271" y="2187104"/>
                </a:cubicBezTo>
                <a:cubicBezTo>
                  <a:pt x="1215656" y="2191900"/>
                  <a:pt x="1215349" y="2196439"/>
                  <a:pt x="1215349" y="2200722"/>
                </a:cubicBezTo>
                <a:cubicBezTo>
                  <a:pt x="1215221" y="2211115"/>
                  <a:pt x="1217627" y="2219409"/>
                  <a:pt x="1222570" y="2225604"/>
                </a:cubicBezTo>
                <a:cubicBezTo>
                  <a:pt x="1227512" y="2231799"/>
                  <a:pt x="1235757" y="2234973"/>
                  <a:pt x="1247305" y="2235127"/>
                </a:cubicBezTo>
                <a:cubicBezTo>
                  <a:pt x="1260228" y="2234845"/>
                  <a:pt x="1272997" y="2228241"/>
                  <a:pt x="1285612" y="2215314"/>
                </a:cubicBezTo>
                <a:cubicBezTo>
                  <a:pt x="1298227" y="2202386"/>
                  <a:pt x="1306899" y="2184826"/>
                  <a:pt x="1311628" y="2162632"/>
                </a:cubicBezTo>
                <a:lnTo>
                  <a:pt x="1330884" y="2061057"/>
                </a:lnTo>
                <a:lnTo>
                  <a:pt x="1358744" y="2061057"/>
                </a:lnTo>
                <a:cubicBezTo>
                  <a:pt x="1367117" y="2061032"/>
                  <a:pt x="1373314" y="2059133"/>
                  <a:pt x="1377334" y="2055362"/>
                </a:cubicBezTo>
                <a:cubicBezTo>
                  <a:pt x="1381354" y="2051592"/>
                  <a:pt x="1383351" y="2046102"/>
                  <a:pt x="1383326" y="2038893"/>
                </a:cubicBezTo>
                <a:cubicBezTo>
                  <a:pt x="1383300" y="2035804"/>
                  <a:pt x="1382942" y="2032768"/>
                  <a:pt x="1382250" y="2029783"/>
                </a:cubicBezTo>
                <a:cubicBezTo>
                  <a:pt x="1381559" y="2026799"/>
                  <a:pt x="1380688" y="2023968"/>
                  <a:pt x="1379638" y="2021291"/>
                </a:cubicBezTo>
                <a:close/>
                <a:moveTo>
                  <a:pt x="1136577" y="2007813"/>
                </a:moveTo>
                <a:lnTo>
                  <a:pt x="1126338" y="2061057"/>
                </a:lnTo>
                <a:lnTo>
                  <a:pt x="1173848" y="2061057"/>
                </a:lnTo>
                <a:lnTo>
                  <a:pt x="1168524" y="2087629"/>
                </a:lnTo>
                <a:lnTo>
                  <a:pt x="1121013" y="2087629"/>
                </a:lnTo>
                <a:lnTo>
                  <a:pt x="1102582" y="2183912"/>
                </a:lnTo>
                <a:cubicBezTo>
                  <a:pt x="1101533" y="2189418"/>
                  <a:pt x="1100662" y="2194795"/>
                  <a:pt x="1099971" y="2200045"/>
                </a:cubicBezTo>
                <a:cubicBezTo>
                  <a:pt x="1099280" y="2205294"/>
                  <a:pt x="1098921" y="2210569"/>
                  <a:pt x="1098896" y="2215870"/>
                </a:cubicBezTo>
                <a:cubicBezTo>
                  <a:pt x="1098862" y="2221854"/>
                  <a:pt x="1100363" y="2226480"/>
                  <a:pt x="1103401" y="2229749"/>
                </a:cubicBezTo>
                <a:cubicBezTo>
                  <a:pt x="1106439" y="2233019"/>
                  <a:pt x="1111217" y="2234674"/>
                  <a:pt x="1117736" y="2234717"/>
                </a:cubicBezTo>
                <a:cubicBezTo>
                  <a:pt x="1120629" y="2234717"/>
                  <a:pt x="1123445" y="2234615"/>
                  <a:pt x="1126184" y="2234410"/>
                </a:cubicBezTo>
                <a:cubicBezTo>
                  <a:pt x="1128923" y="2234205"/>
                  <a:pt x="1131432" y="2233898"/>
                  <a:pt x="1133710" y="2233488"/>
                </a:cubicBezTo>
                <a:lnTo>
                  <a:pt x="1132072" y="2260066"/>
                </a:lnTo>
                <a:cubicBezTo>
                  <a:pt x="1128906" y="2261293"/>
                  <a:pt x="1124998" y="2262213"/>
                  <a:pt x="1120347" y="2262826"/>
                </a:cubicBezTo>
                <a:cubicBezTo>
                  <a:pt x="1115697" y="2263439"/>
                  <a:pt x="1110867" y="2263746"/>
                  <a:pt x="1105859" y="2263746"/>
                </a:cubicBezTo>
                <a:cubicBezTo>
                  <a:pt x="1090875" y="2263397"/>
                  <a:pt x="1080137" y="2259495"/>
                  <a:pt x="1073643" y="2252040"/>
                </a:cubicBezTo>
                <a:cubicBezTo>
                  <a:pt x="1067150" y="2244585"/>
                  <a:pt x="1063980" y="2235669"/>
                  <a:pt x="1064133" y="2225294"/>
                </a:cubicBezTo>
                <a:cubicBezTo>
                  <a:pt x="1064125" y="2219617"/>
                  <a:pt x="1064448" y="2213762"/>
                  <a:pt x="1065105" y="2207727"/>
                </a:cubicBezTo>
                <a:cubicBezTo>
                  <a:pt x="1065760" y="2201692"/>
                  <a:pt x="1066800" y="2195120"/>
                  <a:pt x="1068223" y="2188009"/>
                </a:cubicBezTo>
                <a:lnTo>
                  <a:pt x="1087854" y="2087629"/>
                </a:lnTo>
                <a:lnTo>
                  <a:pt x="1059218" y="2087629"/>
                </a:lnTo>
                <a:lnTo>
                  <a:pt x="1064542" y="2061057"/>
                </a:lnTo>
                <a:lnTo>
                  <a:pt x="1092762" y="2061057"/>
                </a:lnTo>
                <a:lnTo>
                  <a:pt x="1101353" y="2016414"/>
                </a:lnTo>
                <a:close/>
                <a:moveTo>
                  <a:pt x="593652" y="2007813"/>
                </a:moveTo>
                <a:lnTo>
                  <a:pt x="583412" y="2061057"/>
                </a:lnTo>
                <a:lnTo>
                  <a:pt x="630923" y="2061057"/>
                </a:lnTo>
                <a:lnTo>
                  <a:pt x="625599" y="2087629"/>
                </a:lnTo>
                <a:lnTo>
                  <a:pt x="578088" y="2087629"/>
                </a:lnTo>
                <a:lnTo>
                  <a:pt x="559657" y="2183912"/>
                </a:lnTo>
                <a:cubicBezTo>
                  <a:pt x="558607" y="2189418"/>
                  <a:pt x="557737" y="2194795"/>
                  <a:pt x="557046" y="2200045"/>
                </a:cubicBezTo>
                <a:cubicBezTo>
                  <a:pt x="556355" y="2205294"/>
                  <a:pt x="555997" y="2210569"/>
                  <a:pt x="555971" y="2215870"/>
                </a:cubicBezTo>
                <a:cubicBezTo>
                  <a:pt x="555937" y="2221854"/>
                  <a:pt x="557438" y="2226480"/>
                  <a:pt x="560476" y="2229749"/>
                </a:cubicBezTo>
                <a:cubicBezTo>
                  <a:pt x="563514" y="2233019"/>
                  <a:pt x="568292" y="2234674"/>
                  <a:pt x="574811" y="2234717"/>
                </a:cubicBezTo>
                <a:cubicBezTo>
                  <a:pt x="577704" y="2234717"/>
                  <a:pt x="580520" y="2234615"/>
                  <a:pt x="583259" y="2234410"/>
                </a:cubicBezTo>
                <a:cubicBezTo>
                  <a:pt x="585998" y="2234205"/>
                  <a:pt x="588506" y="2233898"/>
                  <a:pt x="590785" y="2233488"/>
                </a:cubicBezTo>
                <a:lnTo>
                  <a:pt x="589146" y="2260066"/>
                </a:lnTo>
                <a:cubicBezTo>
                  <a:pt x="585981" y="2261293"/>
                  <a:pt x="582073" y="2262213"/>
                  <a:pt x="577422" y="2262826"/>
                </a:cubicBezTo>
                <a:cubicBezTo>
                  <a:pt x="572772" y="2263439"/>
                  <a:pt x="567942" y="2263746"/>
                  <a:pt x="562934" y="2263746"/>
                </a:cubicBezTo>
                <a:cubicBezTo>
                  <a:pt x="547950" y="2263397"/>
                  <a:pt x="537212" y="2259495"/>
                  <a:pt x="530718" y="2252040"/>
                </a:cubicBezTo>
                <a:cubicBezTo>
                  <a:pt x="524225" y="2244585"/>
                  <a:pt x="521055" y="2235669"/>
                  <a:pt x="521208" y="2225294"/>
                </a:cubicBezTo>
                <a:cubicBezTo>
                  <a:pt x="521200" y="2219617"/>
                  <a:pt x="521523" y="2213762"/>
                  <a:pt x="522179" y="2207727"/>
                </a:cubicBezTo>
                <a:cubicBezTo>
                  <a:pt x="522836" y="2201692"/>
                  <a:pt x="523875" y="2195120"/>
                  <a:pt x="525298" y="2188009"/>
                </a:cubicBezTo>
                <a:lnTo>
                  <a:pt x="544929" y="2087629"/>
                </a:lnTo>
                <a:lnTo>
                  <a:pt x="516293" y="2087629"/>
                </a:lnTo>
                <a:lnTo>
                  <a:pt x="521617" y="2061057"/>
                </a:lnTo>
                <a:lnTo>
                  <a:pt x="549836" y="2061057"/>
                </a:lnTo>
                <a:lnTo>
                  <a:pt x="558428" y="2016414"/>
                </a:lnTo>
                <a:close/>
                <a:moveTo>
                  <a:pt x="332919" y="1984467"/>
                </a:moveTo>
                <a:lnTo>
                  <a:pt x="357095" y="1984467"/>
                </a:lnTo>
                <a:lnTo>
                  <a:pt x="382893" y="2033974"/>
                </a:lnTo>
                <a:lnTo>
                  <a:pt x="357914" y="2033974"/>
                </a:lnTo>
                <a:lnTo>
                  <a:pt x="343573" y="2004106"/>
                </a:lnTo>
                <a:lnTo>
                  <a:pt x="342753" y="2004106"/>
                </a:lnTo>
                <a:lnTo>
                  <a:pt x="319807" y="2033974"/>
                </a:lnTo>
                <a:lnTo>
                  <a:pt x="291944" y="2033974"/>
                </a:lnTo>
                <a:close/>
                <a:moveTo>
                  <a:pt x="2664704" y="1978323"/>
                </a:moveTo>
                <a:lnTo>
                  <a:pt x="2705647" y="1978323"/>
                </a:lnTo>
                <a:lnTo>
                  <a:pt x="2651182" y="2036841"/>
                </a:lnTo>
                <a:lnTo>
                  <a:pt x="2624548" y="2036841"/>
                </a:lnTo>
                <a:close/>
                <a:moveTo>
                  <a:pt x="1779468" y="1978323"/>
                </a:moveTo>
                <a:lnTo>
                  <a:pt x="1820405" y="1978323"/>
                </a:lnTo>
                <a:lnTo>
                  <a:pt x="1765973" y="2036841"/>
                </a:lnTo>
                <a:lnTo>
                  <a:pt x="1739349" y="2036841"/>
                </a:lnTo>
                <a:close/>
                <a:moveTo>
                  <a:pt x="1248535" y="1978323"/>
                </a:moveTo>
                <a:lnTo>
                  <a:pt x="1287046" y="1978323"/>
                </a:lnTo>
                <a:lnTo>
                  <a:pt x="1314496" y="2036841"/>
                </a:lnTo>
                <a:lnTo>
                  <a:pt x="1289914" y="2036841"/>
                </a:lnTo>
                <a:close/>
                <a:moveTo>
                  <a:pt x="4808268" y="1968494"/>
                </a:moveTo>
                <a:lnTo>
                  <a:pt x="4842262" y="1968494"/>
                </a:lnTo>
                <a:lnTo>
                  <a:pt x="4817688" y="2096230"/>
                </a:lnTo>
                <a:lnTo>
                  <a:pt x="4818507" y="2096230"/>
                </a:lnTo>
                <a:cubicBezTo>
                  <a:pt x="4826937" y="2084014"/>
                  <a:pt x="4837108" y="2074384"/>
                  <a:pt x="4849021" y="2067338"/>
                </a:cubicBezTo>
                <a:cubicBezTo>
                  <a:pt x="4860932" y="2060292"/>
                  <a:pt x="4874379" y="2056696"/>
                  <a:pt x="4889363" y="2056552"/>
                </a:cubicBezTo>
                <a:cubicBezTo>
                  <a:pt x="4901259" y="2056313"/>
                  <a:pt x="4912256" y="2060267"/>
                  <a:pt x="4922355" y="2068414"/>
                </a:cubicBezTo>
                <a:cubicBezTo>
                  <a:pt x="4932454" y="2076561"/>
                  <a:pt x="4937823" y="2090339"/>
                  <a:pt x="4938461" y="2109746"/>
                </a:cubicBezTo>
                <a:cubicBezTo>
                  <a:pt x="4938453" y="2115164"/>
                  <a:pt x="4938163" y="2120813"/>
                  <a:pt x="4937592" y="2126692"/>
                </a:cubicBezTo>
                <a:cubicBezTo>
                  <a:pt x="4937022" y="2132571"/>
                  <a:pt x="4936220" y="2138117"/>
                  <a:pt x="4935190" y="2143331"/>
                </a:cubicBezTo>
                <a:lnTo>
                  <a:pt x="4913105" y="2259241"/>
                </a:lnTo>
                <a:lnTo>
                  <a:pt x="4879124" y="2259241"/>
                </a:lnTo>
                <a:lnTo>
                  <a:pt x="4901241" y="2144969"/>
                </a:lnTo>
                <a:cubicBezTo>
                  <a:pt x="4901881" y="2141292"/>
                  <a:pt x="4902444" y="2137179"/>
                  <a:pt x="4902931" y="2132631"/>
                </a:cubicBezTo>
                <a:cubicBezTo>
                  <a:pt x="4903417" y="2128083"/>
                  <a:pt x="4903673" y="2123048"/>
                  <a:pt x="4903698" y="2117528"/>
                </a:cubicBezTo>
                <a:cubicBezTo>
                  <a:pt x="4903801" y="2108099"/>
                  <a:pt x="4901446" y="2100334"/>
                  <a:pt x="4896633" y="2094233"/>
                </a:cubicBezTo>
                <a:cubicBezTo>
                  <a:pt x="4891821" y="2088132"/>
                  <a:pt x="4883936" y="2084975"/>
                  <a:pt x="4872981" y="2084762"/>
                </a:cubicBezTo>
                <a:cubicBezTo>
                  <a:pt x="4859209" y="2085111"/>
                  <a:pt x="4845693" y="2092091"/>
                  <a:pt x="4832432" y="2105701"/>
                </a:cubicBezTo>
                <a:cubicBezTo>
                  <a:pt x="4819173" y="2119311"/>
                  <a:pt x="4810162" y="2137452"/>
                  <a:pt x="4805401" y="2160123"/>
                </a:cubicBezTo>
                <a:lnTo>
                  <a:pt x="4786970" y="2259241"/>
                </a:lnTo>
                <a:lnTo>
                  <a:pt x="4752975" y="2259241"/>
                </a:lnTo>
                <a:close/>
                <a:moveTo>
                  <a:pt x="55293" y="1968494"/>
                </a:moveTo>
                <a:lnTo>
                  <a:pt x="89287" y="1968494"/>
                </a:lnTo>
                <a:lnTo>
                  <a:pt x="64713" y="2096230"/>
                </a:lnTo>
                <a:lnTo>
                  <a:pt x="65532" y="2096230"/>
                </a:lnTo>
                <a:cubicBezTo>
                  <a:pt x="73963" y="2084014"/>
                  <a:pt x="84134" y="2074384"/>
                  <a:pt x="96046" y="2067338"/>
                </a:cubicBezTo>
                <a:cubicBezTo>
                  <a:pt x="107957" y="2060292"/>
                  <a:pt x="121405" y="2056696"/>
                  <a:pt x="136389" y="2056552"/>
                </a:cubicBezTo>
                <a:cubicBezTo>
                  <a:pt x="148285" y="2056313"/>
                  <a:pt x="159282" y="2060267"/>
                  <a:pt x="169381" y="2068414"/>
                </a:cubicBezTo>
                <a:cubicBezTo>
                  <a:pt x="179479" y="2076561"/>
                  <a:pt x="184848" y="2090339"/>
                  <a:pt x="185486" y="2109746"/>
                </a:cubicBezTo>
                <a:cubicBezTo>
                  <a:pt x="185478" y="2115164"/>
                  <a:pt x="185188" y="2120813"/>
                  <a:pt x="184617" y="2126692"/>
                </a:cubicBezTo>
                <a:cubicBezTo>
                  <a:pt x="184047" y="2132571"/>
                  <a:pt x="183246" y="2138117"/>
                  <a:pt x="182215" y="2143331"/>
                </a:cubicBezTo>
                <a:lnTo>
                  <a:pt x="160130" y="2259241"/>
                </a:lnTo>
                <a:lnTo>
                  <a:pt x="126149" y="2259241"/>
                </a:lnTo>
                <a:lnTo>
                  <a:pt x="148266" y="2144969"/>
                </a:lnTo>
                <a:cubicBezTo>
                  <a:pt x="148906" y="2141292"/>
                  <a:pt x="149469" y="2137179"/>
                  <a:pt x="149956" y="2132631"/>
                </a:cubicBezTo>
                <a:cubicBezTo>
                  <a:pt x="150442" y="2128083"/>
                  <a:pt x="150698" y="2123048"/>
                  <a:pt x="150724" y="2117528"/>
                </a:cubicBezTo>
                <a:cubicBezTo>
                  <a:pt x="150826" y="2108099"/>
                  <a:pt x="148471" y="2100334"/>
                  <a:pt x="143659" y="2094233"/>
                </a:cubicBezTo>
                <a:cubicBezTo>
                  <a:pt x="138846" y="2088132"/>
                  <a:pt x="130962" y="2084975"/>
                  <a:pt x="120006" y="2084762"/>
                </a:cubicBezTo>
                <a:cubicBezTo>
                  <a:pt x="106234" y="2085111"/>
                  <a:pt x="92718" y="2092091"/>
                  <a:pt x="79458" y="2105701"/>
                </a:cubicBezTo>
                <a:cubicBezTo>
                  <a:pt x="66198" y="2119311"/>
                  <a:pt x="57187" y="2137452"/>
                  <a:pt x="52426" y="2160123"/>
                </a:cubicBezTo>
                <a:lnTo>
                  <a:pt x="33995" y="2259241"/>
                </a:lnTo>
                <a:lnTo>
                  <a:pt x="0" y="2259241"/>
                </a:lnTo>
                <a:close/>
                <a:moveTo>
                  <a:pt x="382496" y="1938185"/>
                </a:moveTo>
                <a:lnTo>
                  <a:pt x="401694" y="1938185"/>
                </a:lnTo>
                <a:cubicBezTo>
                  <a:pt x="400240" y="1951211"/>
                  <a:pt x="396817" y="1960756"/>
                  <a:pt x="391426" y="1966821"/>
                </a:cubicBezTo>
                <a:cubicBezTo>
                  <a:pt x="386035" y="1972886"/>
                  <a:pt x="378825" y="1975884"/>
                  <a:pt x="369794" y="1975815"/>
                </a:cubicBezTo>
                <a:cubicBezTo>
                  <a:pt x="365577" y="1975755"/>
                  <a:pt x="361616" y="1974955"/>
                  <a:pt x="357912" y="1973414"/>
                </a:cubicBezTo>
                <a:cubicBezTo>
                  <a:pt x="354207" y="1971873"/>
                  <a:pt x="350247" y="1969947"/>
                  <a:pt x="346031" y="1967638"/>
                </a:cubicBezTo>
                <a:cubicBezTo>
                  <a:pt x="342233" y="1965372"/>
                  <a:pt x="339074" y="1963645"/>
                  <a:pt x="336556" y="1962456"/>
                </a:cubicBezTo>
                <a:cubicBezTo>
                  <a:pt x="334038" y="1961268"/>
                  <a:pt x="331596" y="1960669"/>
                  <a:pt x="329231" y="1960660"/>
                </a:cubicBezTo>
                <a:cubicBezTo>
                  <a:pt x="325962" y="1960772"/>
                  <a:pt x="323282" y="1962396"/>
                  <a:pt x="321190" y="1965535"/>
                </a:cubicBezTo>
                <a:cubicBezTo>
                  <a:pt x="319099" y="1968673"/>
                  <a:pt x="317545" y="1972658"/>
                  <a:pt x="316529" y="1977489"/>
                </a:cubicBezTo>
                <a:lnTo>
                  <a:pt x="296861" y="1977489"/>
                </a:lnTo>
                <a:cubicBezTo>
                  <a:pt x="298363" y="1965859"/>
                  <a:pt x="301914" y="1956643"/>
                  <a:pt x="307514" y="1949842"/>
                </a:cubicBezTo>
                <a:cubicBezTo>
                  <a:pt x="313115" y="1943042"/>
                  <a:pt x="320353" y="1939565"/>
                  <a:pt x="329231" y="1939414"/>
                </a:cubicBezTo>
                <a:cubicBezTo>
                  <a:pt x="333440" y="1939456"/>
                  <a:pt x="337418" y="1940291"/>
                  <a:pt x="341165" y="1941919"/>
                </a:cubicBezTo>
                <a:cubicBezTo>
                  <a:pt x="344913" y="1943547"/>
                  <a:pt x="348992" y="1945716"/>
                  <a:pt x="353404" y="1948424"/>
                </a:cubicBezTo>
                <a:cubicBezTo>
                  <a:pt x="356443" y="1950131"/>
                  <a:pt x="359277" y="1951633"/>
                  <a:pt x="361906" y="1952930"/>
                </a:cubicBezTo>
                <a:cubicBezTo>
                  <a:pt x="364535" y="1954227"/>
                  <a:pt x="367165" y="1954909"/>
                  <a:pt x="369794" y="1954978"/>
                </a:cubicBezTo>
                <a:cubicBezTo>
                  <a:pt x="372858" y="1955071"/>
                  <a:pt x="375437" y="1953860"/>
                  <a:pt x="377528" y="1951343"/>
                </a:cubicBezTo>
                <a:cubicBezTo>
                  <a:pt x="379619" y="1948825"/>
                  <a:pt x="381275" y="1944440"/>
                  <a:pt x="382496" y="1938185"/>
                </a:cubicBezTo>
                <a:close/>
                <a:moveTo>
                  <a:pt x="3157341" y="1806283"/>
                </a:moveTo>
                <a:cubicBezTo>
                  <a:pt x="3163187" y="1806436"/>
                  <a:pt x="3167959" y="1808482"/>
                  <a:pt x="3171658" y="1812419"/>
                </a:cubicBezTo>
                <a:cubicBezTo>
                  <a:pt x="3175356" y="1816356"/>
                  <a:pt x="3177265" y="1821265"/>
                  <a:pt x="3177384" y="1827146"/>
                </a:cubicBezTo>
                <a:cubicBezTo>
                  <a:pt x="3177291" y="1833043"/>
                  <a:pt x="3175433" y="1838021"/>
                  <a:pt x="3171811" y="1842077"/>
                </a:cubicBezTo>
                <a:cubicBezTo>
                  <a:pt x="3168190" y="1846134"/>
                  <a:pt x="3163366" y="1848247"/>
                  <a:pt x="3157341" y="1848418"/>
                </a:cubicBezTo>
                <a:cubicBezTo>
                  <a:pt x="3151102" y="1848247"/>
                  <a:pt x="3146091" y="1846134"/>
                  <a:pt x="3142307" y="1842077"/>
                </a:cubicBezTo>
                <a:cubicBezTo>
                  <a:pt x="3138524" y="1838021"/>
                  <a:pt x="3136580" y="1833043"/>
                  <a:pt x="3136478" y="1827146"/>
                </a:cubicBezTo>
                <a:cubicBezTo>
                  <a:pt x="3136632" y="1821265"/>
                  <a:pt x="3138677" y="1816356"/>
                  <a:pt x="3142614" y="1812419"/>
                </a:cubicBezTo>
                <a:cubicBezTo>
                  <a:pt x="3146552" y="1808482"/>
                  <a:pt x="3151460" y="1806436"/>
                  <a:pt x="3157341" y="1806283"/>
                </a:cubicBezTo>
                <a:close/>
                <a:moveTo>
                  <a:pt x="2064423" y="1806283"/>
                </a:moveTo>
                <a:cubicBezTo>
                  <a:pt x="2070090" y="1806436"/>
                  <a:pt x="2074812" y="1808482"/>
                  <a:pt x="2078587" y="1812419"/>
                </a:cubicBezTo>
                <a:cubicBezTo>
                  <a:pt x="2082362" y="1816356"/>
                  <a:pt x="2084322" y="1821265"/>
                  <a:pt x="2084467" y="1827146"/>
                </a:cubicBezTo>
                <a:cubicBezTo>
                  <a:pt x="2084356" y="1833043"/>
                  <a:pt x="2082430" y="1838021"/>
                  <a:pt x="2078689" y="1842077"/>
                </a:cubicBezTo>
                <a:cubicBezTo>
                  <a:pt x="2074948" y="1846134"/>
                  <a:pt x="2070056" y="1848247"/>
                  <a:pt x="2064014" y="1848418"/>
                </a:cubicBezTo>
                <a:cubicBezTo>
                  <a:pt x="2057955" y="1848247"/>
                  <a:pt x="2052995" y="1846134"/>
                  <a:pt x="2049134" y="1842077"/>
                </a:cubicBezTo>
                <a:cubicBezTo>
                  <a:pt x="2045273" y="1838021"/>
                  <a:pt x="2043279" y="1833043"/>
                  <a:pt x="2043151" y="1827146"/>
                </a:cubicBezTo>
                <a:cubicBezTo>
                  <a:pt x="2043296" y="1821265"/>
                  <a:pt x="2045359" y="1816356"/>
                  <a:pt x="2049339" y="1812419"/>
                </a:cubicBezTo>
                <a:cubicBezTo>
                  <a:pt x="2053319" y="1808482"/>
                  <a:pt x="2058347" y="1806436"/>
                  <a:pt x="2064423" y="1806283"/>
                </a:cubicBezTo>
                <a:close/>
                <a:moveTo>
                  <a:pt x="6185679" y="1721859"/>
                </a:moveTo>
                <a:cubicBezTo>
                  <a:pt x="6180639" y="1733691"/>
                  <a:pt x="6174808" y="1746024"/>
                  <a:pt x="6168188" y="1758857"/>
                </a:cubicBezTo>
                <a:cubicBezTo>
                  <a:pt x="6161568" y="1771691"/>
                  <a:pt x="6154947" y="1783659"/>
                  <a:pt x="6148325" y="1794763"/>
                </a:cubicBezTo>
                <a:cubicBezTo>
                  <a:pt x="6141704" y="1805868"/>
                  <a:pt x="6135870" y="1814742"/>
                  <a:pt x="6130823" y="1821386"/>
                </a:cubicBezTo>
                <a:lnTo>
                  <a:pt x="6105020" y="1823843"/>
                </a:lnTo>
                <a:cubicBezTo>
                  <a:pt x="6109353" y="1815581"/>
                  <a:pt x="6114066" y="1805756"/>
                  <a:pt x="6119158" y="1794369"/>
                </a:cubicBezTo>
                <a:cubicBezTo>
                  <a:pt x="6124250" y="1782982"/>
                  <a:pt x="6129114" y="1771276"/>
                  <a:pt x="6133751" y="1759252"/>
                </a:cubicBezTo>
                <a:cubicBezTo>
                  <a:pt x="6138388" y="1747228"/>
                  <a:pt x="6142190" y="1736129"/>
                  <a:pt x="6145158" y="1725955"/>
                </a:cubicBezTo>
                <a:close/>
                <a:moveTo>
                  <a:pt x="9931933" y="1598167"/>
                </a:moveTo>
                <a:cubicBezTo>
                  <a:pt x="9915301" y="1598501"/>
                  <a:pt x="9900734" y="1603570"/>
                  <a:pt x="9888229" y="1613372"/>
                </a:cubicBezTo>
                <a:cubicBezTo>
                  <a:pt x="9875724" y="1623175"/>
                  <a:pt x="9865951" y="1635709"/>
                  <a:pt x="9858907" y="1650975"/>
                </a:cubicBezTo>
                <a:cubicBezTo>
                  <a:pt x="9851863" y="1666241"/>
                  <a:pt x="9848218" y="1682235"/>
                  <a:pt x="9847969" y="1698957"/>
                </a:cubicBezTo>
                <a:cubicBezTo>
                  <a:pt x="9847662" y="1710438"/>
                  <a:pt x="9850222" y="1721074"/>
                  <a:pt x="9855649" y="1730864"/>
                </a:cubicBezTo>
                <a:cubicBezTo>
                  <a:pt x="9861076" y="1740655"/>
                  <a:pt x="9871213" y="1745862"/>
                  <a:pt x="9886060" y="1746485"/>
                </a:cubicBezTo>
                <a:cubicBezTo>
                  <a:pt x="9895892" y="1746270"/>
                  <a:pt x="9905353" y="1742603"/>
                  <a:pt x="9914442" y="1735483"/>
                </a:cubicBezTo>
                <a:cubicBezTo>
                  <a:pt x="9923532" y="1728364"/>
                  <a:pt x="9931414" y="1719082"/>
                  <a:pt x="9938091" y="1707637"/>
                </a:cubicBezTo>
                <a:cubicBezTo>
                  <a:pt x="9944769" y="1696193"/>
                  <a:pt x="9949405" y="1683876"/>
                  <a:pt x="9952001" y="1670687"/>
                </a:cubicBezTo>
                <a:lnTo>
                  <a:pt x="9964698" y="1604722"/>
                </a:lnTo>
                <a:cubicBezTo>
                  <a:pt x="9961541" y="1603194"/>
                  <a:pt x="9957104" y="1601743"/>
                  <a:pt x="9951387" y="1600369"/>
                </a:cubicBezTo>
                <a:cubicBezTo>
                  <a:pt x="9945670" y="1598995"/>
                  <a:pt x="9939186" y="1598261"/>
                  <a:pt x="9931933" y="1598167"/>
                </a:cubicBezTo>
                <a:close/>
                <a:moveTo>
                  <a:pt x="8788933" y="1598167"/>
                </a:moveTo>
                <a:cubicBezTo>
                  <a:pt x="8772302" y="1598501"/>
                  <a:pt x="8757734" y="1603570"/>
                  <a:pt x="8745229" y="1613372"/>
                </a:cubicBezTo>
                <a:cubicBezTo>
                  <a:pt x="8732725" y="1623175"/>
                  <a:pt x="8722950" y="1635709"/>
                  <a:pt x="8715907" y="1650975"/>
                </a:cubicBezTo>
                <a:cubicBezTo>
                  <a:pt x="8708863" y="1666241"/>
                  <a:pt x="8705218" y="1682235"/>
                  <a:pt x="8704970" y="1698957"/>
                </a:cubicBezTo>
                <a:cubicBezTo>
                  <a:pt x="8704663" y="1710438"/>
                  <a:pt x="8707222" y="1721074"/>
                  <a:pt x="8712649" y="1730864"/>
                </a:cubicBezTo>
                <a:cubicBezTo>
                  <a:pt x="8718076" y="1740655"/>
                  <a:pt x="8728213" y="1745862"/>
                  <a:pt x="8743060" y="1746485"/>
                </a:cubicBezTo>
                <a:cubicBezTo>
                  <a:pt x="8752892" y="1746270"/>
                  <a:pt x="8762353" y="1742603"/>
                  <a:pt x="8771442" y="1735483"/>
                </a:cubicBezTo>
                <a:cubicBezTo>
                  <a:pt x="8780531" y="1728364"/>
                  <a:pt x="8788414" y="1719082"/>
                  <a:pt x="8795091" y="1707637"/>
                </a:cubicBezTo>
                <a:cubicBezTo>
                  <a:pt x="8801768" y="1696193"/>
                  <a:pt x="8806405" y="1683876"/>
                  <a:pt x="8809002" y="1670687"/>
                </a:cubicBezTo>
                <a:lnTo>
                  <a:pt x="8821699" y="1604722"/>
                </a:lnTo>
                <a:cubicBezTo>
                  <a:pt x="8818541" y="1603194"/>
                  <a:pt x="8814105" y="1601743"/>
                  <a:pt x="8808387" y="1600369"/>
                </a:cubicBezTo>
                <a:cubicBezTo>
                  <a:pt x="8802670" y="1598995"/>
                  <a:pt x="8796186" y="1598261"/>
                  <a:pt x="8788933" y="1598167"/>
                </a:cubicBezTo>
                <a:close/>
                <a:moveTo>
                  <a:pt x="6036208" y="1598167"/>
                </a:moveTo>
                <a:cubicBezTo>
                  <a:pt x="6019577" y="1598501"/>
                  <a:pt x="6005009" y="1603570"/>
                  <a:pt x="5992505" y="1613372"/>
                </a:cubicBezTo>
                <a:cubicBezTo>
                  <a:pt x="5980000" y="1623175"/>
                  <a:pt x="5970226" y="1635709"/>
                  <a:pt x="5963182" y="1650975"/>
                </a:cubicBezTo>
                <a:cubicBezTo>
                  <a:pt x="5956138" y="1666241"/>
                  <a:pt x="5952493" y="1682235"/>
                  <a:pt x="5952245" y="1698957"/>
                </a:cubicBezTo>
                <a:cubicBezTo>
                  <a:pt x="5951937" y="1710438"/>
                  <a:pt x="5954498" y="1721074"/>
                  <a:pt x="5959924" y="1730864"/>
                </a:cubicBezTo>
                <a:cubicBezTo>
                  <a:pt x="5965351" y="1740655"/>
                  <a:pt x="5975488" y="1745862"/>
                  <a:pt x="5990335" y="1746485"/>
                </a:cubicBezTo>
                <a:cubicBezTo>
                  <a:pt x="6000168" y="1746270"/>
                  <a:pt x="6009629" y="1742603"/>
                  <a:pt x="6018718" y="1735483"/>
                </a:cubicBezTo>
                <a:cubicBezTo>
                  <a:pt x="6027806" y="1728364"/>
                  <a:pt x="6035689" y="1719082"/>
                  <a:pt x="6042367" y="1707637"/>
                </a:cubicBezTo>
                <a:cubicBezTo>
                  <a:pt x="6049044" y="1696193"/>
                  <a:pt x="6053680" y="1683876"/>
                  <a:pt x="6056277" y="1670687"/>
                </a:cubicBezTo>
                <a:lnTo>
                  <a:pt x="6068974" y="1604722"/>
                </a:lnTo>
                <a:cubicBezTo>
                  <a:pt x="6065816" y="1603194"/>
                  <a:pt x="6061380" y="1601743"/>
                  <a:pt x="6055662" y="1600369"/>
                </a:cubicBezTo>
                <a:cubicBezTo>
                  <a:pt x="6049946" y="1598995"/>
                  <a:pt x="6043460" y="1598261"/>
                  <a:pt x="6036208" y="1598167"/>
                </a:cubicBezTo>
                <a:close/>
                <a:moveTo>
                  <a:pt x="2778659" y="1598167"/>
                </a:moveTo>
                <a:cubicBezTo>
                  <a:pt x="2762028" y="1598501"/>
                  <a:pt x="2747460" y="1603570"/>
                  <a:pt x="2734956" y="1613372"/>
                </a:cubicBezTo>
                <a:cubicBezTo>
                  <a:pt x="2722451" y="1623175"/>
                  <a:pt x="2712676" y="1635709"/>
                  <a:pt x="2705633" y="1650975"/>
                </a:cubicBezTo>
                <a:cubicBezTo>
                  <a:pt x="2698589" y="1666241"/>
                  <a:pt x="2694943" y="1682235"/>
                  <a:pt x="2694696" y="1698957"/>
                </a:cubicBezTo>
                <a:cubicBezTo>
                  <a:pt x="2694389" y="1710438"/>
                  <a:pt x="2696948" y="1721074"/>
                  <a:pt x="2702375" y="1730864"/>
                </a:cubicBezTo>
                <a:cubicBezTo>
                  <a:pt x="2707802" y="1740655"/>
                  <a:pt x="2717939" y="1745862"/>
                  <a:pt x="2732787" y="1746485"/>
                </a:cubicBezTo>
                <a:cubicBezTo>
                  <a:pt x="2742619" y="1746270"/>
                  <a:pt x="2752080" y="1742603"/>
                  <a:pt x="2761169" y="1735483"/>
                </a:cubicBezTo>
                <a:cubicBezTo>
                  <a:pt x="2770257" y="1728364"/>
                  <a:pt x="2778140" y="1719082"/>
                  <a:pt x="2784817" y="1707637"/>
                </a:cubicBezTo>
                <a:cubicBezTo>
                  <a:pt x="2791495" y="1696193"/>
                  <a:pt x="2796131" y="1683876"/>
                  <a:pt x="2798728" y="1670687"/>
                </a:cubicBezTo>
                <a:lnTo>
                  <a:pt x="2811424" y="1604722"/>
                </a:lnTo>
                <a:cubicBezTo>
                  <a:pt x="2808267" y="1603194"/>
                  <a:pt x="2803831" y="1601743"/>
                  <a:pt x="2798114" y="1600369"/>
                </a:cubicBezTo>
                <a:cubicBezTo>
                  <a:pt x="2792396" y="1598995"/>
                  <a:pt x="2785912" y="1598261"/>
                  <a:pt x="2778659" y="1598167"/>
                </a:cubicBezTo>
                <a:close/>
                <a:moveTo>
                  <a:pt x="1797584" y="1598167"/>
                </a:moveTo>
                <a:cubicBezTo>
                  <a:pt x="1780953" y="1598501"/>
                  <a:pt x="1766385" y="1603570"/>
                  <a:pt x="1753881" y="1613372"/>
                </a:cubicBezTo>
                <a:cubicBezTo>
                  <a:pt x="1741376" y="1623175"/>
                  <a:pt x="1731602" y="1635709"/>
                  <a:pt x="1724558" y="1650975"/>
                </a:cubicBezTo>
                <a:cubicBezTo>
                  <a:pt x="1717514" y="1666241"/>
                  <a:pt x="1713868" y="1682235"/>
                  <a:pt x="1713621" y="1698957"/>
                </a:cubicBezTo>
                <a:cubicBezTo>
                  <a:pt x="1713314" y="1710438"/>
                  <a:pt x="1715873" y="1721074"/>
                  <a:pt x="1721300" y="1730864"/>
                </a:cubicBezTo>
                <a:cubicBezTo>
                  <a:pt x="1726727" y="1740655"/>
                  <a:pt x="1736864" y="1745862"/>
                  <a:pt x="1751711" y="1746485"/>
                </a:cubicBezTo>
                <a:cubicBezTo>
                  <a:pt x="1761544" y="1746270"/>
                  <a:pt x="1771004" y="1742603"/>
                  <a:pt x="1780093" y="1735483"/>
                </a:cubicBezTo>
                <a:cubicBezTo>
                  <a:pt x="1789182" y="1728364"/>
                  <a:pt x="1797065" y="1719082"/>
                  <a:pt x="1803743" y="1707637"/>
                </a:cubicBezTo>
                <a:cubicBezTo>
                  <a:pt x="1810420" y="1696193"/>
                  <a:pt x="1815056" y="1683876"/>
                  <a:pt x="1817653" y="1670687"/>
                </a:cubicBezTo>
                <a:lnTo>
                  <a:pt x="1830350" y="1604722"/>
                </a:lnTo>
                <a:cubicBezTo>
                  <a:pt x="1827193" y="1603194"/>
                  <a:pt x="1822756" y="1601743"/>
                  <a:pt x="1817039" y="1600369"/>
                </a:cubicBezTo>
                <a:cubicBezTo>
                  <a:pt x="1811321" y="1598995"/>
                  <a:pt x="1804836" y="1598261"/>
                  <a:pt x="1797584" y="1598167"/>
                </a:cubicBezTo>
                <a:close/>
                <a:moveTo>
                  <a:pt x="1083208" y="1598167"/>
                </a:moveTo>
                <a:cubicBezTo>
                  <a:pt x="1067210" y="1598463"/>
                  <a:pt x="1052880" y="1603471"/>
                  <a:pt x="1040218" y="1613190"/>
                </a:cubicBezTo>
                <a:cubicBezTo>
                  <a:pt x="1027557" y="1622910"/>
                  <a:pt x="1017535" y="1635565"/>
                  <a:pt x="1010152" y="1651157"/>
                </a:cubicBezTo>
                <a:cubicBezTo>
                  <a:pt x="1002770" y="1666749"/>
                  <a:pt x="998998" y="1683502"/>
                  <a:pt x="998836" y="1701415"/>
                </a:cubicBezTo>
                <a:cubicBezTo>
                  <a:pt x="998571" y="1713843"/>
                  <a:pt x="1001148" y="1724940"/>
                  <a:pt x="1006567" y="1734704"/>
                </a:cubicBezTo>
                <a:cubicBezTo>
                  <a:pt x="1011985" y="1744469"/>
                  <a:pt x="1021832" y="1749625"/>
                  <a:pt x="1036107" y="1750171"/>
                </a:cubicBezTo>
                <a:cubicBezTo>
                  <a:pt x="1049803" y="1749855"/>
                  <a:pt x="1063063" y="1743010"/>
                  <a:pt x="1075887" y="1729634"/>
                </a:cubicBezTo>
                <a:cubicBezTo>
                  <a:pt x="1088712" y="1716259"/>
                  <a:pt x="1097569" y="1698248"/>
                  <a:pt x="1102459" y="1675603"/>
                </a:cubicBezTo>
                <a:lnTo>
                  <a:pt x="1115974" y="1606362"/>
                </a:lnTo>
                <a:cubicBezTo>
                  <a:pt x="1112459" y="1604049"/>
                  <a:pt x="1107919" y="1602120"/>
                  <a:pt x="1102356" y="1600575"/>
                </a:cubicBezTo>
                <a:cubicBezTo>
                  <a:pt x="1096793" y="1599030"/>
                  <a:pt x="1090410" y="1598227"/>
                  <a:pt x="1083208" y="1598167"/>
                </a:cubicBezTo>
                <a:close/>
                <a:moveTo>
                  <a:pt x="10826408" y="1597758"/>
                </a:moveTo>
                <a:cubicBezTo>
                  <a:pt x="10809136" y="1598082"/>
                  <a:pt x="10793504" y="1603398"/>
                  <a:pt x="10779510" y="1613706"/>
                </a:cubicBezTo>
                <a:cubicBezTo>
                  <a:pt x="10765515" y="1624015"/>
                  <a:pt x="10754345" y="1637374"/>
                  <a:pt x="10745998" y="1653782"/>
                </a:cubicBezTo>
                <a:cubicBezTo>
                  <a:pt x="10737651" y="1670191"/>
                  <a:pt x="10733309" y="1687707"/>
                  <a:pt x="10732976" y="1706332"/>
                </a:cubicBezTo>
                <a:cubicBezTo>
                  <a:pt x="10732753" y="1717838"/>
                  <a:pt x="10735144" y="1727910"/>
                  <a:pt x="10740147" y="1736548"/>
                </a:cubicBezTo>
                <a:cubicBezTo>
                  <a:pt x="10745150" y="1745186"/>
                  <a:pt x="10754096" y="1749727"/>
                  <a:pt x="10766989" y="1750171"/>
                </a:cubicBezTo>
                <a:cubicBezTo>
                  <a:pt x="10781733" y="1749736"/>
                  <a:pt x="10795989" y="1741387"/>
                  <a:pt x="10809757" y="1725125"/>
                </a:cubicBezTo>
                <a:cubicBezTo>
                  <a:pt x="10823525" y="1708862"/>
                  <a:pt x="10833166" y="1687295"/>
                  <a:pt x="10838680" y="1660423"/>
                </a:cubicBezTo>
                <a:lnTo>
                  <a:pt x="10850129" y="1600626"/>
                </a:lnTo>
                <a:cubicBezTo>
                  <a:pt x="10847710" y="1599969"/>
                  <a:pt x="10844576" y="1599337"/>
                  <a:pt x="10840724" y="1598731"/>
                </a:cubicBezTo>
                <a:cubicBezTo>
                  <a:pt x="10836873" y="1598125"/>
                  <a:pt x="10832101" y="1597801"/>
                  <a:pt x="10826408" y="1597758"/>
                </a:cubicBezTo>
                <a:close/>
                <a:moveTo>
                  <a:pt x="10159657" y="1597758"/>
                </a:moveTo>
                <a:cubicBezTo>
                  <a:pt x="10142393" y="1598082"/>
                  <a:pt x="10126764" y="1603398"/>
                  <a:pt x="10112770" y="1613706"/>
                </a:cubicBezTo>
                <a:cubicBezTo>
                  <a:pt x="10098777" y="1624015"/>
                  <a:pt x="10087603" y="1637374"/>
                  <a:pt x="10079253" y="1653782"/>
                </a:cubicBezTo>
                <a:cubicBezTo>
                  <a:pt x="10070902" y="1670191"/>
                  <a:pt x="10066560" y="1687707"/>
                  <a:pt x="10066226" y="1706332"/>
                </a:cubicBezTo>
                <a:cubicBezTo>
                  <a:pt x="10066003" y="1717838"/>
                  <a:pt x="10068395" y="1727910"/>
                  <a:pt x="10073401" y="1736548"/>
                </a:cubicBezTo>
                <a:cubicBezTo>
                  <a:pt x="10078406" y="1745186"/>
                  <a:pt x="10087359" y="1749727"/>
                  <a:pt x="10100258" y="1750171"/>
                </a:cubicBezTo>
                <a:cubicBezTo>
                  <a:pt x="10114983" y="1749736"/>
                  <a:pt x="10129231" y="1741387"/>
                  <a:pt x="10143001" y="1725125"/>
                </a:cubicBezTo>
                <a:cubicBezTo>
                  <a:pt x="10156771" y="1708862"/>
                  <a:pt x="10166414" y="1687295"/>
                  <a:pt x="10171930" y="1660423"/>
                </a:cubicBezTo>
                <a:lnTo>
                  <a:pt x="10183380" y="1600626"/>
                </a:lnTo>
                <a:cubicBezTo>
                  <a:pt x="10180959" y="1599969"/>
                  <a:pt x="10177825" y="1599337"/>
                  <a:pt x="10173974" y="1598731"/>
                </a:cubicBezTo>
                <a:cubicBezTo>
                  <a:pt x="10170123" y="1598125"/>
                  <a:pt x="10165350" y="1597801"/>
                  <a:pt x="10159657" y="1597758"/>
                </a:cubicBezTo>
                <a:close/>
                <a:moveTo>
                  <a:pt x="9254783" y="1597758"/>
                </a:moveTo>
                <a:cubicBezTo>
                  <a:pt x="9237512" y="1598082"/>
                  <a:pt x="9221878" y="1603398"/>
                  <a:pt x="9207885" y="1613706"/>
                </a:cubicBezTo>
                <a:cubicBezTo>
                  <a:pt x="9193891" y="1624015"/>
                  <a:pt x="9182721" y="1637374"/>
                  <a:pt x="9174373" y="1653782"/>
                </a:cubicBezTo>
                <a:cubicBezTo>
                  <a:pt x="9166025" y="1670191"/>
                  <a:pt x="9161684" y="1687707"/>
                  <a:pt x="9161351" y="1706332"/>
                </a:cubicBezTo>
                <a:cubicBezTo>
                  <a:pt x="9161128" y="1717838"/>
                  <a:pt x="9163518" y="1727910"/>
                  <a:pt x="9168522" y="1736548"/>
                </a:cubicBezTo>
                <a:cubicBezTo>
                  <a:pt x="9173525" y="1745186"/>
                  <a:pt x="9182472" y="1749727"/>
                  <a:pt x="9195363" y="1750171"/>
                </a:cubicBezTo>
                <a:cubicBezTo>
                  <a:pt x="9210107" y="1749736"/>
                  <a:pt x="9224365" y="1741387"/>
                  <a:pt x="9238132" y="1725125"/>
                </a:cubicBezTo>
                <a:cubicBezTo>
                  <a:pt x="9251900" y="1708862"/>
                  <a:pt x="9261541" y="1687295"/>
                  <a:pt x="9267055" y="1660423"/>
                </a:cubicBezTo>
                <a:lnTo>
                  <a:pt x="9278504" y="1600626"/>
                </a:lnTo>
                <a:cubicBezTo>
                  <a:pt x="9276085" y="1599969"/>
                  <a:pt x="9272950" y="1599337"/>
                  <a:pt x="9269099" y="1598731"/>
                </a:cubicBezTo>
                <a:cubicBezTo>
                  <a:pt x="9265248" y="1598125"/>
                  <a:pt x="9260476" y="1597801"/>
                  <a:pt x="9254783" y="1597758"/>
                </a:cubicBezTo>
                <a:close/>
                <a:moveTo>
                  <a:pt x="8348051" y="1597758"/>
                </a:moveTo>
                <a:cubicBezTo>
                  <a:pt x="8333753" y="1598120"/>
                  <a:pt x="8321284" y="1603178"/>
                  <a:pt x="8310643" y="1612932"/>
                </a:cubicBezTo>
                <a:cubicBezTo>
                  <a:pt x="8300002" y="1622687"/>
                  <a:pt x="8291751" y="1634968"/>
                  <a:pt x="8285891" y="1649776"/>
                </a:cubicBezTo>
                <a:cubicBezTo>
                  <a:pt x="8280030" y="1664584"/>
                  <a:pt x="8277121" y="1679748"/>
                  <a:pt x="8277164" y="1695269"/>
                </a:cubicBezTo>
                <a:cubicBezTo>
                  <a:pt x="8277291" y="1711752"/>
                  <a:pt x="8281441" y="1725084"/>
                  <a:pt x="8289610" y="1735267"/>
                </a:cubicBezTo>
                <a:cubicBezTo>
                  <a:pt x="8297779" y="1745450"/>
                  <a:pt x="8309202" y="1750691"/>
                  <a:pt x="8323876" y="1750990"/>
                </a:cubicBezTo>
                <a:cubicBezTo>
                  <a:pt x="8337388" y="1750639"/>
                  <a:pt x="8349427" y="1745606"/>
                  <a:pt x="8359995" y="1735891"/>
                </a:cubicBezTo>
                <a:cubicBezTo>
                  <a:pt x="8370563" y="1726177"/>
                  <a:pt x="8378899" y="1713891"/>
                  <a:pt x="8385005" y="1699033"/>
                </a:cubicBezTo>
                <a:cubicBezTo>
                  <a:pt x="8391110" y="1684174"/>
                  <a:pt x="8394227" y="1668853"/>
                  <a:pt x="8394354" y="1653069"/>
                </a:cubicBezTo>
                <a:cubicBezTo>
                  <a:pt x="8394442" y="1645163"/>
                  <a:pt x="8393082" y="1636984"/>
                  <a:pt x="8390271" y="1628532"/>
                </a:cubicBezTo>
                <a:cubicBezTo>
                  <a:pt x="8387461" y="1620080"/>
                  <a:pt x="8382671" y="1612902"/>
                  <a:pt x="8375900" y="1606999"/>
                </a:cubicBezTo>
                <a:cubicBezTo>
                  <a:pt x="8369129" y="1601096"/>
                  <a:pt x="8359846" y="1598016"/>
                  <a:pt x="8348051" y="1597758"/>
                </a:cubicBezTo>
                <a:close/>
                <a:moveTo>
                  <a:pt x="7776552" y="1597758"/>
                </a:moveTo>
                <a:cubicBezTo>
                  <a:pt x="7762253" y="1598120"/>
                  <a:pt x="7749783" y="1603178"/>
                  <a:pt x="7739143" y="1612932"/>
                </a:cubicBezTo>
                <a:cubicBezTo>
                  <a:pt x="7728502" y="1622687"/>
                  <a:pt x="7720251" y="1634968"/>
                  <a:pt x="7714390" y="1649776"/>
                </a:cubicBezTo>
                <a:cubicBezTo>
                  <a:pt x="7708530" y="1664584"/>
                  <a:pt x="7705622" y="1679748"/>
                  <a:pt x="7705664" y="1695269"/>
                </a:cubicBezTo>
                <a:cubicBezTo>
                  <a:pt x="7705792" y="1711752"/>
                  <a:pt x="7709941" y="1725084"/>
                  <a:pt x="7718110" y="1735267"/>
                </a:cubicBezTo>
                <a:cubicBezTo>
                  <a:pt x="7726280" y="1745450"/>
                  <a:pt x="7737702" y="1750691"/>
                  <a:pt x="7752376" y="1750990"/>
                </a:cubicBezTo>
                <a:cubicBezTo>
                  <a:pt x="7765888" y="1750639"/>
                  <a:pt x="7777927" y="1745606"/>
                  <a:pt x="7788496" y="1735891"/>
                </a:cubicBezTo>
                <a:cubicBezTo>
                  <a:pt x="7799063" y="1726177"/>
                  <a:pt x="7807399" y="1713891"/>
                  <a:pt x="7813505" y="1699033"/>
                </a:cubicBezTo>
                <a:cubicBezTo>
                  <a:pt x="7819611" y="1684174"/>
                  <a:pt x="7822727" y="1668853"/>
                  <a:pt x="7822853" y="1653069"/>
                </a:cubicBezTo>
                <a:cubicBezTo>
                  <a:pt x="7822942" y="1645163"/>
                  <a:pt x="7821581" y="1636984"/>
                  <a:pt x="7818771" y="1628532"/>
                </a:cubicBezTo>
                <a:cubicBezTo>
                  <a:pt x="7815961" y="1620080"/>
                  <a:pt x="7811171" y="1612902"/>
                  <a:pt x="7804400" y="1606999"/>
                </a:cubicBezTo>
                <a:cubicBezTo>
                  <a:pt x="7797629" y="1601096"/>
                  <a:pt x="7788346" y="1598016"/>
                  <a:pt x="7776552" y="1597758"/>
                </a:cubicBezTo>
                <a:close/>
                <a:moveTo>
                  <a:pt x="6968784" y="1597758"/>
                </a:moveTo>
                <a:cubicBezTo>
                  <a:pt x="6951511" y="1598082"/>
                  <a:pt x="6935878" y="1603398"/>
                  <a:pt x="6921885" y="1613706"/>
                </a:cubicBezTo>
                <a:cubicBezTo>
                  <a:pt x="6907892" y="1624015"/>
                  <a:pt x="6896720" y="1637374"/>
                  <a:pt x="6888373" y="1653782"/>
                </a:cubicBezTo>
                <a:cubicBezTo>
                  <a:pt x="6880025" y="1670191"/>
                  <a:pt x="6875685" y="1687707"/>
                  <a:pt x="6875350" y="1706332"/>
                </a:cubicBezTo>
                <a:cubicBezTo>
                  <a:pt x="6875129" y="1717838"/>
                  <a:pt x="6877519" y="1727910"/>
                  <a:pt x="6882522" y="1736548"/>
                </a:cubicBezTo>
                <a:cubicBezTo>
                  <a:pt x="6887525" y="1745186"/>
                  <a:pt x="6896472" y="1749727"/>
                  <a:pt x="6909364" y="1750171"/>
                </a:cubicBezTo>
                <a:cubicBezTo>
                  <a:pt x="6924108" y="1749736"/>
                  <a:pt x="6938364" y="1741387"/>
                  <a:pt x="6952132" y="1725125"/>
                </a:cubicBezTo>
                <a:cubicBezTo>
                  <a:pt x="6965901" y="1708862"/>
                  <a:pt x="6975541" y="1687295"/>
                  <a:pt x="6981055" y="1660423"/>
                </a:cubicBezTo>
                <a:lnTo>
                  <a:pt x="6992505" y="1600626"/>
                </a:lnTo>
                <a:cubicBezTo>
                  <a:pt x="6990085" y="1599969"/>
                  <a:pt x="6986950" y="1599337"/>
                  <a:pt x="6983099" y="1598731"/>
                </a:cubicBezTo>
                <a:cubicBezTo>
                  <a:pt x="6979248" y="1598125"/>
                  <a:pt x="6974476" y="1597801"/>
                  <a:pt x="6968784" y="1597758"/>
                </a:cubicBezTo>
                <a:close/>
                <a:moveTo>
                  <a:pt x="6738327" y="1597758"/>
                </a:moveTo>
                <a:cubicBezTo>
                  <a:pt x="6724029" y="1598120"/>
                  <a:pt x="6711559" y="1603178"/>
                  <a:pt x="6700918" y="1612932"/>
                </a:cubicBezTo>
                <a:cubicBezTo>
                  <a:pt x="6690277" y="1622687"/>
                  <a:pt x="6682027" y="1634968"/>
                  <a:pt x="6676166" y="1649776"/>
                </a:cubicBezTo>
                <a:cubicBezTo>
                  <a:pt x="6670305" y="1664584"/>
                  <a:pt x="6667397" y="1679748"/>
                  <a:pt x="6667439" y="1695269"/>
                </a:cubicBezTo>
                <a:cubicBezTo>
                  <a:pt x="6667567" y="1711752"/>
                  <a:pt x="6671716" y="1725084"/>
                  <a:pt x="6679885" y="1735267"/>
                </a:cubicBezTo>
                <a:cubicBezTo>
                  <a:pt x="6688055" y="1745450"/>
                  <a:pt x="6699477" y="1750691"/>
                  <a:pt x="6714151" y="1750990"/>
                </a:cubicBezTo>
                <a:cubicBezTo>
                  <a:pt x="6727663" y="1750639"/>
                  <a:pt x="6739703" y="1745606"/>
                  <a:pt x="6750270" y="1735891"/>
                </a:cubicBezTo>
                <a:cubicBezTo>
                  <a:pt x="6760838" y="1726177"/>
                  <a:pt x="6769175" y="1713891"/>
                  <a:pt x="6775281" y="1699033"/>
                </a:cubicBezTo>
                <a:cubicBezTo>
                  <a:pt x="6781386" y="1684174"/>
                  <a:pt x="6784502" y="1668853"/>
                  <a:pt x="6784629" y="1653069"/>
                </a:cubicBezTo>
                <a:cubicBezTo>
                  <a:pt x="6784717" y="1645163"/>
                  <a:pt x="6783356" y="1636984"/>
                  <a:pt x="6780547" y="1628532"/>
                </a:cubicBezTo>
                <a:cubicBezTo>
                  <a:pt x="6777736" y="1620080"/>
                  <a:pt x="6772945" y="1612902"/>
                  <a:pt x="6766175" y="1606999"/>
                </a:cubicBezTo>
                <a:cubicBezTo>
                  <a:pt x="6759404" y="1601096"/>
                  <a:pt x="6750121" y="1598016"/>
                  <a:pt x="6738327" y="1597758"/>
                </a:cubicBezTo>
                <a:close/>
                <a:moveTo>
                  <a:pt x="5595327" y="1597758"/>
                </a:moveTo>
                <a:cubicBezTo>
                  <a:pt x="5581029" y="1598120"/>
                  <a:pt x="5568559" y="1603178"/>
                  <a:pt x="5557918" y="1612932"/>
                </a:cubicBezTo>
                <a:cubicBezTo>
                  <a:pt x="5547277" y="1622687"/>
                  <a:pt x="5539026" y="1634968"/>
                  <a:pt x="5533166" y="1649776"/>
                </a:cubicBezTo>
                <a:cubicBezTo>
                  <a:pt x="5527305" y="1664584"/>
                  <a:pt x="5524396" y="1679748"/>
                  <a:pt x="5524439" y="1695269"/>
                </a:cubicBezTo>
                <a:cubicBezTo>
                  <a:pt x="5524567" y="1711752"/>
                  <a:pt x="5528716" y="1725084"/>
                  <a:pt x="5536885" y="1735267"/>
                </a:cubicBezTo>
                <a:cubicBezTo>
                  <a:pt x="5545055" y="1745450"/>
                  <a:pt x="5556478" y="1750691"/>
                  <a:pt x="5571151" y="1750990"/>
                </a:cubicBezTo>
                <a:cubicBezTo>
                  <a:pt x="5584663" y="1750639"/>
                  <a:pt x="5596703" y="1745606"/>
                  <a:pt x="5607270" y="1735891"/>
                </a:cubicBezTo>
                <a:cubicBezTo>
                  <a:pt x="5617838" y="1726177"/>
                  <a:pt x="5626175" y="1713891"/>
                  <a:pt x="5632280" y="1699033"/>
                </a:cubicBezTo>
                <a:cubicBezTo>
                  <a:pt x="5638386" y="1684174"/>
                  <a:pt x="5641502" y="1668853"/>
                  <a:pt x="5641629" y="1653069"/>
                </a:cubicBezTo>
                <a:cubicBezTo>
                  <a:pt x="5641717" y="1645163"/>
                  <a:pt x="5640356" y="1636984"/>
                  <a:pt x="5637547" y="1628532"/>
                </a:cubicBezTo>
                <a:cubicBezTo>
                  <a:pt x="5634736" y="1620080"/>
                  <a:pt x="5629946" y="1612902"/>
                  <a:pt x="5623175" y="1606999"/>
                </a:cubicBezTo>
                <a:cubicBezTo>
                  <a:pt x="5616404" y="1601096"/>
                  <a:pt x="5607122" y="1598016"/>
                  <a:pt x="5595327" y="1597758"/>
                </a:cubicBezTo>
                <a:close/>
                <a:moveTo>
                  <a:pt x="4720884" y="1597758"/>
                </a:moveTo>
                <a:cubicBezTo>
                  <a:pt x="4703612" y="1598082"/>
                  <a:pt x="4687979" y="1603398"/>
                  <a:pt x="4673985" y="1613706"/>
                </a:cubicBezTo>
                <a:cubicBezTo>
                  <a:pt x="4659992" y="1624015"/>
                  <a:pt x="4648821" y="1637374"/>
                  <a:pt x="4640474" y="1653782"/>
                </a:cubicBezTo>
                <a:cubicBezTo>
                  <a:pt x="4632126" y="1670191"/>
                  <a:pt x="4627785" y="1687707"/>
                  <a:pt x="4627451" y="1706332"/>
                </a:cubicBezTo>
                <a:cubicBezTo>
                  <a:pt x="4627229" y="1717838"/>
                  <a:pt x="4629620" y="1727910"/>
                  <a:pt x="4634623" y="1736548"/>
                </a:cubicBezTo>
                <a:cubicBezTo>
                  <a:pt x="4639626" y="1745186"/>
                  <a:pt x="4648572" y="1749727"/>
                  <a:pt x="4661464" y="1750171"/>
                </a:cubicBezTo>
                <a:cubicBezTo>
                  <a:pt x="4676209" y="1749736"/>
                  <a:pt x="4690465" y="1741387"/>
                  <a:pt x="4704233" y="1725125"/>
                </a:cubicBezTo>
                <a:cubicBezTo>
                  <a:pt x="4718001" y="1708862"/>
                  <a:pt x="4727642" y="1687295"/>
                  <a:pt x="4733156" y="1660423"/>
                </a:cubicBezTo>
                <a:lnTo>
                  <a:pt x="4744605" y="1600626"/>
                </a:lnTo>
                <a:cubicBezTo>
                  <a:pt x="4742186" y="1599969"/>
                  <a:pt x="4739051" y="1599337"/>
                  <a:pt x="4735199" y="1598731"/>
                </a:cubicBezTo>
                <a:cubicBezTo>
                  <a:pt x="4731349" y="1598125"/>
                  <a:pt x="4726577" y="1597801"/>
                  <a:pt x="4720884" y="1597758"/>
                </a:cubicBezTo>
                <a:close/>
                <a:moveTo>
                  <a:pt x="3758859" y="1597758"/>
                </a:moveTo>
                <a:cubicBezTo>
                  <a:pt x="3741588" y="1598082"/>
                  <a:pt x="3725955" y="1603398"/>
                  <a:pt x="3711961" y="1613706"/>
                </a:cubicBezTo>
                <a:cubicBezTo>
                  <a:pt x="3697967" y="1624015"/>
                  <a:pt x="3686796" y="1637374"/>
                  <a:pt x="3678449" y="1653782"/>
                </a:cubicBezTo>
                <a:cubicBezTo>
                  <a:pt x="3670101" y="1670191"/>
                  <a:pt x="3665760" y="1687707"/>
                  <a:pt x="3665427" y="1706332"/>
                </a:cubicBezTo>
                <a:cubicBezTo>
                  <a:pt x="3665205" y="1717838"/>
                  <a:pt x="3667595" y="1727910"/>
                  <a:pt x="3672598" y="1736548"/>
                </a:cubicBezTo>
                <a:cubicBezTo>
                  <a:pt x="3677601" y="1745186"/>
                  <a:pt x="3686548" y="1749727"/>
                  <a:pt x="3699440" y="1750171"/>
                </a:cubicBezTo>
                <a:cubicBezTo>
                  <a:pt x="3714184" y="1749736"/>
                  <a:pt x="3728440" y="1741387"/>
                  <a:pt x="3742208" y="1725125"/>
                </a:cubicBezTo>
                <a:cubicBezTo>
                  <a:pt x="3755977" y="1708862"/>
                  <a:pt x="3765618" y="1687295"/>
                  <a:pt x="3771131" y="1660423"/>
                </a:cubicBezTo>
                <a:lnTo>
                  <a:pt x="3782581" y="1600626"/>
                </a:lnTo>
                <a:cubicBezTo>
                  <a:pt x="3780161" y="1599969"/>
                  <a:pt x="3777026" y="1599337"/>
                  <a:pt x="3773175" y="1598731"/>
                </a:cubicBezTo>
                <a:cubicBezTo>
                  <a:pt x="3769324" y="1598125"/>
                  <a:pt x="3764552" y="1597801"/>
                  <a:pt x="3758859" y="1597758"/>
                </a:cubicBezTo>
                <a:close/>
                <a:moveTo>
                  <a:pt x="3215934" y="1597758"/>
                </a:moveTo>
                <a:cubicBezTo>
                  <a:pt x="3198660" y="1598082"/>
                  <a:pt x="3183026" y="1603398"/>
                  <a:pt x="3169033" y="1613706"/>
                </a:cubicBezTo>
                <a:cubicBezTo>
                  <a:pt x="3155040" y="1624015"/>
                  <a:pt x="3143870" y="1637374"/>
                  <a:pt x="3135523" y="1653782"/>
                </a:cubicBezTo>
                <a:cubicBezTo>
                  <a:pt x="3127176" y="1670191"/>
                  <a:pt x="3122836" y="1687707"/>
                  <a:pt x="3122501" y="1706332"/>
                </a:cubicBezTo>
                <a:cubicBezTo>
                  <a:pt x="3122281" y="1717838"/>
                  <a:pt x="3124675" y="1727910"/>
                  <a:pt x="3129683" y="1736548"/>
                </a:cubicBezTo>
                <a:cubicBezTo>
                  <a:pt x="3134691" y="1745186"/>
                  <a:pt x="3143638" y="1749727"/>
                  <a:pt x="3156522" y="1750171"/>
                </a:cubicBezTo>
                <a:cubicBezTo>
                  <a:pt x="3171253" y="1749736"/>
                  <a:pt x="3185504" y="1741387"/>
                  <a:pt x="3199276" y="1725125"/>
                </a:cubicBezTo>
                <a:cubicBezTo>
                  <a:pt x="3213047" y="1708862"/>
                  <a:pt x="3222691" y="1687295"/>
                  <a:pt x="3228206" y="1660423"/>
                </a:cubicBezTo>
                <a:lnTo>
                  <a:pt x="3239656" y="1600626"/>
                </a:lnTo>
                <a:cubicBezTo>
                  <a:pt x="3237236" y="1599969"/>
                  <a:pt x="3234101" y="1599337"/>
                  <a:pt x="3230250" y="1598731"/>
                </a:cubicBezTo>
                <a:cubicBezTo>
                  <a:pt x="3226399" y="1598125"/>
                  <a:pt x="3221627" y="1597801"/>
                  <a:pt x="3215934" y="1597758"/>
                </a:cubicBezTo>
                <a:close/>
                <a:moveTo>
                  <a:pt x="2985478" y="1597758"/>
                </a:moveTo>
                <a:cubicBezTo>
                  <a:pt x="2971180" y="1598120"/>
                  <a:pt x="2958710" y="1603178"/>
                  <a:pt x="2948069" y="1612932"/>
                </a:cubicBezTo>
                <a:cubicBezTo>
                  <a:pt x="2937428" y="1622687"/>
                  <a:pt x="2929177" y="1634968"/>
                  <a:pt x="2923317" y="1649776"/>
                </a:cubicBezTo>
                <a:cubicBezTo>
                  <a:pt x="2917456" y="1664584"/>
                  <a:pt x="2914548" y="1679748"/>
                  <a:pt x="2914590" y="1695269"/>
                </a:cubicBezTo>
                <a:cubicBezTo>
                  <a:pt x="2914718" y="1711752"/>
                  <a:pt x="2918867" y="1725084"/>
                  <a:pt x="2927037" y="1735267"/>
                </a:cubicBezTo>
                <a:cubicBezTo>
                  <a:pt x="2935206" y="1745450"/>
                  <a:pt x="2946628" y="1750691"/>
                  <a:pt x="2961302" y="1750990"/>
                </a:cubicBezTo>
                <a:cubicBezTo>
                  <a:pt x="2974814" y="1750639"/>
                  <a:pt x="2986854" y="1745606"/>
                  <a:pt x="2997421" y="1735891"/>
                </a:cubicBezTo>
                <a:cubicBezTo>
                  <a:pt x="3007989" y="1726177"/>
                  <a:pt x="3016325" y="1713891"/>
                  <a:pt x="3022431" y="1699033"/>
                </a:cubicBezTo>
                <a:cubicBezTo>
                  <a:pt x="3028537" y="1684174"/>
                  <a:pt x="3031653" y="1668853"/>
                  <a:pt x="3031780" y="1653069"/>
                </a:cubicBezTo>
                <a:cubicBezTo>
                  <a:pt x="3031868" y="1645163"/>
                  <a:pt x="3030507" y="1636984"/>
                  <a:pt x="3027697" y="1628532"/>
                </a:cubicBezTo>
                <a:cubicBezTo>
                  <a:pt x="3024887" y="1620080"/>
                  <a:pt x="3020097" y="1612902"/>
                  <a:pt x="3013326" y="1606999"/>
                </a:cubicBezTo>
                <a:cubicBezTo>
                  <a:pt x="3006555" y="1601096"/>
                  <a:pt x="2997272" y="1598016"/>
                  <a:pt x="2985478" y="1597758"/>
                </a:cubicBezTo>
                <a:close/>
                <a:moveTo>
                  <a:pt x="2120558" y="1597758"/>
                </a:moveTo>
                <a:cubicBezTo>
                  <a:pt x="2103294" y="1598082"/>
                  <a:pt x="2087664" y="1603398"/>
                  <a:pt x="2073671" y="1613706"/>
                </a:cubicBezTo>
                <a:cubicBezTo>
                  <a:pt x="2059677" y="1624015"/>
                  <a:pt x="2048505" y="1637374"/>
                  <a:pt x="2040154" y="1653782"/>
                </a:cubicBezTo>
                <a:cubicBezTo>
                  <a:pt x="2031804" y="1670191"/>
                  <a:pt x="2027461" y="1687707"/>
                  <a:pt x="2027127" y="1706332"/>
                </a:cubicBezTo>
                <a:cubicBezTo>
                  <a:pt x="2026904" y="1717838"/>
                  <a:pt x="2029296" y="1727910"/>
                  <a:pt x="2034302" y="1736548"/>
                </a:cubicBezTo>
                <a:cubicBezTo>
                  <a:pt x="2039307" y="1745186"/>
                  <a:pt x="2048259" y="1749727"/>
                  <a:pt x="2061157" y="1750171"/>
                </a:cubicBezTo>
                <a:cubicBezTo>
                  <a:pt x="2075885" y="1749736"/>
                  <a:pt x="2090134" y="1741387"/>
                  <a:pt x="2103904" y="1725125"/>
                </a:cubicBezTo>
                <a:cubicBezTo>
                  <a:pt x="2117674" y="1708862"/>
                  <a:pt x="2127316" y="1687295"/>
                  <a:pt x="2132831" y="1660423"/>
                </a:cubicBezTo>
                <a:lnTo>
                  <a:pt x="2144280" y="1600626"/>
                </a:lnTo>
                <a:cubicBezTo>
                  <a:pt x="2141861" y="1599969"/>
                  <a:pt x="2138726" y="1599337"/>
                  <a:pt x="2134875" y="1598731"/>
                </a:cubicBezTo>
                <a:cubicBezTo>
                  <a:pt x="2131024" y="1598125"/>
                  <a:pt x="2126251" y="1597801"/>
                  <a:pt x="2120558" y="1597758"/>
                </a:cubicBezTo>
                <a:close/>
                <a:moveTo>
                  <a:pt x="1310934" y="1597758"/>
                </a:moveTo>
                <a:cubicBezTo>
                  <a:pt x="1293663" y="1598082"/>
                  <a:pt x="1278030" y="1603398"/>
                  <a:pt x="1264036" y="1613706"/>
                </a:cubicBezTo>
                <a:cubicBezTo>
                  <a:pt x="1250042" y="1624015"/>
                  <a:pt x="1238871" y="1637374"/>
                  <a:pt x="1230524" y="1653782"/>
                </a:cubicBezTo>
                <a:cubicBezTo>
                  <a:pt x="1222176" y="1670191"/>
                  <a:pt x="1217835" y="1687707"/>
                  <a:pt x="1217502" y="1706332"/>
                </a:cubicBezTo>
                <a:cubicBezTo>
                  <a:pt x="1217280" y="1717838"/>
                  <a:pt x="1219670" y="1727910"/>
                  <a:pt x="1224673" y="1736548"/>
                </a:cubicBezTo>
                <a:cubicBezTo>
                  <a:pt x="1229676" y="1745186"/>
                  <a:pt x="1238623" y="1749727"/>
                  <a:pt x="1251514" y="1750171"/>
                </a:cubicBezTo>
                <a:cubicBezTo>
                  <a:pt x="1266259" y="1749736"/>
                  <a:pt x="1280515" y="1741387"/>
                  <a:pt x="1294283" y="1725125"/>
                </a:cubicBezTo>
                <a:cubicBezTo>
                  <a:pt x="1308051" y="1708862"/>
                  <a:pt x="1317692" y="1687295"/>
                  <a:pt x="1323206" y="1660423"/>
                </a:cubicBezTo>
                <a:lnTo>
                  <a:pt x="1334655" y="1600626"/>
                </a:lnTo>
                <a:cubicBezTo>
                  <a:pt x="1332236" y="1599969"/>
                  <a:pt x="1329101" y="1599337"/>
                  <a:pt x="1325250" y="1598731"/>
                </a:cubicBezTo>
                <a:cubicBezTo>
                  <a:pt x="1321399" y="1598125"/>
                  <a:pt x="1316627" y="1597801"/>
                  <a:pt x="1310934" y="1597758"/>
                </a:cubicBezTo>
                <a:close/>
                <a:moveTo>
                  <a:pt x="591020" y="1597348"/>
                </a:moveTo>
                <a:cubicBezTo>
                  <a:pt x="574671" y="1598014"/>
                  <a:pt x="560857" y="1604573"/>
                  <a:pt x="549579" y="1617024"/>
                </a:cubicBezTo>
                <a:cubicBezTo>
                  <a:pt x="538301" y="1629475"/>
                  <a:pt x="530532" y="1643822"/>
                  <a:pt x="526272" y="1660065"/>
                </a:cubicBezTo>
                <a:cubicBezTo>
                  <a:pt x="553541" y="1660611"/>
                  <a:pt x="576045" y="1658288"/>
                  <a:pt x="593786" y="1653096"/>
                </a:cubicBezTo>
                <a:cubicBezTo>
                  <a:pt x="611527" y="1647904"/>
                  <a:pt x="620713" y="1637793"/>
                  <a:pt x="621345" y="1622762"/>
                </a:cubicBezTo>
                <a:cubicBezTo>
                  <a:pt x="621208" y="1614530"/>
                  <a:pt x="618408" y="1608245"/>
                  <a:pt x="612944" y="1603907"/>
                </a:cubicBezTo>
                <a:cubicBezTo>
                  <a:pt x="607480" y="1599569"/>
                  <a:pt x="600172" y="1597382"/>
                  <a:pt x="591020" y="1597348"/>
                </a:cubicBezTo>
                <a:close/>
                <a:moveTo>
                  <a:pt x="6186498" y="1582245"/>
                </a:moveTo>
                <a:cubicBezTo>
                  <a:pt x="6193539" y="1582382"/>
                  <a:pt x="6199097" y="1584666"/>
                  <a:pt x="6203171" y="1589099"/>
                </a:cubicBezTo>
                <a:cubicBezTo>
                  <a:pt x="6207245" y="1593532"/>
                  <a:pt x="6209325" y="1599294"/>
                  <a:pt x="6209410" y="1606386"/>
                </a:cubicBezTo>
                <a:cubicBezTo>
                  <a:pt x="6209282" y="1613956"/>
                  <a:pt x="6206879" y="1620298"/>
                  <a:pt x="6202199" y="1625412"/>
                </a:cubicBezTo>
                <a:cubicBezTo>
                  <a:pt x="6197519" y="1630527"/>
                  <a:pt x="6191331" y="1633186"/>
                  <a:pt x="6183634" y="1633391"/>
                </a:cubicBezTo>
                <a:cubicBezTo>
                  <a:pt x="6176593" y="1633229"/>
                  <a:pt x="6171036" y="1630893"/>
                  <a:pt x="6166961" y="1626384"/>
                </a:cubicBezTo>
                <a:cubicBezTo>
                  <a:pt x="6162887" y="1621875"/>
                  <a:pt x="6160807" y="1616163"/>
                  <a:pt x="6160722" y="1609250"/>
                </a:cubicBezTo>
                <a:cubicBezTo>
                  <a:pt x="6160850" y="1601681"/>
                  <a:pt x="6163254" y="1595339"/>
                  <a:pt x="6167933" y="1590224"/>
                </a:cubicBezTo>
                <a:cubicBezTo>
                  <a:pt x="6172613" y="1585110"/>
                  <a:pt x="6178801" y="1582450"/>
                  <a:pt x="6186498" y="1582245"/>
                </a:cubicBezTo>
                <a:close/>
                <a:moveTo>
                  <a:pt x="9342682" y="1575283"/>
                </a:moveTo>
                <a:lnTo>
                  <a:pt x="9377897" y="1575283"/>
                </a:lnTo>
                <a:lnTo>
                  <a:pt x="9397551" y="1682182"/>
                </a:lnTo>
                <a:cubicBezTo>
                  <a:pt x="9399770" y="1693283"/>
                  <a:pt x="9401578" y="1702925"/>
                  <a:pt x="9402978" y="1711108"/>
                </a:cubicBezTo>
                <a:cubicBezTo>
                  <a:pt x="9404376" y="1719291"/>
                  <a:pt x="9405571" y="1726987"/>
                  <a:pt x="9406561" y="1734198"/>
                </a:cubicBezTo>
                <a:lnTo>
                  <a:pt x="9407379" y="1734198"/>
                </a:lnTo>
                <a:cubicBezTo>
                  <a:pt x="9409956" y="1727986"/>
                  <a:pt x="9412890" y="1721057"/>
                  <a:pt x="9416183" y="1713412"/>
                </a:cubicBezTo>
                <a:cubicBezTo>
                  <a:pt x="9419475" y="1705766"/>
                  <a:pt x="9423639" y="1696585"/>
                  <a:pt x="9428672" y="1685868"/>
                </a:cubicBezTo>
                <a:lnTo>
                  <a:pt x="9479038" y="1575283"/>
                </a:lnTo>
                <a:lnTo>
                  <a:pt x="9515071" y="1575283"/>
                </a:lnTo>
                <a:lnTo>
                  <a:pt x="9440956" y="1726006"/>
                </a:lnTo>
                <a:cubicBezTo>
                  <a:pt x="9430481" y="1747517"/>
                  <a:pt x="9419800" y="1766955"/>
                  <a:pt x="9408914" y="1784319"/>
                </a:cubicBezTo>
                <a:cubicBezTo>
                  <a:pt x="9398030" y="1801684"/>
                  <a:pt x="9385916" y="1816923"/>
                  <a:pt x="9372574" y="1830038"/>
                </a:cubicBezTo>
                <a:cubicBezTo>
                  <a:pt x="9361211" y="1841173"/>
                  <a:pt x="9350258" y="1849416"/>
                  <a:pt x="9339713" y="1854766"/>
                </a:cubicBezTo>
                <a:cubicBezTo>
                  <a:pt x="9329169" y="1860116"/>
                  <a:pt x="9320878" y="1863342"/>
                  <a:pt x="9314838" y="1864442"/>
                </a:cubicBezTo>
                <a:lnTo>
                  <a:pt x="9306648" y="1835363"/>
                </a:lnTo>
                <a:cubicBezTo>
                  <a:pt x="9311085" y="1833793"/>
                  <a:pt x="9316545" y="1831506"/>
                  <a:pt x="9323027" y="1828502"/>
                </a:cubicBezTo>
                <a:cubicBezTo>
                  <a:pt x="9329511" y="1825499"/>
                  <a:pt x="9336199" y="1821369"/>
                  <a:pt x="9343092" y="1816113"/>
                </a:cubicBezTo>
                <a:cubicBezTo>
                  <a:pt x="9349745" y="1810942"/>
                  <a:pt x="9356400" y="1804491"/>
                  <a:pt x="9363053" y="1796760"/>
                </a:cubicBezTo>
                <a:cubicBezTo>
                  <a:pt x="9369708" y="1789029"/>
                  <a:pt x="9375747" y="1780326"/>
                  <a:pt x="9381173" y="1770650"/>
                </a:cubicBezTo>
                <a:cubicBezTo>
                  <a:pt x="9381966" y="1769046"/>
                  <a:pt x="9382427" y="1767544"/>
                  <a:pt x="9382555" y="1766144"/>
                </a:cubicBezTo>
                <a:cubicBezTo>
                  <a:pt x="9382683" y="1764745"/>
                  <a:pt x="9382632" y="1763243"/>
                  <a:pt x="9382401" y="1761639"/>
                </a:cubicBezTo>
                <a:close/>
                <a:moveTo>
                  <a:pt x="8953395" y="1575283"/>
                </a:moveTo>
                <a:lnTo>
                  <a:pt x="8988199" y="1575283"/>
                </a:lnTo>
                <a:lnTo>
                  <a:pt x="9005396" y="1688325"/>
                </a:lnTo>
                <a:cubicBezTo>
                  <a:pt x="9006855" y="1699520"/>
                  <a:pt x="9008134" y="1709077"/>
                  <a:pt x="9009234" y="1716995"/>
                </a:cubicBezTo>
                <a:cubicBezTo>
                  <a:pt x="9010335" y="1724914"/>
                  <a:pt x="9011102" y="1731604"/>
                  <a:pt x="9011538" y="1737065"/>
                </a:cubicBezTo>
                <a:lnTo>
                  <a:pt x="9012766" y="1737065"/>
                </a:lnTo>
                <a:cubicBezTo>
                  <a:pt x="9014711" y="1731886"/>
                  <a:pt x="9017270" y="1725656"/>
                  <a:pt x="9020443" y="1718374"/>
                </a:cubicBezTo>
                <a:cubicBezTo>
                  <a:pt x="9023616" y="1711092"/>
                  <a:pt x="9028018" y="1701885"/>
                  <a:pt x="9033648" y="1690753"/>
                </a:cubicBezTo>
                <a:lnTo>
                  <a:pt x="9094248" y="1575283"/>
                </a:lnTo>
                <a:lnTo>
                  <a:pt x="9131509" y="1575283"/>
                </a:lnTo>
                <a:lnTo>
                  <a:pt x="9021365" y="1773466"/>
                </a:lnTo>
                <a:lnTo>
                  <a:pt x="8987789" y="1773466"/>
                </a:lnTo>
                <a:close/>
                <a:moveTo>
                  <a:pt x="8058045" y="1575283"/>
                </a:moveTo>
                <a:lnTo>
                  <a:pt x="8092849" y="1575283"/>
                </a:lnTo>
                <a:lnTo>
                  <a:pt x="8110045" y="1688325"/>
                </a:lnTo>
                <a:cubicBezTo>
                  <a:pt x="8111504" y="1699520"/>
                  <a:pt x="8112783" y="1709077"/>
                  <a:pt x="8113884" y="1716995"/>
                </a:cubicBezTo>
                <a:cubicBezTo>
                  <a:pt x="8114985" y="1724914"/>
                  <a:pt x="8115752" y="1731604"/>
                  <a:pt x="8116187" y="1737065"/>
                </a:cubicBezTo>
                <a:lnTo>
                  <a:pt x="8117416" y="1737065"/>
                </a:lnTo>
                <a:cubicBezTo>
                  <a:pt x="8119361" y="1731886"/>
                  <a:pt x="8121920" y="1725656"/>
                  <a:pt x="8125093" y="1718374"/>
                </a:cubicBezTo>
                <a:cubicBezTo>
                  <a:pt x="8128267" y="1711092"/>
                  <a:pt x="8132668" y="1701885"/>
                  <a:pt x="8138298" y="1690753"/>
                </a:cubicBezTo>
                <a:lnTo>
                  <a:pt x="8198897" y="1575283"/>
                </a:lnTo>
                <a:lnTo>
                  <a:pt x="8236158" y="1575283"/>
                </a:lnTo>
                <a:lnTo>
                  <a:pt x="8126015" y="1773466"/>
                </a:lnTo>
                <a:lnTo>
                  <a:pt x="8092439" y="1773466"/>
                </a:lnTo>
                <a:close/>
                <a:moveTo>
                  <a:pt x="7915265" y="1575283"/>
                </a:moveTo>
                <a:lnTo>
                  <a:pt x="7949226" y="1575283"/>
                </a:lnTo>
                <a:lnTo>
                  <a:pt x="7911170" y="1773466"/>
                </a:lnTo>
                <a:lnTo>
                  <a:pt x="7877175" y="1773466"/>
                </a:lnTo>
                <a:close/>
                <a:moveTo>
                  <a:pt x="3471901" y="1575283"/>
                </a:moveTo>
                <a:lnTo>
                  <a:pt x="3508754" y="1575283"/>
                </a:lnTo>
                <a:lnTo>
                  <a:pt x="3527999" y="1618686"/>
                </a:lnTo>
                <a:cubicBezTo>
                  <a:pt x="3530643" y="1624991"/>
                  <a:pt x="3533032" y="1630706"/>
                  <a:pt x="3535165" y="1635833"/>
                </a:cubicBezTo>
                <a:cubicBezTo>
                  <a:pt x="3537297" y="1640960"/>
                  <a:pt x="3539276" y="1645754"/>
                  <a:pt x="3541102" y="1650215"/>
                </a:cubicBezTo>
                <a:lnTo>
                  <a:pt x="3542331" y="1650215"/>
                </a:lnTo>
                <a:cubicBezTo>
                  <a:pt x="3546024" y="1644901"/>
                  <a:pt x="3549386" y="1640073"/>
                  <a:pt x="3552414" y="1635731"/>
                </a:cubicBezTo>
                <a:cubicBezTo>
                  <a:pt x="3555442" y="1631388"/>
                  <a:pt x="3559315" y="1626253"/>
                  <a:pt x="3564033" y="1620324"/>
                </a:cubicBezTo>
                <a:lnTo>
                  <a:pt x="3600476" y="1575283"/>
                </a:lnTo>
                <a:lnTo>
                  <a:pt x="3639785" y="1575283"/>
                </a:lnTo>
                <a:lnTo>
                  <a:pt x="3556253" y="1671917"/>
                </a:lnTo>
                <a:lnTo>
                  <a:pt x="3602933" y="1773466"/>
                </a:lnTo>
                <a:lnTo>
                  <a:pt x="3566080" y="1773466"/>
                </a:lnTo>
                <a:lnTo>
                  <a:pt x="3546016" y="1728833"/>
                </a:lnTo>
                <a:cubicBezTo>
                  <a:pt x="3542859" y="1721711"/>
                  <a:pt x="3540266" y="1715585"/>
                  <a:pt x="3538236" y="1710459"/>
                </a:cubicBezTo>
                <a:cubicBezTo>
                  <a:pt x="3536206" y="1705332"/>
                  <a:pt x="3534021" y="1699719"/>
                  <a:pt x="3531685" y="1693619"/>
                </a:cubicBezTo>
                <a:lnTo>
                  <a:pt x="3530865" y="1693619"/>
                </a:lnTo>
                <a:cubicBezTo>
                  <a:pt x="3527863" y="1698260"/>
                  <a:pt x="3524757" y="1703003"/>
                  <a:pt x="3521550" y="1707848"/>
                </a:cubicBezTo>
                <a:cubicBezTo>
                  <a:pt x="3518342" y="1712694"/>
                  <a:pt x="3514623" y="1718051"/>
                  <a:pt x="3510391" y="1723920"/>
                </a:cubicBezTo>
                <a:lnTo>
                  <a:pt x="3470263" y="1773466"/>
                </a:lnTo>
                <a:lnTo>
                  <a:pt x="3430953" y="1773466"/>
                </a:lnTo>
                <a:lnTo>
                  <a:pt x="3517762" y="1671508"/>
                </a:lnTo>
                <a:close/>
                <a:moveTo>
                  <a:pt x="3333741" y="1575283"/>
                </a:moveTo>
                <a:lnTo>
                  <a:pt x="3367703" y="1575283"/>
                </a:lnTo>
                <a:lnTo>
                  <a:pt x="3329646" y="1773466"/>
                </a:lnTo>
                <a:lnTo>
                  <a:pt x="3295650" y="1773466"/>
                </a:lnTo>
                <a:close/>
                <a:moveTo>
                  <a:pt x="1933566" y="1575283"/>
                </a:moveTo>
                <a:lnTo>
                  <a:pt x="1967527" y="1575283"/>
                </a:lnTo>
                <a:lnTo>
                  <a:pt x="1929470" y="1773466"/>
                </a:lnTo>
                <a:lnTo>
                  <a:pt x="1895475" y="1773466"/>
                </a:lnTo>
                <a:close/>
                <a:moveTo>
                  <a:pt x="1425017" y="1575283"/>
                </a:moveTo>
                <a:lnTo>
                  <a:pt x="1458999" y="1575283"/>
                </a:lnTo>
                <a:lnTo>
                  <a:pt x="1438110" y="1685868"/>
                </a:lnTo>
                <a:cubicBezTo>
                  <a:pt x="1436881" y="1691380"/>
                  <a:pt x="1435960" y="1696534"/>
                  <a:pt x="1435345" y="1701329"/>
                </a:cubicBezTo>
                <a:cubicBezTo>
                  <a:pt x="1434731" y="1706125"/>
                  <a:pt x="1434424" y="1710664"/>
                  <a:pt x="1434424" y="1714948"/>
                </a:cubicBezTo>
                <a:cubicBezTo>
                  <a:pt x="1434296" y="1725341"/>
                  <a:pt x="1436702" y="1733634"/>
                  <a:pt x="1441643" y="1739829"/>
                </a:cubicBezTo>
                <a:cubicBezTo>
                  <a:pt x="1446583" y="1746024"/>
                  <a:pt x="1454826" y="1749198"/>
                  <a:pt x="1466371" y="1749352"/>
                </a:cubicBezTo>
                <a:cubicBezTo>
                  <a:pt x="1479290" y="1749070"/>
                  <a:pt x="1492055" y="1742466"/>
                  <a:pt x="1504666" y="1729539"/>
                </a:cubicBezTo>
                <a:cubicBezTo>
                  <a:pt x="1517278" y="1716611"/>
                  <a:pt x="1525947" y="1699051"/>
                  <a:pt x="1530674" y="1676857"/>
                </a:cubicBezTo>
                <a:lnTo>
                  <a:pt x="1549924" y="1575283"/>
                </a:lnTo>
                <a:lnTo>
                  <a:pt x="1583919" y="1575283"/>
                </a:lnTo>
                <a:lnTo>
                  <a:pt x="1557296" y="1715730"/>
                </a:lnTo>
                <a:cubicBezTo>
                  <a:pt x="1553269" y="1737842"/>
                  <a:pt x="1550265" y="1757087"/>
                  <a:pt x="1548286" y="1773466"/>
                </a:cubicBezTo>
                <a:lnTo>
                  <a:pt x="1517568" y="1773466"/>
                </a:lnTo>
                <a:lnTo>
                  <a:pt x="1522892" y="1736246"/>
                </a:lnTo>
                <a:lnTo>
                  <a:pt x="1522073" y="1736246"/>
                </a:lnTo>
                <a:cubicBezTo>
                  <a:pt x="1513088" y="1749263"/>
                  <a:pt x="1502490" y="1759440"/>
                  <a:pt x="1490280" y="1766776"/>
                </a:cubicBezTo>
                <a:cubicBezTo>
                  <a:pt x="1478070" y="1774112"/>
                  <a:pt x="1465321" y="1777844"/>
                  <a:pt x="1452036" y="1777971"/>
                </a:cubicBezTo>
                <a:cubicBezTo>
                  <a:pt x="1438765" y="1778398"/>
                  <a:pt x="1426932" y="1774478"/>
                  <a:pt x="1416535" y="1766210"/>
                </a:cubicBezTo>
                <a:cubicBezTo>
                  <a:pt x="1406137" y="1757943"/>
                  <a:pt x="1400650" y="1742767"/>
                  <a:pt x="1400071" y="1720682"/>
                </a:cubicBezTo>
                <a:cubicBezTo>
                  <a:pt x="1400071" y="1715997"/>
                  <a:pt x="1400377" y="1710929"/>
                  <a:pt x="1400991" y="1705476"/>
                </a:cubicBezTo>
                <a:cubicBezTo>
                  <a:pt x="1401605" y="1700024"/>
                  <a:pt x="1402525" y="1694034"/>
                  <a:pt x="1403751" y="1687506"/>
                </a:cubicBezTo>
                <a:close/>
                <a:moveTo>
                  <a:pt x="428616" y="1575283"/>
                </a:moveTo>
                <a:lnTo>
                  <a:pt x="462577" y="1575283"/>
                </a:lnTo>
                <a:lnTo>
                  <a:pt x="424520" y="1773466"/>
                </a:lnTo>
                <a:lnTo>
                  <a:pt x="390526" y="1773466"/>
                </a:lnTo>
                <a:close/>
                <a:moveTo>
                  <a:pt x="10649175" y="1571187"/>
                </a:moveTo>
                <a:cubicBezTo>
                  <a:pt x="10658578" y="1571340"/>
                  <a:pt x="10667009" y="1572363"/>
                  <a:pt x="10674465" y="1574255"/>
                </a:cubicBezTo>
                <a:cubicBezTo>
                  <a:pt x="10681924" y="1576147"/>
                  <a:pt x="10687282" y="1577992"/>
                  <a:pt x="10690541" y="1579788"/>
                </a:cubicBezTo>
                <a:lnTo>
                  <a:pt x="10680711" y="1606772"/>
                </a:lnTo>
                <a:cubicBezTo>
                  <a:pt x="10676829" y="1604851"/>
                  <a:pt x="10672102" y="1603161"/>
                  <a:pt x="10666530" y="1601701"/>
                </a:cubicBezTo>
                <a:cubicBezTo>
                  <a:pt x="10660958" y="1600241"/>
                  <a:pt x="10654491" y="1599473"/>
                  <a:pt x="10647126" y="1599396"/>
                </a:cubicBezTo>
                <a:cubicBezTo>
                  <a:pt x="10629843" y="1599735"/>
                  <a:pt x="10614942" y="1604702"/>
                  <a:pt x="10602422" y="1614298"/>
                </a:cubicBezTo>
                <a:cubicBezTo>
                  <a:pt x="10589903" y="1623893"/>
                  <a:pt x="10580250" y="1636084"/>
                  <a:pt x="10573463" y="1650869"/>
                </a:cubicBezTo>
                <a:cubicBezTo>
                  <a:pt x="10566678" y="1665654"/>
                  <a:pt x="10563244" y="1681000"/>
                  <a:pt x="10563164" y="1696909"/>
                </a:cubicBezTo>
                <a:cubicBezTo>
                  <a:pt x="10563189" y="1713092"/>
                  <a:pt x="10567336" y="1725896"/>
                  <a:pt x="10575605" y="1735319"/>
                </a:cubicBezTo>
                <a:cubicBezTo>
                  <a:pt x="10583873" y="1744743"/>
                  <a:pt x="10596108" y="1749557"/>
                  <a:pt x="10612312" y="1749761"/>
                </a:cubicBezTo>
                <a:cubicBezTo>
                  <a:pt x="10622365" y="1749608"/>
                  <a:pt x="10631239" y="1748379"/>
                  <a:pt x="10638935" y="1746074"/>
                </a:cubicBezTo>
                <a:cubicBezTo>
                  <a:pt x="10646632" y="1743769"/>
                  <a:pt x="10653048" y="1741311"/>
                  <a:pt x="10658185" y="1738699"/>
                </a:cubicBezTo>
                <a:lnTo>
                  <a:pt x="10661461" y="1765705"/>
                </a:lnTo>
                <a:cubicBezTo>
                  <a:pt x="10656257" y="1768346"/>
                  <a:pt x="10648748" y="1770935"/>
                  <a:pt x="10638935" y="1773473"/>
                </a:cubicBezTo>
                <a:cubicBezTo>
                  <a:pt x="10629123" y="1776011"/>
                  <a:pt x="10617517" y="1777374"/>
                  <a:pt x="10604121" y="1777561"/>
                </a:cubicBezTo>
                <a:cubicBezTo>
                  <a:pt x="10578557" y="1777009"/>
                  <a:pt x="10559471" y="1769525"/>
                  <a:pt x="10546862" y="1755109"/>
                </a:cubicBezTo>
                <a:cubicBezTo>
                  <a:pt x="10534255" y="1740692"/>
                  <a:pt x="10527965" y="1722658"/>
                  <a:pt x="10527992" y="1701006"/>
                </a:cubicBezTo>
                <a:cubicBezTo>
                  <a:pt x="10528168" y="1678121"/>
                  <a:pt x="10533361" y="1656887"/>
                  <a:pt x="10543573" y="1637303"/>
                </a:cubicBezTo>
                <a:cubicBezTo>
                  <a:pt x="10553783" y="1617720"/>
                  <a:pt x="10567953" y="1601893"/>
                  <a:pt x="10586083" y="1589821"/>
                </a:cubicBezTo>
                <a:cubicBezTo>
                  <a:pt x="10604212" y="1577749"/>
                  <a:pt x="10625243" y="1571538"/>
                  <a:pt x="10649175" y="1571187"/>
                </a:cubicBezTo>
                <a:close/>
                <a:moveTo>
                  <a:pt x="5438999" y="1571187"/>
                </a:moveTo>
                <a:cubicBezTo>
                  <a:pt x="5448403" y="1571340"/>
                  <a:pt x="5456833" y="1572363"/>
                  <a:pt x="5464291" y="1574255"/>
                </a:cubicBezTo>
                <a:cubicBezTo>
                  <a:pt x="5471749" y="1576147"/>
                  <a:pt x="5477108" y="1577992"/>
                  <a:pt x="5480367" y="1579788"/>
                </a:cubicBezTo>
                <a:lnTo>
                  <a:pt x="5470537" y="1606772"/>
                </a:lnTo>
                <a:cubicBezTo>
                  <a:pt x="5466654" y="1604851"/>
                  <a:pt x="5461928" y="1603161"/>
                  <a:pt x="5456356" y="1601701"/>
                </a:cubicBezTo>
                <a:cubicBezTo>
                  <a:pt x="5450784" y="1600241"/>
                  <a:pt x="5444316" y="1599473"/>
                  <a:pt x="5436952" y="1599396"/>
                </a:cubicBezTo>
                <a:cubicBezTo>
                  <a:pt x="5419669" y="1599735"/>
                  <a:pt x="5404767" y="1604702"/>
                  <a:pt x="5392247" y="1614298"/>
                </a:cubicBezTo>
                <a:cubicBezTo>
                  <a:pt x="5379728" y="1623893"/>
                  <a:pt x="5370075" y="1636084"/>
                  <a:pt x="5363289" y="1650869"/>
                </a:cubicBezTo>
                <a:cubicBezTo>
                  <a:pt x="5356503" y="1665654"/>
                  <a:pt x="5353070" y="1681000"/>
                  <a:pt x="5352989" y="1696909"/>
                </a:cubicBezTo>
                <a:cubicBezTo>
                  <a:pt x="5353015" y="1713092"/>
                  <a:pt x="5357161" y="1725896"/>
                  <a:pt x="5365430" y="1735319"/>
                </a:cubicBezTo>
                <a:cubicBezTo>
                  <a:pt x="5373698" y="1744743"/>
                  <a:pt x="5385934" y="1749557"/>
                  <a:pt x="5402138" y="1749761"/>
                </a:cubicBezTo>
                <a:cubicBezTo>
                  <a:pt x="5412189" y="1749608"/>
                  <a:pt x="5421064" y="1748379"/>
                  <a:pt x="5428761" y="1746074"/>
                </a:cubicBezTo>
                <a:cubicBezTo>
                  <a:pt x="5436457" y="1743769"/>
                  <a:pt x="5442874" y="1741311"/>
                  <a:pt x="5448011" y="1738699"/>
                </a:cubicBezTo>
                <a:lnTo>
                  <a:pt x="5451287" y="1765705"/>
                </a:lnTo>
                <a:cubicBezTo>
                  <a:pt x="5446082" y="1768346"/>
                  <a:pt x="5438573" y="1770935"/>
                  <a:pt x="5428761" y="1773473"/>
                </a:cubicBezTo>
                <a:cubicBezTo>
                  <a:pt x="5418949" y="1776011"/>
                  <a:pt x="5407343" y="1777374"/>
                  <a:pt x="5393946" y="1777561"/>
                </a:cubicBezTo>
                <a:cubicBezTo>
                  <a:pt x="5368382" y="1777009"/>
                  <a:pt x="5349296" y="1769525"/>
                  <a:pt x="5336688" y="1755109"/>
                </a:cubicBezTo>
                <a:cubicBezTo>
                  <a:pt x="5324080" y="1740692"/>
                  <a:pt x="5317790" y="1722658"/>
                  <a:pt x="5317817" y="1701006"/>
                </a:cubicBezTo>
                <a:cubicBezTo>
                  <a:pt x="5317993" y="1678121"/>
                  <a:pt x="5323187" y="1656887"/>
                  <a:pt x="5333398" y="1637303"/>
                </a:cubicBezTo>
                <a:cubicBezTo>
                  <a:pt x="5343609" y="1617720"/>
                  <a:pt x="5357779" y="1601893"/>
                  <a:pt x="5375908" y="1589821"/>
                </a:cubicBezTo>
                <a:cubicBezTo>
                  <a:pt x="5394038" y="1577749"/>
                  <a:pt x="5415068" y="1571538"/>
                  <a:pt x="5438999" y="1571187"/>
                </a:cubicBezTo>
                <a:close/>
                <a:moveTo>
                  <a:pt x="2324326" y="1571187"/>
                </a:moveTo>
                <a:cubicBezTo>
                  <a:pt x="2333729" y="1571340"/>
                  <a:pt x="2342159" y="1572363"/>
                  <a:pt x="2349617" y="1574255"/>
                </a:cubicBezTo>
                <a:cubicBezTo>
                  <a:pt x="2357074" y="1576147"/>
                  <a:pt x="2362434" y="1577992"/>
                  <a:pt x="2365693" y="1579788"/>
                </a:cubicBezTo>
                <a:lnTo>
                  <a:pt x="2355863" y="1606772"/>
                </a:lnTo>
                <a:cubicBezTo>
                  <a:pt x="2351980" y="1604851"/>
                  <a:pt x="2347253" y="1603161"/>
                  <a:pt x="2341681" y="1601701"/>
                </a:cubicBezTo>
                <a:cubicBezTo>
                  <a:pt x="2336109" y="1600241"/>
                  <a:pt x="2329642" y="1599473"/>
                  <a:pt x="2322278" y="1599396"/>
                </a:cubicBezTo>
                <a:cubicBezTo>
                  <a:pt x="2304995" y="1599735"/>
                  <a:pt x="2290093" y="1604702"/>
                  <a:pt x="2277573" y="1614298"/>
                </a:cubicBezTo>
                <a:cubicBezTo>
                  <a:pt x="2265054" y="1623893"/>
                  <a:pt x="2255401" y="1636084"/>
                  <a:pt x="2248615" y="1650869"/>
                </a:cubicBezTo>
                <a:cubicBezTo>
                  <a:pt x="2241829" y="1665654"/>
                  <a:pt x="2238395" y="1681000"/>
                  <a:pt x="2238315" y="1696909"/>
                </a:cubicBezTo>
                <a:cubicBezTo>
                  <a:pt x="2238340" y="1713092"/>
                  <a:pt x="2242488" y="1725896"/>
                  <a:pt x="2250756" y="1735319"/>
                </a:cubicBezTo>
                <a:cubicBezTo>
                  <a:pt x="2259024" y="1744743"/>
                  <a:pt x="2271260" y="1749557"/>
                  <a:pt x="2287464" y="1749761"/>
                </a:cubicBezTo>
                <a:cubicBezTo>
                  <a:pt x="2297515" y="1749608"/>
                  <a:pt x="2306390" y="1748379"/>
                  <a:pt x="2314086" y="1746074"/>
                </a:cubicBezTo>
                <a:cubicBezTo>
                  <a:pt x="2321783" y="1743769"/>
                  <a:pt x="2328200" y="1741311"/>
                  <a:pt x="2333336" y="1738699"/>
                </a:cubicBezTo>
                <a:lnTo>
                  <a:pt x="2336613" y="1765705"/>
                </a:lnTo>
                <a:cubicBezTo>
                  <a:pt x="2331408" y="1768346"/>
                  <a:pt x="2323899" y="1770935"/>
                  <a:pt x="2314086" y="1773473"/>
                </a:cubicBezTo>
                <a:cubicBezTo>
                  <a:pt x="2304273" y="1776011"/>
                  <a:pt x="2292669" y="1777374"/>
                  <a:pt x="2279272" y="1777561"/>
                </a:cubicBezTo>
                <a:cubicBezTo>
                  <a:pt x="2253708" y="1777009"/>
                  <a:pt x="2234622" y="1769525"/>
                  <a:pt x="2222014" y="1755109"/>
                </a:cubicBezTo>
                <a:cubicBezTo>
                  <a:pt x="2209407" y="1740692"/>
                  <a:pt x="2203116" y="1722658"/>
                  <a:pt x="2203143" y="1701006"/>
                </a:cubicBezTo>
                <a:cubicBezTo>
                  <a:pt x="2203319" y="1678121"/>
                  <a:pt x="2208513" y="1656887"/>
                  <a:pt x="2218724" y="1637303"/>
                </a:cubicBezTo>
                <a:cubicBezTo>
                  <a:pt x="2228934" y="1617720"/>
                  <a:pt x="2243105" y="1601893"/>
                  <a:pt x="2261234" y="1589821"/>
                </a:cubicBezTo>
                <a:cubicBezTo>
                  <a:pt x="2279363" y="1577749"/>
                  <a:pt x="2300394" y="1571538"/>
                  <a:pt x="2324326" y="1571187"/>
                </a:cubicBezTo>
                <a:close/>
                <a:moveTo>
                  <a:pt x="124051" y="1571187"/>
                </a:moveTo>
                <a:cubicBezTo>
                  <a:pt x="133454" y="1571340"/>
                  <a:pt x="141884" y="1572363"/>
                  <a:pt x="149342" y="1574255"/>
                </a:cubicBezTo>
                <a:cubicBezTo>
                  <a:pt x="156800" y="1576147"/>
                  <a:pt x="162158" y="1577992"/>
                  <a:pt x="165418" y="1579788"/>
                </a:cubicBezTo>
                <a:lnTo>
                  <a:pt x="155588" y="1606772"/>
                </a:lnTo>
                <a:cubicBezTo>
                  <a:pt x="151705" y="1604851"/>
                  <a:pt x="146978" y="1603161"/>
                  <a:pt x="141406" y="1601701"/>
                </a:cubicBezTo>
                <a:cubicBezTo>
                  <a:pt x="135834" y="1600241"/>
                  <a:pt x="129366" y="1599473"/>
                  <a:pt x="122002" y="1599396"/>
                </a:cubicBezTo>
                <a:cubicBezTo>
                  <a:pt x="104720" y="1599735"/>
                  <a:pt x="89818" y="1604702"/>
                  <a:pt x="77298" y="1614298"/>
                </a:cubicBezTo>
                <a:cubicBezTo>
                  <a:pt x="64778" y="1623893"/>
                  <a:pt x="55125" y="1636084"/>
                  <a:pt x="48340" y="1650869"/>
                </a:cubicBezTo>
                <a:cubicBezTo>
                  <a:pt x="41554" y="1665654"/>
                  <a:pt x="38121" y="1681000"/>
                  <a:pt x="38040" y="1696909"/>
                </a:cubicBezTo>
                <a:cubicBezTo>
                  <a:pt x="38065" y="1713092"/>
                  <a:pt x="42212" y="1725896"/>
                  <a:pt x="50481" y="1735319"/>
                </a:cubicBezTo>
                <a:cubicBezTo>
                  <a:pt x="58749" y="1744743"/>
                  <a:pt x="70985" y="1749557"/>
                  <a:pt x="87189" y="1749761"/>
                </a:cubicBezTo>
                <a:cubicBezTo>
                  <a:pt x="97240" y="1749608"/>
                  <a:pt x="106114" y="1748379"/>
                  <a:pt x="113811" y="1746074"/>
                </a:cubicBezTo>
                <a:cubicBezTo>
                  <a:pt x="121508" y="1743769"/>
                  <a:pt x="127924" y="1741311"/>
                  <a:pt x="133061" y="1738699"/>
                </a:cubicBezTo>
                <a:lnTo>
                  <a:pt x="136338" y="1765705"/>
                </a:lnTo>
                <a:cubicBezTo>
                  <a:pt x="131133" y="1768346"/>
                  <a:pt x="123624" y="1770935"/>
                  <a:pt x="113811" y="1773473"/>
                </a:cubicBezTo>
                <a:cubicBezTo>
                  <a:pt x="103998" y="1776011"/>
                  <a:pt x="92394" y="1777374"/>
                  <a:pt x="78997" y="1777561"/>
                </a:cubicBezTo>
                <a:cubicBezTo>
                  <a:pt x="53433" y="1777009"/>
                  <a:pt x="34347" y="1769525"/>
                  <a:pt x="21739" y="1755109"/>
                </a:cubicBezTo>
                <a:cubicBezTo>
                  <a:pt x="9131" y="1740692"/>
                  <a:pt x="2841" y="1722658"/>
                  <a:pt x="2868" y="1701006"/>
                </a:cubicBezTo>
                <a:cubicBezTo>
                  <a:pt x="3044" y="1678121"/>
                  <a:pt x="8237" y="1656887"/>
                  <a:pt x="18448" y="1637303"/>
                </a:cubicBezTo>
                <a:cubicBezTo>
                  <a:pt x="28659" y="1617720"/>
                  <a:pt x="42829" y="1601893"/>
                  <a:pt x="60959" y="1589821"/>
                </a:cubicBezTo>
                <a:cubicBezTo>
                  <a:pt x="79088" y="1577749"/>
                  <a:pt x="100119" y="1571538"/>
                  <a:pt x="124051" y="1571187"/>
                </a:cubicBezTo>
                <a:close/>
                <a:moveTo>
                  <a:pt x="11037188" y="1570777"/>
                </a:moveTo>
                <a:cubicBezTo>
                  <a:pt x="11052261" y="1571058"/>
                  <a:pt x="11063547" y="1575301"/>
                  <a:pt x="11071046" y="1583506"/>
                </a:cubicBezTo>
                <a:cubicBezTo>
                  <a:pt x="11078545" y="1591711"/>
                  <a:pt x="11082670" y="1602196"/>
                  <a:pt x="11083419" y="1614960"/>
                </a:cubicBezTo>
                <a:cubicBezTo>
                  <a:pt x="11092299" y="1600612"/>
                  <a:pt x="11102920" y="1589718"/>
                  <a:pt x="11115282" y="1582279"/>
                </a:cubicBezTo>
                <a:cubicBezTo>
                  <a:pt x="11127646" y="1574841"/>
                  <a:pt x="11141340" y="1571007"/>
                  <a:pt x="11156367" y="1570777"/>
                </a:cubicBezTo>
                <a:cubicBezTo>
                  <a:pt x="11168394" y="1570615"/>
                  <a:pt x="11179239" y="1574619"/>
                  <a:pt x="11188905" y="1582792"/>
                </a:cubicBezTo>
                <a:cubicBezTo>
                  <a:pt x="11198569" y="1590965"/>
                  <a:pt x="11203682" y="1604281"/>
                  <a:pt x="11204243" y="1622742"/>
                </a:cubicBezTo>
                <a:cubicBezTo>
                  <a:pt x="11204235" y="1627572"/>
                  <a:pt x="11203946" y="1632964"/>
                  <a:pt x="11203375" y="1638920"/>
                </a:cubicBezTo>
                <a:cubicBezTo>
                  <a:pt x="11202804" y="1644876"/>
                  <a:pt x="11202003" y="1650678"/>
                  <a:pt x="11200971" y="1656327"/>
                </a:cubicBezTo>
                <a:lnTo>
                  <a:pt x="11178888" y="1773466"/>
                </a:lnTo>
                <a:lnTo>
                  <a:pt x="11145712" y="1773466"/>
                </a:lnTo>
                <a:lnTo>
                  <a:pt x="11167022" y="1659194"/>
                </a:lnTo>
                <a:cubicBezTo>
                  <a:pt x="11167858" y="1655406"/>
                  <a:pt x="11168542" y="1651207"/>
                  <a:pt x="11169071" y="1646600"/>
                </a:cubicBezTo>
                <a:cubicBezTo>
                  <a:pt x="11169601" y="1641992"/>
                  <a:pt x="11169873" y="1637589"/>
                  <a:pt x="11169891" y="1633391"/>
                </a:cubicBezTo>
                <a:cubicBezTo>
                  <a:pt x="11170027" y="1622819"/>
                  <a:pt x="11167807" y="1614474"/>
                  <a:pt x="11163232" y="1608356"/>
                </a:cubicBezTo>
                <a:cubicBezTo>
                  <a:pt x="11158655" y="1602238"/>
                  <a:pt x="11150902" y="1599115"/>
                  <a:pt x="11139974" y="1598987"/>
                </a:cubicBezTo>
                <a:cubicBezTo>
                  <a:pt x="11127150" y="1599260"/>
                  <a:pt x="11114787" y="1605881"/>
                  <a:pt x="11102888" y="1618851"/>
                </a:cubicBezTo>
                <a:cubicBezTo>
                  <a:pt x="11090986" y="1631821"/>
                  <a:pt x="11082725" y="1649501"/>
                  <a:pt x="11078103" y="1671891"/>
                </a:cubicBezTo>
                <a:lnTo>
                  <a:pt x="11058882" y="1773466"/>
                </a:lnTo>
                <a:lnTo>
                  <a:pt x="11026130" y="1773466"/>
                </a:lnTo>
                <a:lnTo>
                  <a:pt x="11048247" y="1657146"/>
                </a:lnTo>
                <a:cubicBezTo>
                  <a:pt x="11049066" y="1652863"/>
                  <a:pt x="11049681" y="1648733"/>
                  <a:pt x="11050090" y="1644757"/>
                </a:cubicBezTo>
                <a:cubicBezTo>
                  <a:pt x="11050499" y="1640780"/>
                  <a:pt x="11050704" y="1636855"/>
                  <a:pt x="11050704" y="1632981"/>
                </a:cubicBezTo>
                <a:cubicBezTo>
                  <a:pt x="11051037" y="1624218"/>
                  <a:pt x="11049245" y="1616453"/>
                  <a:pt x="11045329" y="1609687"/>
                </a:cubicBezTo>
                <a:cubicBezTo>
                  <a:pt x="11041411" y="1602920"/>
                  <a:pt x="11033373" y="1599354"/>
                  <a:pt x="11021215" y="1598987"/>
                </a:cubicBezTo>
                <a:cubicBezTo>
                  <a:pt x="11008126" y="1599473"/>
                  <a:pt x="10995394" y="1606692"/>
                  <a:pt x="10983022" y="1620643"/>
                </a:cubicBezTo>
                <a:cubicBezTo>
                  <a:pt x="10970649" y="1634594"/>
                  <a:pt x="10962220" y="1652359"/>
                  <a:pt x="10957730" y="1673939"/>
                </a:cubicBezTo>
                <a:lnTo>
                  <a:pt x="10939300" y="1773466"/>
                </a:lnTo>
                <a:lnTo>
                  <a:pt x="10906124" y="1773466"/>
                </a:lnTo>
                <a:lnTo>
                  <a:pt x="10932747" y="1633018"/>
                </a:lnTo>
                <a:cubicBezTo>
                  <a:pt x="10936775" y="1610907"/>
                  <a:pt x="10939778" y="1591661"/>
                  <a:pt x="10941757" y="1575283"/>
                </a:cubicBezTo>
                <a:lnTo>
                  <a:pt x="10971656" y="1575283"/>
                </a:lnTo>
                <a:lnTo>
                  <a:pt x="10966332" y="1612503"/>
                </a:lnTo>
                <a:lnTo>
                  <a:pt x="10967560" y="1612503"/>
                </a:lnTo>
                <a:cubicBezTo>
                  <a:pt x="10976887" y="1598769"/>
                  <a:pt x="10987519" y="1588388"/>
                  <a:pt x="10999456" y="1581359"/>
                </a:cubicBezTo>
                <a:cubicBezTo>
                  <a:pt x="11011393" y="1574329"/>
                  <a:pt x="11023972" y="1570802"/>
                  <a:pt x="11037188" y="1570777"/>
                </a:cubicBezTo>
                <a:close/>
                <a:moveTo>
                  <a:pt x="10835000" y="1570777"/>
                </a:moveTo>
                <a:cubicBezTo>
                  <a:pt x="10844601" y="1570819"/>
                  <a:pt x="10854131" y="1571553"/>
                  <a:pt x="10863587" y="1572976"/>
                </a:cubicBezTo>
                <a:cubicBezTo>
                  <a:pt x="10873044" y="1574400"/>
                  <a:pt x="10881250" y="1576261"/>
                  <a:pt x="10888204" y="1578558"/>
                </a:cubicBezTo>
                <a:lnTo>
                  <a:pt x="10868135" y="1681745"/>
                </a:lnTo>
                <a:cubicBezTo>
                  <a:pt x="10864858" y="1699232"/>
                  <a:pt x="10862504" y="1716055"/>
                  <a:pt x="10861071" y="1732212"/>
                </a:cubicBezTo>
                <a:cubicBezTo>
                  <a:pt x="10859638" y="1748369"/>
                  <a:pt x="10859126" y="1762120"/>
                  <a:pt x="10859534" y="1773466"/>
                </a:cubicBezTo>
                <a:lnTo>
                  <a:pt x="10828048" y="1773466"/>
                </a:lnTo>
                <a:cubicBezTo>
                  <a:pt x="10828081" y="1767415"/>
                  <a:pt x="10828524" y="1759959"/>
                  <a:pt x="10829377" y="1751098"/>
                </a:cubicBezTo>
                <a:cubicBezTo>
                  <a:pt x="10830229" y="1742237"/>
                  <a:pt x="10831286" y="1732641"/>
                  <a:pt x="10832546" y="1722311"/>
                </a:cubicBezTo>
                <a:lnTo>
                  <a:pt x="10831728" y="1722311"/>
                </a:lnTo>
                <a:cubicBezTo>
                  <a:pt x="10820786" y="1742542"/>
                  <a:pt x="10808769" y="1756937"/>
                  <a:pt x="10795673" y="1765494"/>
                </a:cubicBezTo>
                <a:cubicBezTo>
                  <a:pt x="10782577" y="1774052"/>
                  <a:pt x="10768919" y="1778211"/>
                  <a:pt x="10754694" y="1777971"/>
                </a:cubicBezTo>
                <a:cubicBezTo>
                  <a:pt x="10737096" y="1777598"/>
                  <a:pt x="10723263" y="1771394"/>
                  <a:pt x="10713196" y="1759359"/>
                </a:cubicBezTo>
                <a:cubicBezTo>
                  <a:pt x="10703130" y="1747324"/>
                  <a:pt x="10697999" y="1731697"/>
                  <a:pt x="10697803" y="1712477"/>
                </a:cubicBezTo>
                <a:cubicBezTo>
                  <a:pt x="10697896" y="1689059"/>
                  <a:pt x="10703348" y="1666616"/>
                  <a:pt x="10714160" y="1645148"/>
                </a:cubicBezTo>
                <a:cubicBezTo>
                  <a:pt x="10724974" y="1623681"/>
                  <a:pt x="10740589" y="1606038"/>
                  <a:pt x="10761008" y="1592218"/>
                </a:cubicBezTo>
                <a:cubicBezTo>
                  <a:pt x="10781425" y="1578399"/>
                  <a:pt x="10806090" y="1571252"/>
                  <a:pt x="10835000" y="1570777"/>
                </a:cubicBezTo>
                <a:close/>
                <a:moveTo>
                  <a:pt x="10374944" y="1570777"/>
                </a:moveTo>
                <a:cubicBezTo>
                  <a:pt x="10387429" y="1570469"/>
                  <a:pt x="10398784" y="1574458"/>
                  <a:pt x="10409010" y="1582742"/>
                </a:cubicBezTo>
                <a:cubicBezTo>
                  <a:pt x="10419237" y="1591026"/>
                  <a:pt x="10424657" y="1605451"/>
                  <a:pt x="10425270" y="1626019"/>
                </a:cubicBezTo>
                <a:cubicBezTo>
                  <a:pt x="10425244" y="1630447"/>
                  <a:pt x="10424887" y="1635516"/>
                  <a:pt x="10424197" y="1641224"/>
                </a:cubicBezTo>
                <a:cubicBezTo>
                  <a:pt x="10423506" y="1646933"/>
                  <a:pt x="10422637" y="1652513"/>
                  <a:pt x="10421590" y="1657965"/>
                </a:cubicBezTo>
                <a:lnTo>
                  <a:pt x="10399505" y="1773466"/>
                </a:lnTo>
                <a:lnTo>
                  <a:pt x="10365524" y="1773466"/>
                </a:lnTo>
                <a:lnTo>
                  <a:pt x="10387232" y="1659194"/>
                </a:lnTo>
                <a:cubicBezTo>
                  <a:pt x="10388068" y="1655243"/>
                  <a:pt x="10388750" y="1651062"/>
                  <a:pt x="10389279" y="1646651"/>
                </a:cubicBezTo>
                <a:cubicBezTo>
                  <a:pt x="10389808" y="1642239"/>
                  <a:pt x="10390081" y="1637956"/>
                  <a:pt x="10390098" y="1633800"/>
                </a:cubicBezTo>
                <a:cubicBezTo>
                  <a:pt x="10390260" y="1623570"/>
                  <a:pt x="10387991" y="1615259"/>
                  <a:pt x="10383289" y="1608868"/>
                </a:cubicBezTo>
                <a:cubicBezTo>
                  <a:pt x="10378588" y="1602477"/>
                  <a:pt x="10370481" y="1599183"/>
                  <a:pt x="10358970" y="1598987"/>
                </a:cubicBezTo>
                <a:cubicBezTo>
                  <a:pt x="10350695" y="1599042"/>
                  <a:pt x="10341942" y="1602162"/>
                  <a:pt x="10332712" y="1608346"/>
                </a:cubicBezTo>
                <a:cubicBezTo>
                  <a:pt x="10323482" y="1614530"/>
                  <a:pt x="10315093" y="1623445"/>
                  <a:pt x="10307547" y="1635090"/>
                </a:cubicBezTo>
                <a:cubicBezTo>
                  <a:pt x="10299998" y="1646735"/>
                  <a:pt x="10294614" y="1660777"/>
                  <a:pt x="10291391" y="1677215"/>
                </a:cubicBezTo>
                <a:lnTo>
                  <a:pt x="10273369" y="1773466"/>
                </a:lnTo>
                <a:lnTo>
                  <a:pt x="10239374" y="1773466"/>
                </a:lnTo>
                <a:lnTo>
                  <a:pt x="10265997" y="1633018"/>
                </a:lnTo>
                <a:cubicBezTo>
                  <a:pt x="10268207" y="1621962"/>
                  <a:pt x="10270033" y="1611623"/>
                  <a:pt x="10271475" y="1602001"/>
                </a:cubicBezTo>
                <a:cubicBezTo>
                  <a:pt x="10272918" y="1592378"/>
                  <a:pt x="10274230" y="1583472"/>
                  <a:pt x="10275417" y="1575283"/>
                </a:cubicBezTo>
                <a:lnTo>
                  <a:pt x="10305726" y="1575283"/>
                </a:lnTo>
                <a:lnTo>
                  <a:pt x="10300811" y="1614141"/>
                </a:lnTo>
                <a:lnTo>
                  <a:pt x="10301630" y="1614141"/>
                </a:lnTo>
                <a:cubicBezTo>
                  <a:pt x="10310572" y="1600159"/>
                  <a:pt x="10321358" y="1589453"/>
                  <a:pt x="10333986" y="1582024"/>
                </a:cubicBezTo>
                <a:cubicBezTo>
                  <a:pt x="10346615" y="1574593"/>
                  <a:pt x="10360267" y="1570845"/>
                  <a:pt x="10374944" y="1570777"/>
                </a:cubicBezTo>
                <a:close/>
                <a:moveTo>
                  <a:pt x="10168250" y="1570777"/>
                </a:moveTo>
                <a:cubicBezTo>
                  <a:pt x="10177851" y="1570819"/>
                  <a:pt x="10187380" y="1571553"/>
                  <a:pt x="10196837" y="1572976"/>
                </a:cubicBezTo>
                <a:cubicBezTo>
                  <a:pt x="10206294" y="1574400"/>
                  <a:pt x="10214500" y="1576261"/>
                  <a:pt x="10221454" y="1578558"/>
                </a:cubicBezTo>
                <a:lnTo>
                  <a:pt x="10201386" y="1681745"/>
                </a:lnTo>
                <a:cubicBezTo>
                  <a:pt x="10198109" y="1699232"/>
                  <a:pt x="10195754" y="1716055"/>
                  <a:pt x="10194320" y="1732212"/>
                </a:cubicBezTo>
                <a:cubicBezTo>
                  <a:pt x="10192888" y="1748369"/>
                  <a:pt x="10192375" y="1762120"/>
                  <a:pt x="10192784" y="1773466"/>
                </a:cubicBezTo>
                <a:lnTo>
                  <a:pt x="10161299" y="1773466"/>
                </a:lnTo>
                <a:cubicBezTo>
                  <a:pt x="10161333" y="1767415"/>
                  <a:pt x="10161776" y="1759959"/>
                  <a:pt x="10162627" y="1751098"/>
                </a:cubicBezTo>
                <a:cubicBezTo>
                  <a:pt x="10163479" y="1742237"/>
                  <a:pt x="10164535" y="1732641"/>
                  <a:pt x="10165796" y="1722311"/>
                </a:cubicBezTo>
                <a:lnTo>
                  <a:pt x="10164978" y="1722311"/>
                </a:lnTo>
                <a:cubicBezTo>
                  <a:pt x="10154027" y="1742542"/>
                  <a:pt x="10142009" y="1756937"/>
                  <a:pt x="10128922" y="1765494"/>
                </a:cubicBezTo>
                <a:cubicBezTo>
                  <a:pt x="10115834" y="1774052"/>
                  <a:pt x="10102179" y="1778211"/>
                  <a:pt x="10087957" y="1777971"/>
                </a:cubicBezTo>
                <a:cubicBezTo>
                  <a:pt x="10070353" y="1777598"/>
                  <a:pt x="10056517" y="1771394"/>
                  <a:pt x="10046448" y="1759359"/>
                </a:cubicBezTo>
                <a:cubicBezTo>
                  <a:pt x="10036380" y="1747324"/>
                  <a:pt x="10031247" y="1731697"/>
                  <a:pt x="10031053" y="1712477"/>
                </a:cubicBezTo>
                <a:cubicBezTo>
                  <a:pt x="10031146" y="1689059"/>
                  <a:pt x="10036599" y="1666616"/>
                  <a:pt x="10047414" y="1645148"/>
                </a:cubicBezTo>
                <a:cubicBezTo>
                  <a:pt x="10058226" y="1623681"/>
                  <a:pt x="10073842" y="1606038"/>
                  <a:pt x="10094261" y="1592218"/>
                </a:cubicBezTo>
                <a:cubicBezTo>
                  <a:pt x="10114680" y="1578399"/>
                  <a:pt x="10139342" y="1571252"/>
                  <a:pt x="10168250" y="1570777"/>
                </a:cubicBezTo>
                <a:close/>
                <a:moveTo>
                  <a:pt x="9938486" y="1570777"/>
                </a:moveTo>
                <a:cubicBezTo>
                  <a:pt x="9950193" y="1570896"/>
                  <a:pt x="9961695" y="1572293"/>
                  <a:pt x="9972993" y="1574967"/>
                </a:cubicBezTo>
                <a:cubicBezTo>
                  <a:pt x="9984290" y="1577642"/>
                  <a:pt x="9993949" y="1580878"/>
                  <a:pt x="10001970" y="1584677"/>
                </a:cubicBezTo>
                <a:lnTo>
                  <a:pt x="9971662" y="1748529"/>
                </a:lnTo>
                <a:cubicBezTo>
                  <a:pt x="9967711" y="1769377"/>
                  <a:pt x="9962609" y="1787137"/>
                  <a:pt x="9956353" y="1801809"/>
                </a:cubicBezTo>
                <a:cubicBezTo>
                  <a:pt x="9950099" y="1816481"/>
                  <a:pt x="9941823" y="1828209"/>
                  <a:pt x="9931523" y="1836991"/>
                </a:cubicBezTo>
                <a:cubicBezTo>
                  <a:pt x="9921472" y="1845423"/>
                  <a:pt x="9910344" y="1851248"/>
                  <a:pt x="9898143" y="1854468"/>
                </a:cubicBezTo>
                <a:cubicBezTo>
                  <a:pt x="9885941" y="1857687"/>
                  <a:pt x="9873994" y="1859220"/>
                  <a:pt x="9862304" y="1859067"/>
                </a:cubicBezTo>
                <a:cubicBezTo>
                  <a:pt x="9850060" y="1858999"/>
                  <a:pt x="9838738" y="1857704"/>
                  <a:pt x="9828340" y="1855183"/>
                </a:cubicBezTo>
                <a:cubicBezTo>
                  <a:pt x="9817941" y="1852662"/>
                  <a:pt x="9809484" y="1849323"/>
                  <a:pt x="9802967" y="1845167"/>
                </a:cubicBezTo>
                <a:lnTo>
                  <a:pt x="9812797" y="1818558"/>
                </a:lnTo>
                <a:cubicBezTo>
                  <a:pt x="9818864" y="1822333"/>
                  <a:pt x="9826465" y="1825442"/>
                  <a:pt x="9835601" y="1827885"/>
                </a:cubicBezTo>
                <a:cubicBezTo>
                  <a:pt x="9844738" y="1830327"/>
                  <a:pt x="9854594" y="1831591"/>
                  <a:pt x="9865172" y="1831676"/>
                </a:cubicBezTo>
                <a:cubicBezTo>
                  <a:pt x="9881914" y="1832077"/>
                  <a:pt x="9896453" y="1826971"/>
                  <a:pt x="9908791" y="1816360"/>
                </a:cubicBezTo>
                <a:cubicBezTo>
                  <a:pt x="9921130" y="1805748"/>
                  <a:pt x="9930345" y="1787225"/>
                  <a:pt x="9936438" y="1760793"/>
                </a:cubicBezTo>
                <a:lnTo>
                  <a:pt x="9942991" y="1731325"/>
                </a:lnTo>
                <a:lnTo>
                  <a:pt x="9941762" y="1731325"/>
                </a:lnTo>
                <a:cubicBezTo>
                  <a:pt x="9933085" y="1745437"/>
                  <a:pt x="9922896" y="1755990"/>
                  <a:pt x="9911198" y="1762986"/>
                </a:cubicBezTo>
                <a:cubicBezTo>
                  <a:pt x="9899500" y="1769982"/>
                  <a:pt x="9886752" y="1773475"/>
                  <a:pt x="9872954" y="1773466"/>
                </a:cubicBezTo>
                <a:cubicBezTo>
                  <a:pt x="9853075" y="1772802"/>
                  <a:pt x="9838085" y="1765745"/>
                  <a:pt x="9827985" y="1752293"/>
                </a:cubicBezTo>
                <a:cubicBezTo>
                  <a:pt x="9817885" y="1738841"/>
                  <a:pt x="9812822" y="1722975"/>
                  <a:pt x="9812797" y="1704694"/>
                </a:cubicBezTo>
                <a:cubicBezTo>
                  <a:pt x="9812803" y="1681887"/>
                  <a:pt x="9817930" y="1660359"/>
                  <a:pt x="9828181" y="1640111"/>
                </a:cubicBezTo>
                <a:cubicBezTo>
                  <a:pt x="9838432" y="1619862"/>
                  <a:pt x="9852962" y="1603347"/>
                  <a:pt x="9871769" y="1590564"/>
                </a:cubicBezTo>
                <a:cubicBezTo>
                  <a:pt x="9890576" y="1577782"/>
                  <a:pt x="9912814" y="1571186"/>
                  <a:pt x="9938486" y="1570777"/>
                </a:cubicBezTo>
                <a:close/>
                <a:moveTo>
                  <a:pt x="9727244" y="1570777"/>
                </a:moveTo>
                <a:cubicBezTo>
                  <a:pt x="9739728" y="1570469"/>
                  <a:pt x="9751083" y="1574458"/>
                  <a:pt x="9761310" y="1582742"/>
                </a:cubicBezTo>
                <a:cubicBezTo>
                  <a:pt x="9771538" y="1591026"/>
                  <a:pt x="9776957" y="1605451"/>
                  <a:pt x="9777571" y="1626019"/>
                </a:cubicBezTo>
                <a:cubicBezTo>
                  <a:pt x="9777545" y="1630447"/>
                  <a:pt x="9777186" y="1635516"/>
                  <a:pt x="9776497" y="1641224"/>
                </a:cubicBezTo>
                <a:cubicBezTo>
                  <a:pt x="9775807" y="1646933"/>
                  <a:pt x="9774937" y="1652513"/>
                  <a:pt x="9773889" y="1657965"/>
                </a:cubicBezTo>
                <a:lnTo>
                  <a:pt x="9751805" y="1773466"/>
                </a:lnTo>
                <a:lnTo>
                  <a:pt x="9717825" y="1773466"/>
                </a:lnTo>
                <a:lnTo>
                  <a:pt x="9739532" y="1659194"/>
                </a:lnTo>
                <a:cubicBezTo>
                  <a:pt x="9740368" y="1655243"/>
                  <a:pt x="9741050" y="1651062"/>
                  <a:pt x="9741579" y="1646651"/>
                </a:cubicBezTo>
                <a:cubicBezTo>
                  <a:pt x="9742108" y="1642239"/>
                  <a:pt x="9742381" y="1637956"/>
                  <a:pt x="9742399" y="1633800"/>
                </a:cubicBezTo>
                <a:cubicBezTo>
                  <a:pt x="9742560" y="1623570"/>
                  <a:pt x="9740291" y="1615259"/>
                  <a:pt x="9735590" y="1608868"/>
                </a:cubicBezTo>
                <a:cubicBezTo>
                  <a:pt x="9730888" y="1602477"/>
                  <a:pt x="9722781" y="1599183"/>
                  <a:pt x="9711270" y="1598987"/>
                </a:cubicBezTo>
                <a:cubicBezTo>
                  <a:pt x="9702995" y="1599042"/>
                  <a:pt x="9694244" y="1602162"/>
                  <a:pt x="9685013" y="1608346"/>
                </a:cubicBezTo>
                <a:cubicBezTo>
                  <a:pt x="9675782" y="1614530"/>
                  <a:pt x="9667393" y="1623445"/>
                  <a:pt x="9659846" y="1635090"/>
                </a:cubicBezTo>
                <a:cubicBezTo>
                  <a:pt x="9652300" y="1646735"/>
                  <a:pt x="9646914" y="1660777"/>
                  <a:pt x="9643691" y="1677215"/>
                </a:cubicBezTo>
                <a:lnTo>
                  <a:pt x="9625669" y="1773466"/>
                </a:lnTo>
                <a:lnTo>
                  <a:pt x="9591675" y="1773466"/>
                </a:lnTo>
                <a:lnTo>
                  <a:pt x="9618297" y="1633018"/>
                </a:lnTo>
                <a:cubicBezTo>
                  <a:pt x="9620507" y="1621962"/>
                  <a:pt x="9622333" y="1611623"/>
                  <a:pt x="9623775" y="1602001"/>
                </a:cubicBezTo>
                <a:cubicBezTo>
                  <a:pt x="9625217" y="1592378"/>
                  <a:pt x="9626531" y="1583472"/>
                  <a:pt x="9627717" y="1575283"/>
                </a:cubicBezTo>
                <a:lnTo>
                  <a:pt x="9658026" y="1575283"/>
                </a:lnTo>
                <a:lnTo>
                  <a:pt x="9653111" y="1614141"/>
                </a:lnTo>
                <a:lnTo>
                  <a:pt x="9653931" y="1614141"/>
                </a:lnTo>
                <a:cubicBezTo>
                  <a:pt x="9662872" y="1600159"/>
                  <a:pt x="9673658" y="1589453"/>
                  <a:pt x="9686287" y="1582024"/>
                </a:cubicBezTo>
                <a:cubicBezTo>
                  <a:pt x="9698915" y="1574593"/>
                  <a:pt x="9712568" y="1570845"/>
                  <a:pt x="9727244" y="1570777"/>
                </a:cubicBezTo>
                <a:close/>
                <a:moveTo>
                  <a:pt x="9263375" y="1570777"/>
                </a:moveTo>
                <a:cubicBezTo>
                  <a:pt x="9272976" y="1570819"/>
                  <a:pt x="9282505" y="1571553"/>
                  <a:pt x="9291962" y="1572976"/>
                </a:cubicBezTo>
                <a:cubicBezTo>
                  <a:pt x="9301419" y="1574400"/>
                  <a:pt x="9309625" y="1576261"/>
                  <a:pt x="9316579" y="1578558"/>
                </a:cubicBezTo>
                <a:lnTo>
                  <a:pt x="9296510" y="1681745"/>
                </a:lnTo>
                <a:cubicBezTo>
                  <a:pt x="9293234" y="1699232"/>
                  <a:pt x="9290879" y="1716055"/>
                  <a:pt x="9289445" y="1732212"/>
                </a:cubicBezTo>
                <a:cubicBezTo>
                  <a:pt x="9288013" y="1748369"/>
                  <a:pt x="9287500" y="1762120"/>
                  <a:pt x="9287909" y="1773466"/>
                </a:cubicBezTo>
                <a:lnTo>
                  <a:pt x="9256423" y="1773466"/>
                </a:lnTo>
                <a:cubicBezTo>
                  <a:pt x="9256457" y="1767415"/>
                  <a:pt x="9256900" y="1759959"/>
                  <a:pt x="9257752" y="1751098"/>
                </a:cubicBezTo>
                <a:cubicBezTo>
                  <a:pt x="9258604" y="1742237"/>
                  <a:pt x="9259660" y="1732641"/>
                  <a:pt x="9260921" y="1722311"/>
                </a:cubicBezTo>
                <a:lnTo>
                  <a:pt x="9260103" y="1722311"/>
                </a:lnTo>
                <a:cubicBezTo>
                  <a:pt x="9249162" y="1742542"/>
                  <a:pt x="9237144" y="1756937"/>
                  <a:pt x="9224048" y="1765494"/>
                </a:cubicBezTo>
                <a:cubicBezTo>
                  <a:pt x="9210953" y="1774052"/>
                  <a:pt x="9197293" y="1778211"/>
                  <a:pt x="9183070" y="1777971"/>
                </a:cubicBezTo>
                <a:cubicBezTo>
                  <a:pt x="9165471" y="1777598"/>
                  <a:pt x="9151638" y="1771394"/>
                  <a:pt x="9141572" y="1759359"/>
                </a:cubicBezTo>
                <a:cubicBezTo>
                  <a:pt x="9131505" y="1747324"/>
                  <a:pt x="9126374" y="1731697"/>
                  <a:pt x="9126178" y="1712477"/>
                </a:cubicBezTo>
                <a:cubicBezTo>
                  <a:pt x="9126271" y="1689059"/>
                  <a:pt x="9131724" y="1666616"/>
                  <a:pt x="9142536" y="1645148"/>
                </a:cubicBezTo>
                <a:cubicBezTo>
                  <a:pt x="9153349" y="1623681"/>
                  <a:pt x="9168964" y="1606038"/>
                  <a:pt x="9189382" y="1592218"/>
                </a:cubicBezTo>
                <a:cubicBezTo>
                  <a:pt x="9209800" y="1578399"/>
                  <a:pt x="9234465" y="1571252"/>
                  <a:pt x="9263375" y="1570777"/>
                </a:cubicBezTo>
                <a:close/>
                <a:moveTo>
                  <a:pt x="8795486" y="1570777"/>
                </a:moveTo>
                <a:cubicBezTo>
                  <a:pt x="8807193" y="1570896"/>
                  <a:pt x="8818695" y="1572293"/>
                  <a:pt x="8829992" y="1574967"/>
                </a:cubicBezTo>
                <a:cubicBezTo>
                  <a:pt x="8841290" y="1577642"/>
                  <a:pt x="8850949" y="1580878"/>
                  <a:pt x="8858970" y="1584677"/>
                </a:cubicBezTo>
                <a:lnTo>
                  <a:pt x="8828662" y="1748529"/>
                </a:lnTo>
                <a:cubicBezTo>
                  <a:pt x="8824711" y="1769377"/>
                  <a:pt x="8819609" y="1787137"/>
                  <a:pt x="8813354" y="1801809"/>
                </a:cubicBezTo>
                <a:cubicBezTo>
                  <a:pt x="8807099" y="1816481"/>
                  <a:pt x="8798823" y="1828209"/>
                  <a:pt x="8788523" y="1836991"/>
                </a:cubicBezTo>
                <a:cubicBezTo>
                  <a:pt x="8778472" y="1845423"/>
                  <a:pt x="8767344" y="1851248"/>
                  <a:pt x="8755143" y="1854468"/>
                </a:cubicBezTo>
                <a:cubicBezTo>
                  <a:pt x="8742941" y="1857687"/>
                  <a:pt x="8730995" y="1859220"/>
                  <a:pt x="8719305" y="1859067"/>
                </a:cubicBezTo>
                <a:cubicBezTo>
                  <a:pt x="8707060" y="1858999"/>
                  <a:pt x="8695738" y="1857704"/>
                  <a:pt x="8685339" y="1855183"/>
                </a:cubicBezTo>
                <a:cubicBezTo>
                  <a:pt x="8674941" y="1852662"/>
                  <a:pt x="8666483" y="1849323"/>
                  <a:pt x="8659968" y="1845167"/>
                </a:cubicBezTo>
                <a:lnTo>
                  <a:pt x="8669797" y="1818558"/>
                </a:lnTo>
                <a:cubicBezTo>
                  <a:pt x="8675863" y="1822333"/>
                  <a:pt x="8683465" y="1825442"/>
                  <a:pt x="8692601" y="1827885"/>
                </a:cubicBezTo>
                <a:cubicBezTo>
                  <a:pt x="8701738" y="1830327"/>
                  <a:pt x="8711594" y="1831591"/>
                  <a:pt x="8722172" y="1831676"/>
                </a:cubicBezTo>
                <a:cubicBezTo>
                  <a:pt x="8738914" y="1832077"/>
                  <a:pt x="8753453" y="1826971"/>
                  <a:pt x="8765792" y="1816360"/>
                </a:cubicBezTo>
                <a:cubicBezTo>
                  <a:pt x="8778130" y="1805748"/>
                  <a:pt x="8787345" y="1787225"/>
                  <a:pt x="8793438" y="1760793"/>
                </a:cubicBezTo>
                <a:lnTo>
                  <a:pt x="8799991" y="1731325"/>
                </a:lnTo>
                <a:lnTo>
                  <a:pt x="8798762" y="1731325"/>
                </a:lnTo>
                <a:cubicBezTo>
                  <a:pt x="8790085" y="1745437"/>
                  <a:pt x="8779896" y="1755990"/>
                  <a:pt x="8768198" y="1762986"/>
                </a:cubicBezTo>
                <a:cubicBezTo>
                  <a:pt x="8756500" y="1769982"/>
                  <a:pt x="8743752" y="1773475"/>
                  <a:pt x="8729954" y="1773466"/>
                </a:cubicBezTo>
                <a:cubicBezTo>
                  <a:pt x="8710075" y="1772802"/>
                  <a:pt x="8695085" y="1765745"/>
                  <a:pt x="8684985" y="1752293"/>
                </a:cubicBezTo>
                <a:cubicBezTo>
                  <a:pt x="8674885" y="1738841"/>
                  <a:pt x="8669822" y="1722975"/>
                  <a:pt x="8669797" y="1704694"/>
                </a:cubicBezTo>
                <a:cubicBezTo>
                  <a:pt x="8669801" y="1681887"/>
                  <a:pt x="8674930" y="1660359"/>
                  <a:pt x="8685181" y="1640111"/>
                </a:cubicBezTo>
                <a:cubicBezTo>
                  <a:pt x="8695432" y="1619862"/>
                  <a:pt x="8709961" y="1603347"/>
                  <a:pt x="8728768" y="1590564"/>
                </a:cubicBezTo>
                <a:cubicBezTo>
                  <a:pt x="8747575" y="1577782"/>
                  <a:pt x="8769815" y="1571186"/>
                  <a:pt x="8795486" y="1570777"/>
                </a:cubicBezTo>
                <a:close/>
                <a:moveTo>
                  <a:pt x="8584243" y="1570777"/>
                </a:moveTo>
                <a:cubicBezTo>
                  <a:pt x="8596729" y="1570469"/>
                  <a:pt x="8608084" y="1574458"/>
                  <a:pt x="8618311" y="1582742"/>
                </a:cubicBezTo>
                <a:cubicBezTo>
                  <a:pt x="8628538" y="1591026"/>
                  <a:pt x="8633957" y="1605451"/>
                  <a:pt x="8634570" y="1626019"/>
                </a:cubicBezTo>
                <a:cubicBezTo>
                  <a:pt x="8634544" y="1630447"/>
                  <a:pt x="8634187" y="1635516"/>
                  <a:pt x="8633497" y="1641224"/>
                </a:cubicBezTo>
                <a:cubicBezTo>
                  <a:pt x="8632807" y="1646933"/>
                  <a:pt x="8631937" y="1652513"/>
                  <a:pt x="8630889" y="1657965"/>
                </a:cubicBezTo>
                <a:lnTo>
                  <a:pt x="8608805" y="1773466"/>
                </a:lnTo>
                <a:lnTo>
                  <a:pt x="8574824" y="1773466"/>
                </a:lnTo>
                <a:lnTo>
                  <a:pt x="8596531" y="1659194"/>
                </a:lnTo>
                <a:cubicBezTo>
                  <a:pt x="8597368" y="1655243"/>
                  <a:pt x="8598050" y="1651062"/>
                  <a:pt x="8598578" y="1646651"/>
                </a:cubicBezTo>
                <a:cubicBezTo>
                  <a:pt x="8599108" y="1642239"/>
                  <a:pt x="8599381" y="1637956"/>
                  <a:pt x="8599398" y="1633800"/>
                </a:cubicBezTo>
                <a:cubicBezTo>
                  <a:pt x="8599560" y="1623570"/>
                  <a:pt x="8597291" y="1615259"/>
                  <a:pt x="8592589" y="1608868"/>
                </a:cubicBezTo>
                <a:cubicBezTo>
                  <a:pt x="8587887" y="1602477"/>
                  <a:pt x="8579781" y="1599183"/>
                  <a:pt x="8568270" y="1598987"/>
                </a:cubicBezTo>
                <a:cubicBezTo>
                  <a:pt x="8559995" y="1599042"/>
                  <a:pt x="8551242" y="1602162"/>
                  <a:pt x="8542012" y="1608346"/>
                </a:cubicBezTo>
                <a:cubicBezTo>
                  <a:pt x="8532782" y="1614530"/>
                  <a:pt x="8524393" y="1623445"/>
                  <a:pt x="8516846" y="1635090"/>
                </a:cubicBezTo>
                <a:cubicBezTo>
                  <a:pt x="8509299" y="1646735"/>
                  <a:pt x="8503914" y="1660777"/>
                  <a:pt x="8500690" y="1677215"/>
                </a:cubicBezTo>
                <a:lnTo>
                  <a:pt x="8482669" y="1773466"/>
                </a:lnTo>
                <a:lnTo>
                  <a:pt x="8448674" y="1773466"/>
                </a:lnTo>
                <a:lnTo>
                  <a:pt x="8475296" y="1633018"/>
                </a:lnTo>
                <a:cubicBezTo>
                  <a:pt x="8477507" y="1621962"/>
                  <a:pt x="8479333" y="1611623"/>
                  <a:pt x="8480775" y="1602001"/>
                </a:cubicBezTo>
                <a:cubicBezTo>
                  <a:pt x="8482217" y="1592378"/>
                  <a:pt x="8483531" y="1583472"/>
                  <a:pt x="8484717" y="1575283"/>
                </a:cubicBezTo>
                <a:lnTo>
                  <a:pt x="8515025" y="1575283"/>
                </a:lnTo>
                <a:lnTo>
                  <a:pt x="8510111" y="1614141"/>
                </a:lnTo>
                <a:lnTo>
                  <a:pt x="8510930" y="1614141"/>
                </a:lnTo>
                <a:cubicBezTo>
                  <a:pt x="8519872" y="1600159"/>
                  <a:pt x="8530658" y="1589453"/>
                  <a:pt x="8543286" y="1582024"/>
                </a:cubicBezTo>
                <a:cubicBezTo>
                  <a:pt x="8555915" y="1574593"/>
                  <a:pt x="8569567" y="1570845"/>
                  <a:pt x="8584243" y="1570777"/>
                </a:cubicBezTo>
                <a:close/>
                <a:moveTo>
                  <a:pt x="8351739" y="1570777"/>
                </a:moveTo>
                <a:cubicBezTo>
                  <a:pt x="8369586" y="1571017"/>
                  <a:pt x="8384222" y="1575038"/>
                  <a:pt x="8395647" y="1582840"/>
                </a:cubicBezTo>
                <a:cubicBezTo>
                  <a:pt x="8407072" y="1590643"/>
                  <a:pt x="8415516" y="1600790"/>
                  <a:pt x="8420979" y="1613282"/>
                </a:cubicBezTo>
                <a:cubicBezTo>
                  <a:pt x="8426442" y="1625773"/>
                  <a:pt x="8429155" y="1639172"/>
                  <a:pt x="8429116" y="1653479"/>
                </a:cubicBezTo>
                <a:cubicBezTo>
                  <a:pt x="8428991" y="1674234"/>
                  <a:pt x="8424423" y="1694037"/>
                  <a:pt x="8415415" y="1712886"/>
                </a:cubicBezTo>
                <a:cubicBezTo>
                  <a:pt x="8406405" y="1731736"/>
                  <a:pt x="8393709" y="1747194"/>
                  <a:pt x="8377324" y="1759261"/>
                </a:cubicBezTo>
                <a:cubicBezTo>
                  <a:pt x="8360939" y="1771328"/>
                  <a:pt x="8341621" y="1777565"/>
                  <a:pt x="8319368" y="1777971"/>
                </a:cubicBezTo>
                <a:cubicBezTo>
                  <a:pt x="8294460" y="1777367"/>
                  <a:pt x="8275367" y="1769371"/>
                  <a:pt x="8262093" y="1753982"/>
                </a:cubicBezTo>
                <a:cubicBezTo>
                  <a:pt x="8248819" y="1738592"/>
                  <a:pt x="8242119" y="1719431"/>
                  <a:pt x="8241991" y="1696498"/>
                </a:cubicBezTo>
                <a:cubicBezTo>
                  <a:pt x="8242155" y="1674438"/>
                  <a:pt x="8246875" y="1653922"/>
                  <a:pt x="8256148" y="1634951"/>
                </a:cubicBezTo>
                <a:cubicBezTo>
                  <a:pt x="8265423" y="1615980"/>
                  <a:pt x="8278272" y="1600628"/>
                  <a:pt x="8294694" y="1588895"/>
                </a:cubicBezTo>
                <a:cubicBezTo>
                  <a:pt x="8311117" y="1577162"/>
                  <a:pt x="8330132" y="1571123"/>
                  <a:pt x="8351739" y="1570777"/>
                </a:cubicBezTo>
                <a:close/>
                <a:moveTo>
                  <a:pt x="7780240" y="1570777"/>
                </a:moveTo>
                <a:cubicBezTo>
                  <a:pt x="7798087" y="1571017"/>
                  <a:pt x="7812723" y="1575038"/>
                  <a:pt x="7824148" y="1582840"/>
                </a:cubicBezTo>
                <a:cubicBezTo>
                  <a:pt x="7835572" y="1590643"/>
                  <a:pt x="7844016" y="1600790"/>
                  <a:pt x="7849479" y="1613282"/>
                </a:cubicBezTo>
                <a:cubicBezTo>
                  <a:pt x="7854943" y="1625773"/>
                  <a:pt x="7857655" y="1639172"/>
                  <a:pt x="7857616" y="1653479"/>
                </a:cubicBezTo>
                <a:cubicBezTo>
                  <a:pt x="7857490" y="1674234"/>
                  <a:pt x="7852924" y="1694037"/>
                  <a:pt x="7843914" y="1712886"/>
                </a:cubicBezTo>
                <a:cubicBezTo>
                  <a:pt x="7834906" y="1731736"/>
                  <a:pt x="7822209" y="1747194"/>
                  <a:pt x="7805824" y="1759261"/>
                </a:cubicBezTo>
                <a:cubicBezTo>
                  <a:pt x="7789440" y="1771328"/>
                  <a:pt x="7770121" y="1777565"/>
                  <a:pt x="7747869" y="1777971"/>
                </a:cubicBezTo>
                <a:cubicBezTo>
                  <a:pt x="7722959" y="1777367"/>
                  <a:pt x="7703868" y="1769371"/>
                  <a:pt x="7690593" y="1753982"/>
                </a:cubicBezTo>
                <a:cubicBezTo>
                  <a:pt x="7677318" y="1738592"/>
                  <a:pt x="7670618" y="1719431"/>
                  <a:pt x="7670492" y="1696498"/>
                </a:cubicBezTo>
                <a:cubicBezTo>
                  <a:pt x="7670656" y="1674438"/>
                  <a:pt x="7675375" y="1653922"/>
                  <a:pt x="7684649" y="1634951"/>
                </a:cubicBezTo>
                <a:cubicBezTo>
                  <a:pt x="7693923" y="1615980"/>
                  <a:pt x="7706772" y="1600628"/>
                  <a:pt x="7723195" y="1588895"/>
                </a:cubicBezTo>
                <a:cubicBezTo>
                  <a:pt x="7739617" y="1577162"/>
                  <a:pt x="7758632" y="1571123"/>
                  <a:pt x="7780240" y="1570777"/>
                </a:cubicBezTo>
                <a:close/>
                <a:moveTo>
                  <a:pt x="6977375" y="1570777"/>
                </a:moveTo>
                <a:cubicBezTo>
                  <a:pt x="6986977" y="1570819"/>
                  <a:pt x="6996506" y="1571553"/>
                  <a:pt x="7005963" y="1572976"/>
                </a:cubicBezTo>
                <a:cubicBezTo>
                  <a:pt x="7015420" y="1574400"/>
                  <a:pt x="7023625" y="1576261"/>
                  <a:pt x="7030580" y="1578558"/>
                </a:cubicBezTo>
                <a:lnTo>
                  <a:pt x="7010510" y="1681745"/>
                </a:lnTo>
                <a:cubicBezTo>
                  <a:pt x="7007233" y="1699232"/>
                  <a:pt x="7004879" y="1716055"/>
                  <a:pt x="7003446" y="1732212"/>
                </a:cubicBezTo>
                <a:cubicBezTo>
                  <a:pt x="7002012" y="1748369"/>
                  <a:pt x="7001501" y="1762120"/>
                  <a:pt x="7001909" y="1773466"/>
                </a:cubicBezTo>
                <a:lnTo>
                  <a:pt x="6970423" y="1773466"/>
                </a:lnTo>
                <a:cubicBezTo>
                  <a:pt x="6970457" y="1767415"/>
                  <a:pt x="6970901" y="1759959"/>
                  <a:pt x="6971752" y="1751098"/>
                </a:cubicBezTo>
                <a:cubicBezTo>
                  <a:pt x="6972605" y="1742237"/>
                  <a:pt x="6973660" y="1732641"/>
                  <a:pt x="6974921" y="1722311"/>
                </a:cubicBezTo>
                <a:lnTo>
                  <a:pt x="6974103" y="1722311"/>
                </a:lnTo>
                <a:cubicBezTo>
                  <a:pt x="6963162" y="1742542"/>
                  <a:pt x="6951143" y="1756937"/>
                  <a:pt x="6938048" y="1765494"/>
                </a:cubicBezTo>
                <a:cubicBezTo>
                  <a:pt x="6924953" y="1774052"/>
                  <a:pt x="6911293" y="1778211"/>
                  <a:pt x="6897070" y="1777971"/>
                </a:cubicBezTo>
                <a:cubicBezTo>
                  <a:pt x="6879472" y="1777598"/>
                  <a:pt x="6865639" y="1771394"/>
                  <a:pt x="6855572" y="1759359"/>
                </a:cubicBezTo>
                <a:cubicBezTo>
                  <a:pt x="6845504" y="1747324"/>
                  <a:pt x="6840373" y="1731697"/>
                  <a:pt x="6840178" y="1712477"/>
                </a:cubicBezTo>
                <a:cubicBezTo>
                  <a:pt x="6840271" y="1689059"/>
                  <a:pt x="6845724" y="1666616"/>
                  <a:pt x="6856536" y="1645148"/>
                </a:cubicBezTo>
                <a:cubicBezTo>
                  <a:pt x="6867348" y="1623681"/>
                  <a:pt x="6882964" y="1606038"/>
                  <a:pt x="6903382" y="1592218"/>
                </a:cubicBezTo>
                <a:cubicBezTo>
                  <a:pt x="6923800" y="1578399"/>
                  <a:pt x="6948464" y="1571252"/>
                  <a:pt x="6977375" y="1570777"/>
                </a:cubicBezTo>
                <a:close/>
                <a:moveTo>
                  <a:pt x="6742015" y="1570777"/>
                </a:moveTo>
                <a:cubicBezTo>
                  <a:pt x="6759861" y="1571017"/>
                  <a:pt x="6774498" y="1575038"/>
                  <a:pt x="6785923" y="1582840"/>
                </a:cubicBezTo>
                <a:cubicBezTo>
                  <a:pt x="6797347" y="1590643"/>
                  <a:pt x="6805792" y="1600790"/>
                  <a:pt x="6811254" y="1613282"/>
                </a:cubicBezTo>
                <a:cubicBezTo>
                  <a:pt x="6816717" y="1625773"/>
                  <a:pt x="6819430" y="1639172"/>
                  <a:pt x="6819391" y="1653479"/>
                </a:cubicBezTo>
                <a:cubicBezTo>
                  <a:pt x="6819266" y="1674234"/>
                  <a:pt x="6814698" y="1694037"/>
                  <a:pt x="6805690" y="1712886"/>
                </a:cubicBezTo>
                <a:cubicBezTo>
                  <a:pt x="6796681" y="1731736"/>
                  <a:pt x="6783984" y="1747194"/>
                  <a:pt x="6767599" y="1759261"/>
                </a:cubicBezTo>
                <a:cubicBezTo>
                  <a:pt x="6751215" y="1771328"/>
                  <a:pt x="6731896" y="1777565"/>
                  <a:pt x="6709644" y="1777971"/>
                </a:cubicBezTo>
                <a:cubicBezTo>
                  <a:pt x="6684734" y="1777367"/>
                  <a:pt x="6665643" y="1769371"/>
                  <a:pt x="6652368" y="1753982"/>
                </a:cubicBezTo>
                <a:cubicBezTo>
                  <a:pt x="6639093" y="1738592"/>
                  <a:pt x="6632393" y="1719431"/>
                  <a:pt x="6632267" y="1696498"/>
                </a:cubicBezTo>
                <a:cubicBezTo>
                  <a:pt x="6632431" y="1674438"/>
                  <a:pt x="6637150" y="1653922"/>
                  <a:pt x="6646424" y="1634951"/>
                </a:cubicBezTo>
                <a:cubicBezTo>
                  <a:pt x="6655698" y="1615980"/>
                  <a:pt x="6668547" y="1600628"/>
                  <a:pt x="6684970" y="1588895"/>
                </a:cubicBezTo>
                <a:cubicBezTo>
                  <a:pt x="6701392" y="1577162"/>
                  <a:pt x="6720407" y="1571123"/>
                  <a:pt x="6742015" y="1570777"/>
                </a:cubicBezTo>
                <a:close/>
                <a:moveTo>
                  <a:pt x="6042761" y="1570777"/>
                </a:moveTo>
                <a:cubicBezTo>
                  <a:pt x="6054468" y="1570896"/>
                  <a:pt x="6065971" y="1572293"/>
                  <a:pt x="6077268" y="1574967"/>
                </a:cubicBezTo>
                <a:cubicBezTo>
                  <a:pt x="6088565" y="1577642"/>
                  <a:pt x="6098224" y="1580878"/>
                  <a:pt x="6106245" y="1584677"/>
                </a:cubicBezTo>
                <a:lnTo>
                  <a:pt x="6075936" y="1748529"/>
                </a:lnTo>
                <a:cubicBezTo>
                  <a:pt x="6071986" y="1769377"/>
                  <a:pt x="6066883" y="1787137"/>
                  <a:pt x="6060628" y="1801809"/>
                </a:cubicBezTo>
                <a:cubicBezTo>
                  <a:pt x="6054374" y="1816481"/>
                  <a:pt x="6046097" y="1828209"/>
                  <a:pt x="6035798" y="1836991"/>
                </a:cubicBezTo>
                <a:cubicBezTo>
                  <a:pt x="6025746" y="1845423"/>
                  <a:pt x="6014620" y="1851248"/>
                  <a:pt x="6002418" y="1854468"/>
                </a:cubicBezTo>
                <a:cubicBezTo>
                  <a:pt x="5990216" y="1857687"/>
                  <a:pt x="5978270" y="1859220"/>
                  <a:pt x="5966580" y="1859067"/>
                </a:cubicBezTo>
                <a:cubicBezTo>
                  <a:pt x="5954335" y="1858999"/>
                  <a:pt x="5943013" y="1857704"/>
                  <a:pt x="5932615" y="1855183"/>
                </a:cubicBezTo>
                <a:cubicBezTo>
                  <a:pt x="5922217" y="1852662"/>
                  <a:pt x="5913759" y="1849323"/>
                  <a:pt x="5907243" y="1845167"/>
                </a:cubicBezTo>
                <a:lnTo>
                  <a:pt x="5917073" y="1818558"/>
                </a:lnTo>
                <a:cubicBezTo>
                  <a:pt x="5923139" y="1822333"/>
                  <a:pt x="5930740" y="1825442"/>
                  <a:pt x="5939876" y="1827885"/>
                </a:cubicBezTo>
                <a:cubicBezTo>
                  <a:pt x="5949013" y="1830327"/>
                  <a:pt x="5958870" y="1831591"/>
                  <a:pt x="5969447" y="1831676"/>
                </a:cubicBezTo>
                <a:cubicBezTo>
                  <a:pt x="5986188" y="1832077"/>
                  <a:pt x="6000728" y="1826971"/>
                  <a:pt x="6013067" y="1816360"/>
                </a:cubicBezTo>
                <a:cubicBezTo>
                  <a:pt x="6025405" y="1805748"/>
                  <a:pt x="6034621" y="1787225"/>
                  <a:pt x="6040713" y="1760793"/>
                </a:cubicBezTo>
                <a:lnTo>
                  <a:pt x="6047266" y="1731325"/>
                </a:lnTo>
                <a:lnTo>
                  <a:pt x="6046037" y="1731325"/>
                </a:lnTo>
                <a:cubicBezTo>
                  <a:pt x="6037359" y="1745437"/>
                  <a:pt x="6027171" y="1755990"/>
                  <a:pt x="6015473" y="1762986"/>
                </a:cubicBezTo>
                <a:cubicBezTo>
                  <a:pt x="6003774" y="1769982"/>
                  <a:pt x="5991026" y="1773475"/>
                  <a:pt x="5977229" y="1773466"/>
                </a:cubicBezTo>
                <a:cubicBezTo>
                  <a:pt x="5957350" y="1772802"/>
                  <a:pt x="5942361" y="1765745"/>
                  <a:pt x="5932261" y="1752293"/>
                </a:cubicBezTo>
                <a:cubicBezTo>
                  <a:pt x="5922160" y="1738841"/>
                  <a:pt x="5917098" y="1722975"/>
                  <a:pt x="5917073" y="1704694"/>
                </a:cubicBezTo>
                <a:cubicBezTo>
                  <a:pt x="5917077" y="1681887"/>
                  <a:pt x="5922205" y="1660359"/>
                  <a:pt x="5932457" y="1640111"/>
                </a:cubicBezTo>
                <a:cubicBezTo>
                  <a:pt x="5942708" y="1619862"/>
                  <a:pt x="5957237" y="1603347"/>
                  <a:pt x="5976044" y="1590564"/>
                </a:cubicBezTo>
                <a:cubicBezTo>
                  <a:pt x="5994850" y="1577782"/>
                  <a:pt x="6017090" y="1571186"/>
                  <a:pt x="6042761" y="1570777"/>
                </a:cubicBezTo>
                <a:close/>
                <a:moveTo>
                  <a:pt x="5831519" y="1570777"/>
                </a:moveTo>
                <a:cubicBezTo>
                  <a:pt x="5844003" y="1570469"/>
                  <a:pt x="5855359" y="1574458"/>
                  <a:pt x="5865586" y="1582742"/>
                </a:cubicBezTo>
                <a:cubicBezTo>
                  <a:pt x="5875813" y="1591026"/>
                  <a:pt x="5881233" y="1605451"/>
                  <a:pt x="5881846" y="1626019"/>
                </a:cubicBezTo>
                <a:cubicBezTo>
                  <a:pt x="5881820" y="1630447"/>
                  <a:pt x="5881463" y="1635516"/>
                  <a:pt x="5880772" y="1641224"/>
                </a:cubicBezTo>
                <a:cubicBezTo>
                  <a:pt x="5880082" y="1646933"/>
                  <a:pt x="5879213" y="1652513"/>
                  <a:pt x="5878165" y="1657965"/>
                </a:cubicBezTo>
                <a:lnTo>
                  <a:pt x="5856080" y="1773466"/>
                </a:lnTo>
                <a:lnTo>
                  <a:pt x="5822099" y="1773466"/>
                </a:lnTo>
                <a:lnTo>
                  <a:pt x="5843806" y="1659194"/>
                </a:lnTo>
                <a:cubicBezTo>
                  <a:pt x="5844643" y="1655243"/>
                  <a:pt x="5845325" y="1651062"/>
                  <a:pt x="5845854" y="1646651"/>
                </a:cubicBezTo>
                <a:cubicBezTo>
                  <a:pt x="5846383" y="1642239"/>
                  <a:pt x="5846657" y="1637956"/>
                  <a:pt x="5846673" y="1633800"/>
                </a:cubicBezTo>
                <a:cubicBezTo>
                  <a:pt x="5846836" y="1623570"/>
                  <a:pt x="5844566" y="1615259"/>
                  <a:pt x="5839864" y="1608868"/>
                </a:cubicBezTo>
                <a:cubicBezTo>
                  <a:pt x="5835163" y="1602477"/>
                  <a:pt x="5827057" y="1599183"/>
                  <a:pt x="5815546" y="1598987"/>
                </a:cubicBezTo>
                <a:cubicBezTo>
                  <a:pt x="5807271" y="1599042"/>
                  <a:pt x="5798518" y="1602162"/>
                  <a:pt x="5789287" y="1608346"/>
                </a:cubicBezTo>
                <a:cubicBezTo>
                  <a:pt x="5780057" y="1614530"/>
                  <a:pt x="5771668" y="1623445"/>
                  <a:pt x="5764121" y="1635090"/>
                </a:cubicBezTo>
                <a:cubicBezTo>
                  <a:pt x="5756575" y="1646735"/>
                  <a:pt x="5751189" y="1660777"/>
                  <a:pt x="5747966" y="1677215"/>
                </a:cubicBezTo>
                <a:lnTo>
                  <a:pt x="5729945" y="1773466"/>
                </a:lnTo>
                <a:lnTo>
                  <a:pt x="5695950" y="1773466"/>
                </a:lnTo>
                <a:lnTo>
                  <a:pt x="5722572" y="1633018"/>
                </a:lnTo>
                <a:cubicBezTo>
                  <a:pt x="5724782" y="1621962"/>
                  <a:pt x="5726608" y="1611623"/>
                  <a:pt x="5728050" y="1602001"/>
                </a:cubicBezTo>
                <a:cubicBezTo>
                  <a:pt x="5729492" y="1592378"/>
                  <a:pt x="5730806" y="1583472"/>
                  <a:pt x="5731993" y="1575283"/>
                </a:cubicBezTo>
                <a:lnTo>
                  <a:pt x="5762301" y="1575283"/>
                </a:lnTo>
                <a:lnTo>
                  <a:pt x="5757386" y="1614141"/>
                </a:lnTo>
                <a:lnTo>
                  <a:pt x="5758205" y="1614141"/>
                </a:lnTo>
                <a:cubicBezTo>
                  <a:pt x="5767147" y="1600159"/>
                  <a:pt x="5777933" y="1589453"/>
                  <a:pt x="5790562" y="1582024"/>
                </a:cubicBezTo>
                <a:cubicBezTo>
                  <a:pt x="5803190" y="1574593"/>
                  <a:pt x="5816843" y="1570845"/>
                  <a:pt x="5831519" y="1570777"/>
                </a:cubicBezTo>
                <a:close/>
                <a:moveTo>
                  <a:pt x="5599015" y="1570777"/>
                </a:moveTo>
                <a:cubicBezTo>
                  <a:pt x="5616862" y="1571017"/>
                  <a:pt x="5631498" y="1575038"/>
                  <a:pt x="5642923" y="1582840"/>
                </a:cubicBezTo>
                <a:cubicBezTo>
                  <a:pt x="5654347" y="1590643"/>
                  <a:pt x="5662791" y="1600790"/>
                  <a:pt x="5668254" y="1613282"/>
                </a:cubicBezTo>
                <a:cubicBezTo>
                  <a:pt x="5673717" y="1625773"/>
                  <a:pt x="5676430" y="1639172"/>
                  <a:pt x="5676391" y="1653479"/>
                </a:cubicBezTo>
                <a:cubicBezTo>
                  <a:pt x="5676266" y="1674234"/>
                  <a:pt x="5671699" y="1694037"/>
                  <a:pt x="5662690" y="1712886"/>
                </a:cubicBezTo>
                <a:cubicBezTo>
                  <a:pt x="5653681" y="1731736"/>
                  <a:pt x="5640984" y="1747194"/>
                  <a:pt x="5624599" y="1759261"/>
                </a:cubicBezTo>
                <a:cubicBezTo>
                  <a:pt x="5608215" y="1771328"/>
                  <a:pt x="5588896" y="1777565"/>
                  <a:pt x="5566644" y="1777971"/>
                </a:cubicBezTo>
                <a:cubicBezTo>
                  <a:pt x="5541734" y="1777367"/>
                  <a:pt x="5522643" y="1769371"/>
                  <a:pt x="5509368" y="1753982"/>
                </a:cubicBezTo>
                <a:cubicBezTo>
                  <a:pt x="5496094" y="1738592"/>
                  <a:pt x="5489393" y="1719431"/>
                  <a:pt x="5489267" y="1696498"/>
                </a:cubicBezTo>
                <a:cubicBezTo>
                  <a:pt x="5489430" y="1674438"/>
                  <a:pt x="5494150" y="1653922"/>
                  <a:pt x="5503424" y="1634951"/>
                </a:cubicBezTo>
                <a:cubicBezTo>
                  <a:pt x="5512698" y="1615980"/>
                  <a:pt x="5525547" y="1600628"/>
                  <a:pt x="5541969" y="1588895"/>
                </a:cubicBezTo>
                <a:cubicBezTo>
                  <a:pt x="5558393" y="1577162"/>
                  <a:pt x="5577407" y="1571123"/>
                  <a:pt x="5599015" y="1570777"/>
                </a:cubicBezTo>
                <a:close/>
                <a:moveTo>
                  <a:pt x="4936169" y="1570777"/>
                </a:moveTo>
                <a:cubicBezTo>
                  <a:pt x="4948654" y="1570469"/>
                  <a:pt x="4960009" y="1574458"/>
                  <a:pt x="4970236" y="1582742"/>
                </a:cubicBezTo>
                <a:cubicBezTo>
                  <a:pt x="4980462" y="1591026"/>
                  <a:pt x="4985883" y="1605451"/>
                  <a:pt x="4986496" y="1626019"/>
                </a:cubicBezTo>
                <a:cubicBezTo>
                  <a:pt x="4986470" y="1630447"/>
                  <a:pt x="4986112" y="1635516"/>
                  <a:pt x="4985422" y="1641224"/>
                </a:cubicBezTo>
                <a:cubicBezTo>
                  <a:pt x="4984732" y="1646933"/>
                  <a:pt x="4983863" y="1652513"/>
                  <a:pt x="4982815" y="1657965"/>
                </a:cubicBezTo>
                <a:lnTo>
                  <a:pt x="4960730" y="1773466"/>
                </a:lnTo>
                <a:lnTo>
                  <a:pt x="4926749" y="1773466"/>
                </a:lnTo>
                <a:lnTo>
                  <a:pt x="4948457" y="1659194"/>
                </a:lnTo>
                <a:cubicBezTo>
                  <a:pt x="4949293" y="1655243"/>
                  <a:pt x="4949975" y="1651062"/>
                  <a:pt x="4950504" y="1646651"/>
                </a:cubicBezTo>
                <a:cubicBezTo>
                  <a:pt x="4951033" y="1642239"/>
                  <a:pt x="4951307" y="1637956"/>
                  <a:pt x="4951324" y="1633800"/>
                </a:cubicBezTo>
                <a:cubicBezTo>
                  <a:pt x="4951486" y="1623570"/>
                  <a:pt x="4949215" y="1615259"/>
                  <a:pt x="4944515" y="1608868"/>
                </a:cubicBezTo>
                <a:cubicBezTo>
                  <a:pt x="4939813" y="1602477"/>
                  <a:pt x="4931706" y="1599183"/>
                  <a:pt x="4920196" y="1598987"/>
                </a:cubicBezTo>
                <a:cubicBezTo>
                  <a:pt x="4911921" y="1599042"/>
                  <a:pt x="4903168" y="1602162"/>
                  <a:pt x="4893937" y="1608346"/>
                </a:cubicBezTo>
                <a:cubicBezTo>
                  <a:pt x="4884707" y="1614530"/>
                  <a:pt x="4876318" y="1623445"/>
                  <a:pt x="4868772" y="1635090"/>
                </a:cubicBezTo>
                <a:cubicBezTo>
                  <a:pt x="4861225" y="1646735"/>
                  <a:pt x="4855840" y="1660777"/>
                  <a:pt x="4852616" y="1677215"/>
                </a:cubicBezTo>
                <a:lnTo>
                  <a:pt x="4834595" y="1773466"/>
                </a:lnTo>
                <a:lnTo>
                  <a:pt x="4800600" y="1773466"/>
                </a:lnTo>
                <a:lnTo>
                  <a:pt x="4827223" y="1633018"/>
                </a:lnTo>
                <a:cubicBezTo>
                  <a:pt x="4829432" y="1621962"/>
                  <a:pt x="4831259" y="1611623"/>
                  <a:pt x="4832701" y="1602001"/>
                </a:cubicBezTo>
                <a:cubicBezTo>
                  <a:pt x="4834143" y="1592378"/>
                  <a:pt x="4835456" y="1583472"/>
                  <a:pt x="4836643" y="1575283"/>
                </a:cubicBezTo>
                <a:lnTo>
                  <a:pt x="4866951" y="1575283"/>
                </a:lnTo>
                <a:lnTo>
                  <a:pt x="4862036" y="1614141"/>
                </a:lnTo>
                <a:lnTo>
                  <a:pt x="4862856" y="1614141"/>
                </a:lnTo>
                <a:cubicBezTo>
                  <a:pt x="4871797" y="1600159"/>
                  <a:pt x="4882583" y="1589453"/>
                  <a:pt x="4895212" y="1582024"/>
                </a:cubicBezTo>
                <a:cubicBezTo>
                  <a:pt x="4907840" y="1574593"/>
                  <a:pt x="4921493" y="1570845"/>
                  <a:pt x="4936169" y="1570777"/>
                </a:cubicBezTo>
                <a:close/>
                <a:moveTo>
                  <a:pt x="4729475" y="1570777"/>
                </a:moveTo>
                <a:cubicBezTo>
                  <a:pt x="4739077" y="1570819"/>
                  <a:pt x="4748607" y="1571553"/>
                  <a:pt x="4758063" y="1572976"/>
                </a:cubicBezTo>
                <a:cubicBezTo>
                  <a:pt x="4767520" y="1574400"/>
                  <a:pt x="4775725" y="1576261"/>
                  <a:pt x="4782680" y="1578558"/>
                </a:cubicBezTo>
                <a:lnTo>
                  <a:pt x="4762611" y="1681745"/>
                </a:lnTo>
                <a:cubicBezTo>
                  <a:pt x="4759334" y="1699232"/>
                  <a:pt x="4756979" y="1716055"/>
                  <a:pt x="4755546" y="1732212"/>
                </a:cubicBezTo>
                <a:cubicBezTo>
                  <a:pt x="4754113" y="1748369"/>
                  <a:pt x="4753601" y="1762120"/>
                  <a:pt x="4754010" y="1773466"/>
                </a:cubicBezTo>
                <a:lnTo>
                  <a:pt x="4722525" y="1773466"/>
                </a:lnTo>
                <a:cubicBezTo>
                  <a:pt x="4722558" y="1767415"/>
                  <a:pt x="4723001" y="1759959"/>
                  <a:pt x="4723853" y="1751098"/>
                </a:cubicBezTo>
                <a:cubicBezTo>
                  <a:pt x="4724704" y="1742237"/>
                  <a:pt x="4725762" y="1732641"/>
                  <a:pt x="4727022" y="1722311"/>
                </a:cubicBezTo>
                <a:lnTo>
                  <a:pt x="4726204" y="1722311"/>
                </a:lnTo>
                <a:cubicBezTo>
                  <a:pt x="4715263" y="1742542"/>
                  <a:pt x="4703244" y="1756937"/>
                  <a:pt x="4690149" y="1765494"/>
                </a:cubicBezTo>
                <a:cubicBezTo>
                  <a:pt x="4677053" y="1774052"/>
                  <a:pt x="4663394" y="1778211"/>
                  <a:pt x="4649170" y="1777971"/>
                </a:cubicBezTo>
                <a:cubicBezTo>
                  <a:pt x="4631572" y="1777598"/>
                  <a:pt x="4617739" y="1771394"/>
                  <a:pt x="4607672" y="1759359"/>
                </a:cubicBezTo>
                <a:cubicBezTo>
                  <a:pt x="4597605" y="1747324"/>
                  <a:pt x="4592474" y="1731697"/>
                  <a:pt x="4592279" y="1712477"/>
                </a:cubicBezTo>
                <a:cubicBezTo>
                  <a:pt x="4592372" y="1689059"/>
                  <a:pt x="4597824" y="1666616"/>
                  <a:pt x="4608637" y="1645148"/>
                </a:cubicBezTo>
                <a:cubicBezTo>
                  <a:pt x="4619450" y="1623681"/>
                  <a:pt x="4635065" y="1606038"/>
                  <a:pt x="4655483" y="1592218"/>
                </a:cubicBezTo>
                <a:cubicBezTo>
                  <a:pt x="4675901" y="1578399"/>
                  <a:pt x="4700565" y="1571252"/>
                  <a:pt x="4729475" y="1570777"/>
                </a:cubicBezTo>
                <a:close/>
                <a:moveTo>
                  <a:pt x="3969640" y="1570777"/>
                </a:moveTo>
                <a:cubicBezTo>
                  <a:pt x="3984711" y="1571058"/>
                  <a:pt x="3995998" y="1575301"/>
                  <a:pt x="4003497" y="1583506"/>
                </a:cubicBezTo>
                <a:cubicBezTo>
                  <a:pt x="4010996" y="1591711"/>
                  <a:pt x="4015121" y="1602196"/>
                  <a:pt x="4015870" y="1614960"/>
                </a:cubicBezTo>
                <a:cubicBezTo>
                  <a:pt x="4024749" y="1600612"/>
                  <a:pt x="4035371" y="1589718"/>
                  <a:pt x="4047734" y="1582279"/>
                </a:cubicBezTo>
                <a:cubicBezTo>
                  <a:pt x="4060096" y="1574841"/>
                  <a:pt x="4073791" y="1571007"/>
                  <a:pt x="4088818" y="1570777"/>
                </a:cubicBezTo>
                <a:cubicBezTo>
                  <a:pt x="4100844" y="1570615"/>
                  <a:pt x="4111690" y="1574619"/>
                  <a:pt x="4121355" y="1582792"/>
                </a:cubicBezTo>
                <a:cubicBezTo>
                  <a:pt x="4131020" y="1590965"/>
                  <a:pt x="4136133" y="1604281"/>
                  <a:pt x="4136695" y="1622742"/>
                </a:cubicBezTo>
                <a:cubicBezTo>
                  <a:pt x="4136686" y="1627572"/>
                  <a:pt x="4136397" y="1632964"/>
                  <a:pt x="4135826" y="1638920"/>
                </a:cubicBezTo>
                <a:cubicBezTo>
                  <a:pt x="4135254" y="1644876"/>
                  <a:pt x="4134454" y="1650678"/>
                  <a:pt x="4133423" y="1656327"/>
                </a:cubicBezTo>
                <a:lnTo>
                  <a:pt x="4111339" y="1773466"/>
                </a:lnTo>
                <a:lnTo>
                  <a:pt x="4078162" y="1773466"/>
                </a:lnTo>
                <a:lnTo>
                  <a:pt x="4099473" y="1659194"/>
                </a:lnTo>
                <a:cubicBezTo>
                  <a:pt x="4100310" y="1655406"/>
                  <a:pt x="4100993" y="1651207"/>
                  <a:pt x="4101522" y="1646600"/>
                </a:cubicBezTo>
                <a:cubicBezTo>
                  <a:pt x="4102051" y="1641992"/>
                  <a:pt x="4102325" y="1637589"/>
                  <a:pt x="4102342" y="1633391"/>
                </a:cubicBezTo>
                <a:cubicBezTo>
                  <a:pt x="4102478" y="1622819"/>
                  <a:pt x="4100259" y="1614474"/>
                  <a:pt x="4095682" y="1608356"/>
                </a:cubicBezTo>
                <a:cubicBezTo>
                  <a:pt x="4091106" y="1602238"/>
                  <a:pt x="4083353" y="1599115"/>
                  <a:pt x="4072425" y="1598987"/>
                </a:cubicBezTo>
                <a:cubicBezTo>
                  <a:pt x="4059601" y="1599260"/>
                  <a:pt x="4047238" y="1605881"/>
                  <a:pt x="4035338" y="1618851"/>
                </a:cubicBezTo>
                <a:cubicBezTo>
                  <a:pt x="4023438" y="1631821"/>
                  <a:pt x="4015176" y="1649501"/>
                  <a:pt x="4010554" y="1671891"/>
                </a:cubicBezTo>
                <a:lnTo>
                  <a:pt x="3991333" y="1773466"/>
                </a:lnTo>
                <a:lnTo>
                  <a:pt x="3958580" y="1773466"/>
                </a:lnTo>
                <a:lnTo>
                  <a:pt x="3980698" y="1657146"/>
                </a:lnTo>
                <a:cubicBezTo>
                  <a:pt x="3981517" y="1652863"/>
                  <a:pt x="3982131" y="1648733"/>
                  <a:pt x="3982541" y="1644757"/>
                </a:cubicBezTo>
                <a:cubicBezTo>
                  <a:pt x="3982950" y="1640780"/>
                  <a:pt x="3983155" y="1636855"/>
                  <a:pt x="3983155" y="1632981"/>
                </a:cubicBezTo>
                <a:cubicBezTo>
                  <a:pt x="3983488" y="1624218"/>
                  <a:pt x="3981696" y="1616453"/>
                  <a:pt x="3977779" y="1609687"/>
                </a:cubicBezTo>
                <a:cubicBezTo>
                  <a:pt x="3973863" y="1602920"/>
                  <a:pt x="3965825" y="1599354"/>
                  <a:pt x="3953665" y="1598987"/>
                </a:cubicBezTo>
                <a:cubicBezTo>
                  <a:pt x="3940576" y="1599473"/>
                  <a:pt x="3927846" y="1606692"/>
                  <a:pt x="3915473" y="1620643"/>
                </a:cubicBezTo>
                <a:cubicBezTo>
                  <a:pt x="3903101" y="1634594"/>
                  <a:pt x="3894670" y="1652359"/>
                  <a:pt x="3890181" y="1673939"/>
                </a:cubicBezTo>
                <a:lnTo>
                  <a:pt x="3871751" y="1773466"/>
                </a:lnTo>
                <a:lnTo>
                  <a:pt x="3838575" y="1773466"/>
                </a:lnTo>
                <a:lnTo>
                  <a:pt x="3865197" y="1633018"/>
                </a:lnTo>
                <a:cubicBezTo>
                  <a:pt x="3869225" y="1610907"/>
                  <a:pt x="3872229" y="1591661"/>
                  <a:pt x="3874208" y="1575283"/>
                </a:cubicBezTo>
                <a:lnTo>
                  <a:pt x="3904107" y="1575283"/>
                </a:lnTo>
                <a:lnTo>
                  <a:pt x="3898783" y="1612503"/>
                </a:lnTo>
                <a:lnTo>
                  <a:pt x="3900011" y="1612503"/>
                </a:lnTo>
                <a:cubicBezTo>
                  <a:pt x="3909338" y="1598769"/>
                  <a:pt x="3919970" y="1588388"/>
                  <a:pt x="3931907" y="1581359"/>
                </a:cubicBezTo>
                <a:cubicBezTo>
                  <a:pt x="3943845" y="1574329"/>
                  <a:pt x="3956422" y="1570802"/>
                  <a:pt x="3969640" y="1570777"/>
                </a:cubicBezTo>
                <a:close/>
                <a:moveTo>
                  <a:pt x="3767450" y="1570777"/>
                </a:moveTo>
                <a:cubicBezTo>
                  <a:pt x="3777052" y="1570819"/>
                  <a:pt x="3786582" y="1571553"/>
                  <a:pt x="3796039" y="1572976"/>
                </a:cubicBezTo>
                <a:cubicBezTo>
                  <a:pt x="3805495" y="1574400"/>
                  <a:pt x="3813701" y="1576261"/>
                  <a:pt x="3820655" y="1578558"/>
                </a:cubicBezTo>
                <a:lnTo>
                  <a:pt x="3800586" y="1681745"/>
                </a:lnTo>
                <a:cubicBezTo>
                  <a:pt x="3797309" y="1699232"/>
                  <a:pt x="3794955" y="1716055"/>
                  <a:pt x="3793522" y="1732212"/>
                </a:cubicBezTo>
                <a:cubicBezTo>
                  <a:pt x="3792088" y="1748369"/>
                  <a:pt x="3791577" y="1762120"/>
                  <a:pt x="3791985" y="1773466"/>
                </a:cubicBezTo>
                <a:lnTo>
                  <a:pt x="3760499" y="1773466"/>
                </a:lnTo>
                <a:cubicBezTo>
                  <a:pt x="3760533" y="1767415"/>
                  <a:pt x="3760977" y="1759959"/>
                  <a:pt x="3761828" y="1751098"/>
                </a:cubicBezTo>
                <a:cubicBezTo>
                  <a:pt x="3762680" y="1742237"/>
                  <a:pt x="3763737" y="1732641"/>
                  <a:pt x="3764997" y="1722311"/>
                </a:cubicBezTo>
                <a:lnTo>
                  <a:pt x="3764180" y="1722311"/>
                </a:lnTo>
                <a:cubicBezTo>
                  <a:pt x="3753238" y="1742542"/>
                  <a:pt x="3741219" y="1756937"/>
                  <a:pt x="3728124" y="1765494"/>
                </a:cubicBezTo>
                <a:cubicBezTo>
                  <a:pt x="3715029" y="1774052"/>
                  <a:pt x="3701369" y="1778211"/>
                  <a:pt x="3687146" y="1777971"/>
                </a:cubicBezTo>
                <a:cubicBezTo>
                  <a:pt x="3669547" y="1777598"/>
                  <a:pt x="3655715" y="1771394"/>
                  <a:pt x="3645648" y="1759359"/>
                </a:cubicBezTo>
                <a:cubicBezTo>
                  <a:pt x="3635581" y="1747324"/>
                  <a:pt x="3630450" y="1731697"/>
                  <a:pt x="3630254" y="1712477"/>
                </a:cubicBezTo>
                <a:cubicBezTo>
                  <a:pt x="3630347" y="1689059"/>
                  <a:pt x="3635800" y="1666616"/>
                  <a:pt x="3646612" y="1645148"/>
                </a:cubicBezTo>
                <a:cubicBezTo>
                  <a:pt x="3657425" y="1623681"/>
                  <a:pt x="3673040" y="1606038"/>
                  <a:pt x="3693458" y="1592218"/>
                </a:cubicBezTo>
                <a:cubicBezTo>
                  <a:pt x="3713876" y="1578399"/>
                  <a:pt x="3738541" y="1571252"/>
                  <a:pt x="3767450" y="1570777"/>
                </a:cubicBezTo>
                <a:close/>
                <a:moveTo>
                  <a:pt x="3224525" y="1570777"/>
                </a:moveTo>
                <a:cubicBezTo>
                  <a:pt x="3234127" y="1570819"/>
                  <a:pt x="3243656" y="1571553"/>
                  <a:pt x="3253113" y="1572976"/>
                </a:cubicBezTo>
                <a:cubicBezTo>
                  <a:pt x="3262570" y="1574400"/>
                  <a:pt x="3270776" y="1576261"/>
                  <a:pt x="3277730" y="1578558"/>
                </a:cubicBezTo>
                <a:lnTo>
                  <a:pt x="3257662" y="1681745"/>
                </a:lnTo>
                <a:cubicBezTo>
                  <a:pt x="3254385" y="1699232"/>
                  <a:pt x="3252030" y="1716055"/>
                  <a:pt x="3250597" y="1732212"/>
                </a:cubicBezTo>
                <a:cubicBezTo>
                  <a:pt x="3249164" y="1748369"/>
                  <a:pt x="3248651" y="1762120"/>
                  <a:pt x="3249061" y="1773466"/>
                </a:cubicBezTo>
                <a:lnTo>
                  <a:pt x="3217574" y="1773466"/>
                </a:lnTo>
                <a:cubicBezTo>
                  <a:pt x="3217608" y="1767415"/>
                  <a:pt x="3218051" y="1759959"/>
                  <a:pt x="3218903" y="1751098"/>
                </a:cubicBezTo>
                <a:cubicBezTo>
                  <a:pt x="3219755" y="1742237"/>
                  <a:pt x="3220811" y="1732641"/>
                  <a:pt x="3222072" y="1722311"/>
                </a:cubicBezTo>
                <a:lnTo>
                  <a:pt x="3221254" y="1722311"/>
                </a:lnTo>
                <a:cubicBezTo>
                  <a:pt x="3210306" y="1742542"/>
                  <a:pt x="3198285" y="1756937"/>
                  <a:pt x="3185191" y="1765494"/>
                </a:cubicBezTo>
                <a:cubicBezTo>
                  <a:pt x="3172096" y="1774052"/>
                  <a:pt x="3158450" y="1778211"/>
                  <a:pt x="3144251" y="1777971"/>
                </a:cubicBezTo>
                <a:cubicBezTo>
                  <a:pt x="3126638" y="1777598"/>
                  <a:pt x="3112797" y="1771394"/>
                  <a:pt x="3102727" y="1759359"/>
                </a:cubicBezTo>
                <a:cubicBezTo>
                  <a:pt x="3092656" y="1747324"/>
                  <a:pt x="3087524" y="1731697"/>
                  <a:pt x="3087329" y="1712477"/>
                </a:cubicBezTo>
                <a:cubicBezTo>
                  <a:pt x="3087423" y="1689059"/>
                  <a:pt x="3092879" y="1666616"/>
                  <a:pt x="3103697" y="1645148"/>
                </a:cubicBezTo>
                <a:cubicBezTo>
                  <a:pt x="3114514" y="1623681"/>
                  <a:pt x="3130132" y="1606038"/>
                  <a:pt x="3150552" y="1592218"/>
                </a:cubicBezTo>
                <a:cubicBezTo>
                  <a:pt x="3170970" y="1578399"/>
                  <a:pt x="3195628" y="1571252"/>
                  <a:pt x="3224525" y="1570777"/>
                </a:cubicBezTo>
                <a:close/>
                <a:moveTo>
                  <a:pt x="2989165" y="1570777"/>
                </a:moveTo>
                <a:cubicBezTo>
                  <a:pt x="3007013" y="1571017"/>
                  <a:pt x="3021649" y="1575038"/>
                  <a:pt x="3033073" y="1582840"/>
                </a:cubicBezTo>
                <a:cubicBezTo>
                  <a:pt x="3044498" y="1590643"/>
                  <a:pt x="3052942" y="1600790"/>
                  <a:pt x="3058405" y="1613282"/>
                </a:cubicBezTo>
                <a:cubicBezTo>
                  <a:pt x="3063868" y="1625773"/>
                  <a:pt x="3066580" y="1639172"/>
                  <a:pt x="3066542" y="1653479"/>
                </a:cubicBezTo>
                <a:cubicBezTo>
                  <a:pt x="3066417" y="1674234"/>
                  <a:pt x="3061849" y="1694037"/>
                  <a:pt x="3052841" y="1712886"/>
                </a:cubicBezTo>
                <a:cubicBezTo>
                  <a:pt x="3043831" y="1731736"/>
                  <a:pt x="3031134" y="1747194"/>
                  <a:pt x="3014750" y="1759261"/>
                </a:cubicBezTo>
                <a:cubicBezTo>
                  <a:pt x="2998366" y="1771328"/>
                  <a:pt x="2979047" y="1777565"/>
                  <a:pt x="2956795" y="1777971"/>
                </a:cubicBezTo>
                <a:cubicBezTo>
                  <a:pt x="2931885" y="1777367"/>
                  <a:pt x="2912794" y="1769371"/>
                  <a:pt x="2899519" y="1753982"/>
                </a:cubicBezTo>
                <a:cubicBezTo>
                  <a:pt x="2886245" y="1738592"/>
                  <a:pt x="2879544" y="1719431"/>
                  <a:pt x="2879418" y="1696498"/>
                </a:cubicBezTo>
                <a:cubicBezTo>
                  <a:pt x="2879581" y="1674438"/>
                  <a:pt x="2884300" y="1653922"/>
                  <a:pt x="2893575" y="1634951"/>
                </a:cubicBezTo>
                <a:cubicBezTo>
                  <a:pt x="2902849" y="1615980"/>
                  <a:pt x="2915698" y="1600628"/>
                  <a:pt x="2932121" y="1588895"/>
                </a:cubicBezTo>
                <a:cubicBezTo>
                  <a:pt x="2948543" y="1577162"/>
                  <a:pt x="2967559" y="1571123"/>
                  <a:pt x="2989165" y="1570777"/>
                </a:cubicBezTo>
                <a:close/>
                <a:moveTo>
                  <a:pt x="2785212" y="1570777"/>
                </a:moveTo>
                <a:cubicBezTo>
                  <a:pt x="2796919" y="1570896"/>
                  <a:pt x="2808421" y="1572293"/>
                  <a:pt x="2819719" y="1574967"/>
                </a:cubicBezTo>
                <a:cubicBezTo>
                  <a:pt x="2831016" y="1577642"/>
                  <a:pt x="2840675" y="1580878"/>
                  <a:pt x="2848696" y="1584677"/>
                </a:cubicBezTo>
                <a:lnTo>
                  <a:pt x="2818387" y="1748529"/>
                </a:lnTo>
                <a:cubicBezTo>
                  <a:pt x="2814437" y="1769377"/>
                  <a:pt x="2809334" y="1787137"/>
                  <a:pt x="2803080" y="1801809"/>
                </a:cubicBezTo>
                <a:cubicBezTo>
                  <a:pt x="2796825" y="1816481"/>
                  <a:pt x="2788548" y="1828209"/>
                  <a:pt x="2778249" y="1836991"/>
                </a:cubicBezTo>
                <a:cubicBezTo>
                  <a:pt x="2768197" y="1845423"/>
                  <a:pt x="2757071" y="1851248"/>
                  <a:pt x="2744868" y="1854468"/>
                </a:cubicBezTo>
                <a:cubicBezTo>
                  <a:pt x="2732667" y="1857687"/>
                  <a:pt x="2720721" y="1859220"/>
                  <a:pt x="2709031" y="1859067"/>
                </a:cubicBezTo>
                <a:cubicBezTo>
                  <a:pt x="2696786" y="1858999"/>
                  <a:pt x="2685464" y="1857704"/>
                  <a:pt x="2675066" y="1855183"/>
                </a:cubicBezTo>
                <a:cubicBezTo>
                  <a:pt x="2664667" y="1852662"/>
                  <a:pt x="2656210" y="1849323"/>
                  <a:pt x="2649694" y="1845167"/>
                </a:cubicBezTo>
                <a:lnTo>
                  <a:pt x="2659524" y="1818558"/>
                </a:lnTo>
                <a:cubicBezTo>
                  <a:pt x="2665589" y="1822333"/>
                  <a:pt x="2673191" y="1825442"/>
                  <a:pt x="2682327" y="1827885"/>
                </a:cubicBezTo>
                <a:cubicBezTo>
                  <a:pt x="2691464" y="1830327"/>
                  <a:pt x="2701321" y="1831591"/>
                  <a:pt x="2711898" y="1831676"/>
                </a:cubicBezTo>
                <a:cubicBezTo>
                  <a:pt x="2728640" y="1832077"/>
                  <a:pt x="2743179" y="1826971"/>
                  <a:pt x="2755518" y="1816360"/>
                </a:cubicBezTo>
                <a:cubicBezTo>
                  <a:pt x="2767856" y="1805748"/>
                  <a:pt x="2777071" y="1787225"/>
                  <a:pt x="2783164" y="1760793"/>
                </a:cubicBezTo>
                <a:lnTo>
                  <a:pt x="2789717" y="1731325"/>
                </a:lnTo>
                <a:lnTo>
                  <a:pt x="2788488" y="1731325"/>
                </a:lnTo>
                <a:cubicBezTo>
                  <a:pt x="2779811" y="1745437"/>
                  <a:pt x="2769622" y="1755990"/>
                  <a:pt x="2757924" y="1762986"/>
                </a:cubicBezTo>
                <a:cubicBezTo>
                  <a:pt x="2746225" y="1769982"/>
                  <a:pt x="2733477" y="1773475"/>
                  <a:pt x="2719680" y="1773466"/>
                </a:cubicBezTo>
                <a:cubicBezTo>
                  <a:pt x="2699801" y="1772802"/>
                  <a:pt x="2684812" y="1765745"/>
                  <a:pt x="2674712" y="1752293"/>
                </a:cubicBezTo>
                <a:cubicBezTo>
                  <a:pt x="2664611" y="1738841"/>
                  <a:pt x="2659549" y="1722975"/>
                  <a:pt x="2659524" y="1704694"/>
                </a:cubicBezTo>
                <a:cubicBezTo>
                  <a:pt x="2659528" y="1681887"/>
                  <a:pt x="2664656" y="1660359"/>
                  <a:pt x="2674907" y="1640111"/>
                </a:cubicBezTo>
                <a:cubicBezTo>
                  <a:pt x="2685159" y="1619862"/>
                  <a:pt x="2699688" y="1603347"/>
                  <a:pt x="2718495" y="1590564"/>
                </a:cubicBezTo>
                <a:cubicBezTo>
                  <a:pt x="2737302" y="1577782"/>
                  <a:pt x="2759541" y="1571186"/>
                  <a:pt x="2785212" y="1570777"/>
                </a:cubicBezTo>
                <a:close/>
                <a:moveTo>
                  <a:pt x="2573970" y="1570777"/>
                </a:moveTo>
                <a:cubicBezTo>
                  <a:pt x="2586455" y="1570469"/>
                  <a:pt x="2597810" y="1574458"/>
                  <a:pt x="2608037" y="1582742"/>
                </a:cubicBezTo>
                <a:cubicBezTo>
                  <a:pt x="2618264" y="1591026"/>
                  <a:pt x="2623684" y="1605451"/>
                  <a:pt x="2624296" y="1626019"/>
                </a:cubicBezTo>
                <a:cubicBezTo>
                  <a:pt x="2624271" y="1630447"/>
                  <a:pt x="2623912" y="1635516"/>
                  <a:pt x="2623223" y="1641224"/>
                </a:cubicBezTo>
                <a:cubicBezTo>
                  <a:pt x="2622533" y="1646933"/>
                  <a:pt x="2621664" y="1652513"/>
                  <a:pt x="2620615" y="1657965"/>
                </a:cubicBezTo>
                <a:lnTo>
                  <a:pt x="2598531" y="1773466"/>
                </a:lnTo>
                <a:lnTo>
                  <a:pt x="2564550" y="1773466"/>
                </a:lnTo>
                <a:lnTo>
                  <a:pt x="2586257" y="1659194"/>
                </a:lnTo>
                <a:cubicBezTo>
                  <a:pt x="2587094" y="1655243"/>
                  <a:pt x="2587776" y="1651062"/>
                  <a:pt x="2588305" y="1646651"/>
                </a:cubicBezTo>
                <a:cubicBezTo>
                  <a:pt x="2588834" y="1642239"/>
                  <a:pt x="2589107" y="1637956"/>
                  <a:pt x="2589124" y="1633800"/>
                </a:cubicBezTo>
                <a:cubicBezTo>
                  <a:pt x="2589287" y="1623570"/>
                  <a:pt x="2587017" y="1615259"/>
                  <a:pt x="2582315" y="1608868"/>
                </a:cubicBezTo>
                <a:cubicBezTo>
                  <a:pt x="2577613" y="1602477"/>
                  <a:pt x="2569508" y="1599183"/>
                  <a:pt x="2557996" y="1598987"/>
                </a:cubicBezTo>
                <a:cubicBezTo>
                  <a:pt x="2549721" y="1599042"/>
                  <a:pt x="2540969" y="1602162"/>
                  <a:pt x="2531739" y="1608346"/>
                </a:cubicBezTo>
                <a:cubicBezTo>
                  <a:pt x="2522508" y="1614530"/>
                  <a:pt x="2514119" y="1623445"/>
                  <a:pt x="2506572" y="1635090"/>
                </a:cubicBezTo>
                <a:cubicBezTo>
                  <a:pt x="2499025" y="1646735"/>
                  <a:pt x="2493641" y="1660777"/>
                  <a:pt x="2490417" y="1677215"/>
                </a:cubicBezTo>
                <a:lnTo>
                  <a:pt x="2472396" y="1773466"/>
                </a:lnTo>
                <a:lnTo>
                  <a:pt x="2438401" y="1773466"/>
                </a:lnTo>
                <a:lnTo>
                  <a:pt x="2465023" y="1633018"/>
                </a:lnTo>
                <a:cubicBezTo>
                  <a:pt x="2467233" y="1621962"/>
                  <a:pt x="2469059" y="1611623"/>
                  <a:pt x="2470501" y="1602001"/>
                </a:cubicBezTo>
                <a:cubicBezTo>
                  <a:pt x="2471943" y="1592378"/>
                  <a:pt x="2473257" y="1583472"/>
                  <a:pt x="2474444" y="1575283"/>
                </a:cubicBezTo>
                <a:lnTo>
                  <a:pt x="2504752" y="1575283"/>
                </a:lnTo>
                <a:lnTo>
                  <a:pt x="2499837" y="1614141"/>
                </a:lnTo>
                <a:lnTo>
                  <a:pt x="2500656" y="1614141"/>
                </a:lnTo>
                <a:cubicBezTo>
                  <a:pt x="2509598" y="1600159"/>
                  <a:pt x="2520384" y="1589453"/>
                  <a:pt x="2533013" y="1582024"/>
                </a:cubicBezTo>
                <a:cubicBezTo>
                  <a:pt x="2545641" y="1574593"/>
                  <a:pt x="2559293" y="1570845"/>
                  <a:pt x="2573970" y="1570777"/>
                </a:cubicBezTo>
                <a:close/>
                <a:moveTo>
                  <a:pt x="2129151" y="1570777"/>
                </a:moveTo>
                <a:cubicBezTo>
                  <a:pt x="2138752" y="1570819"/>
                  <a:pt x="2148281" y="1571553"/>
                  <a:pt x="2157738" y="1572976"/>
                </a:cubicBezTo>
                <a:cubicBezTo>
                  <a:pt x="2167195" y="1574400"/>
                  <a:pt x="2175401" y="1576261"/>
                  <a:pt x="2182356" y="1578558"/>
                </a:cubicBezTo>
                <a:lnTo>
                  <a:pt x="2162286" y="1681745"/>
                </a:lnTo>
                <a:cubicBezTo>
                  <a:pt x="2159010" y="1699232"/>
                  <a:pt x="2156655" y="1716055"/>
                  <a:pt x="2155222" y="1732212"/>
                </a:cubicBezTo>
                <a:cubicBezTo>
                  <a:pt x="2153788" y="1748369"/>
                  <a:pt x="2153277" y="1762120"/>
                  <a:pt x="2153686" y="1773466"/>
                </a:cubicBezTo>
                <a:lnTo>
                  <a:pt x="2122199" y="1773466"/>
                </a:lnTo>
                <a:cubicBezTo>
                  <a:pt x="2122233" y="1767415"/>
                  <a:pt x="2122676" y="1759959"/>
                  <a:pt x="2123528" y="1751098"/>
                </a:cubicBezTo>
                <a:cubicBezTo>
                  <a:pt x="2124380" y="1742237"/>
                  <a:pt x="2125436" y="1732641"/>
                  <a:pt x="2126697" y="1722311"/>
                </a:cubicBezTo>
                <a:lnTo>
                  <a:pt x="2125879" y="1722311"/>
                </a:lnTo>
                <a:cubicBezTo>
                  <a:pt x="2114928" y="1742542"/>
                  <a:pt x="2102910" y="1756937"/>
                  <a:pt x="2089824" y="1765494"/>
                </a:cubicBezTo>
                <a:cubicBezTo>
                  <a:pt x="2076738" y="1774052"/>
                  <a:pt x="2063082" y="1778211"/>
                  <a:pt x="2048857" y="1777971"/>
                </a:cubicBezTo>
                <a:cubicBezTo>
                  <a:pt x="2031254" y="1777598"/>
                  <a:pt x="2017418" y="1771394"/>
                  <a:pt x="2007349" y="1759359"/>
                </a:cubicBezTo>
                <a:cubicBezTo>
                  <a:pt x="1997281" y="1747324"/>
                  <a:pt x="1992149" y="1731697"/>
                  <a:pt x="1991954" y="1712477"/>
                </a:cubicBezTo>
                <a:cubicBezTo>
                  <a:pt x="1992047" y="1689059"/>
                  <a:pt x="1997500" y="1666616"/>
                  <a:pt x="2008314" y="1645148"/>
                </a:cubicBezTo>
                <a:cubicBezTo>
                  <a:pt x="2019128" y="1623681"/>
                  <a:pt x="2034744" y="1606038"/>
                  <a:pt x="2055162" y="1592218"/>
                </a:cubicBezTo>
                <a:cubicBezTo>
                  <a:pt x="2075580" y="1578399"/>
                  <a:pt x="2100243" y="1571252"/>
                  <a:pt x="2129151" y="1570777"/>
                </a:cubicBezTo>
                <a:close/>
                <a:moveTo>
                  <a:pt x="1804137" y="1570777"/>
                </a:moveTo>
                <a:cubicBezTo>
                  <a:pt x="1815844" y="1570896"/>
                  <a:pt x="1827346" y="1572293"/>
                  <a:pt x="1838643" y="1574967"/>
                </a:cubicBezTo>
                <a:cubicBezTo>
                  <a:pt x="1849941" y="1577642"/>
                  <a:pt x="1859600" y="1580878"/>
                  <a:pt x="1867621" y="1584677"/>
                </a:cubicBezTo>
                <a:lnTo>
                  <a:pt x="1837313" y="1748529"/>
                </a:lnTo>
                <a:cubicBezTo>
                  <a:pt x="1833362" y="1769377"/>
                  <a:pt x="1828259" y="1787137"/>
                  <a:pt x="1822005" y="1801809"/>
                </a:cubicBezTo>
                <a:cubicBezTo>
                  <a:pt x="1815750" y="1816481"/>
                  <a:pt x="1807473" y="1828209"/>
                  <a:pt x="1797174" y="1836991"/>
                </a:cubicBezTo>
                <a:cubicBezTo>
                  <a:pt x="1787122" y="1845423"/>
                  <a:pt x="1775996" y="1851248"/>
                  <a:pt x="1763794" y="1854468"/>
                </a:cubicBezTo>
                <a:cubicBezTo>
                  <a:pt x="1751592" y="1857687"/>
                  <a:pt x="1739646" y="1859220"/>
                  <a:pt x="1727956" y="1859067"/>
                </a:cubicBezTo>
                <a:cubicBezTo>
                  <a:pt x="1715711" y="1858999"/>
                  <a:pt x="1704389" y="1857704"/>
                  <a:pt x="1693990" y="1855183"/>
                </a:cubicBezTo>
                <a:cubicBezTo>
                  <a:pt x="1683592" y="1852662"/>
                  <a:pt x="1675135" y="1849323"/>
                  <a:pt x="1668618" y="1845167"/>
                </a:cubicBezTo>
                <a:lnTo>
                  <a:pt x="1678448" y="1818558"/>
                </a:lnTo>
                <a:cubicBezTo>
                  <a:pt x="1684514" y="1822333"/>
                  <a:pt x="1692116" y="1825442"/>
                  <a:pt x="1701252" y="1827885"/>
                </a:cubicBezTo>
                <a:cubicBezTo>
                  <a:pt x="1710389" y="1830327"/>
                  <a:pt x="1720246" y="1831591"/>
                  <a:pt x="1730823" y="1831676"/>
                </a:cubicBezTo>
                <a:cubicBezTo>
                  <a:pt x="1747564" y="1832077"/>
                  <a:pt x="1762104" y="1826971"/>
                  <a:pt x="1774443" y="1816360"/>
                </a:cubicBezTo>
                <a:cubicBezTo>
                  <a:pt x="1786781" y="1805748"/>
                  <a:pt x="1795997" y="1787225"/>
                  <a:pt x="1802089" y="1760793"/>
                </a:cubicBezTo>
                <a:lnTo>
                  <a:pt x="1808642" y="1731325"/>
                </a:lnTo>
                <a:lnTo>
                  <a:pt x="1807413" y="1731325"/>
                </a:lnTo>
                <a:cubicBezTo>
                  <a:pt x="1798736" y="1745437"/>
                  <a:pt x="1788548" y="1755990"/>
                  <a:pt x="1776849" y="1762986"/>
                </a:cubicBezTo>
                <a:cubicBezTo>
                  <a:pt x="1765151" y="1769982"/>
                  <a:pt x="1752402" y="1773475"/>
                  <a:pt x="1738605" y="1773466"/>
                </a:cubicBezTo>
                <a:cubicBezTo>
                  <a:pt x="1718726" y="1772802"/>
                  <a:pt x="1703737" y="1765745"/>
                  <a:pt x="1693636" y="1752293"/>
                </a:cubicBezTo>
                <a:cubicBezTo>
                  <a:pt x="1683536" y="1738841"/>
                  <a:pt x="1678473" y="1722975"/>
                  <a:pt x="1678448" y="1704694"/>
                </a:cubicBezTo>
                <a:cubicBezTo>
                  <a:pt x="1678453" y="1681887"/>
                  <a:pt x="1683581" y="1660359"/>
                  <a:pt x="1693832" y="1640111"/>
                </a:cubicBezTo>
                <a:cubicBezTo>
                  <a:pt x="1704083" y="1619862"/>
                  <a:pt x="1718612" y="1603347"/>
                  <a:pt x="1737420" y="1590564"/>
                </a:cubicBezTo>
                <a:cubicBezTo>
                  <a:pt x="1756227" y="1577782"/>
                  <a:pt x="1778466" y="1571186"/>
                  <a:pt x="1804137" y="1570777"/>
                </a:cubicBezTo>
                <a:close/>
                <a:moveTo>
                  <a:pt x="1319526" y="1570777"/>
                </a:moveTo>
                <a:cubicBezTo>
                  <a:pt x="1329127" y="1570819"/>
                  <a:pt x="1338656" y="1571553"/>
                  <a:pt x="1348113" y="1572976"/>
                </a:cubicBezTo>
                <a:cubicBezTo>
                  <a:pt x="1357570" y="1574400"/>
                  <a:pt x="1365776" y="1576261"/>
                  <a:pt x="1372730" y="1578558"/>
                </a:cubicBezTo>
                <a:lnTo>
                  <a:pt x="1352661" y="1681745"/>
                </a:lnTo>
                <a:cubicBezTo>
                  <a:pt x="1349385" y="1699232"/>
                  <a:pt x="1347030" y="1716055"/>
                  <a:pt x="1345597" y="1732212"/>
                </a:cubicBezTo>
                <a:cubicBezTo>
                  <a:pt x="1344164" y="1748369"/>
                  <a:pt x="1343651" y="1762120"/>
                  <a:pt x="1344060" y="1773466"/>
                </a:cubicBezTo>
                <a:lnTo>
                  <a:pt x="1312574" y="1773466"/>
                </a:lnTo>
                <a:cubicBezTo>
                  <a:pt x="1312608" y="1767415"/>
                  <a:pt x="1313051" y="1759959"/>
                  <a:pt x="1313903" y="1751098"/>
                </a:cubicBezTo>
                <a:cubicBezTo>
                  <a:pt x="1314755" y="1742237"/>
                  <a:pt x="1315811" y="1732641"/>
                  <a:pt x="1317072" y="1722311"/>
                </a:cubicBezTo>
                <a:lnTo>
                  <a:pt x="1316254" y="1722311"/>
                </a:lnTo>
                <a:cubicBezTo>
                  <a:pt x="1305313" y="1742542"/>
                  <a:pt x="1293295" y="1756937"/>
                  <a:pt x="1280199" y="1765494"/>
                </a:cubicBezTo>
                <a:cubicBezTo>
                  <a:pt x="1267103" y="1774052"/>
                  <a:pt x="1253444" y="1778211"/>
                  <a:pt x="1239221" y="1777971"/>
                </a:cubicBezTo>
                <a:cubicBezTo>
                  <a:pt x="1221622" y="1777598"/>
                  <a:pt x="1207790" y="1771394"/>
                  <a:pt x="1197722" y="1759359"/>
                </a:cubicBezTo>
                <a:cubicBezTo>
                  <a:pt x="1187655" y="1747324"/>
                  <a:pt x="1182524" y="1731697"/>
                  <a:pt x="1182329" y="1712477"/>
                </a:cubicBezTo>
                <a:cubicBezTo>
                  <a:pt x="1182422" y="1689059"/>
                  <a:pt x="1187875" y="1666616"/>
                  <a:pt x="1198687" y="1645148"/>
                </a:cubicBezTo>
                <a:cubicBezTo>
                  <a:pt x="1209500" y="1623681"/>
                  <a:pt x="1225115" y="1606038"/>
                  <a:pt x="1245533" y="1592218"/>
                </a:cubicBezTo>
                <a:cubicBezTo>
                  <a:pt x="1265952" y="1578399"/>
                  <a:pt x="1290615" y="1571252"/>
                  <a:pt x="1319526" y="1570777"/>
                </a:cubicBezTo>
                <a:close/>
                <a:moveTo>
                  <a:pt x="802320" y="1570777"/>
                </a:moveTo>
                <a:cubicBezTo>
                  <a:pt x="814804" y="1570469"/>
                  <a:pt x="826160" y="1574458"/>
                  <a:pt x="836387" y="1582742"/>
                </a:cubicBezTo>
                <a:cubicBezTo>
                  <a:pt x="846613" y="1591026"/>
                  <a:pt x="852033" y="1605451"/>
                  <a:pt x="852646" y="1626019"/>
                </a:cubicBezTo>
                <a:cubicBezTo>
                  <a:pt x="852621" y="1630447"/>
                  <a:pt x="852263" y="1635516"/>
                  <a:pt x="851572" y="1641224"/>
                </a:cubicBezTo>
                <a:cubicBezTo>
                  <a:pt x="850883" y="1646933"/>
                  <a:pt x="850014" y="1652513"/>
                  <a:pt x="848966" y="1657965"/>
                </a:cubicBezTo>
                <a:lnTo>
                  <a:pt x="826881" y="1773466"/>
                </a:lnTo>
                <a:lnTo>
                  <a:pt x="792900" y="1773466"/>
                </a:lnTo>
                <a:lnTo>
                  <a:pt x="814607" y="1659194"/>
                </a:lnTo>
                <a:cubicBezTo>
                  <a:pt x="815443" y="1655243"/>
                  <a:pt x="816126" y="1651062"/>
                  <a:pt x="816655" y="1646651"/>
                </a:cubicBezTo>
                <a:cubicBezTo>
                  <a:pt x="817184" y="1642239"/>
                  <a:pt x="817457" y="1637956"/>
                  <a:pt x="817474" y="1633800"/>
                </a:cubicBezTo>
                <a:cubicBezTo>
                  <a:pt x="817636" y="1623570"/>
                  <a:pt x="815366" y="1615259"/>
                  <a:pt x="810665" y="1608868"/>
                </a:cubicBezTo>
                <a:cubicBezTo>
                  <a:pt x="805963" y="1602477"/>
                  <a:pt x="797857" y="1599183"/>
                  <a:pt x="786346" y="1598987"/>
                </a:cubicBezTo>
                <a:cubicBezTo>
                  <a:pt x="778072" y="1599042"/>
                  <a:pt x="769318" y="1602162"/>
                  <a:pt x="760088" y="1608346"/>
                </a:cubicBezTo>
                <a:cubicBezTo>
                  <a:pt x="750857" y="1614530"/>
                  <a:pt x="742469" y="1623445"/>
                  <a:pt x="734922" y="1635090"/>
                </a:cubicBezTo>
                <a:cubicBezTo>
                  <a:pt x="727375" y="1646735"/>
                  <a:pt x="721990" y="1660777"/>
                  <a:pt x="718767" y="1677215"/>
                </a:cubicBezTo>
                <a:lnTo>
                  <a:pt x="700745" y="1773466"/>
                </a:lnTo>
                <a:lnTo>
                  <a:pt x="666751" y="1773466"/>
                </a:lnTo>
                <a:lnTo>
                  <a:pt x="693373" y="1633018"/>
                </a:lnTo>
                <a:cubicBezTo>
                  <a:pt x="695583" y="1621962"/>
                  <a:pt x="697409" y="1611623"/>
                  <a:pt x="698851" y="1602001"/>
                </a:cubicBezTo>
                <a:cubicBezTo>
                  <a:pt x="700293" y="1592378"/>
                  <a:pt x="701607" y="1583472"/>
                  <a:pt x="702793" y="1575283"/>
                </a:cubicBezTo>
                <a:lnTo>
                  <a:pt x="733102" y="1575283"/>
                </a:lnTo>
                <a:lnTo>
                  <a:pt x="728187" y="1614141"/>
                </a:lnTo>
                <a:lnTo>
                  <a:pt x="729006" y="1614141"/>
                </a:lnTo>
                <a:cubicBezTo>
                  <a:pt x="737948" y="1600159"/>
                  <a:pt x="748734" y="1589453"/>
                  <a:pt x="761362" y="1582024"/>
                </a:cubicBezTo>
                <a:cubicBezTo>
                  <a:pt x="773991" y="1574593"/>
                  <a:pt x="787643" y="1570845"/>
                  <a:pt x="802320" y="1570777"/>
                </a:cubicBezTo>
                <a:close/>
                <a:moveTo>
                  <a:pt x="595937" y="1570777"/>
                </a:moveTo>
                <a:cubicBezTo>
                  <a:pt x="614842" y="1571125"/>
                  <a:pt x="629239" y="1576050"/>
                  <a:pt x="639127" y="1585553"/>
                </a:cubicBezTo>
                <a:cubicBezTo>
                  <a:pt x="649015" y="1595055"/>
                  <a:pt x="653992" y="1607049"/>
                  <a:pt x="654059" y="1621533"/>
                </a:cubicBezTo>
                <a:cubicBezTo>
                  <a:pt x="653790" y="1638731"/>
                  <a:pt x="647826" y="1652120"/>
                  <a:pt x="636168" y="1661699"/>
                </a:cubicBezTo>
                <a:cubicBezTo>
                  <a:pt x="624510" y="1671278"/>
                  <a:pt x="608778" y="1677899"/>
                  <a:pt x="588971" y="1681561"/>
                </a:cubicBezTo>
                <a:cubicBezTo>
                  <a:pt x="569163" y="1685223"/>
                  <a:pt x="546900" y="1686778"/>
                  <a:pt x="522182" y="1686226"/>
                </a:cubicBezTo>
                <a:cubicBezTo>
                  <a:pt x="521355" y="1690897"/>
                  <a:pt x="521270" y="1696926"/>
                  <a:pt x="521926" y="1704313"/>
                </a:cubicBezTo>
                <a:cubicBezTo>
                  <a:pt x="522583" y="1711700"/>
                  <a:pt x="524031" y="1718241"/>
                  <a:pt x="526272" y="1723937"/>
                </a:cubicBezTo>
                <a:cubicBezTo>
                  <a:pt x="530242" y="1732759"/>
                  <a:pt x="536030" y="1739402"/>
                  <a:pt x="543637" y="1743868"/>
                </a:cubicBezTo>
                <a:cubicBezTo>
                  <a:pt x="551244" y="1748335"/>
                  <a:pt x="560208" y="1750572"/>
                  <a:pt x="570530" y="1750581"/>
                </a:cubicBezTo>
                <a:cubicBezTo>
                  <a:pt x="582201" y="1750410"/>
                  <a:pt x="592462" y="1748907"/>
                  <a:pt x="601315" y="1746072"/>
                </a:cubicBezTo>
                <a:cubicBezTo>
                  <a:pt x="610168" y="1743237"/>
                  <a:pt x="617662" y="1740094"/>
                  <a:pt x="623798" y="1736644"/>
                </a:cubicBezTo>
                <a:lnTo>
                  <a:pt x="628706" y="1762027"/>
                </a:lnTo>
                <a:cubicBezTo>
                  <a:pt x="621191" y="1766430"/>
                  <a:pt x="611754" y="1770092"/>
                  <a:pt x="600392" y="1773013"/>
                </a:cubicBezTo>
                <a:cubicBezTo>
                  <a:pt x="589030" y="1775935"/>
                  <a:pt x="576617" y="1777451"/>
                  <a:pt x="563154" y="1777561"/>
                </a:cubicBezTo>
                <a:cubicBezTo>
                  <a:pt x="537079" y="1776992"/>
                  <a:pt x="517971" y="1769233"/>
                  <a:pt x="505829" y="1754285"/>
                </a:cubicBezTo>
                <a:cubicBezTo>
                  <a:pt x="493688" y="1739336"/>
                  <a:pt x="487685" y="1720612"/>
                  <a:pt x="487823" y="1698113"/>
                </a:cubicBezTo>
                <a:cubicBezTo>
                  <a:pt x="487974" y="1677724"/>
                  <a:pt x="492582" y="1657864"/>
                  <a:pt x="501647" y="1638534"/>
                </a:cubicBezTo>
                <a:cubicBezTo>
                  <a:pt x="510711" y="1619204"/>
                  <a:pt x="523328" y="1603195"/>
                  <a:pt x="539495" y="1590507"/>
                </a:cubicBezTo>
                <a:cubicBezTo>
                  <a:pt x="555663" y="1577819"/>
                  <a:pt x="574477" y="1571242"/>
                  <a:pt x="595937" y="1570777"/>
                </a:cubicBezTo>
                <a:close/>
                <a:moveTo>
                  <a:pt x="7137327" y="1522038"/>
                </a:moveTo>
                <a:lnTo>
                  <a:pt x="7127087" y="1575283"/>
                </a:lnTo>
                <a:lnTo>
                  <a:pt x="7174598" y="1575283"/>
                </a:lnTo>
                <a:lnTo>
                  <a:pt x="7169274" y="1601854"/>
                </a:lnTo>
                <a:lnTo>
                  <a:pt x="7121762" y="1601854"/>
                </a:lnTo>
                <a:lnTo>
                  <a:pt x="7103332" y="1698137"/>
                </a:lnTo>
                <a:cubicBezTo>
                  <a:pt x="7102282" y="1703643"/>
                  <a:pt x="7101412" y="1709020"/>
                  <a:pt x="7100721" y="1714270"/>
                </a:cubicBezTo>
                <a:cubicBezTo>
                  <a:pt x="7100029" y="1719519"/>
                  <a:pt x="7099671" y="1724794"/>
                  <a:pt x="7099646" y="1730095"/>
                </a:cubicBezTo>
                <a:cubicBezTo>
                  <a:pt x="7099611" y="1736079"/>
                  <a:pt x="7101113" y="1740705"/>
                  <a:pt x="7104151" y="1743974"/>
                </a:cubicBezTo>
                <a:cubicBezTo>
                  <a:pt x="7107188" y="1747244"/>
                  <a:pt x="7111967" y="1748900"/>
                  <a:pt x="7118486" y="1748942"/>
                </a:cubicBezTo>
                <a:cubicBezTo>
                  <a:pt x="7121379" y="1748942"/>
                  <a:pt x="7124194" y="1748840"/>
                  <a:pt x="7126934" y="1748635"/>
                </a:cubicBezTo>
                <a:cubicBezTo>
                  <a:pt x="7129672" y="1748430"/>
                  <a:pt x="7132181" y="1748123"/>
                  <a:pt x="7134459" y="1747713"/>
                </a:cubicBezTo>
                <a:lnTo>
                  <a:pt x="7132821" y="1774291"/>
                </a:lnTo>
                <a:cubicBezTo>
                  <a:pt x="7129655" y="1775518"/>
                  <a:pt x="7125747" y="1776438"/>
                  <a:pt x="7121097" y="1777051"/>
                </a:cubicBezTo>
                <a:cubicBezTo>
                  <a:pt x="7116446" y="1777664"/>
                  <a:pt x="7111617" y="1777971"/>
                  <a:pt x="7106608" y="1777971"/>
                </a:cubicBezTo>
                <a:cubicBezTo>
                  <a:pt x="7091624" y="1777622"/>
                  <a:pt x="7080886" y="1773720"/>
                  <a:pt x="7074393" y="1766265"/>
                </a:cubicBezTo>
                <a:cubicBezTo>
                  <a:pt x="7067899" y="1758810"/>
                  <a:pt x="7064729" y="1749894"/>
                  <a:pt x="7064883" y="1739519"/>
                </a:cubicBezTo>
                <a:cubicBezTo>
                  <a:pt x="7064874" y="1733842"/>
                  <a:pt x="7065198" y="1727987"/>
                  <a:pt x="7065854" y="1721952"/>
                </a:cubicBezTo>
                <a:cubicBezTo>
                  <a:pt x="7066510" y="1715917"/>
                  <a:pt x="7067550" y="1709345"/>
                  <a:pt x="7068972" y="1702234"/>
                </a:cubicBezTo>
                <a:lnTo>
                  <a:pt x="7088603" y="1601854"/>
                </a:lnTo>
                <a:lnTo>
                  <a:pt x="7059968" y="1601854"/>
                </a:lnTo>
                <a:lnTo>
                  <a:pt x="7065292" y="1575283"/>
                </a:lnTo>
                <a:lnTo>
                  <a:pt x="7093511" y="1575283"/>
                </a:lnTo>
                <a:lnTo>
                  <a:pt x="7102103" y="1530639"/>
                </a:lnTo>
                <a:close/>
                <a:moveTo>
                  <a:pt x="6375326" y="1522038"/>
                </a:moveTo>
                <a:lnTo>
                  <a:pt x="6365087" y="1575283"/>
                </a:lnTo>
                <a:lnTo>
                  <a:pt x="6412598" y="1575283"/>
                </a:lnTo>
                <a:lnTo>
                  <a:pt x="6407273" y="1601854"/>
                </a:lnTo>
                <a:lnTo>
                  <a:pt x="6359762" y="1601854"/>
                </a:lnTo>
                <a:lnTo>
                  <a:pt x="6341332" y="1698137"/>
                </a:lnTo>
                <a:cubicBezTo>
                  <a:pt x="6340282" y="1703643"/>
                  <a:pt x="6339411" y="1709020"/>
                  <a:pt x="6338720" y="1714270"/>
                </a:cubicBezTo>
                <a:cubicBezTo>
                  <a:pt x="6338029" y="1719519"/>
                  <a:pt x="6337671" y="1724794"/>
                  <a:pt x="6337645" y="1730095"/>
                </a:cubicBezTo>
                <a:cubicBezTo>
                  <a:pt x="6337611" y="1736079"/>
                  <a:pt x="6339113" y="1740705"/>
                  <a:pt x="6342151" y="1743974"/>
                </a:cubicBezTo>
                <a:cubicBezTo>
                  <a:pt x="6345188" y="1747244"/>
                  <a:pt x="6349967" y="1748900"/>
                  <a:pt x="6356486" y="1748942"/>
                </a:cubicBezTo>
                <a:cubicBezTo>
                  <a:pt x="6359378" y="1748942"/>
                  <a:pt x="6362194" y="1748840"/>
                  <a:pt x="6364933" y="1748635"/>
                </a:cubicBezTo>
                <a:cubicBezTo>
                  <a:pt x="6367672" y="1748430"/>
                  <a:pt x="6370181" y="1748123"/>
                  <a:pt x="6372459" y="1747713"/>
                </a:cubicBezTo>
                <a:lnTo>
                  <a:pt x="6370821" y="1774291"/>
                </a:lnTo>
                <a:cubicBezTo>
                  <a:pt x="6367656" y="1775518"/>
                  <a:pt x="6363747" y="1776438"/>
                  <a:pt x="6359097" y="1777051"/>
                </a:cubicBezTo>
                <a:cubicBezTo>
                  <a:pt x="6354447" y="1777664"/>
                  <a:pt x="6349617" y="1777971"/>
                  <a:pt x="6344608" y="1777971"/>
                </a:cubicBezTo>
                <a:cubicBezTo>
                  <a:pt x="6329625" y="1777622"/>
                  <a:pt x="6318886" y="1773720"/>
                  <a:pt x="6312393" y="1766265"/>
                </a:cubicBezTo>
                <a:cubicBezTo>
                  <a:pt x="6305899" y="1758810"/>
                  <a:pt x="6302729" y="1749894"/>
                  <a:pt x="6302883" y="1739519"/>
                </a:cubicBezTo>
                <a:cubicBezTo>
                  <a:pt x="6302874" y="1733842"/>
                  <a:pt x="6303198" y="1727987"/>
                  <a:pt x="6303854" y="1721952"/>
                </a:cubicBezTo>
                <a:cubicBezTo>
                  <a:pt x="6304510" y="1715917"/>
                  <a:pt x="6305550" y="1709345"/>
                  <a:pt x="6306972" y="1702234"/>
                </a:cubicBezTo>
                <a:lnTo>
                  <a:pt x="6326603" y="1601854"/>
                </a:lnTo>
                <a:lnTo>
                  <a:pt x="6297967" y="1601854"/>
                </a:lnTo>
                <a:lnTo>
                  <a:pt x="6303292" y="1575283"/>
                </a:lnTo>
                <a:lnTo>
                  <a:pt x="6331511" y="1575283"/>
                </a:lnTo>
                <a:lnTo>
                  <a:pt x="6340103" y="1530639"/>
                </a:lnTo>
                <a:close/>
                <a:moveTo>
                  <a:pt x="4336977" y="1522038"/>
                </a:moveTo>
                <a:lnTo>
                  <a:pt x="4326737" y="1575283"/>
                </a:lnTo>
                <a:lnTo>
                  <a:pt x="4374248" y="1575283"/>
                </a:lnTo>
                <a:lnTo>
                  <a:pt x="4368923" y="1601854"/>
                </a:lnTo>
                <a:lnTo>
                  <a:pt x="4321413" y="1601854"/>
                </a:lnTo>
                <a:lnTo>
                  <a:pt x="4302982" y="1698137"/>
                </a:lnTo>
                <a:cubicBezTo>
                  <a:pt x="4301933" y="1703643"/>
                  <a:pt x="4301062" y="1709020"/>
                  <a:pt x="4300371" y="1714270"/>
                </a:cubicBezTo>
                <a:cubicBezTo>
                  <a:pt x="4299679" y="1719519"/>
                  <a:pt x="4299321" y="1724794"/>
                  <a:pt x="4299296" y="1730095"/>
                </a:cubicBezTo>
                <a:cubicBezTo>
                  <a:pt x="4299262" y="1736079"/>
                  <a:pt x="4300763" y="1740705"/>
                  <a:pt x="4303801" y="1743974"/>
                </a:cubicBezTo>
                <a:cubicBezTo>
                  <a:pt x="4306839" y="1747244"/>
                  <a:pt x="4311617" y="1748900"/>
                  <a:pt x="4318136" y="1748942"/>
                </a:cubicBezTo>
                <a:cubicBezTo>
                  <a:pt x="4321029" y="1748942"/>
                  <a:pt x="4323845" y="1748840"/>
                  <a:pt x="4326584" y="1748635"/>
                </a:cubicBezTo>
                <a:cubicBezTo>
                  <a:pt x="4329323" y="1748430"/>
                  <a:pt x="4331832" y="1748123"/>
                  <a:pt x="4334110" y="1747713"/>
                </a:cubicBezTo>
                <a:lnTo>
                  <a:pt x="4332471" y="1774291"/>
                </a:lnTo>
                <a:cubicBezTo>
                  <a:pt x="4329306" y="1775518"/>
                  <a:pt x="4325398" y="1776438"/>
                  <a:pt x="4320747" y="1777051"/>
                </a:cubicBezTo>
                <a:cubicBezTo>
                  <a:pt x="4316097" y="1777664"/>
                  <a:pt x="4311267" y="1777971"/>
                  <a:pt x="4306259" y="1777971"/>
                </a:cubicBezTo>
                <a:cubicBezTo>
                  <a:pt x="4291276" y="1777622"/>
                  <a:pt x="4280536" y="1773720"/>
                  <a:pt x="4274043" y="1766265"/>
                </a:cubicBezTo>
                <a:cubicBezTo>
                  <a:pt x="4267549" y="1758810"/>
                  <a:pt x="4264379" y="1749894"/>
                  <a:pt x="4264533" y="1739519"/>
                </a:cubicBezTo>
                <a:cubicBezTo>
                  <a:pt x="4264524" y="1733842"/>
                  <a:pt x="4264848" y="1727987"/>
                  <a:pt x="4265505" y="1721952"/>
                </a:cubicBezTo>
                <a:cubicBezTo>
                  <a:pt x="4266161" y="1715917"/>
                  <a:pt x="4267200" y="1709345"/>
                  <a:pt x="4268623" y="1702234"/>
                </a:cubicBezTo>
                <a:lnTo>
                  <a:pt x="4288253" y="1601854"/>
                </a:lnTo>
                <a:lnTo>
                  <a:pt x="4259618" y="1601854"/>
                </a:lnTo>
                <a:lnTo>
                  <a:pt x="4264942" y="1575283"/>
                </a:lnTo>
                <a:lnTo>
                  <a:pt x="4293162" y="1575283"/>
                </a:lnTo>
                <a:lnTo>
                  <a:pt x="4301753" y="1530639"/>
                </a:lnTo>
                <a:close/>
                <a:moveTo>
                  <a:pt x="7943908" y="1497054"/>
                </a:moveTo>
                <a:cubicBezTo>
                  <a:pt x="7950113" y="1497173"/>
                  <a:pt x="7954988" y="1499184"/>
                  <a:pt x="7958533" y="1503088"/>
                </a:cubicBezTo>
                <a:cubicBezTo>
                  <a:pt x="7962079" y="1506991"/>
                  <a:pt x="7963885" y="1512071"/>
                  <a:pt x="7963954" y="1518327"/>
                </a:cubicBezTo>
                <a:cubicBezTo>
                  <a:pt x="7963638" y="1525188"/>
                  <a:pt x="7961405" y="1530694"/>
                  <a:pt x="7957255" y="1534844"/>
                </a:cubicBezTo>
                <a:cubicBezTo>
                  <a:pt x="7953104" y="1538995"/>
                  <a:pt x="7947701" y="1541126"/>
                  <a:pt x="7941044" y="1541236"/>
                </a:cubicBezTo>
                <a:cubicBezTo>
                  <a:pt x="7935036" y="1541117"/>
                  <a:pt x="7930281" y="1539106"/>
                  <a:pt x="7926778" y="1535202"/>
                </a:cubicBezTo>
                <a:cubicBezTo>
                  <a:pt x="7923275" y="1531299"/>
                  <a:pt x="7921486" y="1526219"/>
                  <a:pt x="7921409" y="1519963"/>
                </a:cubicBezTo>
                <a:cubicBezTo>
                  <a:pt x="7921579" y="1513281"/>
                  <a:pt x="7923795" y="1507827"/>
                  <a:pt x="7928057" y="1503599"/>
                </a:cubicBezTo>
                <a:cubicBezTo>
                  <a:pt x="7932318" y="1499372"/>
                  <a:pt x="7937602" y="1497190"/>
                  <a:pt x="7943908" y="1497054"/>
                </a:cubicBezTo>
                <a:close/>
                <a:moveTo>
                  <a:pt x="3362384" y="1497054"/>
                </a:moveTo>
                <a:cubicBezTo>
                  <a:pt x="3368589" y="1497173"/>
                  <a:pt x="3373464" y="1499184"/>
                  <a:pt x="3377009" y="1503088"/>
                </a:cubicBezTo>
                <a:cubicBezTo>
                  <a:pt x="3380554" y="1506991"/>
                  <a:pt x="3382361" y="1512071"/>
                  <a:pt x="3382429" y="1518327"/>
                </a:cubicBezTo>
                <a:cubicBezTo>
                  <a:pt x="3382113" y="1525188"/>
                  <a:pt x="3379881" y="1530694"/>
                  <a:pt x="3375731" y="1534844"/>
                </a:cubicBezTo>
                <a:cubicBezTo>
                  <a:pt x="3371580" y="1538995"/>
                  <a:pt x="3366177" y="1541126"/>
                  <a:pt x="3359521" y="1541236"/>
                </a:cubicBezTo>
                <a:cubicBezTo>
                  <a:pt x="3353512" y="1541117"/>
                  <a:pt x="3348757" y="1539106"/>
                  <a:pt x="3345254" y="1535202"/>
                </a:cubicBezTo>
                <a:cubicBezTo>
                  <a:pt x="3341751" y="1531299"/>
                  <a:pt x="3339962" y="1526219"/>
                  <a:pt x="3339885" y="1519963"/>
                </a:cubicBezTo>
                <a:cubicBezTo>
                  <a:pt x="3340056" y="1513281"/>
                  <a:pt x="3342271" y="1507827"/>
                  <a:pt x="3346532" y="1503599"/>
                </a:cubicBezTo>
                <a:cubicBezTo>
                  <a:pt x="3350794" y="1499372"/>
                  <a:pt x="3356077" y="1497190"/>
                  <a:pt x="3362384" y="1497054"/>
                </a:cubicBezTo>
                <a:close/>
                <a:moveTo>
                  <a:pt x="1962209" y="1497054"/>
                </a:moveTo>
                <a:cubicBezTo>
                  <a:pt x="1968414" y="1497173"/>
                  <a:pt x="1973289" y="1499184"/>
                  <a:pt x="1976834" y="1503088"/>
                </a:cubicBezTo>
                <a:cubicBezTo>
                  <a:pt x="1980380" y="1506991"/>
                  <a:pt x="1982186" y="1512071"/>
                  <a:pt x="1982254" y="1518327"/>
                </a:cubicBezTo>
                <a:cubicBezTo>
                  <a:pt x="1981939" y="1525188"/>
                  <a:pt x="1979706" y="1530694"/>
                  <a:pt x="1975555" y="1534844"/>
                </a:cubicBezTo>
                <a:cubicBezTo>
                  <a:pt x="1971405" y="1538995"/>
                  <a:pt x="1966001" y="1541126"/>
                  <a:pt x="1959346" y="1541236"/>
                </a:cubicBezTo>
                <a:cubicBezTo>
                  <a:pt x="1953337" y="1541117"/>
                  <a:pt x="1948582" y="1539106"/>
                  <a:pt x="1945079" y="1535202"/>
                </a:cubicBezTo>
                <a:cubicBezTo>
                  <a:pt x="1941576" y="1531299"/>
                  <a:pt x="1939787" y="1526219"/>
                  <a:pt x="1939710" y="1519963"/>
                </a:cubicBezTo>
                <a:cubicBezTo>
                  <a:pt x="1939880" y="1513281"/>
                  <a:pt x="1942096" y="1507827"/>
                  <a:pt x="1946357" y="1503599"/>
                </a:cubicBezTo>
                <a:cubicBezTo>
                  <a:pt x="1950619" y="1499372"/>
                  <a:pt x="1955902" y="1497190"/>
                  <a:pt x="1962209" y="1497054"/>
                </a:cubicBezTo>
                <a:close/>
                <a:moveTo>
                  <a:pt x="457259" y="1497054"/>
                </a:moveTo>
                <a:cubicBezTo>
                  <a:pt x="463463" y="1497173"/>
                  <a:pt x="468338" y="1499184"/>
                  <a:pt x="471884" y="1503088"/>
                </a:cubicBezTo>
                <a:cubicBezTo>
                  <a:pt x="475429" y="1506991"/>
                  <a:pt x="477236" y="1512071"/>
                  <a:pt x="477304" y="1518327"/>
                </a:cubicBezTo>
                <a:cubicBezTo>
                  <a:pt x="476989" y="1525188"/>
                  <a:pt x="474756" y="1530694"/>
                  <a:pt x="470605" y="1534844"/>
                </a:cubicBezTo>
                <a:cubicBezTo>
                  <a:pt x="466455" y="1538995"/>
                  <a:pt x="461051" y="1541126"/>
                  <a:pt x="454395" y="1541236"/>
                </a:cubicBezTo>
                <a:cubicBezTo>
                  <a:pt x="448387" y="1541117"/>
                  <a:pt x="443631" y="1539106"/>
                  <a:pt x="440129" y="1535202"/>
                </a:cubicBezTo>
                <a:cubicBezTo>
                  <a:pt x="436626" y="1531299"/>
                  <a:pt x="434836" y="1526219"/>
                  <a:pt x="434760" y="1519963"/>
                </a:cubicBezTo>
                <a:cubicBezTo>
                  <a:pt x="434930" y="1513281"/>
                  <a:pt x="437146" y="1507827"/>
                  <a:pt x="441407" y="1503599"/>
                </a:cubicBezTo>
                <a:cubicBezTo>
                  <a:pt x="445668" y="1499372"/>
                  <a:pt x="450952" y="1497190"/>
                  <a:pt x="457259" y="1497054"/>
                </a:cubicBezTo>
                <a:close/>
                <a:moveTo>
                  <a:pt x="10112149" y="1493777"/>
                </a:moveTo>
                <a:lnTo>
                  <a:pt x="10132577" y="1493777"/>
                </a:lnTo>
                <a:cubicBezTo>
                  <a:pt x="10132160" y="1501747"/>
                  <a:pt x="10133818" y="1508334"/>
                  <a:pt x="10137553" y="1513539"/>
                </a:cubicBezTo>
                <a:cubicBezTo>
                  <a:pt x="10141287" y="1518744"/>
                  <a:pt x="10147151" y="1521440"/>
                  <a:pt x="10155143" y="1521628"/>
                </a:cubicBezTo>
                <a:cubicBezTo>
                  <a:pt x="10164873" y="1521312"/>
                  <a:pt x="10172325" y="1518360"/>
                  <a:pt x="10177498" y="1512771"/>
                </a:cubicBezTo>
                <a:cubicBezTo>
                  <a:pt x="10182672" y="1507182"/>
                  <a:pt x="10186131" y="1500851"/>
                  <a:pt x="10187877" y="1493777"/>
                </a:cubicBezTo>
                <a:lnTo>
                  <a:pt x="10209168" y="1493777"/>
                </a:lnTo>
                <a:cubicBezTo>
                  <a:pt x="10206513" y="1508919"/>
                  <a:pt x="10200357" y="1520907"/>
                  <a:pt x="10190696" y="1529741"/>
                </a:cubicBezTo>
                <a:cubicBezTo>
                  <a:pt x="10181036" y="1538576"/>
                  <a:pt x="10169047" y="1543090"/>
                  <a:pt x="10154733" y="1543284"/>
                </a:cubicBezTo>
                <a:cubicBezTo>
                  <a:pt x="10136778" y="1542783"/>
                  <a:pt x="10124663" y="1537655"/>
                  <a:pt x="10118386" y="1527900"/>
                </a:cubicBezTo>
                <a:cubicBezTo>
                  <a:pt x="10112110" y="1518145"/>
                  <a:pt x="10110030" y="1506770"/>
                  <a:pt x="10112149" y="1493777"/>
                </a:cubicBezTo>
                <a:close/>
                <a:moveTo>
                  <a:pt x="2075098" y="1493777"/>
                </a:moveTo>
                <a:lnTo>
                  <a:pt x="2095526" y="1493777"/>
                </a:lnTo>
                <a:cubicBezTo>
                  <a:pt x="2095134" y="1501747"/>
                  <a:pt x="2096844" y="1508334"/>
                  <a:pt x="2100656" y="1513539"/>
                </a:cubicBezTo>
                <a:cubicBezTo>
                  <a:pt x="2104469" y="1518744"/>
                  <a:pt x="2110282" y="1521440"/>
                  <a:pt x="2118095" y="1521628"/>
                </a:cubicBezTo>
                <a:cubicBezTo>
                  <a:pt x="2127823" y="1521312"/>
                  <a:pt x="2135272" y="1518360"/>
                  <a:pt x="2140445" y="1512771"/>
                </a:cubicBezTo>
                <a:cubicBezTo>
                  <a:pt x="2145618" y="1507182"/>
                  <a:pt x="2149077" y="1500851"/>
                  <a:pt x="2150823" y="1493777"/>
                </a:cubicBezTo>
                <a:lnTo>
                  <a:pt x="2172116" y="1493777"/>
                </a:lnTo>
                <a:cubicBezTo>
                  <a:pt x="2169463" y="1508919"/>
                  <a:pt x="2163305" y="1520907"/>
                  <a:pt x="2153644" y="1529741"/>
                </a:cubicBezTo>
                <a:cubicBezTo>
                  <a:pt x="2143984" y="1538576"/>
                  <a:pt x="2131997" y="1543090"/>
                  <a:pt x="2117685" y="1543284"/>
                </a:cubicBezTo>
                <a:cubicBezTo>
                  <a:pt x="2099755" y="1542783"/>
                  <a:pt x="2087690" y="1537655"/>
                  <a:pt x="2081490" y="1527900"/>
                </a:cubicBezTo>
                <a:cubicBezTo>
                  <a:pt x="2075289" y="1518145"/>
                  <a:pt x="2073159" y="1506770"/>
                  <a:pt x="2075098" y="1493777"/>
                </a:cubicBezTo>
                <a:close/>
                <a:moveTo>
                  <a:pt x="9248227" y="1492548"/>
                </a:moveTo>
                <a:lnTo>
                  <a:pt x="9272780" y="1492548"/>
                </a:lnTo>
                <a:lnTo>
                  <a:pt x="9301016" y="1551066"/>
                </a:lnTo>
                <a:lnTo>
                  <a:pt x="9275642" y="1551066"/>
                </a:lnTo>
                <a:lnTo>
                  <a:pt x="9258059" y="1513418"/>
                </a:lnTo>
                <a:lnTo>
                  <a:pt x="9257241" y="1513418"/>
                </a:lnTo>
                <a:lnTo>
                  <a:pt x="9228557" y="1551066"/>
                </a:lnTo>
                <a:lnTo>
                  <a:pt x="9201100" y="1551066"/>
                </a:lnTo>
                <a:close/>
                <a:moveTo>
                  <a:pt x="8307896" y="1492548"/>
                </a:moveTo>
                <a:lnTo>
                  <a:pt x="8346412" y="1492548"/>
                </a:lnTo>
                <a:lnTo>
                  <a:pt x="8373456" y="1551066"/>
                </a:lnTo>
                <a:lnTo>
                  <a:pt x="8349281" y="1551066"/>
                </a:lnTo>
                <a:close/>
                <a:moveTo>
                  <a:pt x="6989642" y="1492548"/>
                </a:moveTo>
                <a:lnTo>
                  <a:pt x="7030580" y="1492548"/>
                </a:lnTo>
                <a:lnTo>
                  <a:pt x="6976148" y="1551066"/>
                </a:lnTo>
                <a:lnTo>
                  <a:pt x="6949524" y="1551066"/>
                </a:lnTo>
                <a:close/>
                <a:moveTo>
                  <a:pt x="5603112" y="1492548"/>
                </a:moveTo>
                <a:lnTo>
                  <a:pt x="5627697" y="1492548"/>
                </a:lnTo>
                <a:lnTo>
                  <a:pt x="5655534" y="1551066"/>
                </a:lnTo>
                <a:lnTo>
                  <a:pt x="5630156" y="1551066"/>
                </a:lnTo>
                <a:lnTo>
                  <a:pt x="5612537" y="1513418"/>
                </a:lnTo>
                <a:lnTo>
                  <a:pt x="5611717" y="1513418"/>
                </a:lnTo>
                <a:lnTo>
                  <a:pt x="5583034" y="1551066"/>
                </a:lnTo>
                <a:lnTo>
                  <a:pt x="5555581" y="1551066"/>
                </a:lnTo>
                <a:close/>
                <a:moveTo>
                  <a:pt x="4672529" y="1492548"/>
                </a:moveTo>
                <a:lnTo>
                  <a:pt x="4711049" y="1492548"/>
                </a:lnTo>
                <a:lnTo>
                  <a:pt x="4738062" y="1551066"/>
                </a:lnTo>
                <a:lnTo>
                  <a:pt x="4713508" y="1551066"/>
                </a:lnTo>
                <a:close/>
                <a:moveTo>
                  <a:pt x="3752303" y="1492548"/>
                </a:moveTo>
                <a:lnTo>
                  <a:pt x="3776856" y="1492548"/>
                </a:lnTo>
                <a:lnTo>
                  <a:pt x="3805092" y="1551066"/>
                </a:lnTo>
                <a:lnTo>
                  <a:pt x="3779718" y="1551066"/>
                </a:lnTo>
                <a:lnTo>
                  <a:pt x="3762135" y="1513418"/>
                </a:lnTo>
                <a:lnTo>
                  <a:pt x="3761317" y="1513418"/>
                </a:lnTo>
                <a:lnTo>
                  <a:pt x="3732633" y="1551066"/>
                </a:lnTo>
                <a:lnTo>
                  <a:pt x="3705176" y="1551066"/>
                </a:lnTo>
                <a:close/>
                <a:moveTo>
                  <a:pt x="10817803" y="1489681"/>
                </a:moveTo>
                <a:lnTo>
                  <a:pt x="10843995" y="1489681"/>
                </a:lnTo>
                <a:lnTo>
                  <a:pt x="10869774" y="1548231"/>
                </a:lnTo>
                <a:lnTo>
                  <a:pt x="10843995" y="1548231"/>
                </a:lnTo>
                <a:lnTo>
                  <a:pt x="10828866" y="1509701"/>
                </a:lnTo>
                <a:lnTo>
                  <a:pt x="10827637" y="1509701"/>
                </a:lnTo>
                <a:lnTo>
                  <a:pt x="10801821" y="1548231"/>
                </a:lnTo>
                <a:lnTo>
                  <a:pt x="10773954" y="1548231"/>
                </a:lnTo>
                <a:close/>
                <a:moveTo>
                  <a:pt x="1302329" y="1489681"/>
                </a:moveTo>
                <a:lnTo>
                  <a:pt x="1328522" y="1489681"/>
                </a:lnTo>
                <a:lnTo>
                  <a:pt x="1354300" y="1548231"/>
                </a:lnTo>
                <a:lnTo>
                  <a:pt x="1328522" y="1548231"/>
                </a:lnTo>
                <a:lnTo>
                  <a:pt x="1313392" y="1509701"/>
                </a:lnTo>
                <a:lnTo>
                  <a:pt x="1312164" y="1509701"/>
                </a:lnTo>
                <a:lnTo>
                  <a:pt x="1286347" y="1548231"/>
                </a:lnTo>
                <a:lnTo>
                  <a:pt x="1258481" y="1548231"/>
                </a:lnTo>
                <a:close/>
                <a:moveTo>
                  <a:pt x="587741" y="1489681"/>
                </a:moveTo>
                <a:lnTo>
                  <a:pt x="613968" y="1489681"/>
                </a:lnTo>
                <a:lnTo>
                  <a:pt x="639747" y="1548231"/>
                </a:lnTo>
                <a:lnTo>
                  <a:pt x="613968" y="1548231"/>
                </a:lnTo>
                <a:lnTo>
                  <a:pt x="598806" y="1509701"/>
                </a:lnTo>
                <a:lnTo>
                  <a:pt x="597576" y="1509701"/>
                </a:lnTo>
                <a:lnTo>
                  <a:pt x="571759" y="1548231"/>
                </a:lnTo>
                <a:lnTo>
                  <a:pt x="544303" y="1548231"/>
                </a:lnTo>
                <a:close/>
                <a:moveTo>
                  <a:pt x="7503843" y="1482719"/>
                </a:moveTo>
                <a:lnTo>
                  <a:pt x="7537837" y="1482719"/>
                </a:lnTo>
                <a:lnTo>
                  <a:pt x="7513263" y="1610455"/>
                </a:lnTo>
                <a:lnTo>
                  <a:pt x="7514082" y="1610455"/>
                </a:lnTo>
                <a:cubicBezTo>
                  <a:pt x="7522512" y="1598239"/>
                  <a:pt x="7532683" y="1588609"/>
                  <a:pt x="7544595" y="1581563"/>
                </a:cubicBezTo>
                <a:cubicBezTo>
                  <a:pt x="7556506" y="1574517"/>
                  <a:pt x="7569954" y="1570921"/>
                  <a:pt x="7584938" y="1570777"/>
                </a:cubicBezTo>
                <a:cubicBezTo>
                  <a:pt x="7596835" y="1570538"/>
                  <a:pt x="7607831" y="1574492"/>
                  <a:pt x="7617930" y="1582639"/>
                </a:cubicBezTo>
                <a:cubicBezTo>
                  <a:pt x="7628029" y="1590786"/>
                  <a:pt x="7633398" y="1604564"/>
                  <a:pt x="7634036" y="1623971"/>
                </a:cubicBezTo>
                <a:cubicBezTo>
                  <a:pt x="7634027" y="1629389"/>
                  <a:pt x="7633738" y="1635038"/>
                  <a:pt x="7633167" y="1640917"/>
                </a:cubicBezTo>
                <a:cubicBezTo>
                  <a:pt x="7632596" y="1646796"/>
                  <a:pt x="7631795" y="1652342"/>
                  <a:pt x="7630765" y="1657556"/>
                </a:cubicBezTo>
                <a:lnTo>
                  <a:pt x="7608680" y="1773466"/>
                </a:lnTo>
                <a:lnTo>
                  <a:pt x="7574699" y="1773466"/>
                </a:lnTo>
                <a:lnTo>
                  <a:pt x="7596816" y="1659194"/>
                </a:lnTo>
                <a:cubicBezTo>
                  <a:pt x="7597456" y="1655517"/>
                  <a:pt x="7598019" y="1651404"/>
                  <a:pt x="7598505" y="1646856"/>
                </a:cubicBezTo>
                <a:cubicBezTo>
                  <a:pt x="7598992" y="1642308"/>
                  <a:pt x="7599248" y="1637273"/>
                  <a:pt x="7599273" y="1631753"/>
                </a:cubicBezTo>
                <a:cubicBezTo>
                  <a:pt x="7599376" y="1622324"/>
                  <a:pt x="7597021" y="1614559"/>
                  <a:pt x="7592208" y="1608458"/>
                </a:cubicBezTo>
                <a:cubicBezTo>
                  <a:pt x="7587396" y="1602357"/>
                  <a:pt x="7579511" y="1599200"/>
                  <a:pt x="7568556" y="1598987"/>
                </a:cubicBezTo>
                <a:cubicBezTo>
                  <a:pt x="7554783" y="1599336"/>
                  <a:pt x="7541268" y="1606316"/>
                  <a:pt x="7528007" y="1619926"/>
                </a:cubicBezTo>
                <a:cubicBezTo>
                  <a:pt x="7514747" y="1633536"/>
                  <a:pt x="7505737" y="1651677"/>
                  <a:pt x="7500975" y="1674348"/>
                </a:cubicBezTo>
                <a:lnTo>
                  <a:pt x="7482545" y="1773466"/>
                </a:lnTo>
                <a:lnTo>
                  <a:pt x="7448550" y="1773466"/>
                </a:lnTo>
                <a:close/>
                <a:moveTo>
                  <a:pt x="7313327" y="1482719"/>
                </a:moveTo>
                <a:lnTo>
                  <a:pt x="7347313" y="1482719"/>
                </a:lnTo>
                <a:lnTo>
                  <a:pt x="7312508" y="1664956"/>
                </a:lnTo>
                <a:lnTo>
                  <a:pt x="7313327" y="1664956"/>
                </a:lnTo>
                <a:cubicBezTo>
                  <a:pt x="7316475" y="1661433"/>
                  <a:pt x="7319699" y="1657936"/>
                  <a:pt x="7323001" y="1654464"/>
                </a:cubicBezTo>
                <a:cubicBezTo>
                  <a:pt x="7326302" y="1650992"/>
                  <a:pt x="7329220" y="1647801"/>
                  <a:pt x="7331753" y="1644892"/>
                </a:cubicBezTo>
                <a:lnTo>
                  <a:pt x="7401771" y="1575283"/>
                </a:lnTo>
                <a:lnTo>
                  <a:pt x="7443536" y="1575283"/>
                </a:lnTo>
                <a:lnTo>
                  <a:pt x="7357139" y="1656767"/>
                </a:lnTo>
                <a:lnTo>
                  <a:pt x="7416512" y="1773466"/>
                </a:lnTo>
                <a:lnTo>
                  <a:pt x="7378842" y="1773466"/>
                </a:lnTo>
                <a:lnTo>
                  <a:pt x="7331343" y="1675603"/>
                </a:lnTo>
                <a:lnTo>
                  <a:pt x="7306366" y="1698123"/>
                </a:lnTo>
                <a:lnTo>
                  <a:pt x="7292035" y="1773466"/>
                </a:lnTo>
                <a:lnTo>
                  <a:pt x="7258459" y="1773466"/>
                </a:lnTo>
                <a:close/>
                <a:moveTo>
                  <a:pt x="6465618" y="1482719"/>
                </a:moveTo>
                <a:lnTo>
                  <a:pt x="6499612" y="1482719"/>
                </a:lnTo>
                <a:lnTo>
                  <a:pt x="6475037" y="1610455"/>
                </a:lnTo>
                <a:lnTo>
                  <a:pt x="6475857" y="1610455"/>
                </a:lnTo>
                <a:cubicBezTo>
                  <a:pt x="6484287" y="1598239"/>
                  <a:pt x="6494458" y="1588609"/>
                  <a:pt x="6506370" y="1581563"/>
                </a:cubicBezTo>
                <a:cubicBezTo>
                  <a:pt x="6518282" y="1574517"/>
                  <a:pt x="6531729" y="1570921"/>
                  <a:pt x="6546713" y="1570777"/>
                </a:cubicBezTo>
                <a:cubicBezTo>
                  <a:pt x="6558609" y="1570538"/>
                  <a:pt x="6569606" y="1574492"/>
                  <a:pt x="6579705" y="1582639"/>
                </a:cubicBezTo>
                <a:cubicBezTo>
                  <a:pt x="6589804" y="1590786"/>
                  <a:pt x="6595173" y="1604564"/>
                  <a:pt x="6595811" y="1623971"/>
                </a:cubicBezTo>
                <a:cubicBezTo>
                  <a:pt x="6595802" y="1629389"/>
                  <a:pt x="6595513" y="1635038"/>
                  <a:pt x="6594942" y="1640917"/>
                </a:cubicBezTo>
                <a:cubicBezTo>
                  <a:pt x="6594371" y="1646796"/>
                  <a:pt x="6593570" y="1652342"/>
                  <a:pt x="6592540" y="1657556"/>
                </a:cubicBezTo>
                <a:lnTo>
                  <a:pt x="6570455" y="1773466"/>
                </a:lnTo>
                <a:lnTo>
                  <a:pt x="6536474" y="1773466"/>
                </a:lnTo>
                <a:lnTo>
                  <a:pt x="6558591" y="1659194"/>
                </a:lnTo>
                <a:cubicBezTo>
                  <a:pt x="6559231" y="1655517"/>
                  <a:pt x="6559794" y="1651404"/>
                  <a:pt x="6560280" y="1646856"/>
                </a:cubicBezTo>
                <a:cubicBezTo>
                  <a:pt x="6560767" y="1642308"/>
                  <a:pt x="6561023" y="1637273"/>
                  <a:pt x="6561048" y="1631753"/>
                </a:cubicBezTo>
                <a:cubicBezTo>
                  <a:pt x="6561151" y="1622324"/>
                  <a:pt x="6558796" y="1614559"/>
                  <a:pt x="6553983" y="1608458"/>
                </a:cubicBezTo>
                <a:cubicBezTo>
                  <a:pt x="6549171" y="1602357"/>
                  <a:pt x="6541286" y="1599200"/>
                  <a:pt x="6530331" y="1598987"/>
                </a:cubicBezTo>
                <a:cubicBezTo>
                  <a:pt x="6516558" y="1599336"/>
                  <a:pt x="6503042" y="1606316"/>
                  <a:pt x="6489782" y="1619926"/>
                </a:cubicBezTo>
                <a:cubicBezTo>
                  <a:pt x="6476522" y="1633536"/>
                  <a:pt x="6467512" y="1651677"/>
                  <a:pt x="6462750" y="1674348"/>
                </a:cubicBezTo>
                <a:lnTo>
                  <a:pt x="6444320" y="1773466"/>
                </a:lnTo>
                <a:lnTo>
                  <a:pt x="6410325" y="1773466"/>
                </a:lnTo>
                <a:close/>
                <a:moveTo>
                  <a:pt x="5074967" y="1482719"/>
                </a:moveTo>
                <a:lnTo>
                  <a:pt x="5108963" y="1482719"/>
                </a:lnTo>
                <a:lnTo>
                  <a:pt x="5084387" y="1610455"/>
                </a:lnTo>
                <a:lnTo>
                  <a:pt x="5085207" y="1610455"/>
                </a:lnTo>
                <a:cubicBezTo>
                  <a:pt x="5093637" y="1598239"/>
                  <a:pt x="5103808" y="1588609"/>
                  <a:pt x="5115720" y="1581563"/>
                </a:cubicBezTo>
                <a:cubicBezTo>
                  <a:pt x="5127632" y="1574517"/>
                  <a:pt x="5141079" y="1570921"/>
                  <a:pt x="5156063" y="1570777"/>
                </a:cubicBezTo>
                <a:cubicBezTo>
                  <a:pt x="5167959" y="1570538"/>
                  <a:pt x="5178957" y="1574492"/>
                  <a:pt x="5189055" y="1582639"/>
                </a:cubicBezTo>
                <a:cubicBezTo>
                  <a:pt x="5199154" y="1590786"/>
                  <a:pt x="5204523" y="1604564"/>
                  <a:pt x="5205161" y="1623971"/>
                </a:cubicBezTo>
                <a:cubicBezTo>
                  <a:pt x="5205152" y="1629389"/>
                  <a:pt x="5204863" y="1635038"/>
                  <a:pt x="5204292" y="1640917"/>
                </a:cubicBezTo>
                <a:cubicBezTo>
                  <a:pt x="5203721" y="1646796"/>
                  <a:pt x="5202920" y="1652342"/>
                  <a:pt x="5201891" y="1657556"/>
                </a:cubicBezTo>
                <a:lnTo>
                  <a:pt x="5179805" y="1773466"/>
                </a:lnTo>
                <a:lnTo>
                  <a:pt x="5145824" y="1773466"/>
                </a:lnTo>
                <a:lnTo>
                  <a:pt x="5167940" y="1659194"/>
                </a:lnTo>
                <a:cubicBezTo>
                  <a:pt x="5168581" y="1655517"/>
                  <a:pt x="5169144" y="1651404"/>
                  <a:pt x="5169630" y="1646856"/>
                </a:cubicBezTo>
                <a:cubicBezTo>
                  <a:pt x="5170116" y="1642308"/>
                  <a:pt x="5170372" y="1637273"/>
                  <a:pt x="5170398" y="1631753"/>
                </a:cubicBezTo>
                <a:cubicBezTo>
                  <a:pt x="5170501" y="1622324"/>
                  <a:pt x="5168146" y="1614559"/>
                  <a:pt x="5163334" y="1608458"/>
                </a:cubicBezTo>
                <a:cubicBezTo>
                  <a:pt x="5158521" y="1602357"/>
                  <a:pt x="5150636" y="1599200"/>
                  <a:pt x="5139680" y="1598987"/>
                </a:cubicBezTo>
                <a:cubicBezTo>
                  <a:pt x="5125908" y="1599336"/>
                  <a:pt x="5112393" y="1606316"/>
                  <a:pt x="5099132" y="1619926"/>
                </a:cubicBezTo>
                <a:cubicBezTo>
                  <a:pt x="5085872" y="1633536"/>
                  <a:pt x="5076862" y="1651677"/>
                  <a:pt x="5072100" y="1674348"/>
                </a:cubicBezTo>
                <a:lnTo>
                  <a:pt x="5053670" y="1773466"/>
                </a:lnTo>
                <a:lnTo>
                  <a:pt x="5019675" y="1773466"/>
                </a:lnTo>
                <a:close/>
                <a:moveTo>
                  <a:pt x="4427268" y="1482719"/>
                </a:moveTo>
                <a:lnTo>
                  <a:pt x="4461263" y="1482719"/>
                </a:lnTo>
                <a:lnTo>
                  <a:pt x="4436688" y="1610455"/>
                </a:lnTo>
                <a:lnTo>
                  <a:pt x="4437507" y="1610455"/>
                </a:lnTo>
                <a:cubicBezTo>
                  <a:pt x="4445938" y="1598239"/>
                  <a:pt x="4456109" y="1588609"/>
                  <a:pt x="4468021" y="1581563"/>
                </a:cubicBezTo>
                <a:cubicBezTo>
                  <a:pt x="4479933" y="1574517"/>
                  <a:pt x="4493380" y="1570921"/>
                  <a:pt x="4508364" y="1570777"/>
                </a:cubicBezTo>
                <a:cubicBezTo>
                  <a:pt x="4520260" y="1570538"/>
                  <a:pt x="4531258" y="1574492"/>
                  <a:pt x="4541355" y="1582639"/>
                </a:cubicBezTo>
                <a:cubicBezTo>
                  <a:pt x="4551455" y="1590786"/>
                  <a:pt x="4556823" y="1604564"/>
                  <a:pt x="4557461" y="1623971"/>
                </a:cubicBezTo>
                <a:cubicBezTo>
                  <a:pt x="4557453" y="1629389"/>
                  <a:pt x="4557163" y="1635038"/>
                  <a:pt x="4556592" y="1640917"/>
                </a:cubicBezTo>
                <a:cubicBezTo>
                  <a:pt x="4556022" y="1646796"/>
                  <a:pt x="4555221" y="1652342"/>
                  <a:pt x="4554190" y="1657556"/>
                </a:cubicBezTo>
                <a:lnTo>
                  <a:pt x="4532105" y="1773466"/>
                </a:lnTo>
                <a:lnTo>
                  <a:pt x="4498125" y="1773466"/>
                </a:lnTo>
                <a:lnTo>
                  <a:pt x="4520242" y="1659194"/>
                </a:lnTo>
                <a:cubicBezTo>
                  <a:pt x="4520882" y="1655517"/>
                  <a:pt x="4521445" y="1651404"/>
                  <a:pt x="4521931" y="1646856"/>
                </a:cubicBezTo>
                <a:cubicBezTo>
                  <a:pt x="4522417" y="1642308"/>
                  <a:pt x="4522673" y="1637273"/>
                  <a:pt x="4522699" y="1631753"/>
                </a:cubicBezTo>
                <a:cubicBezTo>
                  <a:pt x="4522801" y="1622324"/>
                  <a:pt x="4520446" y="1614559"/>
                  <a:pt x="4515634" y="1608458"/>
                </a:cubicBezTo>
                <a:cubicBezTo>
                  <a:pt x="4510821" y="1602357"/>
                  <a:pt x="4502937" y="1599200"/>
                  <a:pt x="4491981" y="1598987"/>
                </a:cubicBezTo>
                <a:cubicBezTo>
                  <a:pt x="4478209" y="1599336"/>
                  <a:pt x="4464693" y="1606316"/>
                  <a:pt x="4451433" y="1619926"/>
                </a:cubicBezTo>
                <a:cubicBezTo>
                  <a:pt x="4438173" y="1633536"/>
                  <a:pt x="4429162" y="1651677"/>
                  <a:pt x="4424401" y="1674348"/>
                </a:cubicBezTo>
                <a:lnTo>
                  <a:pt x="4405970" y="1773466"/>
                </a:lnTo>
                <a:lnTo>
                  <a:pt x="4371975" y="1773466"/>
                </a:lnTo>
                <a:close/>
                <a:moveTo>
                  <a:pt x="1138911" y="1482719"/>
                </a:moveTo>
                <a:lnTo>
                  <a:pt x="1172906" y="1482719"/>
                </a:lnTo>
                <a:lnTo>
                  <a:pt x="1164714" y="1525314"/>
                </a:lnTo>
                <a:lnTo>
                  <a:pt x="1197480" y="1525314"/>
                </a:lnTo>
                <a:lnTo>
                  <a:pt x="1193384" y="1546971"/>
                </a:lnTo>
                <a:lnTo>
                  <a:pt x="1160618" y="1546971"/>
                </a:lnTo>
                <a:lnTo>
                  <a:pt x="1129490" y="1710801"/>
                </a:lnTo>
                <a:cubicBezTo>
                  <a:pt x="1127417" y="1721168"/>
                  <a:pt x="1125625" y="1731766"/>
                  <a:pt x="1124115" y="1742594"/>
                </a:cubicBezTo>
                <a:cubicBezTo>
                  <a:pt x="1122605" y="1753422"/>
                  <a:pt x="1121529" y="1763713"/>
                  <a:pt x="1120889" y="1773466"/>
                </a:cubicBezTo>
                <a:lnTo>
                  <a:pt x="1089762" y="1773466"/>
                </a:lnTo>
                <a:lnTo>
                  <a:pt x="1095086" y="1734192"/>
                </a:lnTo>
                <a:lnTo>
                  <a:pt x="1094267" y="1734192"/>
                </a:lnTo>
                <a:cubicBezTo>
                  <a:pt x="1085179" y="1748373"/>
                  <a:pt x="1074582" y="1759200"/>
                  <a:pt x="1062474" y="1766673"/>
                </a:cubicBezTo>
                <a:cubicBezTo>
                  <a:pt x="1050366" y="1774146"/>
                  <a:pt x="1037208" y="1777912"/>
                  <a:pt x="1023001" y="1777971"/>
                </a:cubicBezTo>
                <a:cubicBezTo>
                  <a:pt x="1003694" y="1777504"/>
                  <a:pt x="988994" y="1770566"/>
                  <a:pt x="978903" y="1757157"/>
                </a:cubicBezTo>
                <a:cubicBezTo>
                  <a:pt x="968811" y="1743748"/>
                  <a:pt x="963731" y="1726670"/>
                  <a:pt x="963664" y="1705922"/>
                </a:cubicBezTo>
                <a:cubicBezTo>
                  <a:pt x="963878" y="1682068"/>
                  <a:pt x="969269" y="1659949"/>
                  <a:pt x="979836" y="1639564"/>
                </a:cubicBezTo>
                <a:cubicBezTo>
                  <a:pt x="990404" y="1619179"/>
                  <a:pt x="1004862" y="1602709"/>
                  <a:pt x="1023211" y="1590155"/>
                </a:cubicBezTo>
                <a:cubicBezTo>
                  <a:pt x="1041561" y="1577600"/>
                  <a:pt x="1062516" y="1571141"/>
                  <a:pt x="1086075" y="1570777"/>
                </a:cubicBezTo>
                <a:cubicBezTo>
                  <a:pt x="1092560" y="1570811"/>
                  <a:pt x="1098943" y="1571458"/>
                  <a:pt x="1105223" y="1572719"/>
                </a:cubicBezTo>
                <a:cubicBezTo>
                  <a:pt x="1111503" y="1573979"/>
                  <a:pt x="1116862" y="1575649"/>
                  <a:pt x="1121299" y="1577727"/>
                </a:cubicBezTo>
                <a:lnTo>
                  <a:pt x="1127033" y="1546971"/>
                </a:lnTo>
                <a:lnTo>
                  <a:pt x="1047166" y="1546971"/>
                </a:lnTo>
                <a:lnTo>
                  <a:pt x="1051261" y="1525314"/>
                </a:lnTo>
                <a:lnTo>
                  <a:pt x="1131129" y="1525314"/>
                </a:lnTo>
                <a:close/>
                <a:moveTo>
                  <a:pt x="226743" y="1482719"/>
                </a:moveTo>
                <a:lnTo>
                  <a:pt x="260738" y="1482719"/>
                </a:lnTo>
                <a:lnTo>
                  <a:pt x="236163" y="1610455"/>
                </a:lnTo>
                <a:lnTo>
                  <a:pt x="236982" y="1610455"/>
                </a:lnTo>
                <a:cubicBezTo>
                  <a:pt x="245413" y="1598239"/>
                  <a:pt x="255584" y="1588609"/>
                  <a:pt x="267496" y="1581563"/>
                </a:cubicBezTo>
                <a:cubicBezTo>
                  <a:pt x="279408" y="1574517"/>
                  <a:pt x="292855" y="1570921"/>
                  <a:pt x="307839" y="1570777"/>
                </a:cubicBezTo>
                <a:cubicBezTo>
                  <a:pt x="319735" y="1570538"/>
                  <a:pt x="330732" y="1574492"/>
                  <a:pt x="340831" y="1582639"/>
                </a:cubicBezTo>
                <a:cubicBezTo>
                  <a:pt x="350929" y="1590786"/>
                  <a:pt x="356298" y="1604564"/>
                  <a:pt x="356937" y="1623971"/>
                </a:cubicBezTo>
                <a:cubicBezTo>
                  <a:pt x="356928" y="1629389"/>
                  <a:pt x="356639" y="1635038"/>
                  <a:pt x="356068" y="1640917"/>
                </a:cubicBezTo>
                <a:cubicBezTo>
                  <a:pt x="355497" y="1646796"/>
                  <a:pt x="354696" y="1652342"/>
                  <a:pt x="353665" y="1657556"/>
                </a:cubicBezTo>
                <a:lnTo>
                  <a:pt x="331580" y="1773466"/>
                </a:lnTo>
                <a:lnTo>
                  <a:pt x="297600" y="1773466"/>
                </a:lnTo>
                <a:lnTo>
                  <a:pt x="319717" y="1659194"/>
                </a:lnTo>
                <a:cubicBezTo>
                  <a:pt x="320356" y="1655517"/>
                  <a:pt x="320920" y="1651404"/>
                  <a:pt x="321406" y="1646856"/>
                </a:cubicBezTo>
                <a:cubicBezTo>
                  <a:pt x="321893" y="1642308"/>
                  <a:pt x="322148" y="1637273"/>
                  <a:pt x="322174" y="1631753"/>
                </a:cubicBezTo>
                <a:cubicBezTo>
                  <a:pt x="322276" y="1622324"/>
                  <a:pt x="319921" y="1614559"/>
                  <a:pt x="315109" y="1608458"/>
                </a:cubicBezTo>
                <a:cubicBezTo>
                  <a:pt x="310296" y="1602357"/>
                  <a:pt x="302412" y="1599200"/>
                  <a:pt x="291456" y="1598987"/>
                </a:cubicBezTo>
                <a:cubicBezTo>
                  <a:pt x="277684" y="1599336"/>
                  <a:pt x="264168" y="1606316"/>
                  <a:pt x="250908" y="1619926"/>
                </a:cubicBezTo>
                <a:cubicBezTo>
                  <a:pt x="237648" y="1633536"/>
                  <a:pt x="228637" y="1651677"/>
                  <a:pt x="223876" y="1674348"/>
                </a:cubicBezTo>
                <a:lnTo>
                  <a:pt x="205445" y="1773466"/>
                </a:lnTo>
                <a:lnTo>
                  <a:pt x="171450" y="1773466"/>
                </a:lnTo>
                <a:close/>
                <a:moveTo>
                  <a:pt x="7799505" y="1477804"/>
                </a:moveTo>
                <a:cubicBezTo>
                  <a:pt x="7809014" y="1477999"/>
                  <a:pt x="7816478" y="1480672"/>
                  <a:pt x="7821896" y="1485824"/>
                </a:cubicBezTo>
                <a:cubicBezTo>
                  <a:pt x="7827313" y="1490976"/>
                  <a:pt x="7830073" y="1497434"/>
                  <a:pt x="7830174" y="1505199"/>
                </a:cubicBezTo>
                <a:cubicBezTo>
                  <a:pt x="7829945" y="1513482"/>
                  <a:pt x="7827724" y="1520278"/>
                  <a:pt x="7823513" y="1525586"/>
                </a:cubicBezTo>
                <a:cubicBezTo>
                  <a:pt x="7819300" y="1530894"/>
                  <a:pt x="7814474" y="1535838"/>
                  <a:pt x="7809033" y="1540417"/>
                </a:cubicBezTo>
                <a:cubicBezTo>
                  <a:pt x="7803591" y="1544996"/>
                  <a:pt x="7798913" y="1550335"/>
                  <a:pt x="7794998" y="1556432"/>
                </a:cubicBezTo>
                <a:lnTo>
                  <a:pt x="7775738" y="1550694"/>
                </a:lnTo>
                <a:cubicBezTo>
                  <a:pt x="7778275" y="1544958"/>
                  <a:pt x="7781715" y="1540126"/>
                  <a:pt x="7786058" y="1536197"/>
                </a:cubicBezTo>
                <a:cubicBezTo>
                  <a:pt x="7790402" y="1532268"/>
                  <a:pt x="7794357" y="1528407"/>
                  <a:pt x="7797927" y="1524615"/>
                </a:cubicBezTo>
                <a:cubicBezTo>
                  <a:pt x="7801497" y="1520822"/>
                  <a:pt x="7803388" y="1516263"/>
                  <a:pt x="7803603" y="1510937"/>
                </a:cubicBezTo>
                <a:cubicBezTo>
                  <a:pt x="7803544" y="1507180"/>
                  <a:pt x="7802434" y="1504140"/>
                  <a:pt x="7800274" y="1501818"/>
                </a:cubicBezTo>
                <a:cubicBezTo>
                  <a:pt x="7798114" y="1499495"/>
                  <a:pt x="7795262" y="1498300"/>
                  <a:pt x="7791719" y="1498231"/>
                </a:cubicBezTo>
                <a:cubicBezTo>
                  <a:pt x="7786811" y="1498402"/>
                  <a:pt x="7782490" y="1500007"/>
                  <a:pt x="7778760" y="1503047"/>
                </a:cubicBezTo>
                <a:cubicBezTo>
                  <a:pt x="7775029" y="1506087"/>
                  <a:pt x="7771836" y="1509537"/>
                  <a:pt x="7769181" y="1513396"/>
                </a:cubicBezTo>
                <a:lnTo>
                  <a:pt x="7756068" y="1504789"/>
                </a:lnTo>
                <a:cubicBezTo>
                  <a:pt x="7760515" y="1497221"/>
                  <a:pt x="7766270" y="1490882"/>
                  <a:pt x="7773330" y="1485773"/>
                </a:cubicBezTo>
                <a:cubicBezTo>
                  <a:pt x="7780390" y="1480664"/>
                  <a:pt x="7789115" y="1478008"/>
                  <a:pt x="7799505" y="1477804"/>
                </a:cubicBezTo>
                <a:close/>
                <a:moveTo>
                  <a:pt x="10900901" y="1457325"/>
                </a:moveTo>
                <a:lnTo>
                  <a:pt x="10934896" y="1457325"/>
                </a:lnTo>
                <a:lnTo>
                  <a:pt x="10885337" y="1510518"/>
                </a:lnTo>
                <a:lnTo>
                  <a:pt x="10864449" y="1510518"/>
                </a:lnTo>
                <a:close/>
                <a:moveTo>
                  <a:pt x="1385427" y="1457325"/>
                </a:moveTo>
                <a:lnTo>
                  <a:pt x="1419422" y="1457325"/>
                </a:lnTo>
                <a:lnTo>
                  <a:pt x="1369863" y="1510518"/>
                </a:lnTo>
                <a:lnTo>
                  <a:pt x="1348975" y="1510518"/>
                </a:lnTo>
                <a:close/>
                <a:moveTo>
                  <a:pt x="671262" y="1457325"/>
                </a:moveTo>
                <a:lnTo>
                  <a:pt x="704847" y="1457325"/>
                </a:lnTo>
                <a:lnTo>
                  <a:pt x="655288" y="1510518"/>
                </a:lnTo>
                <a:lnTo>
                  <a:pt x="634431" y="1510518"/>
                </a:lnTo>
                <a:close/>
                <a:moveTo>
                  <a:pt x="8768793" y="1320508"/>
                </a:moveTo>
                <a:cubicBezTo>
                  <a:pt x="8774639" y="1320661"/>
                  <a:pt x="8779412" y="1322707"/>
                  <a:pt x="8783111" y="1326644"/>
                </a:cubicBezTo>
                <a:cubicBezTo>
                  <a:pt x="8786809" y="1330581"/>
                  <a:pt x="8788718" y="1335490"/>
                  <a:pt x="8788837" y="1341371"/>
                </a:cubicBezTo>
                <a:cubicBezTo>
                  <a:pt x="8788752" y="1347268"/>
                  <a:pt x="8786877" y="1352246"/>
                  <a:pt x="8783213" y="1356302"/>
                </a:cubicBezTo>
                <a:cubicBezTo>
                  <a:pt x="8779548" y="1360359"/>
                  <a:pt x="8774606" y="1362472"/>
                  <a:pt x="8768384" y="1362643"/>
                </a:cubicBezTo>
                <a:cubicBezTo>
                  <a:pt x="8762342" y="1362472"/>
                  <a:pt x="8757451" y="1360359"/>
                  <a:pt x="8753709" y="1356302"/>
                </a:cubicBezTo>
                <a:cubicBezTo>
                  <a:pt x="8749967" y="1352246"/>
                  <a:pt x="8748041" y="1347268"/>
                  <a:pt x="8747931" y="1341371"/>
                </a:cubicBezTo>
                <a:cubicBezTo>
                  <a:pt x="8748059" y="1335490"/>
                  <a:pt x="8750052" y="1330581"/>
                  <a:pt x="8753913" y="1326644"/>
                </a:cubicBezTo>
                <a:cubicBezTo>
                  <a:pt x="8757774" y="1322707"/>
                  <a:pt x="8762734" y="1320661"/>
                  <a:pt x="8768793" y="1320508"/>
                </a:cubicBezTo>
                <a:close/>
                <a:moveTo>
                  <a:pt x="8266425" y="1320508"/>
                </a:moveTo>
                <a:cubicBezTo>
                  <a:pt x="8272093" y="1320661"/>
                  <a:pt x="8276815" y="1322707"/>
                  <a:pt x="8280589" y="1326644"/>
                </a:cubicBezTo>
                <a:cubicBezTo>
                  <a:pt x="8284365" y="1330581"/>
                  <a:pt x="8286325" y="1335490"/>
                  <a:pt x="8286470" y="1341371"/>
                </a:cubicBezTo>
                <a:cubicBezTo>
                  <a:pt x="8286359" y="1347268"/>
                  <a:pt x="8284433" y="1352246"/>
                  <a:pt x="8280691" y="1356302"/>
                </a:cubicBezTo>
                <a:cubicBezTo>
                  <a:pt x="8276951" y="1360359"/>
                  <a:pt x="8272059" y="1362472"/>
                  <a:pt x="8266017" y="1362643"/>
                </a:cubicBezTo>
                <a:cubicBezTo>
                  <a:pt x="8259957" y="1362472"/>
                  <a:pt x="8254997" y="1360359"/>
                  <a:pt x="8251137" y="1356302"/>
                </a:cubicBezTo>
                <a:cubicBezTo>
                  <a:pt x="8247276" y="1352246"/>
                  <a:pt x="8245282" y="1347268"/>
                  <a:pt x="8245153" y="1341371"/>
                </a:cubicBezTo>
                <a:cubicBezTo>
                  <a:pt x="8245299" y="1335490"/>
                  <a:pt x="8247361" y="1330581"/>
                  <a:pt x="8251341" y="1326644"/>
                </a:cubicBezTo>
                <a:cubicBezTo>
                  <a:pt x="8255321" y="1322707"/>
                  <a:pt x="8260349" y="1320661"/>
                  <a:pt x="8266425" y="1320508"/>
                </a:cubicBezTo>
                <a:close/>
                <a:moveTo>
                  <a:pt x="9138405" y="1236135"/>
                </a:moveTo>
                <a:cubicBezTo>
                  <a:pt x="9133359" y="1247962"/>
                  <a:pt x="9127533" y="1260288"/>
                  <a:pt x="9120925" y="1273115"/>
                </a:cubicBezTo>
                <a:cubicBezTo>
                  <a:pt x="9114319" y="1285942"/>
                  <a:pt x="9107734" y="1297905"/>
                  <a:pt x="9101172" y="1309003"/>
                </a:cubicBezTo>
                <a:cubicBezTo>
                  <a:pt x="9094610" y="1320102"/>
                  <a:pt x="9088875" y="1328971"/>
                  <a:pt x="9083966" y="1335612"/>
                </a:cubicBezTo>
                <a:lnTo>
                  <a:pt x="9057770" y="1338068"/>
                </a:lnTo>
                <a:cubicBezTo>
                  <a:pt x="9062093" y="1329810"/>
                  <a:pt x="9066771" y="1319990"/>
                  <a:pt x="9071807" y="1308609"/>
                </a:cubicBezTo>
                <a:cubicBezTo>
                  <a:pt x="9076843" y="1297227"/>
                  <a:pt x="9081674" y="1285528"/>
                  <a:pt x="9086300" y="1273509"/>
                </a:cubicBezTo>
                <a:cubicBezTo>
                  <a:pt x="9090926" y="1261491"/>
                  <a:pt x="9094788" y="1250398"/>
                  <a:pt x="9097882" y="1240229"/>
                </a:cubicBezTo>
                <a:close/>
                <a:moveTo>
                  <a:pt x="3356731" y="1236135"/>
                </a:moveTo>
                <a:cubicBezTo>
                  <a:pt x="3351686" y="1247962"/>
                  <a:pt x="3345858" y="1260288"/>
                  <a:pt x="3339252" y="1273115"/>
                </a:cubicBezTo>
                <a:cubicBezTo>
                  <a:pt x="3332644" y="1285942"/>
                  <a:pt x="3326060" y="1297905"/>
                  <a:pt x="3319499" y="1309003"/>
                </a:cubicBezTo>
                <a:cubicBezTo>
                  <a:pt x="3312936" y="1320102"/>
                  <a:pt x="3307201" y="1328971"/>
                  <a:pt x="3302292" y="1335612"/>
                </a:cubicBezTo>
                <a:lnTo>
                  <a:pt x="3276096" y="1338068"/>
                </a:lnTo>
                <a:cubicBezTo>
                  <a:pt x="3280419" y="1329810"/>
                  <a:pt x="3285098" y="1319990"/>
                  <a:pt x="3290134" y="1308609"/>
                </a:cubicBezTo>
                <a:cubicBezTo>
                  <a:pt x="3295170" y="1297227"/>
                  <a:pt x="3300001" y="1285528"/>
                  <a:pt x="3304627" y="1273509"/>
                </a:cubicBezTo>
                <a:cubicBezTo>
                  <a:pt x="3309252" y="1261491"/>
                  <a:pt x="3313114" y="1250398"/>
                  <a:pt x="3316209" y="1240229"/>
                </a:cubicBezTo>
                <a:close/>
                <a:moveTo>
                  <a:pt x="4109343" y="1113212"/>
                </a:moveTo>
                <a:cubicBezTo>
                  <a:pt x="4095400" y="1113339"/>
                  <a:pt x="4081611" y="1120766"/>
                  <a:pt x="4067975" y="1135493"/>
                </a:cubicBezTo>
                <a:cubicBezTo>
                  <a:pt x="4054340" y="1150219"/>
                  <a:pt x="4044646" y="1171479"/>
                  <a:pt x="4038896" y="1199274"/>
                </a:cubicBezTo>
                <a:lnTo>
                  <a:pt x="4029066" y="1254563"/>
                </a:lnTo>
                <a:cubicBezTo>
                  <a:pt x="4033400" y="1258071"/>
                  <a:pt x="4038759" y="1260785"/>
                  <a:pt x="4045142" y="1262706"/>
                </a:cubicBezTo>
                <a:cubicBezTo>
                  <a:pt x="4051524" y="1264626"/>
                  <a:pt x="4058727" y="1265599"/>
                  <a:pt x="4066746" y="1265625"/>
                </a:cubicBezTo>
                <a:cubicBezTo>
                  <a:pt x="4081539" y="1265273"/>
                  <a:pt x="4095005" y="1259922"/>
                  <a:pt x="4107143" y="1249570"/>
                </a:cubicBezTo>
                <a:cubicBezTo>
                  <a:pt x="4119281" y="1239218"/>
                  <a:pt x="4128984" y="1225976"/>
                  <a:pt x="4136253" y="1209843"/>
                </a:cubicBezTo>
                <a:cubicBezTo>
                  <a:pt x="4143522" y="1193710"/>
                  <a:pt x="4147248" y="1176796"/>
                  <a:pt x="4147433" y="1159100"/>
                </a:cubicBezTo>
                <a:cubicBezTo>
                  <a:pt x="4147638" y="1148046"/>
                  <a:pt x="4144873" y="1137786"/>
                  <a:pt x="4139139" y="1128320"/>
                </a:cubicBezTo>
                <a:cubicBezTo>
                  <a:pt x="4133405" y="1118854"/>
                  <a:pt x="4123473" y="1113818"/>
                  <a:pt x="4109343" y="1113212"/>
                </a:cubicBezTo>
                <a:close/>
                <a:moveTo>
                  <a:pt x="7836433" y="1112392"/>
                </a:moveTo>
                <a:cubicBezTo>
                  <a:pt x="7819802" y="1112726"/>
                  <a:pt x="7805235" y="1117795"/>
                  <a:pt x="7792730" y="1127597"/>
                </a:cubicBezTo>
                <a:cubicBezTo>
                  <a:pt x="7780225" y="1137400"/>
                  <a:pt x="7770451" y="1149934"/>
                  <a:pt x="7763406" y="1165200"/>
                </a:cubicBezTo>
                <a:cubicBezTo>
                  <a:pt x="7756363" y="1180466"/>
                  <a:pt x="7752718" y="1196460"/>
                  <a:pt x="7752470" y="1213182"/>
                </a:cubicBezTo>
                <a:cubicBezTo>
                  <a:pt x="7752162" y="1224663"/>
                  <a:pt x="7754722" y="1235299"/>
                  <a:pt x="7760149" y="1245089"/>
                </a:cubicBezTo>
                <a:cubicBezTo>
                  <a:pt x="7765576" y="1254880"/>
                  <a:pt x="7775713" y="1260087"/>
                  <a:pt x="7790560" y="1260710"/>
                </a:cubicBezTo>
                <a:cubicBezTo>
                  <a:pt x="7800393" y="1260495"/>
                  <a:pt x="7809854" y="1256828"/>
                  <a:pt x="7818943" y="1249708"/>
                </a:cubicBezTo>
                <a:cubicBezTo>
                  <a:pt x="7828032" y="1242589"/>
                  <a:pt x="7835914" y="1233307"/>
                  <a:pt x="7842591" y="1221862"/>
                </a:cubicBezTo>
                <a:cubicBezTo>
                  <a:pt x="7849269" y="1210418"/>
                  <a:pt x="7853905" y="1198101"/>
                  <a:pt x="7856502" y="1184912"/>
                </a:cubicBezTo>
                <a:lnTo>
                  <a:pt x="7869199" y="1118947"/>
                </a:lnTo>
                <a:cubicBezTo>
                  <a:pt x="7866041" y="1117419"/>
                  <a:pt x="7861605" y="1115968"/>
                  <a:pt x="7855887" y="1114594"/>
                </a:cubicBezTo>
                <a:cubicBezTo>
                  <a:pt x="7850170" y="1113220"/>
                  <a:pt x="7843686" y="1112486"/>
                  <a:pt x="7836433" y="1112392"/>
                </a:cubicBezTo>
                <a:close/>
                <a:moveTo>
                  <a:pt x="6655333" y="1112392"/>
                </a:moveTo>
                <a:cubicBezTo>
                  <a:pt x="6639334" y="1112688"/>
                  <a:pt x="6625004" y="1117696"/>
                  <a:pt x="6612342" y="1127415"/>
                </a:cubicBezTo>
                <a:cubicBezTo>
                  <a:pt x="6599681" y="1137135"/>
                  <a:pt x="6589659" y="1149790"/>
                  <a:pt x="6582277" y="1165382"/>
                </a:cubicBezTo>
                <a:cubicBezTo>
                  <a:pt x="6574894" y="1180974"/>
                  <a:pt x="6571122" y="1197727"/>
                  <a:pt x="6570960" y="1215640"/>
                </a:cubicBezTo>
                <a:cubicBezTo>
                  <a:pt x="6570696" y="1228068"/>
                  <a:pt x="6573273" y="1239165"/>
                  <a:pt x="6578691" y="1248929"/>
                </a:cubicBezTo>
                <a:cubicBezTo>
                  <a:pt x="6584109" y="1258694"/>
                  <a:pt x="6593956" y="1263850"/>
                  <a:pt x="6608232" y="1264396"/>
                </a:cubicBezTo>
                <a:cubicBezTo>
                  <a:pt x="6621927" y="1264080"/>
                  <a:pt x="6635187" y="1257235"/>
                  <a:pt x="6648012" y="1243859"/>
                </a:cubicBezTo>
                <a:cubicBezTo>
                  <a:pt x="6660837" y="1230484"/>
                  <a:pt x="6669694" y="1212473"/>
                  <a:pt x="6674583" y="1189828"/>
                </a:cubicBezTo>
                <a:lnTo>
                  <a:pt x="6688099" y="1120587"/>
                </a:lnTo>
                <a:cubicBezTo>
                  <a:pt x="6684583" y="1118274"/>
                  <a:pt x="6680044" y="1116345"/>
                  <a:pt x="6674480" y="1114800"/>
                </a:cubicBezTo>
                <a:cubicBezTo>
                  <a:pt x="6668917" y="1113255"/>
                  <a:pt x="6662534" y="1112452"/>
                  <a:pt x="6655333" y="1112392"/>
                </a:cubicBezTo>
                <a:close/>
                <a:moveTo>
                  <a:pt x="5979058" y="1112392"/>
                </a:moveTo>
                <a:cubicBezTo>
                  <a:pt x="5963059" y="1112688"/>
                  <a:pt x="5948729" y="1117696"/>
                  <a:pt x="5936067" y="1127415"/>
                </a:cubicBezTo>
                <a:cubicBezTo>
                  <a:pt x="5923406" y="1137135"/>
                  <a:pt x="5913384" y="1149790"/>
                  <a:pt x="5906002" y="1165382"/>
                </a:cubicBezTo>
                <a:cubicBezTo>
                  <a:pt x="5898619" y="1180974"/>
                  <a:pt x="5894847" y="1197727"/>
                  <a:pt x="5894685" y="1215640"/>
                </a:cubicBezTo>
                <a:cubicBezTo>
                  <a:pt x="5894421" y="1228068"/>
                  <a:pt x="5896998" y="1239165"/>
                  <a:pt x="5902416" y="1248929"/>
                </a:cubicBezTo>
                <a:cubicBezTo>
                  <a:pt x="5907834" y="1258694"/>
                  <a:pt x="5917681" y="1263850"/>
                  <a:pt x="5931957" y="1264396"/>
                </a:cubicBezTo>
                <a:cubicBezTo>
                  <a:pt x="5945652" y="1264080"/>
                  <a:pt x="5958911" y="1257235"/>
                  <a:pt x="5971736" y="1243859"/>
                </a:cubicBezTo>
                <a:cubicBezTo>
                  <a:pt x="5984561" y="1230484"/>
                  <a:pt x="5993419" y="1212473"/>
                  <a:pt x="5998308" y="1189828"/>
                </a:cubicBezTo>
                <a:lnTo>
                  <a:pt x="6011824" y="1120587"/>
                </a:lnTo>
                <a:cubicBezTo>
                  <a:pt x="6008308" y="1118274"/>
                  <a:pt x="6003769" y="1116345"/>
                  <a:pt x="5998205" y="1114800"/>
                </a:cubicBezTo>
                <a:cubicBezTo>
                  <a:pt x="5992642" y="1113255"/>
                  <a:pt x="5986260" y="1112452"/>
                  <a:pt x="5979058" y="1112392"/>
                </a:cubicBezTo>
                <a:close/>
                <a:moveTo>
                  <a:pt x="4388383" y="1112392"/>
                </a:moveTo>
                <a:cubicBezTo>
                  <a:pt x="4372385" y="1112688"/>
                  <a:pt x="4358055" y="1117696"/>
                  <a:pt x="4345393" y="1127415"/>
                </a:cubicBezTo>
                <a:cubicBezTo>
                  <a:pt x="4332732" y="1137135"/>
                  <a:pt x="4322709" y="1149790"/>
                  <a:pt x="4315327" y="1165382"/>
                </a:cubicBezTo>
                <a:cubicBezTo>
                  <a:pt x="4307945" y="1180974"/>
                  <a:pt x="4304173" y="1197727"/>
                  <a:pt x="4304011" y="1215640"/>
                </a:cubicBezTo>
                <a:cubicBezTo>
                  <a:pt x="4303747" y="1228068"/>
                  <a:pt x="4306323" y="1239165"/>
                  <a:pt x="4311742" y="1248929"/>
                </a:cubicBezTo>
                <a:cubicBezTo>
                  <a:pt x="4317161" y="1258694"/>
                  <a:pt x="4327006" y="1263850"/>
                  <a:pt x="4341282" y="1264396"/>
                </a:cubicBezTo>
                <a:cubicBezTo>
                  <a:pt x="4354977" y="1264081"/>
                  <a:pt x="4368238" y="1257234"/>
                  <a:pt x="4381062" y="1243856"/>
                </a:cubicBezTo>
                <a:cubicBezTo>
                  <a:pt x="4393887" y="1230478"/>
                  <a:pt x="4402744" y="1212460"/>
                  <a:pt x="4407633" y="1189802"/>
                </a:cubicBezTo>
                <a:lnTo>
                  <a:pt x="4421149" y="1120587"/>
                </a:lnTo>
                <a:cubicBezTo>
                  <a:pt x="4417634" y="1118274"/>
                  <a:pt x="4413094" y="1116345"/>
                  <a:pt x="4407531" y="1114800"/>
                </a:cubicBezTo>
                <a:cubicBezTo>
                  <a:pt x="4401968" y="1113255"/>
                  <a:pt x="4395585" y="1112452"/>
                  <a:pt x="4388383" y="1112392"/>
                </a:cubicBezTo>
                <a:close/>
                <a:moveTo>
                  <a:pt x="3578759" y="1112392"/>
                </a:moveTo>
                <a:cubicBezTo>
                  <a:pt x="3562128" y="1112726"/>
                  <a:pt x="3547560" y="1117795"/>
                  <a:pt x="3535056" y="1127597"/>
                </a:cubicBezTo>
                <a:cubicBezTo>
                  <a:pt x="3522551" y="1137400"/>
                  <a:pt x="3512777" y="1149934"/>
                  <a:pt x="3505733" y="1165200"/>
                </a:cubicBezTo>
                <a:cubicBezTo>
                  <a:pt x="3498689" y="1180466"/>
                  <a:pt x="3495044" y="1196460"/>
                  <a:pt x="3494796" y="1213182"/>
                </a:cubicBezTo>
                <a:cubicBezTo>
                  <a:pt x="3494489" y="1224663"/>
                  <a:pt x="3497049" y="1235299"/>
                  <a:pt x="3502476" y="1245089"/>
                </a:cubicBezTo>
                <a:cubicBezTo>
                  <a:pt x="3507902" y="1254880"/>
                  <a:pt x="3518039" y="1260087"/>
                  <a:pt x="3532887" y="1260710"/>
                </a:cubicBezTo>
                <a:cubicBezTo>
                  <a:pt x="3542719" y="1260495"/>
                  <a:pt x="3552180" y="1256828"/>
                  <a:pt x="3561269" y="1249708"/>
                </a:cubicBezTo>
                <a:cubicBezTo>
                  <a:pt x="3570358" y="1242589"/>
                  <a:pt x="3578240" y="1233307"/>
                  <a:pt x="3584918" y="1221862"/>
                </a:cubicBezTo>
                <a:cubicBezTo>
                  <a:pt x="3591595" y="1210418"/>
                  <a:pt x="3596231" y="1198101"/>
                  <a:pt x="3598828" y="1184912"/>
                </a:cubicBezTo>
                <a:lnTo>
                  <a:pt x="3611525" y="1118947"/>
                </a:lnTo>
                <a:cubicBezTo>
                  <a:pt x="3608368" y="1117419"/>
                  <a:pt x="3603930" y="1115968"/>
                  <a:pt x="3598214" y="1114594"/>
                </a:cubicBezTo>
                <a:cubicBezTo>
                  <a:pt x="3592497" y="1113220"/>
                  <a:pt x="3586012" y="1112486"/>
                  <a:pt x="3578759" y="1112392"/>
                </a:cubicBezTo>
                <a:close/>
                <a:moveTo>
                  <a:pt x="997483" y="1112392"/>
                </a:moveTo>
                <a:cubicBezTo>
                  <a:pt x="980853" y="1112726"/>
                  <a:pt x="966285" y="1117795"/>
                  <a:pt x="953780" y="1127597"/>
                </a:cubicBezTo>
                <a:cubicBezTo>
                  <a:pt x="941276" y="1137400"/>
                  <a:pt x="931502" y="1149934"/>
                  <a:pt x="924458" y="1165200"/>
                </a:cubicBezTo>
                <a:cubicBezTo>
                  <a:pt x="917414" y="1180466"/>
                  <a:pt x="913769" y="1196460"/>
                  <a:pt x="913521" y="1213182"/>
                </a:cubicBezTo>
                <a:cubicBezTo>
                  <a:pt x="913213" y="1224663"/>
                  <a:pt x="915773" y="1235299"/>
                  <a:pt x="921200" y="1245089"/>
                </a:cubicBezTo>
                <a:cubicBezTo>
                  <a:pt x="926627" y="1254880"/>
                  <a:pt x="936764" y="1260087"/>
                  <a:pt x="951611" y="1260710"/>
                </a:cubicBezTo>
                <a:cubicBezTo>
                  <a:pt x="961444" y="1260495"/>
                  <a:pt x="970904" y="1256828"/>
                  <a:pt x="979993" y="1249708"/>
                </a:cubicBezTo>
                <a:cubicBezTo>
                  <a:pt x="989082" y="1242589"/>
                  <a:pt x="996965" y="1233307"/>
                  <a:pt x="1003642" y="1221862"/>
                </a:cubicBezTo>
                <a:cubicBezTo>
                  <a:pt x="1010319" y="1210418"/>
                  <a:pt x="1014956" y="1198101"/>
                  <a:pt x="1017553" y="1184912"/>
                </a:cubicBezTo>
                <a:lnTo>
                  <a:pt x="1030250" y="1118947"/>
                </a:lnTo>
                <a:cubicBezTo>
                  <a:pt x="1027093" y="1117419"/>
                  <a:pt x="1022656" y="1115968"/>
                  <a:pt x="1016938" y="1114594"/>
                </a:cubicBezTo>
                <a:cubicBezTo>
                  <a:pt x="1011222" y="1113220"/>
                  <a:pt x="1004736" y="1112486"/>
                  <a:pt x="997483" y="1112392"/>
                </a:cubicBezTo>
                <a:close/>
                <a:moveTo>
                  <a:pt x="9910151" y="1111983"/>
                </a:moveTo>
                <a:cubicBezTo>
                  <a:pt x="9895853" y="1112345"/>
                  <a:pt x="9883383" y="1117403"/>
                  <a:pt x="9872742" y="1127157"/>
                </a:cubicBezTo>
                <a:cubicBezTo>
                  <a:pt x="9862102" y="1136912"/>
                  <a:pt x="9853851" y="1149193"/>
                  <a:pt x="9847990" y="1164001"/>
                </a:cubicBezTo>
                <a:cubicBezTo>
                  <a:pt x="9842130" y="1178809"/>
                  <a:pt x="9839221" y="1193973"/>
                  <a:pt x="9839264" y="1209494"/>
                </a:cubicBezTo>
                <a:cubicBezTo>
                  <a:pt x="9839392" y="1225977"/>
                  <a:pt x="9843540" y="1239309"/>
                  <a:pt x="9851711" y="1249492"/>
                </a:cubicBezTo>
                <a:cubicBezTo>
                  <a:pt x="9859879" y="1259675"/>
                  <a:pt x="9871301" y="1264916"/>
                  <a:pt x="9885976" y="1265215"/>
                </a:cubicBezTo>
                <a:cubicBezTo>
                  <a:pt x="9899488" y="1264864"/>
                  <a:pt x="9911527" y="1259831"/>
                  <a:pt x="9922096" y="1250116"/>
                </a:cubicBezTo>
                <a:cubicBezTo>
                  <a:pt x="9932663" y="1240402"/>
                  <a:pt x="9940999" y="1228116"/>
                  <a:pt x="9947105" y="1213258"/>
                </a:cubicBezTo>
                <a:cubicBezTo>
                  <a:pt x="9953211" y="1198399"/>
                  <a:pt x="9956326" y="1183078"/>
                  <a:pt x="9956453" y="1167294"/>
                </a:cubicBezTo>
                <a:cubicBezTo>
                  <a:pt x="9956543" y="1159388"/>
                  <a:pt x="9955181" y="1151209"/>
                  <a:pt x="9952371" y="1142757"/>
                </a:cubicBezTo>
                <a:cubicBezTo>
                  <a:pt x="9949561" y="1134305"/>
                  <a:pt x="9944771" y="1127127"/>
                  <a:pt x="9938000" y="1121224"/>
                </a:cubicBezTo>
                <a:cubicBezTo>
                  <a:pt x="9931228" y="1115321"/>
                  <a:pt x="9921946" y="1112241"/>
                  <a:pt x="9910151" y="1111983"/>
                </a:cubicBezTo>
                <a:close/>
                <a:moveTo>
                  <a:pt x="8321333" y="1111983"/>
                </a:moveTo>
                <a:cubicBezTo>
                  <a:pt x="8304060" y="1112307"/>
                  <a:pt x="8288427" y="1117623"/>
                  <a:pt x="8274433" y="1127931"/>
                </a:cubicBezTo>
                <a:cubicBezTo>
                  <a:pt x="8260440" y="1138240"/>
                  <a:pt x="8249270" y="1151599"/>
                  <a:pt x="8240923" y="1168007"/>
                </a:cubicBezTo>
                <a:cubicBezTo>
                  <a:pt x="8232575" y="1184416"/>
                  <a:pt x="8228235" y="1201932"/>
                  <a:pt x="8227901" y="1220557"/>
                </a:cubicBezTo>
                <a:cubicBezTo>
                  <a:pt x="8227679" y="1232063"/>
                  <a:pt x="8230073" y="1242135"/>
                  <a:pt x="8235081" y="1250773"/>
                </a:cubicBezTo>
                <a:cubicBezTo>
                  <a:pt x="8240089" y="1259411"/>
                  <a:pt x="8249037" y="1263952"/>
                  <a:pt x="8261926" y="1264396"/>
                </a:cubicBezTo>
                <a:cubicBezTo>
                  <a:pt x="8276651" y="1263961"/>
                  <a:pt x="8290901" y="1255612"/>
                  <a:pt x="8304673" y="1239350"/>
                </a:cubicBezTo>
                <a:cubicBezTo>
                  <a:pt x="8318446" y="1223087"/>
                  <a:pt x="8328090" y="1201520"/>
                  <a:pt x="8333605" y="1174648"/>
                </a:cubicBezTo>
                <a:lnTo>
                  <a:pt x="8345054" y="1114851"/>
                </a:lnTo>
                <a:cubicBezTo>
                  <a:pt x="8342635" y="1114194"/>
                  <a:pt x="8339500" y="1113562"/>
                  <a:pt x="8335649" y="1112956"/>
                </a:cubicBezTo>
                <a:cubicBezTo>
                  <a:pt x="8331797" y="1112350"/>
                  <a:pt x="8327026" y="1112026"/>
                  <a:pt x="8321333" y="1111983"/>
                </a:cubicBezTo>
                <a:close/>
                <a:moveTo>
                  <a:pt x="7416459" y="1111983"/>
                </a:moveTo>
                <a:cubicBezTo>
                  <a:pt x="7399186" y="1112307"/>
                  <a:pt x="7383554" y="1117623"/>
                  <a:pt x="7369560" y="1127931"/>
                </a:cubicBezTo>
                <a:cubicBezTo>
                  <a:pt x="7355567" y="1138240"/>
                  <a:pt x="7344395" y="1151599"/>
                  <a:pt x="7336048" y="1168007"/>
                </a:cubicBezTo>
                <a:cubicBezTo>
                  <a:pt x="7327700" y="1184416"/>
                  <a:pt x="7323360" y="1201932"/>
                  <a:pt x="7323026" y="1220557"/>
                </a:cubicBezTo>
                <a:cubicBezTo>
                  <a:pt x="7322804" y="1232063"/>
                  <a:pt x="7325194" y="1242135"/>
                  <a:pt x="7330197" y="1250773"/>
                </a:cubicBezTo>
                <a:cubicBezTo>
                  <a:pt x="7335200" y="1259411"/>
                  <a:pt x="7344147" y="1263952"/>
                  <a:pt x="7357039" y="1264396"/>
                </a:cubicBezTo>
                <a:cubicBezTo>
                  <a:pt x="7371783" y="1263961"/>
                  <a:pt x="7386039" y="1255612"/>
                  <a:pt x="7399807" y="1239350"/>
                </a:cubicBezTo>
                <a:cubicBezTo>
                  <a:pt x="7413576" y="1223087"/>
                  <a:pt x="7423216" y="1201520"/>
                  <a:pt x="7428730" y="1174648"/>
                </a:cubicBezTo>
                <a:lnTo>
                  <a:pt x="7440179" y="1114851"/>
                </a:lnTo>
                <a:cubicBezTo>
                  <a:pt x="7437760" y="1114194"/>
                  <a:pt x="7434625" y="1113562"/>
                  <a:pt x="7430774" y="1112956"/>
                </a:cubicBezTo>
                <a:cubicBezTo>
                  <a:pt x="7426923" y="1112350"/>
                  <a:pt x="7422152" y="1112026"/>
                  <a:pt x="7416459" y="1111983"/>
                </a:cubicBezTo>
                <a:close/>
                <a:moveTo>
                  <a:pt x="6206783" y="1111983"/>
                </a:moveTo>
                <a:cubicBezTo>
                  <a:pt x="6189511" y="1112307"/>
                  <a:pt x="6173879" y="1117623"/>
                  <a:pt x="6159885" y="1127931"/>
                </a:cubicBezTo>
                <a:cubicBezTo>
                  <a:pt x="6145891" y="1138240"/>
                  <a:pt x="6134721" y="1151599"/>
                  <a:pt x="6126373" y="1168007"/>
                </a:cubicBezTo>
                <a:cubicBezTo>
                  <a:pt x="6118025" y="1184416"/>
                  <a:pt x="6113684" y="1201932"/>
                  <a:pt x="6113351" y="1220557"/>
                </a:cubicBezTo>
                <a:cubicBezTo>
                  <a:pt x="6113129" y="1232063"/>
                  <a:pt x="6115519" y="1242135"/>
                  <a:pt x="6120522" y="1250773"/>
                </a:cubicBezTo>
                <a:cubicBezTo>
                  <a:pt x="6125525" y="1259411"/>
                  <a:pt x="6134472" y="1263952"/>
                  <a:pt x="6147364" y="1264396"/>
                </a:cubicBezTo>
                <a:cubicBezTo>
                  <a:pt x="6162108" y="1263961"/>
                  <a:pt x="6176364" y="1255612"/>
                  <a:pt x="6190133" y="1239350"/>
                </a:cubicBezTo>
                <a:cubicBezTo>
                  <a:pt x="6203900" y="1223087"/>
                  <a:pt x="6213542" y="1201520"/>
                  <a:pt x="6219055" y="1174648"/>
                </a:cubicBezTo>
                <a:lnTo>
                  <a:pt x="6230505" y="1114851"/>
                </a:lnTo>
                <a:cubicBezTo>
                  <a:pt x="6228085" y="1114194"/>
                  <a:pt x="6224950" y="1113562"/>
                  <a:pt x="6221099" y="1112956"/>
                </a:cubicBezTo>
                <a:cubicBezTo>
                  <a:pt x="6217248" y="1112350"/>
                  <a:pt x="6212476" y="1112026"/>
                  <a:pt x="6206783" y="1111983"/>
                </a:cubicBezTo>
                <a:close/>
                <a:moveTo>
                  <a:pt x="5681052" y="1111983"/>
                </a:moveTo>
                <a:cubicBezTo>
                  <a:pt x="5666754" y="1112345"/>
                  <a:pt x="5654284" y="1117403"/>
                  <a:pt x="5643643" y="1127157"/>
                </a:cubicBezTo>
                <a:cubicBezTo>
                  <a:pt x="5633002" y="1136912"/>
                  <a:pt x="5624751" y="1149193"/>
                  <a:pt x="5618891" y="1164001"/>
                </a:cubicBezTo>
                <a:cubicBezTo>
                  <a:pt x="5613030" y="1178809"/>
                  <a:pt x="5610121" y="1193973"/>
                  <a:pt x="5610164" y="1209494"/>
                </a:cubicBezTo>
                <a:cubicBezTo>
                  <a:pt x="5610292" y="1225977"/>
                  <a:pt x="5614441" y="1239309"/>
                  <a:pt x="5622610" y="1249492"/>
                </a:cubicBezTo>
                <a:cubicBezTo>
                  <a:pt x="5630780" y="1259675"/>
                  <a:pt x="5642202" y="1264916"/>
                  <a:pt x="5656876" y="1265215"/>
                </a:cubicBezTo>
                <a:cubicBezTo>
                  <a:pt x="5670388" y="1264864"/>
                  <a:pt x="5682428" y="1259831"/>
                  <a:pt x="5692996" y="1250116"/>
                </a:cubicBezTo>
                <a:cubicBezTo>
                  <a:pt x="5703563" y="1240402"/>
                  <a:pt x="5711900" y="1228116"/>
                  <a:pt x="5718005" y="1213258"/>
                </a:cubicBezTo>
                <a:cubicBezTo>
                  <a:pt x="5724112" y="1198399"/>
                  <a:pt x="5727227" y="1183078"/>
                  <a:pt x="5727354" y="1167294"/>
                </a:cubicBezTo>
                <a:cubicBezTo>
                  <a:pt x="5727442" y="1159388"/>
                  <a:pt x="5726081" y="1151209"/>
                  <a:pt x="5723272" y="1142757"/>
                </a:cubicBezTo>
                <a:cubicBezTo>
                  <a:pt x="5720462" y="1134305"/>
                  <a:pt x="5715671" y="1127127"/>
                  <a:pt x="5708900" y="1121224"/>
                </a:cubicBezTo>
                <a:cubicBezTo>
                  <a:pt x="5702129" y="1115321"/>
                  <a:pt x="5692846" y="1112241"/>
                  <a:pt x="5681052" y="1111983"/>
                </a:cubicBezTo>
                <a:close/>
                <a:moveTo>
                  <a:pt x="5235234" y="1111983"/>
                </a:moveTo>
                <a:cubicBezTo>
                  <a:pt x="5217962" y="1112307"/>
                  <a:pt x="5202328" y="1117623"/>
                  <a:pt x="5188335" y="1127931"/>
                </a:cubicBezTo>
                <a:cubicBezTo>
                  <a:pt x="5174342" y="1138240"/>
                  <a:pt x="5163170" y="1151599"/>
                  <a:pt x="5154823" y="1168007"/>
                </a:cubicBezTo>
                <a:cubicBezTo>
                  <a:pt x="5146475" y="1184416"/>
                  <a:pt x="5142134" y="1201932"/>
                  <a:pt x="5141801" y="1220557"/>
                </a:cubicBezTo>
                <a:cubicBezTo>
                  <a:pt x="5141579" y="1232063"/>
                  <a:pt x="5143969" y="1242135"/>
                  <a:pt x="5148972" y="1250773"/>
                </a:cubicBezTo>
                <a:cubicBezTo>
                  <a:pt x="5153976" y="1259411"/>
                  <a:pt x="5162922" y="1263952"/>
                  <a:pt x="5175813" y="1264396"/>
                </a:cubicBezTo>
                <a:cubicBezTo>
                  <a:pt x="5190559" y="1263961"/>
                  <a:pt x="5204814" y="1255612"/>
                  <a:pt x="5218582" y="1239350"/>
                </a:cubicBezTo>
                <a:cubicBezTo>
                  <a:pt x="5232350" y="1223087"/>
                  <a:pt x="5241991" y="1201520"/>
                  <a:pt x="5247505" y="1174648"/>
                </a:cubicBezTo>
                <a:lnTo>
                  <a:pt x="5258955" y="1114851"/>
                </a:lnTo>
                <a:cubicBezTo>
                  <a:pt x="5256535" y="1114194"/>
                  <a:pt x="5253400" y="1113562"/>
                  <a:pt x="5249549" y="1112956"/>
                </a:cubicBezTo>
                <a:cubicBezTo>
                  <a:pt x="5245698" y="1112350"/>
                  <a:pt x="5240926" y="1112026"/>
                  <a:pt x="5235234" y="1111983"/>
                </a:cubicBezTo>
                <a:close/>
                <a:moveTo>
                  <a:pt x="4616109" y="1111983"/>
                </a:moveTo>
                <a:cubicBezTo>
                  <a:pt x="4598837" y="1112307"/>
                  <a:pt x="4583204" y="1117623"/>
                  <a:pt x="4569211" y="1127931"/>
                </a:cubicBezTo>
                <a:cubicBezTo>
                  <a:pt x="4555217" y="1138240"/>
                  <a:pt x="4544046" y="1151599"/>
                  <a:pt x="4535699" y="1168007"/>
                </a:cubicBezTo>
                <a:cubicBezTo>
                  <a:pt x="4527351" y="1184416"/>
                  <a:pt x="4523010" y="1201932"/>
                  <a:pt x="4522676" y="1220557"/>
                </a:cubicBezTo>
                <a:cubicBezTo>
                  <a:pt x="4522454" y="1232063"/>
                  <a:pt x="4524845" y="1242135"/>
                  <a:pt x="4529847" y="1250773"/>
                </a:cubicBezTo>
                <a:cubicBezTo>
                  <a:pt x="4534851" y="1259411"/>
                  <a:pt x="4543798" y="1263952"/>
                  <a:pt x="4556689" y="1264396"/>
                </a:cubicBezTo>
                <a:cubicBezTo>
                  <a:pt x="4571433" y="1263961"/>
                  <a:pt x="4585690" y="1255612"/>
                  <a:pt x="4599458" y="1239350"/>
                </a:cubicBezTo>
                <a:cubicBezTo>
                  <a:pt x="4613227" y="1223087"/>
                  <a:pt x="4622867" y="1201520"/>
                  <a:pt x="4628381" y="1174648"/>
                </a:cubicBezTo>
                <a:lnTo>
                  <a:pt x="4639830" y="1114851"/>
                </a:lnTo>
                <a:cubicBezTo>
                  <a:pt x="4637411" y="1114194"/>
                  <a:pt x="4634276" y="1113562"/>
                  <a:pt x="4630424" y="1112956"/>
                </a:cubicBezTo>
                <a:cubicBezTo>
                  <a:pt x="4626574" y="1112350"/>
                  <a:pt x="4621802" y="1112026"/>
                  <a:pt x="4616109" y="1111983"/>
                </a:cubicBezTo>
                <a:close/>
                <a:moveTo>
                  <a:pt x="2071078" y="1111983"/>
                </a:moveTo>
                <a:cubicBezTo>
                  <a:pt x="2056779" y="1112345"/>
                  <a:pt x="2044310" y="1117403"/>
                  <a:pt x="2033669" y="1127157"/>
                </a:cubicBezTo>
                <a:cubicBezTo>
                  <a:pt x="2023028" y="1136912"/>
                  <a:pt x="2014778" y="1149193"/>
                  <a:pt x="2008917" y="1164001"/>
                </a:cubicBezTo>
                <a:cubicBezTo>
                  <a:pt x="2003057" y="1178809"/>
                  <a:pt x="2000148" y="1193973"/>
                  <a:pt x="2000190" y="1209494"/>
                </a:cubicBezTo>
                <a:cubicBezTo>
                  <a:pt x="2000318" y="1225977"/>
                  <a:pt x="2004467" y="1239309"/>
                  <a:pt x="2012637" y="1249492"/>
                </a:cubicBezTo>
                <a:cubicBezTo>
                  <a:pt x="2020806" y="1259675"/>
                  <a:pt x="2032228" y="1264916"/>
                  <a:pt x="2046902" y="1265215"/>
                </a:cubicBezTo>
                <a:cubicBezTo>
                  <a:pt x="2060414" y="1264864"/>
                  <a:pt x="2072454" y="1259831"/>
                  <a:pt x="2083022" y="1250116"/>
                </a:cubicBezTo>
                <a:cubicBezTo>
                  <a:pt x="2093589" y="1240402"/>
                  <a:pt x="2101926" y="1228116"/>
                  <a:pt x="2108032" y="1213258"/>
                </a:cubicBezTo>
                <a:cubicBezTo>
                  <a:pt x="2114137" y="1198399"/>
                  <a:pt x="2117253" y="1183078"/>
                  <a:pt x="2117380" y="1167294"/>
                </a:cubicBezTo>
                <a:cubicBezTo>
                  <a:pt x="2117469" y="1159388"/>
                  <a:pt x="2116108" y="1151209"/>
                  <a:pt x="2113298" y="1142757"/>
                </a:cubicBezTo>
                <a:cubicBezTo>
                  <a:pt x="2110488" y="1134305"/>
                  <a:pt x="2105697" y="1127127"/>
                  <a:pt x="2098926" y="1121224"/>
                </a:cubicBezTo>
                <a:cubicBezTo>
                  <a:pt x="2092155" y="1115321"/>
                  <a:pt x="2082872" y="1112241"/>
                  <a:pt x="2071078" y="1111983"/>
                </a:cubicBezTo>
                <a:close/>
                <a:moveTo>
                  <a:pt x="10697043" y="1111573"/>
                </a:moveTo>
                <a:cubicBezTo>
                  <a:pt x="10680695" y="1112239"/>
                  <a:pt x="10666881" y="1118798"/>
                  <a:pt x="10655603" y="1131249"/>
                </a:cubicBezTo>
                <a:cubicBezTo>
                  <a:pt x="10644325" y="1143700"/>
                  <a:pt x="10636557" y="1158047"/>
                  <a:pt x="10632296" y="1174290"/>
                </a:cubicBezTo>
                <a:cubicBezTo>
                  <a:pt x="10659565" y="1174836"/>
                  <a:pt x="10682069" y="1172513"/>
                  <a:pt x="10699810" y="1167321"/>
                </a:cubicBezTo>
                <a:cubicBezTo>
                  <a:pt x="10717551" y="1162129"/>
                  <a:pt x="10726736" y="1152018"/>
                  <a:pt x="10727369" y="1136987"/>
                </a:cubicBezTo>
                <a:cubicBezTo>
                  <a:pt x="10727232" y="1128755"/>
                  <a:pt x="10724432" y="1122470"/>
                  <a:pt x="10718967" y="1118132"/>
                </a:cubicBezTo>
                <a:cubicBezTo>
                  <a:pt x="10713503" y="1113794"/>
                  <a:pt x="10706196" y="1111607"/>
                  <a:pt x="10697043" y="1111573"/>
                </a:cubicBezTo>
                <a:close/>
                <a:moveTo>
                  <a:pt x="3010370" y="1111573"/>
                </a:moveTo>
                <a:cubicBezTo>
                  <a:pt x="2994021" y="1112239"/>
                  <a:pt x="2980208" y="1118798"/>
                  <a:pt x="2968930" y="1131249"/>
                </a:cubicBezTo>
                <a:cubicBezTo>
                  <a:pt x="2957652" y="1143700"/>
                  <a:pt x="2949883" y="1158047"/>
                  <a:pt x="2945622" y="1174290"/>
                </a:cubicBezTo>
                <a:cubicBezTo>
                  <a:pt x="2972891" y="1174836"/>
                  <a:pt x="2995396" y="1172513"/>
                  <a:pt x="3013136" y="1167321"/>
                </a:cubicBezTo>
                <a:cubicBezTo>
                  <a:pt x="3030877" y="1162129"/>
                  <a:pt x="3040063" y="1152018"/>
                  <a:pt x="3040696" y="1136987"/>
                </a:cubicBezTo>
                <a:cubicBezTo>
                  <a:pt x="3040559" y="1128755"/>
                  <a:pt x="3037758" y="1122470"/>
                  <a:pt x="3032294" y="1118132"/>
                </a:cubicBezTo>
                <a:cubicBezTo>
                  <a:pt x="3026830" y="1113794"/>
                  <a:pt x="3019522" y="1111607"/>
                  <a:pt x="3010370" y="1111573"/>
                </a:cubicBezTo>
                <a:close/>
                <a:moveTo>
                  <a:pt x="9616516" y="1089507"/>
                </a:moveTo>
                <a:lnTo>
                  <a:pt x="9650497" y="1089507"/>
                </a:lnTo>
                <a:lnTo>
                  <a:pt x="9629609" y="1200093"/>
                </a:lnTo>
                <a:cubicBezTo>
                  <a:pt x="9628381" y="1205605"/>
                  <a:pt x="9627459" y="1210759"/>
                  <a:pt x="9626845" y="1215554"/>
                </a:cubicBezTo>
                <a:cubicBezTo>
                  <a:pt x="9626230" y="1220350"/>
                  <a:pt x="9625923" y="1224889"/>
                  <a:pt x="9625923" y="1229173"/>
                </a:cubicBezTo>
                <a:cubicBezTo>
                  <a:pt x="9625795" y="1239566"/>
                  <a:pt x="9628201" y="1247859"/>
                  <a:pt x="9633142" y="1254054"/>
                </a:cubicBezTo>
                <a:cubicBezTo>
                  <a:pt x="9638082" y="1260249"/>
                  <a:pt x="9646325" y="1263423"/>
                  <a:pt x="9657870" y="1263577"/>
                </a:cubicBezTo>
                <a:cubicBezTo>
                  <a:pt x="9670789" y="1263295"/>
                  <a:pt x="9683554" y="1256691"/>
                  <a:pt x="9696166" y="1243764"/>
                </a:cubicBezTo>
                <a:cubicBezTo>
                  <a:pt x="9708776" y="1230836"/>
                  <a:pt x="9717446" y="1213276"/>
                  <a:pt x="9722173" y="1191082"/>
                </a:cubicBezTo>
                <a:lnTo>
                  <a:pt x="9741423" y="1089507"/>
                </a:lnTo>
                <a:lnTo>
                  <a:pt x="9775418" y="1089507"/>
                </a:lnTo>
                <a:lnTo>
                  <a:pt x="9748796" y="1229955"/>
                </a:lnTo>
                <a:cubicBezTo>
                  <a:pt x="9744768" y="1252067"/>
                  <a:pt x="9741764" y="1271312"/>
                  <a:pt x="9739785" y="1287691"/>
                </a:cubicBezTo>
                <a:lnTo>
                  <a:pt x="9709067" y="1287691"/>
                </a:lnTo>
                <a:lnTo>
                  <a:pt x="9714391" y="1250471"/>
                </a:lnTo>
                <a:lnTo>
                  <a:pt x="9713573" y="1250471"/>
                </a:lnTo>
                <a:cubicBezTo>
                  <a:pt x="9704587" y="1263488"/>
                  <a:pt x="9693990" y="1273665"/>
                  <a:pt x="9681779" y="1281001"/>
                </a:cubicBezTo>
                <a:cubicBezTo>
                  <a:pt x="9669568" y="1288337"/>
                  <a:pt x="9656820" y="1292069"/>
                  <a:pt x="9643535" y="1292196"/>
                </a:cubicBezTo>
                <a:cubicBezTo>
                  <a:pt x="9630264" y="1292623"/>
                  <a:pt x="9618431" y="1288703"/>
                  <a:pt x="9608034" y="1280435"/>
                </a:cubicBezTo>
                <a:cubicBezTo>
                  <a:pt x="9597637" y="1272168"/>
                  <a:pt x="9592149" y="1256992"/>
                  <a:pt x="9591570" y="1234907"/>
                </a:cubicBezTo>
                <a:cubicBezTo>
                  <a:pt x="9591570" y="1230222"/>
                  <a:pt x="9591877" y="1225154"/>
                  <a:pt x="9592490" y="1219701"/>
                </a:cubicBezTo>
                <a:cubicBezTo>
                  <a:pt x="9593103" y="1214249"/>
                  <a:pt x="9594024" y="1208259"/>
                  <a:pt x="9595251" y="1201731"/>
                </a:cubicBezTo>
                <a:close/>
                <a:moveTo>
                  <a:pt x="8010420" y="1089507"/>
                </a:moveTo>
                <a:lnTo>
                  <a:pt x="8045224" y="1089507"/>
                </a:lnTo>
                <a:lnTo>
                  <a:pt x="8062421" y="1202550"/>
                </a:lnTo>
                <a:cubicBezTo>
                  <a:pt x="8063879" y="1213745"/>
                  <a:pt x="8065159" y="1223302"/>
                  <a:pt x="8066259" y="1231220"/>
                </a:cubicBezTo>
                <a:cubicBezTo>
                  <a:pt x="8067359" y="1239139"/>
                  <a:pt x="8068127" y="1245829"/>
                  <a:pt x="8068562" y="1251290"/>
                </a:cubicBezTo>
                <a:lnTo>
                  <a:pt x="8069791" y="1251290"/>
                </a:lnTo>
                <a:cubicBezTo>
                  <a:pt x="8071735" y="1246111"/>
                  <a:pt x="8074295" y="1239881"/>
                  <a:pt x="8077468" y="1232599"/>
                </a:cubicBezTo>
                <a:cubicBezTo>
                  <a:pt x="8080641" y="1225317"/>
                  <a:pt x="8085043" y="1216110"/>
                  <a:pt x="8090673" y="1204978"/>
                </a:cubicBezTo>
                <a:lnTo>
                  <a:pt x="8151272" y="1089507"/>
                </a:lnTo>
                <a:lnTo>
                  <a:pt x="8188533" y="1089507"/>
                </a:lnTo>
                <a:lnTo>
                  <a:pt x="8078389" y="1287691"/>
                </a:lnTo>
                <a:lnTo>
                  <a:pt x="8044814" y="1287691"/>
                </a:lnTo>
                <a:close/>
                <a:moveTo>
                  <a:pt x="6787592" y="1089507"/>
                </a:moveTo>
                <a:lnTo>
                  <a:pt x="6821585" y="1089507"/>
                </a:lnTo>
                <a:lnTo>
                  <a:pt x="6800686" y="1200093"/>
                </a:lnTo>
                <a:cubicBezTo>
                  <a:pt x="6799457" y="1205605"/>
                  <a:pt x="6798535" y="1210759"/>
                  <a:pt x="6797920" y="1215554"/>
                </a:cubicBezTo>
                <a:cubicBezTo>
                  <a:pt x="6797306" y="1220350"/>
                  <a:pt x="6796999" y="1224889"/>
                  <a:pt x="6796999" y="1229173"/>
                </a:cubicBezTo>
                <a:cubicBezTo>
                  <a:pt x="6796870" y="1239566"/>
                  <a:pt x="6799278" y="1247859"/>
                  <a:pt x="6804220" y="1254054"/>
                </a:cubicBezTo>
                <a:cubicBezTo>
                  <a:pt x="6809164" y="1260249"/>
                  <a:pt x="6817412" y="1263423"/>
                  <a:pt x="6828962" y="1263577"/>
                </a:cubicBezTo>
                <a:cubicBezTo>
                  <a:pt x="6841888" y="1263295"/>
                  <a:pt x="6854661" y="1256691"/>
                  <a:pt x="6867277" y="1243764"/>
                </a:cubicBezTo>
                <a:cubicBezTo>
                  <a:pt x="6879895" y="1230836"/>
                  <a:pt x="6888566" y="1213276"/>
                  <a:pt x="6893293" y="1191082"/>
                </a:cubicBezTo>
                <a:lnTo>
                  <a:pt x="6912505" y="1089507"/>
                </a:lnTo>
                <a:lnTo>
                  <a:pt x="6946494" y="1089507"/>
                </a:lnTo>
                <a:lnTo>
                  <a:pt x="6919871" y="1229955"/>
                </a:lnTo>
                <a:cubicBezTo>
                  <a:pt x="6917832" y="1241011"/>
                  <a:pt x="6916075" y="1251350"/>
                  <a:pt x="6914601" y="1260973"/>
                </a:cubicBezTo>
                <a:cubicBezTo>
                  <a:pt x="6913128" y="1270595"/>
                  <a:pt x="6911883" y="1279501"/>
                  <a:pt x="6910870" y="1287691"/>
                </a:cubicBezTo>
                <a:lnTo>
                  <a:pt x="6880188" y="1287691"/>
                </a:lnTo>
                <a:lnTo>
                  <a:pt x="6885515" y="1250471"/>
                </a:lnTo>
                <a:lnTo>
                  <a:pt x="6884696" y="1250471"/>
                </a:lnTo>
                <a:cubicBezTo>
                  <a:pt x="6875705" y="1263488"/>
                  <a:pt x="6865101" y="1273665"/>
                  <a:pt x="6852885" y="1281001"/>
                </a:cubicBezTo>
                <a:cubicBezTo>
                  <a:pt x="6840667" y="1288337"/>
                  <a:pt x="6827912" y="1292069"/>
                  <a:pt x="6814620" y="1292196"/>
                </a:cubicBezTo>
                <a:cubicBezTo>
                  <a:pt x="6801345" y="1292623"/>
                  <a:pt x="6789508" y="1288703"/>
                  <a:pt x="6779110" y="1280435"/>
                </a:cubicBezTo>
                <a:cubicBezTo>
                  <a:pt x="6768712" y="1272168"/>
                  <a:pt x="6763224" y="1256992"/>
                  <a:pt x="6762645" y="1234907"/>
                </a:cubicBezTo>
                <a:cubicBezTo>
                  <a:pt x="6762645" y="1230222"/>
                  <a:pt x="6762952" y="1225154"/>
                  <a:pt x="6763565" y="1219701"/>
                </a:cubicBezTo>
                <a:cubicBezTo>
                  <a:pt x="6764179" y="1214249"/>
                  <a:pt x="6765099" y="1208259"/>
                  <a:pt x="6766326" y="1201731"/>
                </a:cubicBezTo>
                <a:close/>
                <a:moveTo>
                  <a:pt x="6294682" y="1089507"/>
                </a:moveTo>
                <a:lnTo>
                  <a:pt x="6329897" y="1089507"/>
                </a:lnTo>
                <a:lnTo>
                  <a:pt x="6349552" y="1196407"/>
                </a:lnTo>
                <a:cubicBezTo>
                  <a:pt x="6351770" y="1207508"/>
                  <a:pt x="6353579" y="1217150"/>
                  <a:pt x="6354977" y="1225333"/>
                </a:cubicBezTo>
                <a:cubicBezTo>
                  <a:pt x="6356377" y="1233516"/>
                  <a:pt x="6357571" y="1241212"/>
                  <a:pt x="6358560" y="1248423"/>
                </a:cubicBezTo>
                <a:lnTo>
                  <a:pt x="6359379" y="1248423"/>
                </a:lnTo>
                <a:cubicBezTo>
                  <a:pt x="6361956" y="1242211"/>
                  <a:pt x="6364891" y="1235282"/>
                  <a:pt x="6368183" y="1227637"/>
                </a:cubicBezTo>
                <a:cubicBezTo>
                  <a:pt x="6371476" y="1219991"/>
                  <a:pt x="6375639" y="1210810"/>
                  <a:pt x="6380672" y="1200093"/>
                </a:cubicBezTo>
                <a:lnTo>
                  <a:pt x="6431038" y="1089507"/>
                </a:lnTo>
                <a:lnTo>
                  <a:pt x="6467071" y="1089507"/>
                </a:lnTo>
                <a:lnTo>
                  <a:pt x="6392956" y="1240231"/>
                </a:lnTo>
                <a:cubicBezTo>
                  <a:pt x="6382480" y="1261742"/>
                  <a:pt x="6371800" y="1281180"/>
                  <a:pt x="6360915" y="1298544"/>
                </a:cubicBezTo>
                <a:cubicBezTo>
                  <a:pt x="6350030" y="1315909"/>
                  <a:pt x="6337916" y="1331148"/>
                  <a:pt x="6324574" y="1344263"/>
                </a:cubicBezTo>
                <a:cubicBezTo>
                  <a:pt x="6313211" y="1355398"/>
                  <a:pt x="6302258" y="1363641"/>
                  <a:pt x="6291714" y="1368991"/>
                </a:cubicBezTo>
                <a:cubicBezTo>
                  <a:pt x="6281170" y="1374341"/>
                  <a:pt x="6272878" y="1377567"/>
                  <a:pt x="6266838" y="1378667"/>
                </a:cubicBezTo>
                <a:lnTo>
                  <a:pt x="6258648" y="1349588"/>
                </a:lnTo>
                <a:cubicBezTo>
                  <a:pt x="6263085" y="1348018"/>
                  <a:pt x="6268544" y="1345731"/>
                  <a:pt x="6275028" y="1342727"/>
                </a:cubicBezTo>
                <a:cubicBezTo>
                  <a:pt x="6281511" y="1339724"/>
                  <a:pt x="6288199" y="1335594"/>
                  <a:pt x="6295092" y="1330338"/>
                </a:cubicBezTo>
                <a:cubicBezTo>
                  <a:pt x="6301746" y="1325167"/>
                  <a:pt x="6308400" y="1318716"/>
                  <a:pt x="6315054" y="1310985"/>
                </a:cubicBezTo>
                <a:cubicBezTo>
                  <a:pt x="6321708" y="1303254"/>
                  <a:pt x="6327748" y="1294551"/>
                  <a:pt x="6333173" y="1284875"/>
                </a:cubicBezTo>
                <a:cubicBezTo>
                  <a:pt x="6333966" y="1283271"/>
                  <a:pt x="6334427" y="1281769"/>
                  <a:pt x="6334555" y="1280369"/>
                </a:cubicBezTo>
                <a:cubicBezTo>
                  <a:pt x="6334683" y="1278970"/>
                  <a:pt x="6334632" y="1277468"/>
                  <a:pt x="6334401" y="1275864"/>
                </a:cubicBezTo>
                <a:close/>
                <a:moveTo>
                  <a:pt x="3806268" y="1089507"/>
                </a:moveTo>
                <a:lnTo>
                  <a:pt x="3840248" y="1089507"/>
                </a:lnTo>
                <a:lnTo>
                  <a:pt x="3819360" y="1200093"/>
                </a:lnTo>
                <a:cubicBezTo>
                  <a:pt x="3818131" y="1205605"/>
                  <a:pt x="3817210" y="1210759"/>
                  <a:pt x="3816596" y="1215554"/>
                </a:cubicBezTo>
                <a:cubicBezTo>
                  <a:pt x="3815982" y="1220350"/>
                  <a:pt x="3815675" y="1224889"/>
                  <a:pt x="3815675" y="1229173"/>
                </a:cubicBezTo>
                <a:cubicBezTo>
                  <a:pt x="3815546" y="1239566"/>
                  <a:pt x="3817952" y="1247859"/>
                  <a:pt x="3822892" y="1254054"/>
                </a:cubicBezTo>
                <a:cubicBezTo>
                  <a:pt x="3827834" y="1260249"/>
                  <a:pt x="3836075" y="1263423"/>
                  <a:pt x="3847620" y="1263577"/>
                </a:cubicBezTo>
                <a:cubicBezTo>
                  <a:pt x="3860539" y="1263295"/>
                  <a:pt x="3873304" y="1256691"/>
                  <a:pt x="3885915" y="1243764"/>
                </a:cubicBezTo>
                <a:cubicBezTo>
                  <a:pt x="3898527" y="1230836"/>
                  <a:pt x="3907196" y="1213276"/>
                  <a:pt x="3911924" y="1191082"/>
                </a:cubicBezTo>
                <a:lnTo>
                  <a:pt x="3931174" y="1089507"/>
                </a:lnTo>
                <a:lnTo>
                  <a:pt x="3965169" y="1089507"/>
                </a:lnTo>
                <a:lnTo>
                  <a:pt x="3938546" y="1229955"/>
                </a:lnTo>
                <a:cubicBezTo>
                  <a:pt x="3934519" y="1252067"/>
                  <a:pt x="3931515" y="1271312"/>
                  <a:pt x="3929535" y="1287691"/>
                </a:cubicBezTo>
                <a:lnTo>
                  <a:pt x="3898818" y="1287691"/>
                </a:lnTo>
                <a:lnTo>
                  <a:pt x="3904142" y="1250471"/>
                </a:lnTo>
                <a:lnTo>
                  <a:pt x="3903323" y="1250471"/>
                </a:lnTo>
                <a:cubicBezTo>
                  <a:pt x="3894337" y="1263488"/>
                  <a:pt x="3883740" y="1273665"/>
                  <a:pt x="3871529" y="1281001"/>
                </a:cubicBezTo>
                <a:cubicBezTo>
                  <a:pt x="3859320" y="1288337"/>
                  <a:pt x="3846572" y="1292069"/>
                  <a:pt x="3833286" y="1292196"/>
                </a:cubicBezTo>
                <a:cubicBezTo>
                  <a:pt x="3820015" y="1292623"/>
                  <a:pt x="3808182" y="1288703"/>
                  <a:pt x="3797785" y="1280435"/>
                </a:cubicBezTo>
                <a:cubicBezTo>
                  <a:pt x="3787388" y="1272168"/>
                  <a:pt x="3781900" y="1256992"/>
                  <a:pt x="3781321" y="1234907"/>
                </a:cubicBezTo>
                <a:cubicBezTo>
                  <a:pt x="3781321" y="1230222"/>
                  <a:pt x="3781628" y="1225154"/>
                  <a:pt x="3782241" y="1219701"/>
                </a:cubicBezTo>
                <a:cubicBezTo>
                  <a:pt x="3782854" y="1214249"/>
                  <a:pt x="3783775" y="1208259"/>
                  <a:pt x="3785002" y="1201731"/>
                </a:cubicBezTo>
                <a:close/>
                <a:moveTo>
                  <a:pt x="3714741" y="1089507"/>
                </a:moveTo>
                <a:lnTo>
                  <a:pt x="3748702" y="1089507"/>
                </a:lnTo>
                <a:lnTo>
                  <a:pt x="3710646" y="1287691"/>
                </a:lnTo>
                <a:lnTo>
                  <a:pt x="3676651" y="1287691"/>
                </a:lnTo>
                <a:close/>
                <a:moveTo>
                  <a:pt x="3120468" y="1089507"/>
                </a:moveTo>
                <a:lnTo>
                  <a:pt x="3154449" y="1089507"/>
                </a:lnTo>
                <a:lnTo>
                  <a:pt x="3133560" y="1200093"/>
                </a:lnTo>
                <a:cubicBezTo>
                  <a:pt x="3132332" y="1205605"/>
                  <a:pt x="3131410" y="1210759"/>
                  <a:pt x="3130796" y="1215554"/>
                </a:cubicBezTo>
                <a:cubicBezTo>
                  <a:pt x="3130182" y="1220350"/>
                  <a:pt x="3129874" y="1224889"/>
                  <a:pt x="3129874" y="1229173"/>
                </a:cubicBezTo>
                <a:cubicBezTo>
                  <a:pt x="3129746" y="1239566"/>
                  <a:pt x="3132153" y="1247859"/>
                  <a:pt x="3137093" y="1254054"/>
                </a:cubicBezTo>
                <a:cubicBezTo>
                  <a:pt x="3142034" y="1260249"/>
                  <a:pt x="3150276" y="1263423"/>
                  <a:pt x="3161821" y="1263577"/>
                </a:cubicBezTo>
                <a:cubicBezTo>
                  <a:pt x="3174740" y="1263295"/>
                  <a:pt x="3187505" y="1256691"/>
                  <a:pt x="3200117" y="1243764"/>
                </a:cubicBezTo>
                <a:cubicBezTo>
                  <a:pt x="3212728" y="1230836"/>
                  <a:pt x="3221397" y="1213276"/>
                  <a:pt x="3226124" y="1191082"/>
                </a:cubicBezTo>
                <a:lnTo>
                  <a:pt x="3245374" y="1089507"/>
                </a:lnTo>
                <a:lnTo>
                  <a:pt x="3279369" y="1089507"/>
                </a:lnTo>
                <a:lnTo>
                  <a:pt x="3252746" y="1229955"/>
                </a:lnTo>
                <a:cubicBezTo>
                  <a:pt x="3248719" y="1252067"/>
                  <a:pt x="3245716" y="1271312"/>
                  <a:pt x="3243736" y="1287691"/>
                </a:cubicBezTo>
                <a:lnTo>
                  <a:pt x="3213018" y="1287691"/>
                </a:lnTo>
                <a:lnTo>
                  <a:pt x="3218342" y="1250471"/>
                </a:lnTo>
                <a:lnTo>
                  <a:pt x="3217523" y="1250471"/>
                </a:lnTo>
                <a:cubicBezTo>
                  <a:pt x="3208539" y="1263488"/>
                  <a:pt x="3197941" y="1273665"/>
                  <a:pt x="3185730" y="1281001"/>
                </a:cubicBezTo>
                <a:cubicBezTo>
                  <a:pt x="3173520" y="1288337"/>
                  <a:pt x="3160772" y="1292069"/>
                  <a:pt x="3147486" y="1292196"/>
                </a:cubicBezTo>
                <a:cubicBezTo>
                  <a:pt x="3134216" y="1292623"/>
                  <a:pt x="3122383" y="1288703"/>
                  <a:pt x="3111985" y="1280435"/>
                </a:cubicBezTo>
                <a:cubicBezTo>
                  <a:pt x="3101588" y="1272168"/>
                  <a:pt x="3096100" y="1256992"/>
                  <a:pt x="3095521" y="1234907"/>
                </a:cubicBezTo>
                <a:cubicBezTo>
                  <a:pt x="3095521" y="1230222"/>
                  <a:pt x="3095828" y="1225154"/>
                  <a:pt x="3096442" y="1219701"/>
                </a:cubicBezTo>
                <a:cubicBezTo>
                  <a:pt x="3097055" y="1214249"/>
                  <a:pt x="3097975" y="1208259"/>
                  <a:pt x="3099202" y="1201731"/>
                </a:cubicBezTo>
                <a:close/>
                <a:moveTo>
                  <a:pt x="2847967" y="1089507"/>
                </a:moveTo>
                <a:lnTo>
                  <a:pt x="2881927" y="1089507"/>
                </a:lnTo>
                <a:lnTo>
                  <a:pt x="2843870" y="1287691"/>
                </a:lnTo>
                <a:lnTo>
                  <a:pt x="2809876" y="1287691"/>
                </a:lnTo>
                <a:close/>
                <a:moveTo>
                  <a:pt x="10134825" y="1085412"/>
                </a:moveTo>
                <a:cubicBezTo>
                  <a:pt x="10144228" y="1085565"/>
                  <a:pt x="10152659" y="1086587"/>
                  <a:pt x="10160116" y="1088480"/>
                </a:cubicBezTo>
                <a:cubicBezTo>
                  <a:pt x="10167573" y="1090372"/>
                  <a:pt x="10172932" y="1092217"/>
                  <a:pt x="10176192" y="1094013"/>
                </a:cubicBezTo>
                <a:lnTo>
                  <a:pt x="10166362" y="1120997"/>
                </a:lnTo>
                <a:cubicBezTo>
                  <a:pt x="10162479" y="1119076"/>
                  <a:pt x="10157752" y="1117386"/>
                  <a:pt x="10152181" y="1115926"/>
                </a:cubicBezTo>
                <a:cubicBezTo>
                  <a:pt x="10146608" y="1114466"/>
                  <a:pt x="10140141" y="1113698"/>
                  <a:pt x="10132777" y="1113621"/>
                </a:cubicBezTo>
                <a:cubicBezTo>
                  <a:pt x="10115493" y="1113960"/>
                  <a:pt x="10100592" y="1118927"/>
                  <a:pt x="10088073" y="1128523"/>
                </a:cubicBezTo>
                <a:cubicBezTo>
                  <a:pt x="10075553" y="1138118"/>
                  <a:pt x="10065900" y="1150309"/>
                  <a:pt x="10059113" y="1165094"/>
                </a:cubicBezTo>
                <a:cubicBezTo>
                  <a:pt x="10052329" y="1179879"/>
                  <a:pt x="10048895" y="1195225"/>
                  <a:pt x="10048814" y="1211134"/>
                </a:cubicBezTo>
                <a:cubicBezTo>
                  <a:pt x="10048839" y="1227317"/>
                  <a:pt x="10052987" y="1240121"/>
                  <a:pt x="10061255" y="1249544"/>
                </a:cubicBezTo>
                <a:cubicBezTo>
                  <a:pt x="10069523" y="1258967"/>
                  <a:pt x="10081759" y="1263782"/>
                  <a:pt x="10097963" y="1263986"/>
                </a:cubicBezTo>
                <a:cubicBezTo>
                  <a:pt x="10108015" y="1263833"/>
                  <a:pt x="10116889" y="1262604"/>
                  <a:pt x="10124586" y="1260299"/>
                </a:cubicBezTo>
                <a:cubicBezTo>
                  <a:pt x="10132282" y="1257994"/>
                  <a:pt x="10138698" y="1255536"/>
                  <a:pt x="10143836" y="1252924"/>
                </a:cubicBezTo>
                <a:lnTo>
                  <a:pt x="10147112" y="1279930"/>
                </a:lnTo>
                <a:cubicBezTo>
                  <a:pt x="10141907" y="1282571"/>
                  <a:pt x="10134398" y="1285160"/>
                  <a:pt x="10124586" y="1287698"/>
                </a:cubicBezTo>
                <a:cubicBezTo>
                  <a:pt x="10114773" y="1290236"/>
                  <a:pt x="10103167" y="1291599"/>
                  <a:pt x="10089772" y="1291786"/>
                </a:cubicBezTo>
                <a:cubicBezTo>
                  <a:pt x="10064207" y="1291234"/>
                  <a:pt x="10045121" y="1283750"/>
                  <a:pt x="10032514" y="1269334"/>
                </a:cubicBezTo>
                <a:cubicBezTo>
                  <a:pt x="10019905" y="1254917"/>
                  <a:pt x="10013615" y="1236883"/>
                  <a:pt x="10013642" y="1215231"/>
                </a:cubicBezTo>
                <a:cubicBezTo>
                  <a:pt x="10013818" y="1192346"/>
                  <a:pt x="10019011" y="1171112"/>
                  <a:pt x="10029222" y="1151528"/>
                </a:cubicBezTo>
                <a:cubicBezTo>
                  <a:pt x="10039433" y="1131945"/>
                  <a:pt x="10053603" y="1116118"/>
                  <a:pt x="10071732" y="1104046"/>
                </a:cubicBezTo>
                <a:cubicBezTo>
                  <a:pt x="10089862" y="1091974"/>
                  <a:pt x="10110893" y="1085763"/>
                  <a:pt x="10134825" y="1085412"/>
                </a:cubicBezTo>
                <a:close/>
                <a:moveTo>
                  <a:pt x="9039449" y="1085412"/>
                </a:moveTo>
                <a:cubicBezTo>
                  <a:pt x="9048853" y="1085565"/>
                  <a:pt x="9057284" y="1086587"/>
                  <a:pt x="9064741" y="1088480"/>
                </a:cubicBezTo>
                <a:cubicBezTo>
                  <a:pt x="9072198" y="1090372"/>
                  <a:pt x="9077557" y="1092217"/>
                  <a:pt x="9080816" y="1094013"/>
                </a:cubicBezTo>
                <a:lnTo>
                  <a:pt x="9070987" y="1120997"/>
                </a:lnTo>
                <a:cubicBezTo>
                  <a:pt x="9067105" y="1119076"/>
                  <a:pt x="9062377" y="1117386"/>
                  <a:pt x="9056805" y="1115926"/>
                </a:cubicBezTo>
                <a:cubicBezTo>
                  <a:pt x="9051233" y="1114466"/>
                  <a:pt x="9044766" y="1113698"/>
                  <a:pt x="9037402" y="1113621"/>
                </a:cubicBezTo>
                <a:cubicBezTo>
                  <a:pt x="9020118" y="1113960"/>
                  <a:pt x="9005217" y="1118927"/>
                  <a:pt x="8992697" y="1128523"/>
                </a:cubicBezTo>
                <a:cubicBezTo>
                  <a:pt x="8980178" y="1138118"/>
                  <a:pt x="8970525" y="1150309"/>
                  <a:pt x="8963739" y="1165094"/>
                </a:cubicBezTo>
                <a:cubicBezTo>
                  <a:pt x="8956953" y="1179879"/>
                  <a:pt x="8953520" y="1195225"/>
                  <a:pt x="8953439" y="1211134"/>
                </a:cubicBezTo>
                <a:cubicBezTo>
                  <a:pt x="8953464" y="1227317"/>
                  <a:pt x="8957611" y="1240121"/>
                  <a:pt x="8965879" y="1249544"/>
                </a:cubicBezTo>
                <a:cubicBezTo>
                  <a:pt x="8974147" y="1258967"/>
                  <a:pt x="8986384" y="1263782"/>
                  <a:pt x="9002588" y="1263986"/>
                </a:cubicBezTo>
                <a:cubicBezTo>
                  <a:pt x="9012640" y="1263833"/>
                  <a:pt x="9021514" y="1262604"/>
                  <a:pt x="9029210" y="1260299"/>
                </a:cubicBezTo>
                <a:cubicBezTo>
                  <a:pt x="9036907" y="1257994"/>
                  <a:pt x="9043323" y="1255536"/>
                  <a:pt x="9048460" y="1252924"/>
                </a:cubicBezTo>
                <a:lnTo>
                  <a:pt x="9051736" y="1279930"/>
                </a:lnTo>
                <a:cubicBezTo>
                  <a:pt x="9046532" y="1282571"/>
                  <a:pt x="9039023" y="1285160"/>
                  <a:pt x="9029210" y="1287698"/>
                </a:cubicBezTo>
                <a:cubicBezTo>
                  <a:pt x="9019398" y="1290236"/>
                  <a:pt x="9007793" y="1291599"/>
                  <a:pt x="8994396" y="1291786"/>
                </a:cubicBezTo>
                <a:cubicBezTo>
                  <a:pt x="8968832" y="1291234"/>
                  <a:pt x="8949746" y="1283750"/>
                  <a:pt x="8937138" y="1269334"/>
                </a:cubicBezTo>
                <a:cubicBezTo>
                  <a:pt x="8924530" y="1254917"/>
                  <a:pt x="8918240" y="1236883"/>
                  <a:pt x="8918267" y="1215231"/>
                </a:cubicBezTo>
                <a:cubicBezTo>
                  <a:pt x="8918443" y="1192346"/>
                  <a:pt x="8923637" y="1171112"/>
                  <a:pt x="8933848" y="1151528"/>
                </a:cubicBezTo>
                <a:cubicBezTo>
                  <a:pt x="8944059" y="1131945"/>
                  <a:pt x="8958229" y="1116118"/>
                  <a:pt x="8976358" y="1104046"/>
                </a:cubicBezTo>
                <a:cubicBezTo>
                  <a:pt x="8994487" y="1091974"/>
                  <a:pt x="9015518" y="1085763"/>
                  <a:pt x="9039449" y="1085412"/>
                </a:cubicBezTo>
                <a:close/>
                <a:moveTo>
                  <a:pt x="5524726" y="1085412"/>
                </a:moveTo>
                <a:cubicBezTo>
                  <a:pt x="5534128" y="1085565"/>
                  <a:pt x="5542558" y="1086587"/>
                  <a:pt x="5550016" y="1088480"/>
                </a:cubicBezTo>
                <a:cubicBezTo>
                  <a:pt x="5557474" y="1090372"/>
                  <a:pt x="5562833" y="1092217"/>
                  <a:pt x="5566092" y="1094013"/>
                </a:cubicBezTo>
                <a:lnTo>
                  <a:pt x="5556262" y="1120997"/>
                </a:lnTo>
                <a:cubicBezTo>
                  <a:pt x="5552380" y="1119076"/>
                  <a:pt x="5547652" y="1117386"/>
                  <a:pt x="5542080" y="1115926"/>
                </a:cubicBezTo>
                <a:cubicBezTo>
                  <a:pt x="5536509" y="1114466"/>
                  <a:pt x="5530040" y="1113698"/>
                  <a:pt x="5522677" y="1113621"/>
                </a:cubicBezTo>
                <a:cubicBezTo>
                  <a:pt x="5505394" y="1113960"/>
                  <a:pt x="5490492" y="1118927"/>
                  <a:pt x="5477973" y="1128523"/>
                </a:cubicBezTo>
                <a:cubicBezTo>
                  <a:pt x="5465453" y="1138118"/>
                  <a:pt x="5455800" y="1150309"/>
                  <a:pt x="5449014" y="1165094"/>
                </a:cubicBezTo>
                <a:cubicBezTo>
                  <a:pt x="5442228" y="1179879"/>
                  <a:pt x="5438795" y="1195225"/>
                  <a:pt x="5438714" y="1211134"/>
                </a:cubicBezTo>
                <a:cubicBezTo>
                  <a:pt x="5438740" y="1227317"/>
                  <a:pt x="5442887" y="1240121"/>
                  <a:pt x="5451155" y="1249544"/>
                </a:cubicBezTo>
                <a:cubicBezTo>
                  <a:pt x="5459423" y="1258967"/>
                  <a:pt x="5471659" y="1263782"/>
                  <a:pt x="5487863" y="1263986"/>
                </a:cubicBezTo>
                <a:cubicBezTo>
                  <a:pt x="5497914" y="1263833"/>
                  <a:pt x="5506789" y="1262604"/>
                  <a:pt x="5514486" y="1260299"/>
                </a:cubicBezTo>
                <a:cubicBezTo>
                  <a:pt x="5522182" y="1257994"/>
                  <a:pt x="5528599" y="1255536"/>
                  <a:pt x="5533736" y="1252924"/>
                </a:cubicBezTo>
                <a:lnTo>
                  <a:pt x="5537012" y="1279930"/>
                </a:lnTo>
                <a:cubicBezTo>
                  <a:pt x="5531807" y="1282571"/>
                  <a:pt x="5524298" y="1285160"/>
                  <a:pt x="5514486" y="1287698"/>
                </a:cubicBezTo>
                <a:cubicBezTo>
                  <a:pt x="5504673" y="1290236"/>
                  <a:pt x="5493068" y="1291599"/>
                  <a:pt x="5479671" y="1291786"/>
                </a:cubicBezTo>
                <a:cubicBezTo>
                  <a:pt x="5454107" y="1291234"/>
                  <a:pt x="5435021" y="1283750"/>
                  <a:pt x="5422413" y="1269334"/>
                </a:cubicBezTo>
                <a:cubicBezTo>
                  <a:pt x="5409805" y="1254917"/>
                  <a:pt x="5403515" y="1236883"/>
                  <a:pt x="5403542" y="1215231"/>
                </a:cubicBezTo>
                <a:cubicBezTo>
                  <a:pt x="5403719" y="1192346"/>
                  <a:pt x="5408912" y="1171112"/>
                  <a:pt x="5419123" y="1151528"/>
                </a:cubicBezTo>
                <a:cubicBezTo>
                  <a:pt x="5429334" y="1131945"/>
                  <a:pt x="5443504" y="1116118"/>
                  <a:pt x="5461633" y="1104046"/>
                </a:cubicBezTo>
                <a:cubicBezTo>
                  <a:pt x="5479763" y="1091974"/>
                  <a:pt x="5500793" y="1085763"/>
                  <a:pt x="5524726" y="1085412"/>
                </a:cubicBezTo>
                <a:close/>
                <a:moveTo>
                  <a:pt x="1914751" y="1085412"/>
                </a:moveTo>
                <a:cubicBezTo>
                  <a:pt x="1924154" y="1085565"/>
                  <a:pt x="1932584" y="1086587"/>
                  <a:pt x="1940042" y="1088480"/>
                </a:cubicBezTo>
                <a:cubicBezTo>
                  <a:pt x="1947500" y="1090372"/>
                  <a:pt x="1952858" y="1092217"/>
                  <a:pt x="1956118" y="1094013"/>
                </a:cubicBezTo>
                <a:lnTo>
                  <a:pt x="1946288" y="1120997"/>
                </a:lnTo>
                <a:cubicBezTo>
                  <a:pt x="1942405" y="1119076"/>
                  <a:pt x="1937679" y="1117386"/>
                  <a:pt x="1932107" y="1115926"/>
                </a:cubicBezTo>
                <a:cubicBezTo>
                  <a:pt x="1926534" y="1114466"/>
                  <a:pt x="1920067" y="1113698"/>
                  <a:pt x="1912703" y="1113621"/>
                </a:cubicBezTo>
                <a:cubicBezTo>
                  <a:pt x="1895420" y="1113960"/>
                  <a:pt x="1880518" y="1118927"/>
                  <a:pt x="1867999" y="1128523"/>
                </a:cubicBezTo>
                <a:cubicBezTo>
                  <a:pt x="1855479" y="1138118"/>
                  <a:pt x="1845826" y="1150309"/>
                  <a:pt x="1839040" y="1165094"/>
                </a:cubicBezTo>
                <a:cubicBezTo>
                  <a:pt x="1832255" y="1179879"/>
                  <a:pt x="1828821" y="1195225"/>
                  <a:pt x="1828740" y="1211134"/>
                </a:cubicBezTo>
                <a:cubicBezTo>
                  <a:pt x="1828765" y="1227317"/>
                  <a:pt x="1832913" y="1240121"/>
                  <a:pt x="1841181" y="1249544"/>
                </a:cubicBezTo>
                <a:cubicBezTo>
                  <a:pt x="1849449" y="1258967"/>
                  <a:pt x="1861686" y="1263782"/>
                  <a:pt x="1877889" y="1263986"/>
                </a:cubicBezTo>
                <a:cubicBezTo>
                  <a:pt x="1887941" y="1263833"/>
                  <a:pt x="1896815" y="1262604"/>
                  <a:pt x="1904511" y="1260299"/>
                </a:cubicBezTo>
                <a:cubicBezTo>
                  <a:pt x="1912208" y="1257994"/>
                  <a:pt x="1918625" y="1255536"/>
                  <a:pt x="1923762" y="1252924"/>
                </a:cubicBezTo>
                <a:lnTo>
                  <a:pt x="1927038" y="1279930"/>
                </a:lnTo>
                <a:cubicBezTo>
                  <a:pt x="1921833" y="1282571"/>
                  <a:pt x="1914324" y="1285160"/>
                  <a:pt x="1904511" y="1287698"/>
                </a:cubicBezTo>
                <a:cubicBezTo>
                  <a:pt x="1894699" y="1290236"/>
                  <a:pt x="1883094" y="1291599"/>
                  <a:pt x="1869698" y="1291786"/>
                </a:cubicBezTo>
                <a:cubicBezTo>
                  <a:pt x="1844133" y="1291234"/>
                  <a:pt x="1825048" y="1283750"/>
                  <a:pt x="1812439" y="1269334"/>
                </a:cubicBezTo>
                <a:cubicBezTo>
                  <a:pt x="1799831" y="1254917"/>
                  <a:pt x="1793541" y="1236883"/>
                  <a:pt x="1793568" y="1215231"/>
                </a:cubicBezTo>
                <a:cubicBezTo>
                  <a:pt x="1793744" y="1192346"/>
                  <a:pt x="1798938" y="1171112"/>
                  <a:pt x="1809149" y="1151528"/>
                </a:cubicBezTo>
                <a:cubicBezTo>
                  <a:pt x="1819360" y="1131945"/>
                  <a:pt x="1833530" y="1116118"/>
                  <a:pt x="1851659" y="1104046"/>
                </a:cubicBezTo>
                <a:cubicBezTo>
                  <a:pt x="1869789" y="1091974"/>
                  <a:pt x="1890819" y="1085763"/>
                  <a:pt x="1914751" y="1085412"/>
                </a:cubicBezTo>
                <a:close/>
                <a:moveTo>
                  <a:pt x="10908344" y="1085002"/>
                </a:moveTo>
                <a:cubicBezTo>
                  <a:pt x="10920828" y="1084695"/>
                  <a:pt x="10932184" y="1088683"/>
                  <a:pt x="10942410" y="1096967"/>
                </a:cubicBezTo>
                <a:cubicBezTo>
                  <a:pt x="10952638" y="1105251"/>
                  <a:pt x="10958057" y="1119676"/>
                  <a:pt x="10958671" y="1140244"/>
                </a:cubicBezTo>
                <a:cubicBezTo>
                  <a:pt x="10958645" y="1144672"/>
                  <a:pt x="10958286" y="1149741"/>
                  <a:pt x="10957597" y="1155449"/>
                </a:cubicBezTo>
                <a:cubicBezTo>
                  <a:pt x="10956907" y="1161158"/>
                  <a:pt x="10956037" y="1166738"/>
                  <a:pt x="10954990" y="1172190"/>
                </a:cubicBezTo>
                <a:lnTo>
                  <a:pt x="10932905" y="1287691"/>
                </a:lnTo>
                <a:lnTo>
                  <a:pt x="10898924" y="1287691"/>
                </a:lnTo>
                <a:lnTo>
                  <a:pt x="10920632" y="1173419"/>
                </a:lnTo>
                <a:cubicBezTo>
                  <a:pt x="10921468" y="1169468"/>
                  <a:pt x="10922150" y="1165287"/>
                  <a:pt x="10922679" y="1160876"/>
                </a:cubicBezTo>
                <a:cubicBezTo>
                  <a:pt x="10923208" y="1156464"/>
                  <a:pt x="10923480" y="1152181"/>
                  <a:pt x="10923499" y="1148025"/>
                </a:cubicBezTo>
                <a:cubicBezTo>
                  <a:pt x="10923660" y="1137795"/>
                  <a:pt x="10921391" y="1129484"/>
                  <a:pt x="10916689" y="1123093"/>
                </a:cubicBezTo>
                <a:cubicBezTo>
                  <a:pt x="10911987" y="1116702"/>
                  <a:pt x="10903881" y="1113408"/>
                  <a:pt x="10892370" y="1113212"/>
                </a:cubicBezTo>
                <a:cubicBezTo>
                  <a:pt x="10884095" y="1113267"/>
                  <a:pt x="10875342" y="1116387"/>
                  <a:pt x="10866113" y="1122571"/>
                </a:cubicBezTo>
                <a:cubicBezTo>
                  <a:pt x="10856882" y="1128755"/>
                  <a:pt x="10848493" y="1137670"/>
                  <a:pt x="10840946" y="1149315"/>
                </a:cubicBezTo>
                <a:cubicBezTo>
                  <a:pt x="10833398" y="1160960"/>
                  <a:pt x="10828014" y="1175002"/>
                  <a:pt x="10824791" y="1191440"/>
                </a:cubicBezTo>
                <a:lnTo>
                  <a:pt x="10806770" y="1287691"/>
                </a:lnTo>
                <a:lnTo>
                  <a:pt x="10772774" y="1287691"/>
                </a:lnTo>
                <a:lnTo>
                  <a:pt x="10799397" y="1147243"/>
                </a:lnTo>
                <a:cubicBezTo>
                  <a:pt x="10801606" y="1136187"/>
                  <a:pt x="10803433" y="1125848"/>
                  <a:pt x="10804875" y="1116226"/>
                </a:cubicBezTo>
                <a:cubicBezTo>
                  <a:pt x="10806316" y="1106603"/>
                  <a:pt x="10807631" y="1097697"/>
                  <a:pt x="10808817" y="1089507"/>
                </a:cubicBezTo>
                <a:lnTo>
                  <a:pt x="10839126" y="1089507"/>
                </a:lnTo>
                <a:lnTo>
                  <a:pt x="10834211" y="1128366"/>
                </a:lnTo>
                <a:lnTo>
                  <a:pt x="10835030" y="1128366"/>
                </a:lnTo>
                <a:cubicBezTo>
                  <a:pt x="10843972" y="1114384"/>
                  <a:pt x="10854758" y="1103678"/>
                  <a:pt x="10867387" y="1096249"/>
                </a:cubicBezTo>
                <a:cubicBezTo>
                  <a:pt x="10880014" y="1088819"/>
                  <a:pt x="10893667" y="1085070"/>
                  <a:pt x="10908344" y="1085002"/>
                </a:cubicBezTo>
                <a:close/>
                <a:moveTo>
                  <a:pt x="10701961" y="1085002"/>
                </a:moveTo>
                <a:cubicBezTo>
                  <a:pt x="10720866" y="1085350"/>
                  <a:pt x="10735263" y="1090275"/>
                  <a:pt x="10745150" y="1099778"/>
                </a:cubicBezTo>
                <a:cubicBezTo>
                  <a:pt x="10755039" y="1109280"/>
                  <a:pt x="10760016" y="1121274"/>
                  <a:pt x="10760083" y="1135758"/>
                </a:cubicBezTo>
                <a:cubicBezTo>
                  <a:pt x="10759813" y="1152956"/>
                  <a:pt x="10753850" y="1166345"/>
                  <a:pt x="10742191" y="1175924"/>
                </a:cubicBezTo>
                <a:cubicBezTo>
                  <a:pt x="10730534" y="1185503"/>
                  <a:pt x="10714801" y="1192124"/>
                  <a:pt x="10694994" y="1195786"/>
                </a:cubicBezTo>
                <a:cubicBezTo>
                  <a:pt x="10675187" y="1199448"/>
                  <a:pt x="10652925" y="1201003"/>
                  <a:pt x="10628206" y="1200451"/>
                </a:cubicBezTo>
                <a:cubicBezTo>
                  <a:pt x="10627380" y="1205122"/>
                  <a:pt x="10627294" y="1211151"/>
                  <a:pt x="10627949" y="1218538"/>
                </a:cubicBezTo>
                <a:cubicBezTo>
                  <a:pt x="10628606" y="1225925"/>
                  <a:pt x="10630055" y="1232466"/>
                  <a:pt x="10632296" y="1238162"/>
                </a:cubicBezTo>
                <a:cubicBezTo>
                  <a:pt x="10636266" y="1246984"/>
                  <a:pt x="10642054" y="1253627"/>
                  <a:pt x="10649662" y="1258093"/>
                </a:cubicBezTo>
                <a:cubicBezTo>
                  <a:pt x="10657269" y="1262560"/>
                  <a:pt x="10666232" y="1264797"/>
                  <a:pt x="10676555" y="1264806"/>
                </a:cubicBezTo>
                <a:cubicBezTo>
                  <a:pt x="10688225" y="1264635"/>
                  <a:pt x="10698487" y="1263132"/>
                  <a:pt x="10707339" y="1260297"/>
                </a:cubicBezTo>
                <a:cubicBezTo>
                  <a:pt x="10716192" y="1257462"/>
                  <a:pt x="10723687" y="1254319"/>
                  <a:pt x="10729822" y="1250869"/>
                </a:cubicBezTo>
                <a:lnTo>
                  <a:pt x="10734730" y="1276252"/>
                </a:lnTo>
                <a:cubicBezTo>
                  <a:pt x="10727215" y="1280655"/>
                  <a:pt x="10717778" y="1284317"/>
                  <a:pt x="10706416" y="1287238"/>
                </a:cubicBezTo>
                <a:cubicBezTo>
                  <a:pt x="10695053" y="1290160"/>
                  <a:pt x="10682641" y="1291676"/>
                  <a:pt x="10669178" y="1291786"/>
                </a:cubicBezTo>
                <a:cubicBezTo>
                  <a:pt x="10643103" y="1291217"/>
                  <a:pt x="10623995" y="1283458"/>
                  <a:pt x="10611854" y="1268510"/>
                </a:cubicBezTo>
                <a:cubicBezTo>
                  <a:pt x="10599712" y="1253561"/>
                  <a:pt x="10593710" y="1234837"/>
                  <a:pt x="10593847" y="1212338"/>
                </a:cubicBezTo>
                <a:cubicBezTo>
                  <a:pt x="10593998" y="1191949"/>
                  <a:pt x="10598606" y="1172089"/>
                  <a:pt x="10607670" y="1152759"/>
                </a:cubicBezTo>
                <a:cubicBezTo>
                  <a:pt x="10616735" y="1133429"/>
                  <a:pt x="10629352" y="1117420"/>
                  <a:pt x="10645519" y="1104732"/>
                </a:cubicBezTo>
                <a:cubicBezTo>
                  <a:pt x="10661687" y="1092044"/>
                  <a:pt x="10680501" y="1085467"/>
                  <a:pt x="10701961" y="1085002"/>
                </a:cubicBezTo>
                <a:close/>
                <a:moveTo>
                  <a:pt x="10389488" y="1085002"/>
                </a:moveTo>
                <a:cubicBezTo>
                  <a:pt x="10404561" y="1085283"/>
                  <a:pt x="10415847" y="1089525"/>
                  <a:pt x="10423347" y="1097731"/>
                </a:cubicBezTo>
                <a:cubicBezTo>
                  <a:pt x="10430846" y="1105936"/>
                  <a:pt x="10434969" y="1116421"/>
                  <a:pt x="10435719" y="1129185"/>
                </a:cubicBezTo>
                <a:cubicBezTo>
                  <a:pt x="10444599" y="1114837"/>
                  <a:pt x="10455219" y="1103943"/>
                  <a:pt x="10467582" y="1096504"/>
                </a:cubicBezTo>
                <a:cubicBezTo>
                  <a:pt x="10479946" y="1089066"/>
                  <a:pt x="10493640" y="1085232"/>
                  <a:pt x="10508667" y="1085002"/>
                </a:cubicBezTo>
                <a:cubicBezTo>
                  <a:pt x="10520693" y="1084839"/>
                  <a:pt x="10531539" y="1088844"/>
                  <a:pt x="10541204" y="1097017"/>
                </a:cubicBezTo>
                <a:cubicBezTo>
                  <a:pt x="10550869" y="1105190"/>
                  <a:pt x="10555983" y="1118506"/>
                  <a:pt x="10556544" y="1136967"/>
                </a:cubicBezTo>
                <a:cubicBezTo>
                  <a:pt x="10556535" y="1141797"/>
                  <a:pt x="10556246" y="1147189"/>
                  <a:pt x="10555675" y="1153145"/>
                </a:cubicBezTo>
                <a:cubicBezTo>
                  <a:pt x="10555104" y="1159101"/>
                  <a:pt x="10554303" y="1164903"/>
                  <a:pt x="10553273" y="1170552"/>
                </a:cubicBezTo>
                <a:lnTo>
                  <a:pt x="10531188" y="1287691"/>
                </a:lnTo>
                <a:lnTo>
                  <a:pt x="10498012" y="1287691"/>
                </a:lnTo>
                <a:lnTo>
                  <a:pt x="10519322" y="1173419"/>
                </a:lnTo>
                <a:cubicBezTo>
                  <a:pt x="10520159" y="1169631"/>
                  <a:pt x="10520842" y="1165432"/>
                  <a:pt x="10521371" y="1160825"/>
                </a:cubicBezTo>
                <a:cubicBezTo>
                  <a:pt x="10521900" y="1156217"/>
                  <a:pt x="10522174" y="1151814"/>
                  <a:pt x="10522191" y="1147616"/>
                </a:cubicBezTo>
                <a:cubicBezTo>
                  <a:pt x="10522328" y="1137044"/>
                  <a:pt x="10520108" y="1128699"/>
                  <a:pt x="10515531" y="1122581"/>
                </a:cubicBezTo>
                <a:cubicBezTo>
                  <a:pt x="10510954" y="1116463"/>
                  <a:pt x="10503202" y="1113340"/>
                  <a:pt x="10492274" y="1113212"/>
                </a:cubicBezTo>
                <a:cubicBezTo>
                  <a:pt x="10479450" y="1113485"/>
                  <a:pt x="10467088" y="1120106"/>
                  <a:pt x="10455187" y="1133076"/>
                </a:cubicBezTo>
                <a:cubicBezTo>
                  <a:pt x="10443287" y="1146046"/>
                  <a:pt x="10435025" y="1163726"/>
                  <a:pt x="10430403" y="1186116"/>
                </a:cubicBezTo>
                <a:lnTo>
                  <a:pt x="10411184" y="1287691"/>
                </a:lnTo>
                <a:lnTo>
                  <a:pt x="10378430" y="1287691"/>
                </a:lnTo>
                <a:lnTo>
                  <a:pt x="10400547" y="1171371"/>
                </a:lnTo>
                <a:cubicBezTo>
                  <a:pt x="10401367" y="1167088"/>
                  <a:pt x="10401981" y="1162958"/>
                  <a:pt x="10402390" y="1158982"/>
                </a:cubicBezTo>
                <a:cubicBezTo>
                  <a:pt x="10402799" y="1155005"/>
                  <a:pt x="10403005" y="1151080"/>
                  <a:pt x="10403005" y="1147206"/>
                </a:cubicBezTo>
                <a:cubicBezTo>
                  <a:pt x="10403337" y="1138443"/>
                  <a:pt x="10401546" y="1130678"/>
                  <a:pt x="10397629" y="1123912"/>
                </a:cubicBezTo>
                <a:cubicBezTo>
                  <a:pt x="10393713" y="1117145"/>
                  <a:pt x="10385675" y="1113579"/>
                  <a:pt x="10373515" y="1113212"/>
                </a:cubicBezTo>
                <a:cubicBezTo>
                  <a:pt x="10360425" y="1113698"/>
                  <a:pt x="10347696" y="1120917"/>
                  <a:pt x="10335322" y="1134868"/>
                </a:cubicBezTo>
                <a:cubicBezTo>
                  <a:pt x="10322949" y="1148819"/>
                  <a:pt x="10314520" y="1166584"/>
                  <a:pt x="10310030" y="1188164"/>
                </a:cubicBezTo>
                <a:lnTo>
                  <a:pt x="10291600" y="1287691"/>
                </a:lnTo>
                <a:lnTo>
                  <a:pt x="10258424" y="1287691"/>
                </a:lnTo>
                <a:lnTo>
                  <a:pt x="10285047" y="1147243"/>
                </a:lnTo>
                <a:cubicBezTo>
                  <a:pt x="10289075" y="1125132"/>
                  <a:pt x="10292078" y="1105886"/>
                  <a:pt x="10294057" y="1089507"/>
                </a:cubicBezTo>
                <a:lnTo>
                  <a:pt x="10323956" y="1089507"/>
                </a:lnTo>
                <a:lnTo>
                  <a:pt x="10318632" y="1126728"/>
                </a:lnTo>
                <a:lnTo>
                  <a:pt x="10319861" y="1126728"/>
                </a:lnTo>
                <a:cubicBezTo>
                  <a:pt x="10329187" y="1112994"/>
                  <a:pt x="10339819" y="1102613"/>
                  <a:pt x="10351757" y="1095584"/>
                </a:cubicBezTo>
                <a:cubicBezTo>
                  <a:pt x="10363695" y="1088554"/>
                  <a:pt x="10376271" y="1085027"/>
                  <a:pt x="10389488" y="1085002"/>
                </a:cubicBezTo>
                <a:close/>
                <a:moveTo>
                  <a:pt x="9913839" y="1085002"/>
                </a:moveTo>
                <a:cubicBezTo>
                  <a:pt x="9931687" y="1085242"/>
                  <a:pt x="9946322" y="1089263"/>
                  <a:pt x="9957747" y="1097065"/>
                </a:cubicBezTo>
                <a:cubicBezTo>
                  <a:pt x="9969172" y="1104868"/>
                  <a:pt x="9977616" y="1115015"/>
                  <a:pt x="9983079" y="1127507"/>
                </a:cubicBezTo>
                <a:cubicBezTo>
                  <a:pt x="9988542" y="1139998"/>
                  <a:pt x="9991255" y="1153397"/>
                  <a:pt x="9991216" y="1167704"/>
                </a:cubicBezTo>
                <a:cubicBezTo>
                  <a:pt x="9991091" y="1188459"/>
                  <a:pt x="9986523" y="1208262"/>
                  <a:pt x="9977515" y="1227111"/>
                </a:cubicBezTo>
                <a:cubicBezTo>
                  <a:pt x="9968506" y="1245961"/>
                  <a:pt x="9955809" y="1261419"/>
                  <a:pt x="9939424" y="1273486"/>
                </a:cubicBezTo>
                <a:cubicBezTo>
                  <a:pt x="9923039" y="1285553"/>
                  <a:pt x="9903721" y="1291790"/>
                  <a:pt x="9881468" y="1292196"/>
                </a:cubicBezTo>
                <a:cubicBezTo>
                  <a:pt x="9856559" y="1291592"/>
                  <a:pt x="9837467" y="1283596"/>
                  <a:pt x="9824193" y="1268207"/>
                </a:cubicBezTo>
                <a:cubicBezTo>
                  <a:pt x="9810918" y="1252817"/>
                  <a:pt x="9804218" y="1233656"/>
                  <a:pt x="9804092" y="1210723"/>
                </a:cubicBezTo>
                <a:cubicBezTo>
                  <a:pt x="9804255" y="1188663"/>
                  <a:pt x="9808974" y="1168147"/>
                  <a:pt x="9818249" y="1149176"/>
                </a:cubicBezTo>
                <a:cubicBezTo>
                  <a:pt x="9827524" y="1130205"/>
                  <a:pt x="9840372" y="1114853"/>
                  <a:pt x="9856794" y="1103120"/>
                </a:cubicBezTo>
                <a:cubicBezTo>
                  <a:pt x="9873216" y="1091387"/>
                  <a:pt x="9892231" y="1085348"/>
                  <a:pt x="9913839" y="1085002"/>
                </a:cubicBezTo>
                <a:close/>
                <a:moveTo>
                  <a:pt x="8329925" y="1085002"/>
                </a:moveTo>
                <a:cubicBezTo>
                  <a:pt x="8339526" y="1085044"/>
                  <a:pt x="8349055" y="1085777"/>
                  <a:pt x="8358512" y="1087201"/>
                </a:cubicBezTo>
                <a:cubicBezTo>
                  <a:pt x="8367969" y="1088625"/>
                  <a:pt x="8376175" y="1090486"/>
                  <a:pt x="8383129" y="1092783"/>
                </a:cubicBezTo>
                <a:lnTo>
                  <a:pt x="8363060" y="1195970"/>
                </a:lnTo>
                <a:cubicBezTo>
                  <a:pt x="8359784" y="1213457"/>
                  <a:pt x="8357429" y="1230280"/>
                  <a:pt x="8355996" y="1246437"/>
                </a:cubicBezTo>
                <a:cubicBezTo>
                  <a:pt x="8354563" y="1262594"/>
                  <a:pt x="8354050" y="1276345"/>
                  <a:pt x="8354459" y="1287691"/>
                </a:cubicBezTo>
                <a:lnTo>
                  <a:pt x="8322973" y="1287691"/>
                </a:lnTo>
                <a:cubicBezTo>
                  <a:pt x="8323008" y="1281640"/>
                  <a:pt x="8323450" y="1274184"/>
                  <a:pt x="8324302" y="1265323"/>
                </a:cubicBezTo>
                <a:cubicBezTo>
                  <a:pt x="8325154" y="1256462"/>
                  <a:pt x="8326210" y="1246866"/>
                  <a:pt x="8327471" y="1236536"/>
                </a:cubicBezTo>
                <a:lnTo>
                  <a:pt x="8326654" y="1236536"/>
                </a:lnTo>
                <a:cubicBezTo>
                  <a:pt x="8315704" y="1256767"/>
                  <a:pt x="8303683" y="1271162"/>
                  <a:pt x="8290590" y="1279719"/>
                </a:cubicBezTo>
                <a:cubicBezTo>
                  <a:pt x="8277498" y="1288277"/>
                  <a:pt x="8263853" y="1292436"/>
                  <a:pt x="8249653" y="1292196"/>
                </a:cubicBezTo>
                <a:cubicBezTo>
                  <a:pt x="8232039" y="1291823"/>
                  <a:pt x="8218197" y="1285619"/>
                  <a:pt x="8208125" y="1273584"/>
                </a:cubicBezTo>
                <a:cubicBezTo>
                  <a:pt x="8198055" y="1261549"/>
                  <a:pt x="8192923" y="1245922"/>
                  <a:pt x="8192728" y="1226702"/>
                </a:cubicBezTo>
                <a:cubicBezTo>
                  <a:pt x="8192822" y="1203284"/>
                  <a:pt x="8198277" y="1180841"/>
                  <a:pt x="8209094" y="1159373"/>
                </a:cubicBezTo>
                <a:cubicBezTo>
                  <a:pt x="8219912" y="1137906"/>
                  <a:pt x="8235531" y="1120263"/>
                  <a:pt x="8255949" y="1106443"/>
                </a:cubicBezTo>
                <a:cubicBezTo>
                  <a:pt x="8276368" y="1092624"/>
                  <a:pt x="8301026" y="1085477"/>
                  <a:pt x="8329925" y="1085002"/>
                </a:cubicBezTo>
                <a:close/>
                <a:moveTo>
                  <a:pt x="7842986" y="1085002"/>
                </a:moveTo>
                <a:cubicBezTo>
                  <a:pt x="7854693" y="1085121"/>
                  <a:pt x="7866195" y="1086518"/>
                  <a:pt x="7877493" y="1089192"/>
                </a:cubicBezTo>
                <a:cubicBezTo>
                  <a:pt x="7888790" y="1091867"/>
                  <a:pt x="7898449" y="1095103"/>
                  <a:pt x="7906470" y="1098902"/>
                </a:cubicBezTo>
                <a:lnTo>
                  <a:pt x="7876161" y="1262754"/>
                </a:lnTo>
                <a:cubicBezTo>
                  <a:pt x="7872210" y="1283602"/>
                  <a:pt x="7867108" y="1301362"/>
                  <a:pt x="7860853" y="1316034"/>
                </a:cubicBezTo>
                <a:cubicBezTo>
                  <a:pt x="7854599" y="1330706"/>
                  <a:pt x="7846322" y="1342434"/>
                  <a:pt x="7836023" y="1351216"/>
                </a:cubicBezTo>
                <a:cubicBezTo>
                  <a:pt x="7825972" y="1359648"/>
                  <a:pt x="7814845" y="1365473"/>
                  <a:pt x="7802642" y="1368693"/>
                </a:cubicBezTo>
                <a:cubicBezTo>
                  <a:pt x="7790441" y="1371912"/>
                  <a:pt x="7778494" y="1373445"/>
                  <a:pt x="7766805" y="1373292"/>
                </a:cubicBezTo>
                <a:cubicBezTo>
                  <a:pt x="7754560" y="1373224"/>
                  <a:pt x="7743238" y="1371929"/>
                  <a:pt x="7732840" y="1369408"/>
                </a:cubicBezTo>
                <a:cubicBezTo>
                  <a:pt x="7722441" y="1366887"/>
                  <a:pt x="7713984" y="1363548"/>
                  <a:pt x="7707467" y="1359392"/>
                </a:cubicBezTo>
                <a:lnTo>
                  <a:pt x="7717298" y="1332783"/>
                </a:lnTo>
                <a:cubicBezTo>
                  <a:pt x="7723364" y="1336558"/>
                  <a:pt x="7730965" y="1339667"/>
                  <a:pt x="7740101" y="1342110"/>
                </a:cubicBezTo>
                <a:cubicBezTo>
                  <a:pt x="7749238" y="1344552"/>
                  <a:pt x="7759095" y="1345816"/>
                  <a:pt x="7769672" y="1345901"/>
                </a:cubicBezTo>
                <a:cubicBezTo>
                  <a:pt x="7786413" y="1346302"/>
                  <a:pt x="7800953" y="1341196"/>
                  <a:pt x="7813292" y="1330585"/>
                </a:cubicBezTo>
                <a:cubicBezTo>
                  <a:pt x="7825630" y="1319973"/>
                  <a:pt x="7834846" y="1301450"/>
                  <a:pt x="7840938" y="1275018"/>
                </a:cubicBezTo>
                <a:lnTo>
                  <a:pt x="7847491" y="1245550"/>
                </a:lnTo>
                <a:lnTo>
                  <a:pt x="7846262" y="1245550"/>
                </a:lnTo>
                <a:cubicBezTo>
                  <a:pt x="7837584" y="1259662"/>
                  <a:pt x="7827396" y="1270215"/>
                  <a:pt x="7815698" y="1277211"/>
                </a:cubicBezTo>
                <a:cubicBezTo>
                  <a:pt x="7803999" y="1284207"/>
                  <a:pt x="7791251" y="1287700"/>
                  <a:pt x="7777454" y="1287691"/>
                </a:cubicBezTo>
                <a:cubicBezTo>
                  <a:pt x="7757576" y="1287027"/>
                  <a:pt x="7742586" y="1279970"/>
                  <a:pt x="7732485" y="1266518"/>
                </a:cubicBezTo>
                <a:cubicBezTo>
                  <a:pt x="7722385" y="1253066"/>
                  <a:pt x="7717322" y="1237200"/>
                  <a:pt x="7717298" y="1218919"/>
                </a:cubicBezTo>
                <a:cubicBezTo>
                  <a:pt x="7717302" y="1196112"/>
                  <a:pt x="7722430" y="1174584"/>
                  <a:pt x="7732682" y="1154336"/>
                </a:cubicBezTo>
                <a:cubicBezTo>
                  <a:pt x="7742933" y="1134087"/>
                  <a:pt x="7757462" y="1117572"/>
                  <a:pt x="7776269" y="1104789"/>
                </a:cubicBezTo>
                <a:cubicBezTo>
                  <a:pt x="7795076" y="1092007"/>
                  <a:pt x="7817315" y="1085411"/>
                  <a:pt x="7842986" y="1085002"/>
                </a:cubicBezTo>
                <a:close/>
                <a:moveTo>
                  <a:pt x="7631744" y="1085002"/>
                </a:moveTo>
                <a:cubicBezTo>
                  <a:pt x="7644228" y="1084695"/>
                  <a:pt x="7655585" y="1088683"/>
                  <a:pt x="7665811" y="1096967"/>
                </a:cubicBezTo>
                <a:cubicBezTo>
                  <a:pt x="7676037" y="1105251"/>
                  <a:pt x="7681457" y="1119676"/>
                  <a:pt x="7682071" y="1140244"/>
                </a:cubicBezTo>
                <a:cubicBezTo>
                  <a:pt x="7682045" y="1144672"/>
                  <a:pt x="7681687" y="1149741"/>
                  <a:pt x="7680998" y="1155449"/>
                </a:cubicBezTo>
                <a:cubicBezTo>
                  <a:pt x="7680307" y="1161158"/>
                  <a:pt x="7679438" y="1166738"/>
                  <a:pt x="7678390" y="1172190"/>
                </a:cubicBezTo>
                <a:lnTo>
                  <a:pt x="7656305" y="1287691"/>
                </a:lnTo>
                <a:lnTo>
                  <a:pt x="7622324" y="1287691"/>
                </a:lnTo>
                <a:lnTo>
                  <a:pt x="7644032" y="1173419"/>
                </a:lnTo>
                <a:cubicBezTo>
                  <a:pt x="7644868" y="1169468"/>
                  <a:pt x="7645550" y="1165287"/>
                  <a:pt x="7646079" y="1160876"/>
                </a:cubicBezTo>
                <a:cubicBezTo>
                  <a:pt x="7646608" y="1156464"/>
                  <a:pt x="7646881" y="1152181"/>
                  <a:pt x="7646898" y="1148025"/>
                </a:cubicBezTo>
                <a:cubicBezTo>
                  <a:pt x="7647060" y="1137795"/>
                  <a:pt x="7644790" y="1129484"/>
                  <a:pt x="7640090" y="1123093"/>
                </a:cubicBezTo>
                <a:cubicBezTo>
                  <a:pt x="7635388" y="1116702"/>
                  <a:pt x="7627282" y="1113408"/>
                  <a:pt x="7615771" y="1113212"/>
                </a:cubicBezTo>
                <a:cubicBezTo>
                  <a:pt x="7607496" y="1113267"/>
                  <a:pt x="7598743" y="1116387"/>
                  <a:pt x="7589512" y="1122571"/>
                </a:cubicBezTo>
                <a:cubicBezTo>
                  <a:pt x="7580282" y="1128755"/>
                  <a:pt x="7571893" y="1137670"/>
                  <a:pt x="7564346" y="1149315"/>
                </a:cubicBezTo>
                <a:cubicBezTo>
                  <a:pt x="7556799" y="1160960"/>
                  <a:pt x="7551414" y="1175002"/>
                  <a:pt x="7548191" y="1191440"/>
                </a:cubicBezTo>
                <a:lnTo>
                  <a:pt x="7530170" y="1287691"/>
                </a:lnTo>
                <a:lnTo>
                  <a:pt x="7496175" y="1287691"/>
                </a:lnTo>
                <a:lnTo>
                  <a:pt x="7522797" y="1147243"/>
                </a:lnTo>
                <a:cubicBezTo>
                  <a:pt x="7525007" y="1136187"/>
                  <a:pt x="7526833" y="1125848"/>
                  <a:pt x="7528275" y="1116226"/>
                </a:cubicBezTo>
                <a:cubicBezTo>
                  <a:pt x="7529717" y="1106603"/>
                  <a:pt x="7531031" y="1097697"/>
                  <a:pt x="7532218" y="1089507"/>
                </a:cubicBezTo>
                <a:lnTo>
                  <a:pt x="7562526" y="1089507"/>
                </a:lnTo>
                <a:lnTo>
                  <a:pt x="7557611" y="1128366"/>
                </a:lnTo>
                <a:lnTo>
                  <a:pt x="7558431" y="1128366"/>
                </a:lnTo>
                <a:cubicBezTo>
                  <a:pt x="7567372" y="1114384"/>
                  <a:pt x="7578158" y="1103678"/>
                  <a:pt x="7590787" y="1096249"/>
                </a:cubicBezTo>
                <a:cubicBezTo>
                  <a:pt x="7603415" y="1088819"/>
                  <a:pt x="7617068" y="1085070"/>
                  <a:pt x="7631744" y="1085002"/>
                </a:cubicBezTo>
                <a:close/>
                <a:moveTo>
                  <a:pt x="7425050" y="1085002"/>
                </a:moveTo>
                <a:cubicBezTo>
                  <a:pt x="7434652" y="1085044"/>
                  <a:pt x="7444181" y="1085777"/>
                  <a:pt x="7453638" y="1087201"/>
                </a:cubicBezTo>
                <a:cubicBezTo>
                  <a:pt x="7463095" y="1088625"/>
                  <a:pt x="7471300" y="1090486"/>
                  <a:pt x="7478255" y="1092783"/>
                </a:cubicBezTo>
                <a:lnTo>
                  <a:pt x="7458186" y="1195970"/>
                </a:lnTo>
                <a:cubicBezTo>
                  <a:pt x="7454908" y="1213457"/>
                  <a:pt x="7452554" y="1230280"/>
                  <a:pt x="7451121" y="1246437"/>
                </a:cubicBezTo>
                <a:cubicBezTo>
                  <a:pt x="7449687" y="1262594"/>
                  <a:pt x="7449176" y="1276345"/>
                  <a:pt x="7449584" y="1287691"/>
                </a:cubicBezTo>
                <a:lnTo>
                  <a:pt x="7418098" y="1287691"/>
                </a:lnTo>
                <a:cubicBezTo>
                  <a:pt x="7418133" y="1281640"/>
                  <a:pt x="7418576" y="1274184"/>
                  <a:pt x="7419427" y="1265323"/>
                </a:cubicBezTo>
                <a:cubicBezTo>
                  <a:pt x="7420279" y="1256462"/>
                  <a:pt x="7421335" y="1246866"/>
                  <a:pt x="7422596" y="1236536"/>
                </a:cubicBezTo>
                <a:lnTo>
                  <a:pt x="7421778" y="1236536"/>
                </a:lnTo>
                <a:cubicBezTo>
                  <a:pt x="7410837" y="1256767"/>
                  <a:pt x="7398818" y="1271162"/>
                  <a:pt x="7385723" y="1279719"/>
                </a:cubicBezTo>
                <a:cubicBezTo>
                  <a:pt x="7372627" y="1288277"/>
                  <a:pt x="7358968" y="1292436"/>
                  <a:pt x="7344745" y="1292196"/>
                </a:cubicBezTo>
                <a:cubicBezTo>
                  <a:pt x="7327147" y="1291823"/>
                  <a:pt x="7313314" y="1285619"/>
                  <a:pt x="7303247" y="1273584"/>
                </a:cubicBezTo>
                <a:cubicBezTo>
                  <a:pt x="7293179" y="1261549"/>
                  <a:pt x="7288048" y="1245922"/>
                  <a:pt x="7287853" y="1226702"/>
                </a:cubicBezTo>
                <a:cubicBezTo>
                  <a:pt x="7287946" y="1203284"/>
                  <a:pt x="7293399" y="1180841"/>
                  <a:pt x="7304211" y="1159373"/>
                </a:cubicBezTo>
                <a:cubicBezTo>
                  <a:pt x="7315023" y="1137906"/>
                  <a:pt x="7330639" y="1120263"/>
                  <a:pt x="7351057" y="1106443"/>
                </a:cubicBezTo>
                <a:cubicBezTo>
                  <a:pt x="7371475" y="1092624"/>
                  <a:pt x="7396139" y="1085477"/>
                  <a:pt x="7425050" y="1085002"/>
                </a:cubicBezTo>
                <a:close/>
                <a:moveTo>
                  <a:pt x="7283574" y="1085002"/>
                </a:moveTo>
                <a:cubicBezTo>
                  <a:pt x="7285066" y="1085011"/>
                  <a:pt x="7286688" y="1085096"/>
                  <a:pt x="7288437" y="1085258"/>
                </a:cubicBezTo>
                <a:cubicBezTo>
                  <a:pt x="7290186" y="1085420"/>
                  <a:pt x="7291705" y="1085607"/>
                  <a:pt x="7292994" y="1085820"/>
                </a:cubicBezTo>
                <a:lnTo>
                  <a:pt x="7286441" y="1119355"/>
                </a:lnTo>
                <a:cubicBezTo>
                  <a:pt x="7285399" y="1119142"/>
                  <a:pt x="7284103" y="1118954"/>
                  <a:pt x="7282550" y="1118792"/>
                </a:cubicBezTo>
                <a:cubicBezTo>
                  <a:pt x="7280996" y="1118630"/>
                  <a:pt x="7279290" y="1118545"/>
                  <a:pt x="7277430" y="1118536"/>
                </a:cubicBezTo>
                <a:cubicBezTo>
                  <a:pt x="7262386" y="1119057"/>
                  <a:pt x="7249061" y="1126924"/>
                  <a:pt x="7237451" y="1142138"/>
                </a:cubicBezTo>
                <a:cubicBezTo>
                  <a:pt x="7225842" y="1157352"/>
                  <a:pt x="7217741" y="1176790"/>
                  <a:pt x="7213150" y="1200451"/>
                </a:cubicBezTo>
                <a:lnTo>
                  <a:pt x="7196795" y="1287691"/>
                </a:lnTo>
                <a:lnTo>
                  <a:pt x="7162800" y="1287691"/>
                </a:lnTo>
                <a:lnTo>
                  <a:pt x="7186965" y="1159936"/>
                </a:lnTo>
                <a:cubicBezTo>
                  <a:pt x="7189414" y="1146867"/>
                  <a:pt x="7191479" y="1134208"/>
                  <a:pt x="7193160" y="1121958"/>
                </a:cubicBezTo>
                <a:cubicBezTo>
                  <a:pt x="7194841" y="1109708"/>
                  <a:pt x="7196189" y="1098891"/>
                  <a:pt x="7197204" y="1089507"/>
                </a:cubicBezTo>
                <a:lnTo>
                  <a:pt x="7227052" y="1089507"/>
                </a:lnTo>
                <a:cubicBezTo>
                  <a:pt x="7226243" y="1096444"/>
                  <a:pt x="7225407" y="1103454"/>
                  <a:pt x="7224547" y="1110539"/>
                </a:cubicBezTo>
                <a:cubicBezTo>
                  <a:pt x="7223688" y="1117624"/>
                  <a:pt x="7222750" y="1124931"/>
                  <a:pt x="7221737" y="1132462"/>
                </a:cubicBezTo>
                <a:lnTo>
                  <a:pt x="7222963" y="1132462"/>
                </a:lnTo>
                <a:cubicBezTo>
                  <a:pt x="7229376" y="1118667"/>
                  <a:pt x="7237736" y="1107380"/>
                  <a:pt x="7248044" y="1098602"/>
                </a:cubicBezTo>
                <a:cubicBezTo>
                  <a:pt x="7258350" y="1089825"/>
                  <a:pt x="7270194" y="1085291"/>
                  <a:pt x="7283574" y="1085002"/>
                </a:cubicBezTo>
                <a:close/>
                <a:moveTo>
                  <a:pt x="6215375" y="1085002"/>
                </a:moveTo>
                <a:cubicBezTo>
                  <a:pt x="6224976" y="1085044"/>
                  <a:pt x="6234506" y="1085777"/>
                  <a:pt x="6243963" y="1087201"/>
                </a:cubicBezTo>
                <a:cubicBezTo>
                  <a:pt x="6253420" y="1088625"/>
                  <a:pt x="6261625" y="1090486"/>
                  <a:pt x="6268580" y="1092783"/>
                </a:cubicBezTo>
                <a:lnTo>
                  <a:pt x="6248511" y="1195970"/>
                </a:lnTo>
                <a:cubicBezTo>
                  <a:pt x="6245234" y="1213457"/>
                  <a:pt x="6242879" y="1230280"/>
                  <a:pt x="6241446" y="1246437"/>
                </a:cubicBezTo>
                <a:cubicBezTo>
                  <a:pt x="6240012" y="1262594"/>
                  <a:pt x="6239501" y="1276345"/>
                  <a:pt x="6239909" y="1287691"/>
                </a:cubicBezTo>
                <a:lnTo>
                  <a:pt x="6208423" y="1287691"/>
                </a:lnTo>
                <a:cubicBezTo>
                  <a:pt x="6208458" y="1281640"/>
                  <a:pt x="6208900" y="1274184"/>
                  <a:pt x="6209752" y="1265323"/>
                </a:cubicBezTo>
                <a:cubicBezTo>
                  <a:pt x="6210604" y="1256462"/>
                  <a:pt x="6211660" y="1246866"/>
                  <a:pt x="6212921" y="1236536"/>
                </a:cubicBezTo>
                <a:lnTo>
                  <a:pt x="6212103" y="1236536"/>
                </a:lnTo>
                <a:cubicBezTo>
                  <a:pt x="6201162" y="1256767"/>
                  <a:pt x="6189144" y="1271162"/>
                  <a:pt x="6176048" y="1279719"/>
                </a:cubicBezTo>
                <a:cubicBezTo>
                  <a:pt x="6162953" y="1288277"/>
                  <a:pt x="6149293" y="1292436"/>
                  <a:pt x="6135070" y="1292196"/>
                </a:cubicBezTo>
                <a:cubicBezTo>
                  <a:pt x="6117471" y="1291823"/>
                  <a:pt x="6103639" y="1285619"/>
                  <a:pt x="6093572" y="1273584"/>
                </a:cubicBezTo>
                <a:cubicBezTo>
                  <a:pt x="6083505" y="1261549"/>
                  <a:pt x="6078373" y="1245922"/>
                  <a:pt x="6078178" y="1226702"/>
                </a:cubicBezTo>
                <a:cubicBezTo>
                  <a:pt x="6078271" y="1203284"/>
                  <a:pt x="6083724" y="1180841"/>
                  <a:pt x="6094537" y="1159373"/>
                </a:cubicBezTo>
                <a:cubicBezTo>
                  <a:pt x="6105349" y="1137906"/>
                  <a:pt x="6120964" y="1120263"/>
                  <a:pt x="6141382" y="1106443"/>
                </a:cubicBezTo>
                <a:cubicBezTo>
                  <a:pt x="6161800" y="1092624"/>
                  <a:pt x="6186464" y="1085477"/>
                  <a:pt x="6215375" y="1085002"/>
                </a:cubicBezTo>
                <a:close/>
                <a:moveTo>
                  <a:pt x="5684740" y="1085002"/>
                </a:moveTo>
                <a:cubicBezTo>
                  <a:pt x="5702587" y="1085242"/>
                  <a:pt x="5717223" y="1089263"/>
                  <a:pt x="5728648" y="1097065"/>
                </a:cubicBezTo>
                <a:cubicBezTo>
                  <a:pt x="5740072" y="1104868"/>
                  <a:pt x="5748517" y="1115015"/>
                  <a:pt x="5753979" y="1127507"/>
                </a:cubicBezTo>
                <a:cubicBezTo>
                  <a:pt x="5759442" y="1139998"/>
                  <a:pt x="5762155" y="1153397"/>
                  <a:pt x="5762116" y="1167704"/>
                </a:cubicBezTo>
                <a:cubicBezTo>
                  <a:pt x="5761991" y="1188459"/>
                  <a:pt x="5757424" y="1208262"/>
                  <a:pt x="5748414" y="1227111"/>
                </a:cubicBezTo>
                <a:cubicBezTo>
                  <a:pt x="5739406" y="1245961"/>
                  <a:pt x="5726710" y="1261419"/>
                  <a:pt x="5710324" y="1273486"/>
                </a:cubicBezTo>
                <a:cubicBezTo>
                  <a:pt x="5693940" y="1285553"/>
                  <a:pt x="5674621" y="1291790"/>
                  <a:pt x="5652369" y="1292196"/>
                </a:cubicBezTo>
                <a:cubicBezTo>
                  <a:pt x="5627459" y="1291592"/>
                  <a:pt x="5608368" y="1283596"/>
                  <a:pt x="5595093" y="1268207"/>
                </a:cubicBezTo>
                <a:cubicBezTo>
                  <a:pt x="5581818" y="1252817"/>
                  <a:pt x="5575118" y="1233656"/>
                  <a:pt x="5574992" y="1210723"/>
                </a:cubicBezTo>
                <a:cubicBezTo>
                  <a:pt x="5575155" y="1188663"/>
                  <a:pt x="5579875" y="1168147"/>
                  <a:pt x="5589150" y="1149176"/>
                </a:cubicBezTo>
                <a:cubicBezTo>
                  <a:pt x="5598423" y="1130205"/>
                  <a:pt x="5611272" y="1114853"/>
                  <a:pt x="5627695" y="1103120"/>
                </a:cubicBezTo>
                <a:cubicBezTo>
                  <a:pt x="5644117" y="1091387"/>
                  <a:pt x="5663132" y="1085348"/>
                  <a:pt x="5684740" y="1085002"/>
                </a:cubicBezTo>
                <a:close/>
                <a:moveTo>
                  <a:pt x="5243825" y="1085002"/>
                </a:moveTo>
                <a:cubicBezTo>
                  <a:pt x="5253427" y="1085044"/>
                  <a:pt x="5262956" y="1085777"/>
                  <a:pt x="5272413" y="1087201"/>
                </a:cubicBezTo>
                <a:cubicBezTo>
                  <a:pt x="5281870" y="1088625"/>
                  <a:pt x="5290075" y="1090486"/>
                  <a:pt x="5297030" y="1092783"/>
                </a:cubicBezTo>
                <a:lnTo>
                  <a:pt x="5276961" y="1195970"/>
                </a:lnTo>
                <a:cubicBezTo>
                  <a:pt x="5273684" y="1213457"/>
                  <a:pt x="5271330" y="1230280"/>
                  <a:pt x="5269896" y="1246437"/>
                </a:cubicBezTo>
                <a:cubicBezTo>
                  <a:pt x="5268463" y="1262594"/>
                  <a:pt x="5267951" y="1276345"/>
                  <a:pt x="5268360" y="1287691"/>
                </a:cubicBezTo>
                <a:lnTo>
                  <a:pt x="5236873" y="1287691"/>
                </a:lnTo>
                <a:cubicBezTo>
                  <a:pt x="5236908" y="1281640"/>
                  <a:pt x="5237350" y="1274184"/>
                  <a:pt x="5238203" y="1265323"/>
                </a:cubicBezTo>
                <a:cubicBezTo>
                  <a:pt x="5239055" y="1256462"/>
                  <a:pt x="5240110" y="1246866"/>
                  <a:pt x="5241371" y="1236536"/>
                </a:cubicBezTo>
                <a:lnTo>
                  <a:pt x="5240553" y="1236536"/>
                </a:lnTo>
                <a:cubicBezTo>
                  <a:pt x="5229612" y="1256767"/>
                  <a:pt x="5217594" y="1271162"/>
                  <a:pt x="5204498" y="1279719"/>
                </a:cubicBezTo>
                <a:cubicBezTo>
                  <a:pt x="5191403" y="1288277"/>
                  <a:pt x="5177744" y="1292436"/>
                  <a:pt x="5163520" y="1292196"/>
                </a:cubicBezTo>
                <a:cubicBezTo>
                  <a:pt x="5145921" y="1291823"/>
                  <a:pt x="5132089" y="1285619"/>
                  <a:pt x="5122022" y="1273584"/>
                </a:cubicBezTo>
                <a:cubicBezTo>
                  <a:pt x="5111954" y="1261549"/>
                  <a:pt x="5106824" y="1245922"/>
                  <a:pt x="5106628" y="1226702"/>
                </a:cubicBezTo>
                <a:cubicBezTo>
                  <a:pt x="5106721" y="1203284"/>
                  <a:pt x="5112174" y="1180841"/>
                  <a:pt x="5122986" y="1159373"/>
                </a:cubicBezTo>
                <a:cubicBezTo>
                  <a:pt x="5133799" y="1137906"/>
                  <a:pt x="5149414" y="1120263"/>
                  <a:pt x="5169832" y="1106443"/>
                </a:cubicBezTo>
                <a:cubicBezTo>
                  <a:pt x="5190251" y="1092624"/>
                  <a:pt x="5214915" y="1085477"/>
                  <a:pt x="5243825" y="1085002"/>
                </a:cubicBezTo>
                <a:close/>
                <a:moveTo>
                  <a:pt x="4831395" y="1085002"/>
                </a:moveTo>
                <a:cubicBezTo>
                  <a:pt x="4843879" y="1084695"/>
                  <a:pt x="4855235" y="1088683"/>
                  <a:pt x="4865461" y="1096967"/>
                </a:cubicBezTo>
                <a:cubicBezTo>
                  <a:pt x="4875688" y="1105251"/>
                  <a:pt x="4881107" y="1119676"/>
                  <a:pt x="4881721" y="1140244"/>
                </a:cubicBezTo>
                <a:cubicBezTo>
                  <a:pt x="4881695" y="1144672"/>
                  <a:pt x="4881338" y="1149741"/>
                  <a:pt x="4880647" y="1155449"/>
                </a:cubicBezTo>
                <a:cubicBezTo>
                  <a:pt x="4879957" y="1161158"/>
                  <a:pt x="4879088" y="1166738"/>
                  <a:pt x="4878041" y="1172190"/>
                </a:cubicBezTo>
                <a:lnTo>
                  <a:pt x="4855955" y="1287691"/>
                </a:lnTo>
                <a:lnTo>
                  <a:pt x="4821974" y="1287691"/>
                </a:lnTo>
                <a:lnTo>
                  <a:pt x="4843682" y="1173419"/>
                </a:lnTo>
                <a:cubicBezTo>
                  <a:pt x="4844518" y="1169468"/>
                  <a:pt x="4845200" y="1165287"/>
                  <a:pt x="4845729" y="1160876"/>
                </a:cubicBezTo>
                <a:cubicBezTo>
                  <a:pt x="4846259" y="1156464"/>
                  <a:pt x="4846531" y="1152181"/>
                  <a:pt x="4846548" y="1148025"/>
                </a:cubicBezTo>
                <a:cubicBezTo>
                  <a:pt x="4846711" y="1137795"/>
                  <a:pt x="4844441" y="1129484"/>
                  <a:pt x="4839739" y="1123093"/>
                </a:cubicBezTo>
                <a:cubicBezTo>
                  <a:pt x="4835038" y="1116702"/>
                  <a:pt x="4826932" y="1113408"/>
                  <a:pt x="4815421" y="1113212"/>
                </a:cubicBezTo>
                <a:cubicBezTo>
                  <a:pt x="4807146" y="1113267"/>
                  <a:pt x="4798394" y="1116387"/>
                  <a:pt x="4789162" y="1122571"/>
                </a:cubicBezTo>
                <a:cubicBezTo>
                  <a:pt x="4779932" y="1128755"/>
                  <a:pt x="4771544" y="1137670"/>
                  <a:pt x="4763997" y="1149315"/>
                </a:cubicBezTo>
                <a:cubicBezTo>
                  <a:pt x="4756450" y="1160960"/>
                  <a:pt x="4751064" y="1175002"/>
                  <a:pt x="4747841" y="1191440"/>
                </a:cubicBezTo>
                <a:lnTo>
                  <a:pt x="4729820" y="1287691"/>
                </a:lnTo>
                <a:lnTo>
                  <a:pt x="4695825" y="1287691"/>
                </a:lnTo>
                <a:lnTo>
                  <a:pt x="4722448" y="1147243"/>
                </a:lnTo>
                <a:cubicBezTo>
                  <a:pt x="4724658" y="1136187"/>
                  <a:pt x="4726483" y="1125848"/>
                  <a:pt x="4727925" y="1116226"/>
                </a:cubicBezTo>
                <a:cubicBezTo>
                  <a:pt x="4729367" y="1106603"/>
                  <a:pt x="4730682" y="1097697"/>
                  <a:pt x="4731868" y="1089507"/>
                </a:cubicBezTo>
                <a:lnTo>
                  <a:pt x="4762177" y="1089507"/>
                </a:lnTo>
                <a:lnTo>
                  <a:pt x="4757261" y="1128366"/>
                </a:lnTo>
                <a:lnTo>
                  <a:pt x="4758081" y="1128366"/>
                </a:lnTo>
                <a:cubicBezTo>
                  <a:pt x="4767023" y="1114384"/>
                  <a:pt x="4777808" y="1103678"/>
                  <a:pt x="4790437" y="1096249"/>
                </a:cubicBezTo>
                <a:cubicBezTo>
                  <a:pt x="4803066" y="1088819"/>
                  <a:pt x="4816718" y="1085070"/>
                  <a:pt x="4831395" y="1085002"/>
                </a:cubicBezTo>
                <a:close/>
                <a:moveTo>
                  <a:pt x="4624701" y="1085002"/>
                </a:moveTo>
                <a:cubicBezTo>
                  <a:pt x="4634302" y="1085044"/>
                  <a:pt x="4643831" y="1085777"/>
                  <a:pt x="4653288" y="1087201"/>
                </a:cubicBezTo>
                <a:cubicBezTo>
                  <a:pt x="4662745" y="1088625"/>
                  <a:pt x="4670951" y="1090486"/>
                  <a:pt x="4677905" y="1092783"/>
                </a:cubicBezTo>
                <a:lnTo>
                  <a:pt x="4657836" y="1195970"/>
                </a:lnTo>
                <a:cubicBezTo>
                  <a:pt x="4654559" y="1213457"/>
                  <a:pt x="4652204" y="1230280"/>
                  <a:pt x="4650771" y="1246437"/>
                </a:cubicBezTo>
                <a:cubicBezTo>
                  <a:pt x="4649338" y="1262594"/>
                  <a:pt x="4648826" y="1276345"/>
                  <a:pt x="4649235" y="1287691"/>
                </a:cubicBezTo>
                <a:lnTo>
                  <a:pt x="4617749" y="1287691"/>
                </a:lnTo>
                <a:cubicBezTo>
                  <a:pt x="4617783" y="1281640"/>
                  <a:pt x="4618226" y="1274184"/>
                  <a:pt x="4619078" y="1265323"/>
                </a:cubicBezTo>
                <a:cubicBezTo>
                  <a:pt x="4619930" y="1256462"/>
                  <a:pt x="4620986" y="1246866"/>
                  <a:pt x="4622247" y="1236536"/>
                </a:cubicBezTo>
                <a:lnTo>
                  <a:pt x="4621429" y="1236536"/>
                </a:lnTo>
                <a:cubicBezTo>
                  <a:pt x="4610488" y="1256767"/>
                  <a:pt x="4598469" y="1271162"/>
                  <a:pt x="4585374" y="1279719"/>
                </a:cubicBezTo>
                <a:cubicBezTo>
                  <a:pt x="4572279" y="1288277"/>
                  <a:pt x="4558619" y="1292436"/>
                  <a:pt x="4544395" y="1292196"/>
                </a:cubicBezTo>
                <a:cubicBezTo>
                  <a:pt x="4526797" y="1291823"/>
                  <a:pt x="4512964" y="1285619"/>
                  <a:pt x="4502897" y="1273584"/>
                </a:cubicBezTo>
                <a:cubicBezTo>
                  <a:pt x="4492830" y="1261549"/>
                  <a:pt x="4487699" y="1245922"/>
                  <a:pt x="4487504" y="1226702"/>
                </a:cubicBezTo>
                <a:cubicBezTo>
                  <a:pt x="4487597" y="1203284"/>
                  <a:pt x="4493050" y="1180841"/>
                  <a:pt x="4503862" y="1159373"/>
                </a:cubicBezTo>
                <a:cubicBezTo>
                  <a:pt x="4514674" y="1137906"/>
                  <a:pt x="4530290" y="1120263"/>
                  <a:pt x="4550707" y="1106443"/>
                </a:cubicBezTo>
                <a:cubicBezTo>
                  <a:pt x="4571127" y="1092624"/>
                  <a:pt x="4595790" y="1085477"/>
                  <a:pt x="4624701" y="1085002"/>
                </a:cubicBezTo>
                <a:close/>
                <a:moveTo>
                  <a:pt x="4121630" y="1085002"/>
                </a:moveTo>
                <a:cubicBezTo>
                  <a:pt x="4135913" y="1085211"/>
                  <a:pt x="4147551" y="1088701"/>
                  <a:pt x="4156541" y="1095472"/>
                </a:cubicBezTo>
                <a:cubicBezTo>
                  <a:pt x="4165531" y="1102243"/>
                  <a:pt x="4172133" y="1111039"/>
                  <a:pt x="4176348" y="1121862"/>
                </a:cubicBezTo>
                <a:cubicBezTo>
                  <a:pt x="4180563" y="1132684"/>
                  <a:pt x="4182648" y="1144277"/>
                  <a:pt x="4182606" y="1156641"/>
                </a:cubicBezTo>
                <a:cubicBezTo>
                  <a:pt x="4182396" y="1180242"/>
                  <a:pt x="4177268" y="1202275"/>
                  <a:pt x="4167221" y="1222741"/>
                </a:cubicBezTo>
                <a:cubicBezTo>
                  <a:pt x="4157175" y="1243207"/>
                  <a:pt x="4143465" y="1259803"/>
                  <a:pt x="4126091" y="1272530"/>
                </a:cubicBezTo>
                <a:cubicBezTo>
                  <a:pt x="4108719" y="1285257"/>
                  <a:pt x="4088936" y="1291812"/>
                  <a:pt x="4066746" y="1292196"/>
                </a:cubicBezTo>
                <a:cubicBezTo>
                  <a:pt x="4056123" y="1292102"/>
                  <a:pt x="4047266" y="1291165"/>
                  <a:pt x="4040175" y="1289385"/>
                </a:cubicBezTo>
                <a:cubicBezTo>
                  <a:pt x="4033085" y="1287606"/>
                  <a:pt x="4027607" y="1285545"/>
                  <a:pt x="4023741" y="1283203"/>
                </a:cubicBezTo>
                <a:lnTo>
                  <a:pt x="4022922" y="1283203"/>
                </a:lnTo>
                <a:lnTo>
                  <a:pt x="4006949" y="1368786"/>
                </a:lnTo>
                <a:lnTo>
                  <a:pt x="3973364" y="1368786"/>
                </a:lnTo>
                <a:lnTo>
                  <a:pt x="4013092" y="1159954"/>
                </a:lnTo>
                <a:cubicBezTo>
                  <a:pt x="4015166" y="1147880"/>
                  <a:pt x="4017163" y="1135679"/>
                  <a:pt x="4019082" y="1123349"/>
                </a:cubicBezTo>
                <a:cubicBezTo>
                  <a:pt x="4021002" y="1111019"/>
                  <a:pt x="4022692" y="1099738"/>
                  <a:pt x="4024151" y="1089507"/>
                </a:cubicBezTo>
                <a:lnTo>
                  <a:pt x="4055278" y="1089507"/>
                </a:lnTo>
                <a:lnTo>
                  <a:pt x="4049544" y="1126732"/>
                </a:lnTo>
                <a:lnTo>
                  <a:pt x="4050364" y="1126732"/>
                </a:lnTo>
                <a:cubicBezTo>
                  <a:pt x="4059528" y="1113712"/>
                  <a:pt x="4070279" y="1103534"/>
                  <a:pt x="4082618" y="1096198"/>
                </a:cubicBezTo>
                <a:cubicBezTo>
                  <a:pt x="4094957" y="1088861"/>
                  <a:pt x="4107960" y="1085129"/>
                  <a:pt x="4121630" y="1085002"/>
                </a:cubicBezTo>
                <a:close/>
                <a:moveTo>
                  <a:pt x="3585312" y="1085002"/>
                </a:moveTo>
                <a:cubicBezTo>
                  <a:pt x="3597019" y="1085121"/>
                  <a:pt x="3608521" y="1086518"/>
                  <a:pt x="3619818" y="1089192"/>
                </a:cubicBezTo>
                <a:cubicBezTo>
                  <a:pt x="3631116" y="1091867"/>
                  <a:pt x="3640775" y="1095103"/>
                  <a:pt x="3648796" y="1098902"/>
                </a:cubicBezTo>
                <a:lnTo>
                  <a:pt x="3618488" y="1262754"/>
                </a:lnTo>
                <a:cubicBezTo>
                  <a:pt x="3614537" y="1283602"/>
                  <a:pt x="3609434" y="1301362"/>
                  <a:pt x="3603180" y="1316034"/>
                </a:cubicBezTo>
                <a:cubicBezTo>
                  <a:pt x="3596926" y="1330706"/>
                  <a:pt x="3588648" y="1342434"/>
                  <a:pt x="3578349" y="1351216"/>
                </a:cubicBezTo>
                <a:cubicBezTo>
                  <a:pt x="3568297" y="1359648"/>
                  <a:pt x="3557171" y="1365473"/>
                  <a:pt x="3544969" y="1368693"/>
                </a:cubicBezTo>
                <a:cubicBezTo>
                  <a:pt x="3532766" y="1371912"/>
                  <a:pt x="3520821" y="1373445"/>
                  <a:pt x="3509131" y="1373292"/>
                </a:cubicBezTo>
                <a:cubicBezTo>
                  <a:pt x="3496886" y="1373224"/>
                  <a:pt x="3485564" y="1371929"/>
                  <a:pt x="3475166" y="1369408"/>
                </a:cubicBezTo>
                <a:cubicBezTo>
                  <a:pt x="3464768" y="1366887"/>
                  <a:pt x="3456310" y="1363548"/>
                  <a:pt x="3449794" y="1359392"/>
                </a:cubicBezTo>
                <a:lnTo>
                  <a:pt x="3459624" y="1332783"/>
                </a:lnTo>
                <a:cubicBezTo>
                  <a:pt x="3465689" y="1336558"/>
                  <a:pt x="3473291" y="1339667"/>
                  <a:pt x="3482428" y="1342110"/>
                </a:cubicBezTo>
                <a:cubicBezTo>
                  <a:pt x="3491564" y="1344552"/>
                  <a:pt x="3501421" y="1345816"/>
                  <a:pt x="3511998" y="1345901"/>
                </a:cubicBezTo>
                <a:cubicBezTo>
                  <a:pt x="3528740" y="1346302"/>
                  <a:pt x="3543279" y="1341196"/>
                  <a:pt x="3555618" y="1330585"/>
                </a:cubicBezTo>
                <a:cubicBezTo>
                  <a:pt x="3567957" y="1319973"/>
                  <a:pt x="3577171" y="1301450"/>
                  <a:pt x="3583264" y="1275018"/>
                </a:cubicBezTo>
                <a:lnTo>
                  <a:pt x="3589818" y="1245550"/>
                </a:lnTo>
                <a:lnTo>
                  <a:pt x="3588588" y="1245550"/>
                </a:lnTo>
                <a:cubicBezTo>
                  <a:pt x="3579911" y="1259662"/>
                  <a:pt x="3569722" y="1270215"/>
                  <a:pt x="3558024" y="1277211"/>
                </a:cubicBezTo>
                <a:cubicBezTo>
                  <a:pt x="3546325" y="1284207"/>
                  <a:pt x="3533578" y="1287700"/>
                  <a:pt x="3519780" y="1287691"/>
                </a:cubicBezTo>
                <a:cubicBezTo>
                  <a:pt x="3499901" y="1287027"/>
                  <a:pt x="3484912" y="1279970"/>
                  <a:pt x="3474812" y="1266518"/>
                </a:cubicBezTo>
                <a:cubicBezTo>
                  <a:pt x="3464712" y="1253066"/>
                  <a:pt x="3459649" y="1237200"/>
                  <a:pt x="3459624" y="1218919"/>
                </a:cubicBezTo>
                <a:cubicBezTo>
                  <a:pt x="3459628" y="1196112"/>
                  <a:pt x="3464756" y="1174584"/>
                  <a:pt x="3475007" y="1154336"/>
                </a:cubicBezTo>
                <a:cubicBezTo>
                  <a:pt x="3485259" y="1134087"/>
                  <a:pt x="3499788" y="1117572"/>
                  <a:pt x="3518595" y="1104789"/>
                </a:cubicBezTo>
                <a:cubicBezTo>
                  <a:pt x="3537402" y="1092007"/>
                  <a:pt x="3559641" y="1085411"/>
                  <a:pt x="3585312" y="1085002"/>
                </a:cubicBezTo>
                <a:close/>
                <a:moveTo>
                  <a:pt x="3015288" y="1085002"/>
                </a:moveTo>
                <a:cubicBezTo>
                  <a:pt x="3034193" y="1085350"/>
                  <a:pt x="3048589" y="1090275"/>
                  <a:pt x="3058477" y="1099778"/>
                </a:cubicBezTo>
                <a:cubicBezTo>
                  <a:pt x="3068365" y="1109280"/>
                  <a:pt x="3073343" y="1121274"/>
                  <a:pt x="3073410" y="1135758"/>
                </a:cubicBezTo>
                <a:cubicBezTo>
                  <a:pt x="3073140" y="1152956"/>
                  <a:pt x="3067176" y="1166345"/>
                  <a:pt x="3055518" y="1175924"/>
                </a:cubicBezTo>
                <a:cubicBezTo>
                  <a:pt x="3043861" y="1185503"/>
                  <a:pt x="3028128" y="1192124"/>
                  <a:pt x="3008321" y="1195786"/>
                </a:cubicBezTo>
                <a:cubicBezTo>
                  <a:pt x="2988514" y="1199448"/>
                  <a:pt x="2966251" y="1201003"/>
                  <a:pt x="2941533" y="1200451"/>
                </a:cubicBezTo>
                <a:cubicBezTo>
                  <a:pt x="2940705" y="1205122"/>
                  <a:pt x="2940621" y="1211151"/>
                  <a:pt x="2941276" y="1218538"/>
                </a:cubicBezTo>
                <a:cubicBezTo>
                  <a:pt x="2941933" y="1225925"/>
                  <a:pt x="2943382" y="1232466"/>
                  <a:pt x="2945622" y="1238162"/>
                </a:cubicBezTo>
                <a:cubicBezTo>
                  <a:pt x="2949592" y="1246984"/>
                  <a:pt x="2955381" y="1253627"/>
                  <a:pt x="2962988" y="1258093"/>
                </a:cubicBezTo>
                <a:cubicBezTo>
                  <a:pt x="2970594" y="1262560"/>
                  <a:pt x="2979559" y="1264797"/>
                  <a:pt x="2989880" y="1264806"/>
                </a:cubicBezTo>
                <a:cubicBezTo>
                  <a:pt x="3001551" y="1264635"/>
                  <a:pt x="3011813" y="1263132"/>
                  <a:pt x="3020665" y="1260297"/>
                </a:cubicBezTo>
                <a:cubicBezTo>
                  <a:pt x="3029518" y="1257462"/>
                  <a:pt x="3037013" y="1254319"/>
                  <a:pt x="3043149" y="1250869"/>
                </a:cubicBezTo>
                <a:lnTo>
                  <a:pt x="3048056" y="1276252"/>
                </a:lnTo>
                <a:cubicBezTo>
                  <a:pt x="3040542" y="1280655"/>
                  <a:pt x="3031104" y="1284317"/>
                  <a:pt x="3019742" y="1287238"/>
                </a:cubicBezTo>
                <a:cubicBezTo>
                  <a:pt x="3008380" y="1290160"/>
                  <a:pt x="2995968" y="1291676"/>
                  <a:pt x="2982504" y="1291786"/>
                </a:cubicBezTo>
                <a:cubicBezTo>
                  <a:pt x="2956429" y="1291217"/>
                  <a:pt x="2937321" y="1283458"/>
                  <a:pt x="2925179" y="1268510"/>
                </a:cubicBezTo>
                <a:cubicBezTo>
                  <a:pt x="2913038" y="1253561"/>
                  <a:pt x="2907036" y="1234837"/>
                  <a:pt x="2907174" y="1212338"/>
                </a:cubicBezTo>
                <a:cubicBezTo>
                  <a:pt x="2907324" y="1191949"/>
                  <a:pt x="2911933" y="1172089"/>
                  <a:pt x="2920997" y="1152759"/>
                </a:cubicBezTo>
                <a:cubicBezTo>
                  <a:pt x="2930062" y="1133429"/>
                  <a:pt x="2942678" y="1117420"/>
                  <a:pt x="2958846" y="1104732"/>
                </a:cubicBezTo>
                <a:cubicBezTo>
                  <a:pt x="2975014" y="1092044"/>
                  <a:pt x="2993827" y="1085467"/>
                  <a:pt x="3015288" y="1085002"/>
                </a:cubicBezTo>
                <a:close/>
                <a:moveTo>
                  <a:pt x="2307270" y="1085002"/>
                </a:moveTo>
                <a:cubicBezTo>
                  <a:pt x="2319755" y="1084695"/>
                  <a:pt x="2331110" y="1088683"/>
                  <a:pt x="2341337" y="1096967"/>
                </a:cubicBezTo>
                <a:cubicBezTo>
                  <a:pt x="2351564" y="1105251"/>
                  <a:pt x="2356984" y="1119676"/>
                  <a:pt x="2357597" y="1140244"/>
                </a:cubicBezTo>
                <a:cubicBezTo>
                  <a:pt x="2357571" y="1144672"/>
                  <a:pt x="2357213" y="1149741"/>
                  <a:pt x="2356523" y="1155449"/>
                </a:cubicBezTo>
                <a:cubicBezTo>
                  <a:pt x="2355833" y="1161158"/>
                  <a:pt x="2354964" y="1166738"/>
                  <a:pt x="2353916" y="1172190"/>
                </a:cubicBezTo>
                <a:lnTo>
                  <a:pt x="2331831" y="1287691"/>
                </a:lnTo>
                <a:lnTo>
                  <a:pt x="2297850" y="1287691"/>
                </a:lnTo>
                <a:lnTo>
                  <a:pt x="2319558" y="1173419"/>
                </a:lnTo>
                <a:cubicBezTo>
                  <a:pt x="2320394" y="1169468"/>
                  <a:pt x="2321076" y="1165287"/>
                  <a:pt x="2321606" y="1160876"/>
                </a:cubicBezTo>
                <a:cubicBezTo>
                  <a:pt x="2322135" y="1156464"/>
                  <a:pt x="2322407" y="1152181"/>
                  <a:pt x="2322424" y="1148025"/>
                </a:cubicBezTo>
                <a:cubicBezTo>
                  <a:pt x="2322586" y="1137795"/>
                  <a:pt x="2320317" y="1129484"/>
                  <a:pt x="2315615" y="1123093"/>
                </a:cubicBezTo>
                <a:cubicBezTo>
                  <a:pt x="2310914" y="1116702"/>
                  <a:pt x="2302807" y="1113408"/>
                  <a:pt x="2291297" y="1113212"/>
                </a:cubicBezTo>
                <a:cubicBezTo>
                  <a:pt x="2283022" y="1113267"/>
                  <a:pt x="2274269" y="1116387"/>
                  <a:pt x="2265038" y="1122571"/>
                </a:cubicBezTo>
                <a:cubicBezTo>
                  <a:pt x="2255808" y="1128755"/>
                  <a:pt x="2247419" y="1137670"/>
                  <a:pt x="2239873" y="1149315"/>
                </a:cubicBezTo>
                <a:cubicBezTo>
                  <a:pt x="2232325" y="1160960"/>
                  <a:pt x="2226940" y="1175002"/>
                  <a:pt x="2223717" y="1191440"/>
                </a:cubicBezTo>
                <a:lnTo>
                  <a:pt x="2205696" y="1287691"/>
                </a:lnTo>
                <a:lnTo>
                  <a:pt x="2171701" y="1287691"/>
                </a:lnTo>
                <a:lnTo>
                  <a:pt x="2198323" y="1147243"/>
                </a:lnTo>
                <a:cubicBezTo>
                  <a:pt x="2200533" y="1136187"/>
                  <a:pt x="2202359" y="1125848"/>
                  <a:pt x="2203801" y="1116226"/>
                </a:cubicBezTo>
                <a:cubicBezTo>
                  <a:pt x="2205243" y="1106603"/>
                  <a:pt x="2206558" y="1097697"/>
                  <a:pt x="2207743" y="1089507"/>
                </a:cubicBezTo>
                <a:lnTo>
                  <a:pt x="2238052" y="1089507"/>
                </a:lnTo>
                <a:lnTo>
                  <a:pt x="2233137" y="1128366"/>
                </a:lnTo>
                <a:lnTo>
                  <a:pt x="2233956" y="1128366"/>
                </a:lnTo>
                <a:cubicBezTo>
                  <a:pt x="2242899" y="1114384"/>
                  <a:pt x="2253684" y="1103678"/>
                  <a:pt x="2266313" y="1096249"/>
                </a:cubicBezTo>
                <a:cubicBezTo>
                  <a:pt x="2278941" y="1088819"/>
                  <a:pt x="2292594" y="1085070"/>
                  <a:pt x="2307270" y="1085002"/>
                </a:cubicBezTo>
                <a:close/>
                <a:moveTo>
                  <a:pt x="2074766" y="1085002"/>
                </a:moveTo>
                <a:cubicBezTo>
                  <a:pt x="2092613" y="1085242"/>
                  <a:pt x="2107248" y="1089263"/>
                  <a:pt x="2118674" y="1097065"/>
                </a:cubicBezTo>
                <a:cubicBezTo>
                  <a:pt x="2130098" y="1104868"/>
                  <a:pt x="2138543" y="1115015"/>
                  <a:pt x="2144005" y="1127507"/>
                </a:cubicBezTo>
                <a:cubicBezTo>
                  <a:pt x="2149468" y="1139998"/>
                  <a:pt x="2152181" y="1153397"/>
                  <a:pt x="2152142" y="1167704"/>
                </a:cubicBezTo>
                <a:cubicBezTo>
                  <a:pt x="2152017" y="1188459"/>
                  <a:pt x="2147449" y="1208262"/>
                  <a:pt x="2138441" y="1227111"/>
                </a:cubicBezTo>
                <a:cubicBezTo>
                  <a:pt x="2129432" y="1245961"/>
                  <a:pt x="2116735" y="1261419"/>
                  <a:pt x="2100350" y="1273486"/>
                </a:cubicBezTo>
                <a:cubicBezTo>
                  <a:pt x="2083966" y="1285553"/>
                  <a:pt x="2064647" y="1291790"/>
                  <a:pt x="2042395" y="1292196"/>
                </a:cubicBezTo>
                <a:cubicBezTo>
                  <a:pt x="2017486" y="1291592"/>
                  <a:pt x="1998394" y="1283596"/>
                  <a:pt x="1985119" y="1268207"/>
                </a:cubicBezTo>
                <a:cubicBezTo>
                  <a:pt x="1971844" y="1252817"/>
                  <a:pt x="1965144" y="1233656"/>
                  <a:pt x="1965018" y="1210723"/>
                </a:cubicBezTo>
                <a:cubicBezTo>
                  <a:pt x="1965182" y="1188663"/>
                  <a:pt x="1969901" y="1168147"/>
                  <a:pt x="1979175" y="1149176"/>
                </a:cubicBezTo>
                <a:cubicBezTo>
                  <a:pt x="1988449" y="1130205"/>
                  <a:pt x="2001298" y="1114853"/>
                  <a:pt x="2017721" y="1103120"/>
                </a:cubicBezTo>
                <a:cubicBezTo>
                  <a:pt x="2034143" y="1091387"/>
                  <a:pt x="2053158" y="1085348"/>
                  <a:pt x="2074766" y="1085002"/>
                </a:cubicBezTo>
                <a:close/>
                <a:moveTo>
                  <a:pt x="1004037" y="1085002"/>
                </a:moveTo>
                <a:cubicBezTo>
                  <a:pt x="1015744" y="1085121"/>
                  <a:pt x="1027246" y="1086518"/>
                  <a:pt x="1038544" y="1089192"/>
                </a:cubicBezTo>
                <a:cubicBezTo>
                  <a:pt x="1049841" y="1091867"/>
                  <a:pt x="1059500" y="1095103"/>
                  <a:pt x="1067521" y="1098902"/>
                </a:cubicBezTo>
                <a:lnTo>
                  <a:pt x="1037212" y="1262754"/>
                </a:lnTo>
                <a:cubicBezTo>
                  <a:pt x="1033262" y="1283602"/>
                  <a:pt x="1028159" y="1301362"/>
                  <a:pt x="1021904" y="1316034"/>
                </a:cubicBezTo>
                <a:cubicBezTo>
                  <a:pt x="1015650" y="1330706"/>
                  <a:pt x="1007373" y="1342434"/>
                  <a:pt x="997074" y="1351216"/>
                </a:cubicBezTo>
                <a:cubicBezTo>
                  <a:pt x="987022" y="1359648"/>
                  <a:pt x="975896" y="1365473"/>
                  <a:pt x="963694" y="1368693"/>
                </a:cubicBezTo>
                <a:cubicBezTo>
                  <a:pt x="951492" y="1371912"/>
                  <a:pt x="939546" y="1373445"/>
                  <a:pt x="927856" y="1373292"/>
                </a:cubicBezTo>
                <a:cubicBezTo>
                  <a:pt x="915611" y="1373224"/>
                  <a:pt x="904289" y="1371929"/>
                  <a:pt x="893891" y="1369408"/>
                </a:cubicBezTo>
                <a:cubicBezTo>
                  <a:pt x="883492" y="1366887"/>
                  <a:pt x="875035" y="1363548"/>
                  <a:pt x="868519" y="1359392"/>
                </a:cubicBezTo>
                <a:lnTo>
                  <a:pt x="878349" y="1332783"/>
                </a:lnTo>
                <a:cubicBezTo>
                  <a:pt x="884415" y="1336558"/>
                  <a:pt x="892016" y="1339667"/>
                  <a:pt x="901152" y="1342110"/>
                </a:cubicBezTo>
                <a:cubicBezTo>
                  <a:pt x="910289" y="1344552"/>
                  <a:pt x="920145" y="1345816"/>
                  <a:pt x="930723" y="1345901"/>
                </a:cubicBezTo>
                <a:cubicBezTo>
                  <a:pt x="947464" y="1346302"/>
                  <a:pt x="962004" y="1341196"/>
                  <a:pt x="974343" y="1330585"/>
                </a:cubicBezTo>
                <a:cubicBezTo>
                  <a:pt x="986681" y="1319973"/>
                  <a:pt x="995897" y="1301450"/>
                  <a:pt x="1001989" y="1275018"/>
                </a:cubicBezTo>
                <a:lnTo>
                  <a:pt x="1008542" y="1245550"/>
                </a:lnTo>
                <a:lnTo>
                  <a:pt x="1007313" y="1245550"/>
                </a:lnTo>
                <a:cubicBezTo>
                  <a:pt x="998635" y="1259662"/>
                  <a:pt x="988447" y="1270215"/>
                  <a:pt x="976749" y="1277211"/>
                </a:cubicBezTo>
                <a:cubicBezTo>
                  <a:pt x="965051" y="1284207"/>
                  <a:pt x="952302" y="1287700"/>
                  <a:pt x="938505" y="1287691"/>
                </a:cubicBezTo>
                <a:cubicBezTo>
                  <a:pt x="918626" y="1287027"/>
                  <a:pt x="903637" y="1279970"/>
                  <a:pt x="893536" y="1266518"/>
                </a:cubicBezTo>
                <a:cubicBezTo>
                  <a:pt x="883436" y="1253066"/>
                  <a:pt x="878373" y="1237200"/>
                  <a:pt x="878349" y="1218919"/>
                </a:cubicBezTo>
                <a:cubicBezTo>
                  <a:pt x="878353" y="1196112"/>
                  <a:pt x="883481" y="1174584"/>
                  <a:pt x="893732" y="1154336"/>
                </a:cubicBezTo>
                <a:cubicBezTo>
                  <a:pt x="903984" y="1134087"/>
                  <a:pt x="918513" y="1117572"/>
                  <a:pt x="937320" y="1104789"/>
                </a:cubicBezTo>
                <a:cubicBezTo>
                  <a:pt x="956127" y="1092007"/>
                  <a:pt x="978366" y="1085411"/>
                  <a:pt x="1004037" y="1085002"/>
                </a:cubicBezTo>
                <a:close/>
                <a:moveTo>
                  <a:pt x="792795" y="1085002"/>
                </a:moveTo>
                <a:cubicBezTo>
                  <a:pt x="805280" y="1084695"/>
                  <a:pt x="816635" y="1088683"/>
                  <a:pt x="826862" y="1096967"/>
                </a:cubicBezTo>
                <a:cubicBezTo>
                  <a:pt x="837088" y="1105251"/>
                  <a:pt x="842509" y="1119676"/>
                  <a:pt x="843122" y="1140244"/>
                </a:cubicBezTo>
                <a:cubicBezTo>
                  <a:pt x="843096" y="1144672"/>
                  <a:pt x="842738" y="1149741"/>
                  <a:pt x="842048" y="1155449"/>
                </a:cubicBezTo>
                <a:cubicBezTo>
                  <a:pt x="841358" y="1161158"/>
                  <a:pt x="840489" y="1166738"/>
                  <a:pt x="839441" y="1172190"/>
                </a:cubicBezTo>
                <a:lnTo>
                  <a:pt x="817356" y="1287691"/>
                </a:lnTo>
                <a:lnTo>
                  <a:pt x="783375" y="1287691"/>
                </a:lnTo>
                <a:lnTo>
                  <a:pt x="805082" y="1173419"/>
                </a:lnTo>
                <a:cubicBezTo>
                  <a:pt x="805919" y="1169468"/>
                  <a:pt x="806601" y="1165287"/>
                  <a:pt x="807130" y="1160876"/>
                </a:cubicBezTo>
                <a:cubicBezTo>
                  <a:pt x="807659" y="1156464"/>
                  <a:pt x="807932" y="1152181"/>
                  <a:pt x="807950" y="1148025"/>
                </a:cubicBezTo>
                <a:cubicBezTo>
                  <a:pt x="808111" y="1137795"/>
                  <a:pt x="805842" y="1129484"/>
                  <a:pt x="801140" y="1123093"/>
                </a:cubicBezTo>
                <a:cubicBezTo>
                  <a:pt x="796438" y="1116702"/>
                  <a:pt x="788332" y="1113408"/>
                  <a:pt x="776821" y="1113212"/>
                </a:cubicBezTo>
                <a:cubicBezTo>
                  <a:pt x="768547" y="1113267"/>
                  <a:pt x="759794" y="1116387"/>
                  <a:pt x="750563" y="1122571"/>
                </a:cubicBezTo>
                <a:cubicBezTo>
                  <a:pt x="741332" y="1128755"/>
                  <a:pt x="732944" y="1137670"/>
                  <a:pt x="725397" y="1149315"/>
                </a:cubicBezTo>
                <a:cubicBezTo>
                  <a:pt x="717850" y="1160960"/>
                  <a:pt x="712465" y="1175002"/>
                  <a:pt x="709242" y="1191440"/>
                </a:cubicBezTo>
                <a:lnTo>
                  <a:pt x="691220" y="1287691"/>
                </a:lnTo>
                <a:lnTo>
                  <a:pt x="657226" y="1287691"/>
                </a:lnTo>
                <a:lnTo>
                  <a:pt x="683848" y="1147243"/>
                </a:lnTo>
                <a:cubicBezTo>
                  <a:pt x="686058" y="1136187"/>
                  <a:pt x="687884" y="1125848"/>
                  <a:pt x="689326" y="1116226"/>
                </a:cubicBezTo>
                <a:cubicBezTo>
                  <a:pt x="690768" y="1106603"/>
                  <a:pt x="692082" y="1097697"/>
                  <a:pt x="693268" y="1089507"/>
                </a:cubicBezTo>
                <a:lnTo>
                  <a:pt x="723577" y="1089507"/>
                </a:lnTo>
                <a:lnTo>
                  <a:pt x="718662" y="1128366"/>
                </a:lnTo>
                <a:lnTo>
                  <a:pt x="719481" y="1128366"/>
                </a:lnTo>
                <a:cubicBezTo>
                  <a:pt x="728423" y="1114384"/>
                  <a:pt x="739209" y="1103678"/>
                  <a:pt x="751837" y="1096249"/>
                </a:cubicBezTo>
                <a:cubicBezTo>
                  <a:pt x="764466" y="1088819"/>
                  <a:pt x="778118" y="1085070"/>
                  <a:pt x="792795" y="1085002"/>
                </a:cubicBezTo>
                <a:close/>
                <a:moveTo>
                  <a:pt x="135570" y="1085002"/>
                </a:moveTo>
                <a:cubicBezTo>
                  <a:pt x="148054" y="1084695"/>
                  <a:pt x="159410" y="1088683"/>
                  <a:pt x="169637" y="1096967"/>
                </a:cubicBezTo>
                <a:cubicBezTo>
                  <a:pt x="179864" y="1105251"/>
                  <a:pt x="185283" y="1119676"/>
                  <a:pt x="185896" y="1140244"/>
                </a:cubicBezTo>
                <a:cubicBezTo>
                  <a:pt x="185871" y="1144672"/>
                  <a:pt x="185513" y="1149741"/>
                  <a:pt x="184823" y="1155449"/>
                </a:cubicBezTo>
                <a:cubicBezTo>
                  <a:pt x="184133" y="1161158"/>
                  <a:pt x="183264" y="1166738"/>
                  <a:pt x="182216" y="1172190"/>
                </a:cubicBezTo>
                <a:lnTo>
                  <a:pt x="160131" y="1287691"/>
                </a:lnTo>
                <a:lnTo>
                  <a:pt x="126150" y="1287691"/>
                </a:lnTo>
                <a:lnTo>
                  <a:pt x="147857" y="1173419"/>
                </a:lnTo>
                <a:cubicBezTo>
                  <a:pt x="148693" y="1169468"/>
                  <a:pt x="149376" y="1165287"/>
                  <a:pt x="149905" y="1160876"/>
                </a:cubicBezTo>
                <a:cubicBezTo>
                  <a:pt x="150434" y="1156464"/>
                  <a:pt x="150707" y="1152181"/>
                  <a:pt x="150724" y="1148025"/>
                </a:cubicBezTo>
                <a:cubicBezTo>
                  <a:pt x="150886" y="1137795"/>
                  <a:pt x="148617" y="1129484"/>
                  <a:pt x="143915" y="1123093"/>
                </a:cubicBezTo>
                <a:cubicBezTo>
                  <a:pt x="139213" y="1116702"/>
                  <a:pt x="131107" y="1113408"/>
                  <a:pt x="119597" y="1113212"/>
                </a:cubicBezTo>
                <a:cubicBezTo>
                  <a:pt x="111322" y="1113267"/>
                  <a:pt x="102569" y="1116387"/>
                  <a:pt x="93338" y="1122571"/>
                </a:cubicBezTo>
                <a:cubicBezTo>
                  <a:pt x="84108" y="1128755"/>
                  <a:pt x="75719" y="1137670"/>
                  <a:pt x="68172" y="1149315"/>
                </a:cubicBezTo>
                <a:cubicBezTo>
                  <a:pt x="60625" y="1160960"/>
                  <a:pt x="55240" y="1175002"/>
                  <a:pt x="52017" y="1191440"/>
                </a:cubicBezTo>
                <a:lnTo>
                  <a:pt x="33995" y="1287691"/>
                </a:lnTo>
                <a:lnTo>
                  <a:pt x="1" y="1287691"/>
                </a:lnTo>
                <a:lnTo>
                  <a:pt x="26623" y="1147243"/>
                </a:lnTo>
                <a:cubicBezTo>
                  <a:pt x="28833" y="1136187"/>
                  <a:pt x="30659" y="1125848"/>
                  <a:pt x="32101" y="1116226"/>
                </a:cubicBezTo>
                <a:cubicBezTo>
                  <a:pt x="33543" y="1106603"/>
                  <a:pt x="34857" y="1097697"/>
                  <a:pt x="36043" y="1089507"/>
                </a:cubicBezTo>
                <a:lnTo>
                  <a:pt x="66352" y="1089507"/>
                </a:lnTo>
                <a:lnTo>
                  <a:pt x="61437" y="1128366"/>
                </a:lnTo>
                <a:lnTo>
                  <a:pt x="62256" y="1128366"/>
                </a:lnTo>
                <a:cubicBezTo>
                  <a:pt x="71198" y="1114384"/>
                  <a:pt x="81984" y="1103678"/>
                  <a:pt x="94612" y="1096249"/>
                </a:cubicBezTo>
                <a:cubicBezTo>
                  <a:pt x="107241" y="1088819"/>
                  <a:pt x="120893" y="1085070"/>
                  <a:pt x="135570" y="1085002"/>
                </a:cubicBezTo>
                <a:close/>
                <a:moveTo>
                  <a:pt x="8930966" y="1045273"/>
                </a:moveTo>
                <a:cubicBezTo>
                  <a:pt x="8931817" y="1047987"/>
                  <a:pt x="8932567" y="1051059"/>
                  <a:pt x="8933214" y="1054489"/>
                </a:cubicBezTo>
                <a:cubicBezTo>
                  <a:pt x="8933861" y="1057919"/>
                  <a:pt x="8934202" y="1061400"/>
                  <a:pt x="8934236" y="1064933"/>
                </a:cubicBezTo>
                <a:cubicBezTo>
                  <a:pt x="8934272" y="1078449"/>
                  <a:pt x="8930318" y="1089301"/>
                  <a:pt x="8922375" y="1097491"/>
                </a:cubicBezTo>
                <a:cubicBezTo>
                  <a:pt x="8914433" y="1105682"/>
                  <a:pt x="8902291" y="1109981"/>
                  <a:pt x="8885948" y="1110391"/>
                </a:cubicBezTo>
                <a:lnTo>
                  <a:pt x="8863002" y="1229955"/>
                </a:lnTo>
                <a:cubicBezTo>
                  <a:pt x="8860962" y="1241011"/>
                  <a:pt x="8859203" y="1251350"/>
                  <a:pt x="8857727" y="1260973"/>
                </a:cubicBezTo>
                <a:cubicBezTo>
                  <a:pt x="8856249" y="1270595"/>
                  <a:pt x="8855003" y="1279501"/>
                  <a:pt x="8853988" y="1287691"/>
                </a:cubicBezTo>
                <a:lnTo>
                  <a:pt x="8823256" y="1287691"/>
                </a:lnTo>
                <a:lnTo>
                  <a:pt x="8828594" y="1250471"/>
                </a:lnTo>
                <a:lnTo>
                  <a:pt x="8827773" y="1250471"/>
                </a:lnTo>
                <a:cubicBezTo>
                  <a:pt x="8818786" y="1263488"/>
                  <a:pt x="8808185" y="1273665"/>
                  <a:pt x="8795970" y="1281001"/>
                </a:cubicBezTo>
                <a:cubicBezTo>
                  <a:pt x="8783756" y="1288337"/>
                  <a:pt x="8771005" y="1292069"/>
                  <a:pt x="8757715" y="1292196"/>
                </a:cubicBezTo>
                <a:cubicBezTo>
                  <a:pt x="8744442" y="1292623"/>
                  <a:pt x="8732608" y="1288703"/>
                  <a:pt x="8722209" y="1280435"/>
                </a:cubicBezTo>
                <a:cubicBezTo>
                  <a:pt x="8711812" y="1272168"/>
                  <a:pt x="8706323" y="1256992"/>
                  <a:pt x="8705745" y="1234907"/>
                </a:cubicBezTo>
                <a:cubicBezTo>
                  <a:pt x="8705745" y="1230222"/>
                  <a:pt x="8706051" y="1225154"/>
                  <a:pt x="8706665" y="1219701"/>
                </a:cubicBezTo>
                <a:cubicBezTo>
                  <a:pt x="8707278" y="1214249"/>
                  <a:pt x="8708199" y="1208259"/>
                  <a:pt x="8709425" y="1201731"/>
                </a:cubicBezTo>
                <a:lnTo>
                  <a:pt x="8730691" y="1089507"/>
                </a:lnTo>
                <a:lnTo>
                  <a:pt x="8764680" y="1089507"/>
                </a:lnTo>
                <a:lnTo>
                  <a:pt x="8743785" y="1200093"/>
                </a:lnTo>
                <a:cubicBezTo>
                  <a:pt x="8742556" y="1205605"/>
                  <a:pt x="8741634" y="1210759"/>
                  <a:pt x="8741020" y="1215554"/>
                </a:cubicBezTo>
                <a:cubicBezTo>
                  <a:pt x="8740405" y="1220350"/>
                  <a:pt x="8740098" y="1224889"/>
                  <a:pt x="8740098" y="1229173"/>
                </a:cubicBezTo>
                <a:cubicBezTo>
                  <a:pt x="8739970" y="1239566"/>
                  <a:pt x="8742377" y="1247859"/>
                  <a:pt x="8747319" y="1254054"/>
                </a:cubicBezTo>
                <a:cubicBezTo>
                  <a:pt x="8752260" y="1260249"/>
                  <a:pt x="8760506" y="1263423"/>
                  <a:pt x="8772055" y="1263577"/>
                </a:cubicBezTo>
                <a:cubicBezTo>
                  <a:pt x="8784977" y="1263295"/>
                  <a:pt x="8797745" y="1256691"/>
                  <a:pt x="8810361" y="1243764"/>
                </a:cubicBezTo>
                <a:cubicBezTo>
                  <a:pt x="8822977" y="1230836"/>
                  <a:pt x="8831649" y="1213276"/>
                  <a:pt x="8836377" y="1191082"/>
                </a:cubicBezTo>
                <a:lnTo>
                  <a:pt x="8855633" y="1089507"/>
                </a:lnTo>
                <a:lnTo>
                  <a:pt x="8883492" y="1089507"/>
                </a:lnTo>
                <a:cubicBezTo>
                  <a:pt x="8891866" y="1089482"/>
                  <a:pt x="8898063" y="1087588"/>
                  <a:pt x="8902083" y="1083825"/>
                </a:cubicBezTo>
                <a:cubicBezTo>
                  <a:pt x="8906103" y="1080062"/>
                  <a:pt x="8908100" y="1074584"/>
                  <a:pt x="8908075" y="1067390"/>
                </a:cubicBezTo>
                <a:cubicBezTo>
                  <a:pt x="8908049" y="1064302"/>
                  <a:pt x="8907691" y="1061264"/>
                  <a:pt x="8906999" y="1058277"/>
                </a:cubicBezTo>
                <a:cubicBezTo>
                  <a:pt x="8906308" y="1055291"/>
                  <a:pt x="8905438" y="1052458"/>
                  <a:pt x="8904387" y="1049779"/>
                </a:cubicBezTo>
                <a:close/>
                <a:moveTo>
                  <a:pt x="1730067" y="1045240"/>
                </a:moveTo>
                <a:cubicBezTo>
                  <a:pt x="1730919" y="1047951"/>
                  <a:pt x="1731668" y="1051020"/>
                  <a:pt x="1732316" y="1054447"/>
                </a:cubicBezTo>
                <a:cubicBezTo>
                  <a:pt x="1732963" y="1057874"/>
                  <a:pt x="1733304" y="1061353"/>
                  <a:pt x="1733338" y="1064882"/>
                </a:cubicBezTo>
                <a:cubicBezTo>
                  <a:pt x="1733373" y="1078422"/>
                  <a:pt x="1729420" y="1089290"/>
                  <a:pt x="1721477" y="1097485"/>
                </a:cubicBezTo>
                <a:cubicBezTo>
                  <a:pt x="1713535" y="1105681"/>
                  <a:pt x="1701393" y="1109982"/>
                  <a:pt x="1685052" y="1110391"/>
                </a:cubicBezTo>
                <a:lnTo>
                  <a:pt x="1662109" y="1229955"/>
                </a:lnTo>
                <a:cubicBezTo>
                  <a:pt x="1660069" y="1241011"/>
                  <a:pt x="1658311" y="1251350"/>
                  <a:pt x="1656834" y="1260973"/>
                </a:cubicBezTo>
                <a:cubicBezTo>
                  <a:pt x="1655358" y="1270595"/>
                  <a:pt x="1654111" y="1279501"/>
                  <a:pt x="1653096" y="1287691"/>
                </a:cubicBezTo>
                <a:lnTo>
                  <a:pt x="1622368" y="1287691"/>
                </a:lnTo>
                <a:lnTo>
                  <a:pt x="1627694" y="1250471"/>
                </a:lnTo>
                <a:lnTo>
                  <a:pt x="1626875" y="1250471"/>
                </a:lnTo>
                <a:cubicBezTo>
                  <a:pt x="1617887" y="1263488"/>
                  <a:pt x="1607286" y="1273665"/>
                  <a:pt x="1595072" y="1281001"/>
                </a:cubicBezTo>
                <a:cubicBezTo>
                  <a:pt x="1582858" y="1288337"/>
                  <a:pt x="1570106" y="1292069"/>
                  <a:pt x="1556816" y="1292196"/>
                </a:cubicBezTo>
                <a:cubicBezTo>
                  <a:pt x="1543544" y="1292623"/>
                  <a:pt x="1531708" y="1288703"/>
                  <a:pt x="1521311" y="1280435"/>
                </a:cubicBezTo>
                <a:cubicBezTo>
                  <a:pt x="1510913" y="1272168"/>
                  <a:pt x="1505424" y="1256992"/>
                  <a:pt x="1504846" y="1234907"/>
                </a:cubicBezTo>
                <a:cubicBezTo>
                  <a:pt x="1504846" y="1230222"/>
                  <a:pt x="1505153" y="1225154"/>
                  <a:pt x="1505766" y="1219701"/>
                </a:cubicBezTo>
                <a:cubicBezTo>
                  <a:pt x="1506380" y="1214249"/>
                  <a:pt x="1507300" y="1208259"/>
                  <a:pt x="1508527" y="1201731"/>
                </a:cubicBezTo>
                <a:lnTo>
                  <a:pt x="1529793" y="1089507"/>
                </a:lnTo>
                <a:lnTo>
                  <a:pt x="1563781" y="1089507"/>
                </a:lnTo>
                <a:lnTo>
                  <a:pt x="1542886" y="1200093"/>
                </a:lnTo>
                <a:cubicBezTo>
                  <a:pt x="1541657" y="1205605"/>
                  <a:pt x="1540735" y="1210759"/>
                  <a:pt x="1540121" y="1215554"/>
                </a:cubicBezTo>
                <a:cubicBezTo>
                  <a:pt x="1539506" y="1220350"/>
                  <a:pt x="1539199" y="1224889"/>
                  <a:pt x="1539199" y="1229173"/>
                </a:cubicBezTo>
                <a:cubicBezTo>
                  <a:pt x="1539071" y="1239566"/>
                  <a:pt x="1541478" y="1247859"/>
                  <a:pt x="1546420" y="1254054"/>
                </a:cubicBezTo>
                <a:cubicBezTo>
                  <a:pt x="1551362" y="1260249"/>
                  <a:pt x="1559607" y="1263423"/>
                  <a:pt x="1571155" y="1263577"/>
                </a:cubicBezTo>
                <a:cubicBezTo>
                  <a:pt x="1584078" y="1263295"/>
                  <a:pt x="1596847" y="1256691"/>
                  <a:pt x="1609463" y="1243764"/>
                </a:cubicBezTo>
                <a:cubicBezTo>
                  <a:pt x="1622078" y="1230836"/>
                  <a:pt x="1630750" y="1213276"/>
                  <a:pt x="1635478" y="1191082"/>
                </a:cubicBezTo>
                <a:lnTo>
                  <a:pt x="1654734" y="1089507"/>
                </a:lnTo>
                <a:lnTo>
                  <a:pt x="1682594" y="1089507"/>
                </a:lnTo>
                <a:cubicBezTo>
                  <a:pt x="1690967" y="1089482"/>
                  <a:pt x="1697164" y="1087584"/>
                  <a:pt x="1701184" y="1083813"/>
                </a:cubicBezTo>
                <a:cubicBezTo>
                  <a:pt x="1705204" y="1080042"/>
                  <a:pt x="1707202" y="1074552"/>
                  <a:pt x="1707176" y="1067344"/>
                </a:cubicBezTo>
                <a:cubicBezTo>
                  <a:pt x="1707150" y="1064254"/>
                  <a:pt x="1706792" y="1061218"/>
                  <a:pt x="1706100" y="1058233"/>
                </a:cubicBezTo>
                <a:cubicBezTo>
                  <a:pt x="1705409" y="1055249"/>
                  <a:pt x="1704538" y="1052418"/>
                  <a:pt x="1703489" y="1049741"/>
                </a:cubicBezTo>
                <a:close/>
                <a:moveTo>
                  <a:pt x="672792" y="1045231"/>
                </a:moveTo>
                <a:cubicBezTo>
                  <a:pt x="673644" y="1047947"/>
                  <a:pt x="674393" y="1051022"/>
                  <a:pt x="675040" y="1054455"/>
                </a:cubicBezTo>
                <a:cubicBezTo>
                  <a:pt x="675688" y="1057889"/>
                  <a:pt x="676029" y="1061373"/>
                  <a:pt x="676063" y="1064909"/>
                </a:cubicBezTo>
                <a:cubicBezTo>
                  <a:pt x="676098" y="1078436"/>
                  <a:pt x="672143" y="1089296"/>
                  <a:pt x="664199" y="1097489"/>
                </a:cubicBezTo>
                <a:cubicBezTo>
                  <a:pt x="656254" y="1105681"/>
                  <a:pt x="644105" y="1109982"/>
                  <a:pt x="627753" y="1110391"/>
                </a:cubicBezTo>
                <a:lnTo>
                  <a:pt x="604818" y="1229955"/>
                </a:lnTo>
                <a:cubicBezTo>
                  <a:pt x="600802" y="1252067"/>
                  <a:pt x="597806" y="1271312"/>
                  <a:pt x="595832" y="1287691"/>
                </a:cubicBezTo>
                <a:lnTo>
                  <a:pt x="565106" y="1287691"/>
                </a:lnTo>
                <a:lnTo>
                  <a:pt x="570433" y="1250471"/>
                </a:lnTo>
                <a:lnTo>
                  <a:pt x="569613" y="1250471"/>
                </a:lnTo>
                <a:cubicBezTo>
                  <a:pt x="560624" y="1263488"/>
                  <a:pt x="550021" y="1273665"/>
                  <a:pt x="537805" y="1281001"/>
                </a:cubicBezTo>
                <a:cubicBezTo>
                  <a:pt x="525589" y="1288337"/>
                  <a:pt x="512835" y="1292069"/>
                  <a:pt x="499544" y="1292196"/>
                </a:cubicBezTo>
                <a:cubicBezTo>
                  <a:pt x="486270" y="1292623"/>
                  <a:pt x="474434" y="1288703"/>
                  <a:pt x="464036" y="1280435"/>
                </a:cubicBezTo>
                <a:cubicBezTo>
                  <a:pt x="453638" y="1272168"/>
                  <a:pt x="448149" y="1256992"/>
                  <a:pt x="447571" y="1234907"/>
                </a:cubicBezTo>
                <a:cubicBezTo>
                  <a:pt x="447571" y="1230222"/>
                  <a:pt x="447878" y="1225154"/>
                  <a:pt x="448491" y="1219701"/>
                </a:cubicBezTo>
                <a:cubicBezTo>
                  <a:pt x="449104" y="1214249"/>
                  <a:pt x="450025" y="1208259"/>
                  <a:pt x="451251" y="1201731"/>
                </a:cubicBezTo>
                <a:lnTo>
                  <a:pt x="472517" y="1089507"/>
                </a:lnTo>
                <a:lnTo>
                  <a:pt x="506510" y="1089507"/>
                </a:lnTo>
                <a:lnTo>
                  <a:pt x="485612" y="1200093"/>
                </a:lnTo>
                <a:cubicBezTo>
                  <a:pt x="484382" y="1205605"/>
                  <a:pt x="483461" y="1210759"/>
                  <a:pt x="482846" y="1215554"/>
                </a:cubicBezTo>
                <a:cubicBezTo>
                  <a:pt x="482231" y="1220350"/>
                  <a:pt x="481924" y="1224889"/>
                  <a:pt x="481924" y="1229173"/>
                </a:cubicBezTo>
                <a:cubicBezTo>
                  <a:pt x="481796" y="1239566"/>
                  <a:pt x="484203" y="1247859"/>
                  <a:pt x="489146" y="1254054"/>
                </a:cubicBezTo>
                <a:cubicBezTo>
                  <a:pt x="494089" y="1260249"/>
                  <a:pt x="502335" y="1263423"/>
                  <a:pt x="513886" y="1263577"/>
                </a:cubicBezTo>
                <a:cubicBezTo>
                  <a:pt x="526810" y="1263295"/>
                  <a:pt x="539581" y="1256691"/>
                  <a:pt x="552198" y="1243764"/>
                </a:cubicBezTo>
                <a:cubicBezTo>
                  <a:pt x="564815" y="1230836"/>
                  <a:pt x="573489" y="1213276"/>
                  <a:pt x="578218" y="1191082"/>
                </a:cubicBezTo>
                <a:lnTo>
                  <a:pt x="597465" y="1089507"/>
                </a:lnTo>
                <a:lnTo>
                  <a:pt x="625292" y="1089507"/>
                </a:lnTo>
                <a:cubicBezTo>
                  <a:pt x="633675" y="1089482"/>
                  <a:pt x="639878" y="1087586"/>
                  <a:pt x="643903" y="1083819"/>
                </a:cubicBezTo>
                <a:cubicBezTo>
                  <a:pt x="647927" y="1080053"/>
                  <a:pt x="649927" y="1074569"/>
                  <a:pt x="649901" y="1067369"/>
                </a:cubicBezTo>
                <a:cubicBezTo>
                  <a:pt x="649875" y="1064277"/>
                  <a:pt x="649516" y="1061237"/>
                  <a:pt x="648824" y="1058247"/>
                </a:cubicBezTo>
                <a:cubicBezTo>
                  <a:pt x="648132" y="1055258"/>
                  <a:pt x="647260" y="1052422"/>
                  <a:pt x="646210" y="1049740"/>
                </a:cubicBezTo>
                <a:close/>
                <a:moveTo>
                  <a:pt x="9328076" y="1036263"/>
                </a:moveTo>
                <a:lnTo>
                  <a:pt x="9317836" y="1089507"/>
                </a:lnTo>
                <a:lnTo>
                  <a:pt x="9365347" y="1089507"/>
                </a:lnTo>
                <a:lnTo>
                  <a:pt x="9360023" y="1116079"/>
                </a:lnTo>
                <a:lnTo>
                  <a:pt x="9312512" y="1116079"/>
                </a:lnTo>
                <a:lnTo>
                  <a:pt x="9294081" y="1212362"/>
                </a:lnTo>
                <a:cubicBezTo>
                  <a:pt x="9293031" y="1217868"/>
                  <a:pt x="9292161" y="1223245"/>
                  <a:pt x="9291470" y="1228495"/>
                </a:cubicBezTo>
                <a:cubicBezTo>
                  <a:pt x="9290779" y="1233744"/>
                  <a:pt x="9290421" y="1239019"/>
                  <a:pt x="9290395" y="1244320"/>
                </a:cubicBezTo>
                <a:cubicBezTo>
                  <a:pt x="9290361" y="1250304"/>
                  <a:pt x="9291863" y="1254930"/>
                  <a:pt x="9294900" y="1258199"/>
                </a:cubicBezTo>
                <a:cubicBezTo>
                  <a:pt x="9297938" y="1261469"/>
                  <a:pt x="9302716" y="1263125"/>
                  <a:pt x="9309235" y="1263167"/>
                </a:cubicBezTo>
                <a:cubicBezTo>
                  <a:pt x="9312128" y="1263167"/>
                  <a:pt x="9314943" y="1263065"/>
                  <a:pt x="9317683" y="1262860"/>
                </a:cubicBezTo>
                <a:cubicBezTo>
                  <a:pt x="9320422" y="1262655"/>
                  <a:pt x="9322930" y="1262348"/>
                  <a:pt x="9325209" y="1261938"/>
                </a:cubicBezTo>
                <a:lnTo>
                  <a:pt x="9323570" y="1288516"/>
                </a:lnTo>
                <a:cubicBezTo>
                  <a:pt x="9320405" y="1289743"/>
                  <a:pt x="9316497" y="1290663"/>
                  <a:pt x="9311847" y="1291276"/>
                </a:cubicBezTo>
                <a:cubicBezTo>
                  <a:pt x="9307196" y="1291889"/>
                  <a:pt x="9302367" y="1292196"/>
                  <a:pt x="9297357" y="1292196"/>
                </a:cubicBezTo>
                <a:cubicBezTo>
                  <a:pt x="9282375" y="1291847"/>
                  <a:pt x="9271636" y="1287945"/>
                  <a:pt x="9265143" y="1280490"/>
                </a:cubicBezTo>
                <a:cubicBezTo>
                  <a:pt x="9258649" y="1273035"/>
                  <a:pt x="9255478" y="1264119"/>
                  <a:pt x="9255632" y="1253744"/>
                </a:cubicBezTo>
                <a:cubicBezTo>
                  <a:pt x="9255624" y="1248067"/>
                  <a:pt x="9255948" y="1242212"/>
                  <a:pt x="9256604" y="1236177"/>
                </a:cubicBezTo>
                <a:cubicBezTo>
                  <a:pt x="9257260" y="1230142"/>
                  <a:pt x="9258299" y="1223570"/>
                  <a:pt x="9259722" y="1216459"/>
                </a:cubicBezTo>
                <a:lnTo>
                  <a:pt x="9279353" y="1116079"/>
                </a:lnTo>
                <a:lnTo>
                  <a:pt x="9250717" y="1116079"/>
                </a:lnTo>
                <a:lnTo>
                  <a:pt x="9256042" y="1089507"/>
                </a:lnTo>
                <a:lnTo>
                  <a:pt x="9284261" y="1089507"/>
                </a:lnTo>
                <a:lnTo>
                  <a:pt x="9292852" y="1044864"/>
                </a:lnTo>
                <a:close/>
                <a:moveTo>
                  <a:pt x="8489876" y="1036263"/>
                </a:moveTo>
                <a:lnTo>
                  <a:pt x="8479636" y="1089507"/>
                </a:lnTo>
                <a:lnTo>
                  <a:pt x="8527147" y="1089507"/>
                </a:lnTo>
                <a:lnTo>
                  <a:pt x="8521823" y="1116079"/>
                </a:lnTo>
                <a:lnTo>
                  <a:pt x="8474312" y="1116079"/>
                </a:lnTo>
                <a:lnTo>
                  <a:pt x="8455881" y="1212362"/>
                </a:lnTo>
                <a:cubicBezTo>
                  <a:pt x="8454831" y="1217868"/>
                  <a:pt x="8453961" y="1223245"/>
                  <a:pt x="8453270" y="1228495"/>
                </a:cubicBezTo>
                <a:cubicBezTo>
                  <a:pt x="8452579" y="1233744"/>
                  <a:pt x="8452221" y="1239019"/>
                  <a:pt x="8452195" y="1244320"/>
                </a:cubicBezTo>
                <a:cubicBezTo>
                  <a:pt x="8452161" y="1250304"/>
                  <a:pt x="8453663" y="1254930"/>
                  <a:pt x="8456700" y="1258199"/>
                </a:cubicBezTo>
                <a:cubicBezTo>
                  <a:pt x="8459738" y="1261469"/>
                  <a:pt x="8464516" y="1263125"/>
                  <a:pt x="8471035" y="1263167"/>
                </a:cubicBezTo>
                <a:cubicBezTo>
                  <a:pt x="8473928" y="1263167"/>
                  <a:pt x="8476743" y="1263065"/>
                  <a:pt x="8479483" y="1262860"/>
                </a:cubicBezTo>
                <a:cubicBezTo>
                  <a:pt x="8482222" y="1262655"/>
                  <a:pt x="8484730" y="1262348"/>
                  <a:pt x="8487009" y="1261938"/>
                </a:cubicBezTo>
                <a:lnTo>
                  <a:pt x="8485370" y="1288516"/>
                </a:lnTo>
                <a:cubicBezTo>
                  <a:pt x="8482205" y="1289743"/>
                  <a:pt x="8478297" y="1290663"/>
                  <a:pt x="8473646" y="1291276"/>
                </a:cubicBezTo>
                <a:cubicBezTo>
                  <a:pt x="8468996" y="1291889"/>
                  <a:pt x="8464167" y="1292196"/>
                  <a:pt x="8459157" y="1292196"/>
                </a:cubicBezTo>
                <a:cubicBezTo>
                  <a:pt x="8444175" y="1291847"/>
                  <a:pt x="8433436" y="1287945"/>
                  <a:pt x="8426942" y="1280490"/>
                </a:cubicBezTo>
                <a:cubicBezTo>
                  <a:pt x="8420449" y="1273035"/>
                  <a:pt x="8417279" y="1264119"/>
                  <a:pt x="8417432" y="1253744"/>
                </a:cubicBezTo>
                <a:cubicBezTo>
                  <a:pt x="8417424" y="1248067"/>
                  <a:pt x="8417748" y="1242212"/>
                  <a:pt x="8418404" y="1236177"/>
                </a:cubicBezTo>
                <a:cubicBezTo>
                  <a:pt x="8419060" y="1230142"/>
                  <a:pt x="8420099" y="1223570"/>
                  <a:pt x="8421522" y="1216459"/>
                </a:cubicBezTo>
                <a:lnTo>
                  <a:pt x="8441153" y="1116079"/>
                </a:lnTo>
                <a:lnTo>
                  <a:pt x="8412517" y="1116079"/>
                </a:lnTo>
                <a:lnTo>
                  <a:pt x="8417842" y="1089507"/>
                </a:lnTo>
                <a:lnTo>
                  <a:pt x="8446060" y="1089507"/>
                </a:lnTo>
                <a:lnTo>
                  <a:pt x="8454652" y="1044864"/>
                </a:lnTo>
                <a:close/>
                <a:moveTo>
                  <a:pt x="7127802" y="1036263"/>
                </a:moveTo>
                <a:lnTo>
                  <a:pt x="7117562" y="1089507"/>
                </a:lnTo>
                <a:lnTo>
                  <a:pt x="7165073" y="1089507"/>
                </a:lnTo>
                <a:lnTo>
                  <a:pt x="7159749" y="1116079"/>
                </a:lnTo>
                <a:lnTo>
                  <a:pt x="7112237" y="1116079"/>
                </a:lnTo>
                <a:lnTo>
                  <a:pt x="7093807" y="1212362"/>
                </a:lnTo>
                <a:cubicBezTo>
                  <a:pt x="7092757" y="1217868"/>
                  <a:pt x="7091887" y="1223245"/>
                  <a:pt x="7091196" y="1228495"/>
                </a:cubicBezTo>
                <a:cubicBezTo>
                  <a:pt x="7090504" y="1233744"/>
                  <a:pt x="7090146" y="1239019"/>
                  <a:pt x="7090121" y="1244320"/>
                </a:cubicBezTo>
                <a:cubicBezTo>
                  <a:pt x="7090086" y="1250304"/>
                  <a:pt x="7091588" y="1254930"/>
                  <a:pt x="7094626" y="1258199"/>
                </a:cubicBezTo>
                <a:cubicBezTo>
                  <a:pt x="7097663" y="1261469"/>
                  <a:pt x="7102442" y="1263125"/>
                  <a:pt x="7108961" y="1263167"/>
                </a:cubicBezTo>
                <a:cubicBezTo>
                  <a:pt x="7111854" y="1263167"/>
                  <a:pt x="7114669" y="1263065"/>
                  <a:pt x="7117409" y="1262860"/>
                </a:cubicBezTo>
                <a:cubicBezTo>
                  <a:pt x="7120147" y="1262655"/>
                  <a:pt x="7122656" y="1262348"/>
                  <a:pt x="7124934" y="1261938"/>
                </a:cubicBezTo>
                <a:lnTo>
                  <a:pt x="7123296" y="1288516"/>
                </a:lnTo>
                <a:cubicBezTo>
                  <a:pt x="7120130" y="1289743"/>
                  <a:pt x="7116222" y="1290663"/>
                  <a:pt x="7111572" y="1291276"/>
                </a:cubicBezTo>
                <a:cubicBezTo>
                  <a:pt x="7106921" y="1291889"/>
                  <a:pt x="7102092" y="1292196"/>
                  <a:pt x="7097083" y="1292196"/>
                </a:cubicBezTo>
                <a:cubicBezTo>
                  <a:pt x="7082099" y="1291847"/>
                  <a:pt x="7071361" y="1287945"/>
                  <a:pt x="7064868" y="1280490"/>
                </a:cubicBezTo>
                <a:cubicBezTo>
                  <a:pt x="7058374" y="1273035"/>
                  <a:pt x="7055204" y="1264119"/>
                  <a:pt x="7055358" y="1253744"/>
                </a:cubicBezTo>
                <a:cubicBezTo>
                  <a:pt x="7055349" y="1248067"/>
                  <a:pt x="7055673" y="1242212"/>
                  <a:pt x="7056329" y="1236177"/>
                </a:cubicBezTo>
                <a:cubicBezTo>
                  <a:pt x="7056985" y="1230142"/>
                  <a:pt x="7058025" y="1223570"/>
                  <a:pt x="7059447" y="1216459"/>
                </a:cubicBezTo>
                <a:lnTo>
                  <a:pt x="7079078" y="1116079"/>
                </a:lnTo>
                <a:lnTo>
                  <a:pt x="7050443" y="1116079"/>
                </a:lnTo>
                <a:lnTo>
                  <a:pt x="7055767" y="1089507"/>
                </a:lnTo>
                <a:lnTo>
                  <a:pt x="7083986" y="1089507"/>
                </a:lnTo>
                <a:lnTo>
                  <a:pt x="7092578" y="1044864"/>
                </a:lnTo>
                <a:close/>
                <a:moveTo>
                  <a:pt x="5070402" y="1036263"/>
                </a:moveTo>
                <a:lnTo>
                  <a:pt x="5060162" y="1089507"/>
                </a:lnTo>
                <a:lnTo>
                  <a:pt x="5107673" y="1089507"/>
                </a:lnTo>
                <a:lnTo>
                  <a:pt x="5102349" y="1116079"/>
                </a:lnTo>
                <a:lnTo>
                  <a:pt x="5054837" y="1116079"/>
                </a:lnTo>
                <a:lnTo>
                  <a:pt x="5036407" y="1212362"/>
                </a:lnTo>
                <a:cubicBezTo>
                  <a:pt x="5035357" y="1217868"/>
                  <a:pt x="5034487" y="1223245"/>
                  <a:pt x="5033796" y="1228495"/>
                </a:cubicBezTo>
                <a:cubicBezTo>
                  <a:pt x="5033104" y="1233744"/>
                  <a:pt x="5032746" y="1239019"/>
                  <a:pt x="5032721" y="1244320"/>
                </a:cubicBezTo>
                <a:cubicBezTo>
                  <a:pt x="5032686" y="1250304"/>
                  <a:pt x="5034188" y="1254930"/>
                  <a:pt x="5037226" y="1258199"/>
                </a:cubicBezTo>
                <a:cubicBezTo>
                  <a:pt x="5040263" y="1261469"/>
                  <a:pt x="5045042" y="1263125"/>
                  <a:pt x="5051561" y="1263167"/>
                </a:cubicBezTo>
                <a:cubicBezTo>
                  <a:pt x="5054454" y="1263167"/>
                  <a:pt x="5057269" y="1263065"/>
                  <a:pt x="5060009" y="1262860"/>
                </a:cubicBezTo>
                <a:cubicBezTo>
                  <a:pt x="5062747" y="1262655"/>
                  <a:pt x="5065256" y="1262348"/>
                  <a:pt x="5067534" y="1261938"/>
                </a:cubicBezTo>
                <a:lnTo>
                  <a:pt x="5065896" y="1288516"/>
                </a:lnTo>
                <a:cubicBezTo>
                  <a:pt x="5062730" y="1289743"/>
                  <a:pt x="5058822" y="1290663"/>
                  <a:pt x="5054172" y="1291276"/>
                </a:cubicBezTo>
                <a:cubicBezTo>
                  <a:pt x="5049522" y="1291889"/>
                  <a:pt x="5044692" y="1292196"/>
                  <a:pt x="5039683" y="1292196"/>
                </a:cubicBezTo>
                <a:cubicBezTo>
                  <a:pt x="5024700" y="1291847"/>
                  <a:pt x="5013962" y="1287945"/>
                  <a:pt x="5007468" y="1280490"/>
                </a:cubicBezTo>
                <a:cubicBezTo>
                  <a:pt x="5000974" y="1273035"/>
                  <a:pt x="4997804" y="1264119"/>
                  <a:pt x="4997958" y="1253744"/>
                </a:cubicBezTo>
                <a:cubicBezTo>
                  <a:pt x="4997949" y="1248067"/>
                  <a:pt x="4998273" y="1242212"/>
                  <a:pt x="4998929" y="1236177"/>
                </a:cubicBezTo>
                <a:cubicBezTo>
                  <a:pt x="4999585" y="1230142"/>
                  <a:pt x="5000625" y="1223570"/>
                  <a:pt x="5002048" y="1216459"/>
                </a:cubicBezTo>
                <a:lnTo>
                  <a:pt x="5021679" y="1116079"/>
                </a:lnTo>
                <a:lnTo>
                  <a:pt x="4993043" y="1116079"/>
                </a:lnTo>
                <a:lnTo>
                  <a:pt x="4998367" y="1089507"/>
                </a:lnTo>
                <a:lnTo>
                  <a:pt x="5026586" y="1089507"/>
                </a:lnTo>
                <a:lnTo>
                  <a:pt x="5035178" y="1044864"/>
                </a:lnTo>
                <a:close/>
                <a:moveTo>
                  <a:pt x="2555803" y="1036263"/>
                </a:moveTo>
                <a:lnTo>
                  <a:pt x="2545563" y="1089507"/>
                </a:lnTo>
                <a:lnTo>
                  <a:pt x="2593074" y="1089507"/>
                </a:lnTo>
                <a:lnTo>
                  <a:pt x="2587749" y="1116079"/>
                </a:lnTo>
                <a:lnTo>
                  <a:pt x="2540239" y="1116079"/>
                </a:lnTo>
                <a:lnTo>
                  <a:pt x="2521807" y="1212362"/>
                </a:lnTo>
                <a:cubicBezTo>
                  <a:pt x="2520758" y="1217868"/>
                  <a:pt x="2519888" y="1223245"/>
                  <a:pt x="2519197" y="1228495"/>
                </a:cubicBezTo>
                <a:cubicBezTo>
                  <a:pt x="2518506" y="1233744"/>
                  <a:pt x="2518147" y="1239019"/>
                  <a:pt x="2518122" y="1244320"/>
                </a:cubicBezTo>
                <a:cubicBezTo>
                  <a:pt x="2518087" y="1250304"/>
                  <a:pt x="2519590" y="1254930"/>
                  <a:pt x="2522627" y="1258199"/>
                </a:cubicBezTo>
                <a:cubicBezTo>
                  <a:pt x="2525665" y="1261469"/>
                  <a:pt x="2530443" y="1263125"/>
                  <a:pt x="2536962" y="1263167"/>
                </a:cubicBezTo>
                <a:cubicBezTo>
                  <a:pt x="2539855" y="1263167"/>
                  <a:pt x="2542670" y="1263065"/>
                  <a:pt x="2545410" y="1262860"/>
                </a:cubicBezTo>
                <a:cubicBezTo>
                  <a:pt x="2548149" y="1262655"/>
                  <a:pt x="2550657" y="1262348"/>
                  <a:pt x="2552936" y="1261938"/>
                </a:cubicBezTo>
                <a:lnTo>
                  <a:pt x="2551297" y="1288516"/>
                </a:lnTo>
                <a:cubicBezTo>
                  <a:pt x="2548131" y="1289743"/>
                  <a:pt x="2544223" y="1290663"/>
                  <a:pt x="2539573" y="1291276"/>
                </a:cubicBezTo>
                <a:cubicBezTo>
                  <a:pt x="2534923" y="1291889"/>
                  <a:pt x="2530093" y="1292196"/>
                  <a:pt x="2525084" y="1292196"/>
                </a:cubicBezTo>
                <a:cubicBezTo>
                  <a:pt x="2510101" y="1291847"/>
                  <a:pt x="2499362" y="1287945"/>
                  <a:pt x="2492869" y="1280490"/>
                </a:cubicBezTo>
                <a:cubicBezTo>
                  <a:pt x="2486376" y="1273035"/>
                  <a:pt x="2483205" y="1264119"/>
                  <a:pt x="2483359" y="1253744"/>
                </a:cubicBezTo>
                <a:cubicBezTo>
                  <a:pt x="2483350" y="1248067"/>
                  <a:pt x="2483674" y="1242212"/>
                  <a:pt x="2484330" y="1236177"/>
                </a:cubicBezTo>
                <a:cubicBezTo>
                  <a:pt x="2484986" y="1230142"/>
                  <a:pt x="2486026" y="1223570"/>
                  <a:pt x="2487449" y="1216459"/>
                </a:cubicBezTo>
                <a:lnTo>
                  <a:pt x="2507079" y="1116079"/>
                </a:lnTo>
                <a:lnTo>
                  <a:pt x="2478444" y="1116079"/>
                </a:lnTo>
                <a:lnTo>
                  <a:pt x="2483768" y="1089507"/>
                </a:lnTo>
                <a:lnTo>
                  <a:pt x="2511987" y="1089507"/>
                </a:lnTo>
                <a:lnTo>
                  <a:pt x="2520579" y="1044864"/>
                </a:lnTo>
                <a:close/>
                <a:moveTo>
                  <a:pt x="1241352" y="1036263"/>
                </a:moveTo>
                <a:lnTo>
                  <a:pt x="1231113" y="1089507"/>
                </a:lnTo>
                <a:lnTo>
                  <a:pt x="1278624" y="1089507"/>
                </a:lnTo>
                <a:lnTo>
                  <a:pt x="1273299" y="1116079"/>
                </a:lnTo>
                <a:lnTo>
                  <a:pt x="1225788" y="1116079"/>
                </a:lnTo>
                <a:lnTo>
                  <a:pt x="1207357" y="1212362"/>
                </a:lnTo>
                <a:cubicBezTo>
                  <a:pt x="1206308" y="1217868"/>
                  <a:pt x="1205437" y="1223245"/>
                  <a:pt x="1204746" y="1228495"/>
                </a:cubicBezTo>
                <a:cubicBezTo>
                  <a:pt x="1204055" y="1233744"/>
                  <a:pt x="1203697" y="1239019"/>
                  <a:pt x="1203671" y="1244320"/>
                </a:cubicBezTo>
                <a:cubicBezTo>
                  <a:pt x="1203637" y="1250304"/>
                  <a:pt x="1205139" y="1254930"/>
                  <a:pt x="1208177" y="1258199"/>
                </a:cubicBezTo>
                <a:cubicBezTo>
                  <a:pt x="1211214" y="1261469"/>
                  <a:pt x="1215993" y="1263125"/>
                  <a:pt x="1222512" y="1263167"/>
                </a:cubicBezTo>
                <a:cubicBezTo>
                  <a:pt x="1225404" y="1263167"/>
                  <a:pt x="1228220" y="1263065"/>
                  <a:pt x="1230959" y="1262860"/>
                </a:cubicBezTo>
                <a:cubicBezTo>
                  <a:pt x="1233698" y="1262655"/>
                  <a:pt x="1236207" y="1262348"/>
                  <a:pt x="1238485" y="1261938"/>
                </a:cubicBezTo>
                <a:lnTo>
                  <a:pt x="1236847" y="1288516"/>
                </a:lnTo>
                <a:cubicBezTo>
                  <a:pt x="1233681" y="1289743"/>
                  <a:pt x="1229773" y="1290663"/>
                  <a:pt x="1225123" y="1291276"/>
                </a:cubicBezTo>
                <a:cubicBezTo>
                  <a:pt x="1220472" y="1291889"/>
                  <a:pt x="1215643" y="1292196"/>
                  <a:pt x="1210634" y="1292196"/>
                </a:cubicBezTo>
                <a:cubicBezTo>
                  <a:pt x="1195651" y="1291847"/>
                  <a:pt x="1184912" y="1287945"/>
                  <a:pt x="1178418" y="1280490"/>
                </a:cubicBezTo>
                <a:cubicBezTo>
                  <a:pt x="1171925" y="1273035"/>
                  <a:pt x="1168755" y="1264119"/>
                  <a:pt x="1168909" y="1253744"/>
                </a:cubicBezTo>
                <a:cubicBezTo>
                  <a:pt x="1168900" y="1248067"/>
                  <a:pt x="1169224" y="1242212"/>
                  <a:pt x="1169880" y="1236177"/>
                </a:cubicBezTo>
                <a:cubicBezTo>
                  <a:pt x="1170536" y="1230142"/>
                  <a:pt x="1171576" y="1223570"/>
                  <a:pt x="1172998" y="1216459"/>
                </a:cubicBezTo>
                <a:lnTo>
                  <a:pt x="1192629" y="1116079"/>
                </a:lnTo>
                <a:lnTo>
                  <a:pt x="1163994" y="1116079"/>
                </a:lnTo>
                <a:lnTo>
                  <a:pt x="1169317" y="1089507"/>
                </a:lnTo>
                <a:lnTo>
                  <a:pt x="1197537" y="1089507"/>
                </a:lnTo>
                <a:lnTo>
                  <a:pt x="1206129" y="1044864"/>
                </a:lnTo>
                <a:close/>
                <a:moveTo>
                  <a:pt x="593789" y="1012917"/>
                </a:moveTo>
                <a:lnTo>
                  <a:pt x="612988" y="1012917"/>
                </a:lnTo>
                <a:cubicBezTo>
                  <a:pt x="611449" y="1025655"/>
                  <a:pt x="608196" y="1035371"/>
                  <a:pt x="603231" y="1042066"/>
                </a:cubicBezTo>
                <a:cubicBezTo>
                  <a:pt x="598265" y="1048762"/>
                  <a:pt x="591020" y="1052135"/>
                  <a:pt x="581496" y="1052185"/>
                </a:cubicBezTo>
                <a:cubicBezTo>
                  <a:pt x="576775" y="1052126"/>
                  <a:pt x="572387" y="1051325"/>
                  <a:pt x="568333" y="1049783"/>
                </a:cubicBezTo>
                <a:cubicBezTo>
                  <a:pt x="564278" y="1048241"/>
                  <a:pt x="560607" y="1046314"/>
                  <a:pt x="557320" y="1044001"/>
                </a:cubicBezTo>
                <a:cubicBezTo>
                  <a:pt x="554478" y="1042079"/>
                  <a:pt x="551660" y="1040388"/>
                  <a:pt x="548869" y="1038927"/>
                </a:cubicBezTo>
                <a:cubicBezTo>
                  <a:pt x="546077" y="1037467"/>
                  <a:pt x="543158" y="1036698"/>
                  <a:pt x="540110" y="1036621"/>
                </a:cubicBezTo>
                <a:cubicBezTo>
                  <a:pt x="536491" y="1036698"/>
                  <a:pt x="533793" y="1038389"/>
                  <a:pt x="532017" y="1041695"/>
                </a:cubicBezTo>
                <a:cubicBezTo>
                  <a:pt x="530242" y="1045000"/>
                  <a:pt x="528978" y="1049459"/>
                  <a:pt x="528227" y="1055070"/>
                </a:cubicBezTo>
                <a:lnTo>
                  <a:pt x="508558" y="1055070"/>
                </a:lnTo>
                <a:cubicBezTo>
                  <a:pt x="510027" y="1042969"/>
                  <a:pt x="513442" y="1033178"/>
                  <a:pt x="518803" y="1025697"/>
                </a:cubicBezTo>
                <a:cubicBezTo>
                  <a:pt x="524164" y="1018216"/>
                  <a:pt x="531266" y="1014366"/>
                  <a:pt x="540110" y="1014146"/>
                </a:cubicBezTo>
                <a:cubicBezTo>
                  <a:pt x="545275" y="1014213"/>
                  <a:pt x="549697" y="1015100"/>
                  <a:pt x="553376" y="1016804"/>
                </a:cubicBezTo>
                <a:cubicBezTo>
                  <a:pt x="557056" y="1018509"/>
                  <a:pt x="560965" y="1020627"/>
                  <a:pt x="565106" y="1023156"/>
                </a:cubicBezTo>
                <a:cubicBezTo>
                  <a:pt x="567966" y="1025059"/>
                  <a:pt x="570749" y="1026680"/>
                  <a:pt x="573455" y="1028020"/>
                </a:cubicBezTo>
                <a:cubicBezTo>
                  <a:pt x="576161" y="1029360"/>
                  <a:pt x="578841" y="1030059"/>
                  <a:pt x="581496" y="1030119"/>
                </a:cubicBezTo>
                <a:cubicBezTo>
                  <a:pt x="584902" y="1030247"/>
                  <a:pt x="587515" y="1029070"/>
                  <a:pt x="589333" y="1026587"/>
                </a:cubicBezTo>
                <a:cubicBezTo>
                  <a:pt x="591151" y="1024103"/>
                  <a:pt x="592637" y="1019547"/>
                  <a:pt x="593789" y="1012917"/>
                </a:cubicBezTo>
                <a:close/>
                <a:moveTo>
                  <a:pt x="3743385" y="1011279"/>
                </a:moveTo>
                <a:cubicBezTo>
                  <a:pt x="3749589" y="1011398"/>
                  <a:pt x="3754464" y="1013409"/>
                  <a:pt x="3758009" y="1017313"/>
                </a:cubicBezTo>
                <a:cubicBezTo>
                  <a:pt x="3761554" y="1021216"/>
                  <a:pt x="3763362" y="1026296"/>
                  <a:pt x="3763430" y="1032552"/>
                </a:cubicBezTo>
                <a:cubicBezTo>
                  <a:pt x="3763114" y="1039413"/>
                  <a:pt x="3760881" y="1044919"/>
                  <a:pt x="3756731" y="1049069"/>
                </a:cubicBezTo>
                <a:cubicBezTo>
                  <a:pt x="3752580" y="1053220"/>
                  <a:pt x="3747177" y="1055351"/>
                  <a:pt x="3740520" y="1055462"/>
                </a:cubicBezTo>
                <a:cubicBezTo>
                  <a:pt x="3734513" y="1055342"/>
                  <a:pt x="3729757" y="1053331"/>
                  <a:pt x="3726254" y="1049427"/>
                </a:cubicBezTo>
                <a:cubicBezTo>
                  <a:pt x="3722751" y="1045524"/>
                  <a:pt x="3720962" y="1040444"/>
                  <a:pt x="3720885" y="1034188"/>
                </a:cubicBezTo>
                <a:cubicBezTo>
                  <a:pt x="3721055" y="1027506"/>
                  <a:pt x="3723271" y="1022052"/>
                  <a:pt x="3727532" y="1017824"/>
                </a:cubicBezTo>
                <a:cubicBezTo>
                  <a:pt x="3731793" y="1013597"/>
                  <a:pt x="3737078" y="1011415"/>
                  <a:pt x="3743385" y="1011279"/>
                </a:cubicBezTo>
                <a:close/>
                <a:moveTo>
                  <a:pt x="2876610" y="1011279"/>
                </a:moveTo>
                <a:cubicBezTo>
                  <a:pt x="2882814" y="1011398"/>
                  <a:pt x="2887688" y="1013409"/>
                  <a:pt x="2891234" y="1017313"/>
                </a:cubicBezTo>
                <a:cubicBezTo>
                  <a:pt x="2894779" y="1021216"/>
                  <a:pt x="2896586" y="1026296"/>
                  <a:pt x="2896655" y="1032552"/>
                </a:cubicBezTo>
                <a:cubicBezTo>
                  <a:pt x="2896339" y="1039413"/>
                  <a:pt x="2894107" y="1044919"/>
                  <a:pt x="2889955" y="1049069"/>
                </a:cubicBezTo>
                <a:cubicBezTo>
                  <a:pt x="2885805" y="1053220"/>
                  <a:pt x="2880402" y="1055351"/>
                  <a:pt x="2873746" y="1055462"/>
                </a:cubicBezTo>
                <a:cubicBezTo>
                  <a:pt x="2867738" y="1055342"/>
                  <a:pt x="2862982" y="1053331"/>
                  <a:pt x="2859479" y="1049427"/>
                </a:cubicBezTo>
                <a:cubicBezTo>
                  <a:pt x="2855976" y="1045524"/>
                  <a:pt x="2854186" y="1040444"/>
                  <a:pt x="2854110" y="1034188"/>
                </a:cubicBezTo>
                <a:cubicBezTo>
                  <a:pt x="2854281" y="1027506"/>
                  <a:pt x="2856496" y="1022052"/>
                  <a:pt x="2860758" y="1017824"/>
                </a:cubicBezTo>
                <a:cubicBezTo>
                  <a:pt x="2865019" y="1013597"/>
                  <a:pt x="2870303" y="1011415"/>
                  <a:pt x="2876610" y="1011279"/>
                </a:cubicBezTo>
                <a:close/>
                <a:moveTo>
                  <a:pt x="8314770" y="1006773"/>
                </a:moveTo>
                <a:lnTo>
                  <a:pt x="8339330" y="1006773"/>
                </a:lnTo>
                <a:lnTo>
                  <a:pt x="8367565" y="1065291"/>
                </a:lnTo>
                <a:lnTo>
                  <a:pt x="8342192" y="1065291"/>
                </a:lnTo>
                <a:lnTo>
                  <a:pt x="8324609" y="1027643"/>
                </a:lnTo>
                <a:lnTo>
                  <a:pt x="8323791" y="1027643"/>
                </a:lnTo>
                <a:lnTo>
                  <a:pt x="8295082" y="1065291"/>
                </a:lnTo>
                <a:lnTo>
                  <a:pt x="8267652" y="1065291"/>
                </a:lnTo>
                <a:close/>
                <a:moveTo>
                  <a:pt x="5710554" y="1006773"/>
                </a:moveTo>
                <a:lnTo>
                  <a:pt x="5751483" y="1006773"/>
                </a:lnTo>
                <a:lnTo>
                  <a:pt x="5697033" y="1065291"/>
                </a:lnTo>
                <a:lnTo>
                  <a:pt x="5670398" y="1065291"/>
                </a:lnTo>
                <a:close/>
                <a:moveTo>
                  <a:pt x="4609553" y="1006773"/>
                </a:moveTo>
                <a:lnTo>
                  <a:pt x="4634105" y="1006773"/>
                </a:lnTo>
                <a:lnTo>
                  <a:pt x="4662341" y="1065291"/>
                </a:lnTo>
                <a:lnTo>
                  <a:pt x="4636968" y="1065291"/>
                </a:lnTo>
                <a:lnTo>
                  <a:pt x="4619384" y="1027643"/>
                </a:lnTo>
                <a:lnTo>
                  <a:pt x="4618567" y="1027643"/>
                </a:lnTo>
                <a:lnTo>
                  <a:pt x="4589882" y="1065291"/>
                </a:lnTo>
                <a:lnTo>
                  <a:pt x="4562426" y="1065291"/>
                </a:lnTo>
                <a:close/>
                <a:moveTo>
                  <a:pt x="3908237" y="1006773"/>
                </a:moveTo>
                <a:lnTo>
                  <a:pt x="3949195" y="1006773"/>
                </a:lnTo>
                <a:lnTo>
                  <a:pt x="3894722" y="1065291"/>
                </a:lnTo>
                <a:lnTo>
                  <a:pt x="3868100" y="1065291"/>
                </a:lnTo>
                <a:close/>
                <a:moveTo>
                  <a:pt x="2030922" y="1006773"/>
                </a:moveTo>
                <a:lnTo>
                  <a:pt x="2069439" y="1006773"/>
                </a:lnTo>
                <a:lnTo>
                  <a:pt x="2096483" y="1065291"/>
                </a:lnTo>
                <a:lnTo>
                  <a:pt x="2072307" y="1065291"/>
                </a:lnTo>
                <a:close/>
                <a:moveTo>
                  <a:pt x="1633020" y="1006773"/>
                </a:moveTo>
                <a:lnTo>
                  <a:pt x="1673990" y="1006773"/>
                </a:lnTo>
                <a:lnTo>
                  <a:pt x="1619500" y="1065291"/>
                </a:lnTo>
                <a:lnTo>
                  <a:pt x="1592870" y="1065291"/>
                </a:lnTo>
                <a:close/>
                <a:moveTo>
                  <a:pt x="9913020" y="1003906"/>
                </a:moveTo>
                <a:lnTo>
                  <a:pt x="9939244" y="1003906"/>
                </a:lnTo>
                <a:lnTo>
                  <a:pt x="9965042" y="1062456"/>
                </a:lnTo>
                <a:lnTo>
                  <a:pt x="9939244" y="1062456"/>
                </a:lnTo>
                <a:lnTo>
                  <a:pt x="9924083" y="1023926"/>
                </a:lnTo>
                <a:lnTo>
                  <a:pt x="9923264" y="1023926"/>
                </a:lnTo>
                <a:lnTo>
                  <a:pt x="9897039" y="1062456"/>
                </a:lnTo>
                <a:lnTo>
                  <a:pt x="9869586" y="1062456"/>
                </a:lnTo>
                <a:close/>
                <a:moveTo>
                  <a:pt x="6194080" y="1003906"/>
                </a:moveTo>
                <a:lnTo>
                  <a:pt x="6220281" y="1003906"/>
                </a:lnTo>
                <a:lnTo>
                  <a:pt x="6246053" y="1062424"/>
                </a:lnTo>
                <a:lnTo>
                  <a:pt x="6220281" y="1062424"/>
                </a:lnTo>
                <a:lnTo>
                  <a:pt x="6205145" y="1023958"/>
                </a:lnTo>
                <a:lnTo>
                  <a:pt x="6203915" y="1023958"/>
                </a:lnTo>
                <a:lnTo>
                  <a:pt x="6178098" y="1062424"/>
                </a:lnTo>
                <a:lnTo>
                  <a:pt x="6150232" y="1062424"/>
                </a:lnTo>
                <a:close/>
                <a:moveTo>
                  <a:pt x="3007092" y="1003906"/>
                </a:moveTo>
                <a:lnTo>
                  <a:pt x="3033318" y="1003906"/>
                </a:lnTo>
                <a:lnTo>
                  <a:pt x="3059098" y="1062456"/>
                </a:lnTo>
                <a:lnTo>
                  <a:pt x="3033318" y="1062456"/>
                </a:lnTo>
                <a:lnTo>
                  <a:pt x="3018156" y="1023926"/>
                </a:lnTo>
                <a:lnTo>
                  <a:pt x="3016927" y="1023926"/>
                </a:lnTo>
                <a:lnTo>
                  <a:pt x="2991110" y="1062456"/>
                </a:lnTo>
                <a:lnTo>
                  <a:pt x="2963654" y="1062456"/>
                </a:lnTo>
                <a:close/>
                <a:moveTo>
                  <a:pt x="9418367" y="996944"/>
                </a:moveTo>
                <a:lnTo>
                  <a:pt x="9452362" y="996944"/>
                </a:lnTo>
                <a:lnTo>
                  <a:pt x="9427787" y="1124680"/>
                </a:lnTo>
                <a:lnTo>
                  <a:pt x="9428606" y="1124680"/>
                </a:lnTo>
                <a:cubicBezTo>
                  <a:pt x="9437037" y="1112464"/>
                  <a:pt x="9447207" y="1102834"/>
                  <a:pt x="9459120" y="1095788"/>
                </a:cubicBezTo>
                <a:cubicBezTo>
                  <a:pt x="9471032" y="1088742"/>
                  <a:pt x="9484479" y="1085147"/>
                  <a:pt x="9499463" y="1085002"/>
                </a:cubicBezTo>
                <a:cubicBezTo>
                  <a:pt x="9511359" y="1084763"/>
                  <a:pt x="9522356" y="1088717"/>
                  <a:pt x="9532455" y="1096864"/>
                </a:cubicBezTo>
                <a:cubicBezTo>
                  <a:pt x="9542554" y="1105011"/>
                  <a:pt x="9547922" y="1118789"/>
                  <a:pt x="9548561" y="1138196"/>
                </a:cubicBezTo>
                <a:cubicBezTo>
                  <a:pt x="9548552" y="1143614"/>
                  <a:pt x="9548262" y="1149263"/>
                  <a:pt x="9547692" y="1155142"/>
                </a:cubicBezTo>
                <a:cubicBezTo>
                  <a:pt x="9547121" y="1161021"/>
                  <a:pt x="9546320" y="1166567"/>
                  <a:pt x="9545289" y="1171781"/>
                </a:cubicBezTo>
                <a:lnTo>
                  <a:pt x="9523205" y="1287691"/>
                </a:lnTo>
                <a:lnTo>
                  <a:pt x="9489224" y="1287691"/>
                </a:lnTo>
                <a:lnTo>
                  <a:pt x="9511341" y="1173419"/>
                </a:lnTo>
                <a:cubicBezTo>
                  <a:pt x="9511980" y="1169742"/>
                  <a:pt x="9512544" y="1165629"/>
                  <a:pt x="9513030" y="1161081"/>
                </a:cubicBezTo>
                <a:cubicBezTo>
                  <a:pt x="9513516" y="1156533"/>
                  <a:pt x="9513773" y="1151498"/>
                  <a:pt x="9513798" y="1145978"/>
                </a:cubicBezTo>
                <a:cubicBezTo>
                  <a:pt x="9513901" y="1136549"/>
                  <a:pt x="9511545" y="1128784"/>
                  <a:pt x="9506733" y="1122683"/>
                </a:cubicBezTo>
                <a:cubicBezTo>
                  <a:pt x="9501920" y="1116582"/>
                  <a:pt x="9494036" y="1113425"/>
                  <a:pt x="9483080" y="1113212"/>
                </a:cubicBezTo>
                <a:cubicBezTo>
                  <a:pt x="9469308" y="1113561"/>
                  <a:pt x="9455792" y="1120541"/>
                  <a:pt x="9442532" y="1134151"/>
                </a:cubicBezTo>
                <a:cubicBezTo>
                  <a:pt x="9429272" y="1147761"/>
                  <a:pt x="9420261" y="1165902"/>
                  <a:pt x="9415500" y="1188573"/>
                </a:cubicBezTo>
                <a:lnTo>
                  <a:pt x="9397069" y="1287691"/>
                </a:lnTo>
                <a:lnTo>
                  <a:pt x="9363074" y="1287691"/>
                </a:lnTo>
                <a:close/>
                <a:moveTo>
                  <a:pt x="8656745" y="996944"/>
                </a:moveTo>
                <a:lnTo>
                  <a:pt x="8690720" y="996944"/>
                </a:lnTo>
                <a:lnTo>
                  <a:pt x="8635050" y="1287691"/>
                </a:lnTo>
                <a:lnTo>
                  <a:pt x="8601484" y="1287691"/>
                </a:lnTo>
                <a:close/>
                <a:moveTo>
                  <a:pt x="6711035" y="996944"/>
                </a:moveTo>
                <a:lnTo>
                  <a:pt x="6745030" y="996944"/>
                </a:lnTo>
                <a:lnTo>
                  <a:pt x="6736838" y="1039539"/>
                </a:lnTo>
                <a:lnTo>
                  <a:pt x="6769604" y="1039539"/>
                </a:lnTo>
                <a:lnTo>
                  <a:pt x="6765509" y="1061196"/>
                </a:lnTo>
                <a:lnTo>
                  <a:pt x="6732743" y="1061196"/>
                </a:lnTo>
                <a:lnTo>
                  <a:pt x="6701615" y="1225026"/>
                </a:lnTo>
                <a:cubicBezTo>
                  <a:pt x="6699541" y="1235393"/>
                  <a:pt x="6697749" y="1245991"/>
                  <a:pt x="6696239" y="1256819"/>
                </a:cubicBezTo>
                <a:cubicBezTo>
                  <a:pt x="6694729" y="1267647"/>
                  <a:pt x="6693654" y="1277938"/>
                  <a:pt x="6693014" y="1287691"/>
                </a:cubicBezTo>
                <a:lnTo>
                  <a:pt x="6661886" y="1287691"/>
                </a:lnTo>
                <a:lnTo>
                  <a:pt x="6667211" y="1248417"/>
                </a:lnTo>
                <a:lnTo>
                  <a:pt x="6666391" y="1248417"/>
                </a:lnTo>
                <a:cubicBezTo>
                  <a:pt x="6657304" y="1262598"/>
                  <a:pt x="6646706" y="1273425"/>
                  <a:pt x="6634598" y="1280898"/>
                </a:cubicBezTo>
                <a:cubicBezTo>
                  <a:pt x="6622490" y="1288371"/>
                  <a:pt x="6609332" y="1292137"/>
                  <a:pt x="6595125" y="1292196"/>
                </a:cubicBezTo>
                <a:cubicBezTo>
                  <a:pt x="6575818" y="1291729"/>
                  <a:pt x="6561119" y="1284791"/>
                  <a:pt x="6551027" y="1271382"/>
                </a:cubicBezTo>
                <a:cubicBezTo>
                  <a:pt x="6540935" y="1257973"/>
                  <a:pt x="6535856" y="1240895"/>
                  <a:pt x="6535788" y="1220147"/>
                </a:cubicBezTo>
                <a:cubicBezTo>
                  <a:pt x="6536002" y="1196293"/>
                  <a:pt x="6541393" y="1174174"/>
                  <a:pt x="6551961" y="1153789"/>
                </a:cubicBezTo>
                <a:cubicBezTo>
                  <a:pt x="6562528" y="1133404"/>
                  <a:pt x="6576986" y="1116934"/>
                  <a:pt x="6595335" y="1104380"/>
                </a:cubicBezTo>
                <a:cubicBezTo>
                  <a:pt x="6613685" y="1091825"/>
                  <a:pt x="6634639" y="1085366"/>
                  <a:pt x="6658199" y="1085002"/>
                </a:cubicBezTo>
                <a:cubicBezTo>
                  <a:pt x="6664685" y="1085036"/>
                  <a:pt x="6671067" y="1085683"/>
                  <a:pt x="6677347" y="1086944"/>
                </a:cubicBezTo>
                <a:cubicBezTo>
                  <a:pt x="6683628" y="1088204"/>
                  <a:pt x="6688986" y="1089874"/>
                  <a:pt x="6693423" y="1091952"/>
                </a:cubicBezTo>
                <a:lnTo>
                  <a:pt x="6699157" y="1061196"/>
                </a:lnTo>
                <a:lnTo>
                  <a:pt x="6619290" y="1061196"/>
                </a:lnTo>
                <a:lnTo>
                  <a:pt x="6623386" y="1039539"/>
                </a:lnTo>
                <a:lnTo>
                  <a:pt x="6703253" y="1039539"/>
                </a:lnTo>
                <a:close/>
                <a:moveTo>
                  <a:pt x="6034760" y="996944"/>
                </a:moveTo>
                <a:lnTo>
                  <a:pt x="6068755" y="996944"/>
                </a:lnTo>
                <a:lnTo>
                  <a:pt x="6060563" y="1039539"/>
                </a:lnTo>
                <a:lnTo>
                  <a:pt x="6093329" y="1039539"/>
                </a:lnTo>
                <a:lnTo>
                  <a:pt x="6089233" y="1061196"/>
                </a:lnTo>
                <a:lnTo>
                  <a:pt x="6056467" y="1061196"/>
                </a:lnTo>
                <a:lnTo>
                  <a:pt x="6025339" y="1225026"/>
                </a:lnTo>
                <a:cubicBezTo>
                  <a:pt x="6023266" y="1235393"/>
                  <a:pt x="6021474" y="1245991"/>
                  <a:pt x="6019964" y="1256819"/>
                </a:cubicBezTo>
                <a:cubicBezTo>
                  <a:pt x="6018454" y="1267647"/>
                  <a:pt x="6017378" y="1277938"/>
                  <a:pt x="6016739" y="1287691"/>
                </a:cubicBezTo>
                <a:lnTo>
                  <a:pt x="5985611" y="1287691"/>
                </a:lnTo>
                <a:lnTo>
                  <a:pt x="5990935" y="1248417"/>
                </a:lnTo>
                <a:lnTo>
                  <a:pt x="5990116" y="1248417"/>
                </a:lnTo>
                <a:cubicBezTo>
                  <a:pt x="5981029" y="1262598"/>
                  <a:pt x="5970431" y="1273425"/>
                  <a:pt x="5958323" y="1280898"/>
                </a:cubicBezTo>
                <a:cubicBezTo>
                  <a:pt x="5946215" y="1288371"/>
                  <a:pt x="5933057" y="1292137"/>
                  <a:pt x="5918850" y="1292196"/>
                </a:cubicBezTo>
                <a:cubicBezTo>
                  <a:pt x="5899543" y="1291729"/>
                  <a:pt x="5884844" y="1284791"/>
                  <a:pt x="5874752" y="1271382"/>
                </a:cubicBezTo>
                <a:cubicBezTo>
                  <a:pt x="5864660" y="1257973"/>
                  <a:pt x="5859580" y="1240895"/>
                  <a:pt x="5859513" y="1220147"/>
                </a:cubicBezTo>
                <a:cubicBezTo>
                  <a:pt x="5859727" y="1196293"/>
                  <a:pt x="5865118" y="1174174"/>
                  <a:pt x="5875686" y="1153789"/>
                </a:cubicBezTo>
                <a:cubicBezTo>
                  <a:pt x="5886253" y="1133404"/>
                  <a:pt x="5900711" y="1116934"/>
                  <a:pt x="5919061" y="1104380"/>
                </a:cubicBezTo>
                <a:cubicBezTo>
                  <a:pt x="5937410" y="1091825"/>
                  <a:pt x="5958365" y="1085366"/>
                  <a:pt x="5981924" y="1085002"/>
                </a:cubicBezTo>
                <a:cubicBezTo>
                  <a:pt x="5988410" y="1085036"/>
                  <a:pt x="5994792" y="1085683"/>
                  <a:pt x="6001072" y="1086944"/>
                </a:cubicBezTo>
                <a:cubicBezTo>
                  <a:pt x="6007353" y="1088204"/>
                  <a:pt x="6012711" y="1089874"/>
                  <a:pt x="6017148" y="1091952"/>
                </a:cubicBezTo>
                <a:lnTo>
                  <a:pt x="6022882" y="1061196"/>
                </a:lnTo>
                <a:lnTo>
                  <a:pt x="5943015" y="1061196"/>
                </a:lnTo>
                <a:lnTo>
                  <a:pt x="5947111" y="1039539"/>
                </a:lnTo>
                <a:lnTo>
                  <a:pt x="6026978" y="1039539"/>
                </a:lnTo>
                <a:close/>
                <a:moveTo>
                  <a:pt x="4444086" y="996944"/>
                </a:moveTo>
                <a:lnTo>
                  <a:pt x="4478080" y="996944"/>
                </a:lnTo>
                <a:lnTo>
                  <a:pt x="4434666" y="1225026"/>
                </a:lnTo>
                <a:cubicBezTo>
                  <a:pt x="4432592" y="1235393"/>
                  <a:pt x="4430800" y="1245991"/>
                  <a:pt x="4429290" y="1256819"/>
                </a:cubicBezTo>
                <a:cubicBezTo>
                  <a:pt x="4427780" y="1267647"/>
                  <a:pt x="4426704" y="1277938"/>
                  <a:pt x="4426064" y="1287691"/>
                </a:cubicBezTo>
                <a:lnTo>
                  <a:pt x="4394936" y="1287691"/>
                </a:lnTo>
                <a:lnTo>
                  <a:pt x="4400261" y="1248417"/>
                </a:lnTo>
                <a:lnTo>
                  <a:pt x="4399441" y="1248417"/>
                </a:lnTo>
                <a:cubicBezTo>
                  <a:pt x="4390354" y="1262598"/>
                  <a:pt x="4379756" y="1273425"/>
                  <a:pt x="4367648" y="1280898"/>
                </a:cubicBezTo>
                <a:cubicBezTo>
                  <a:pt x="4355541" y="1288371"/>
                  <a:pt x="4342382" y="1292137"/>
                  <a:pt x="4328176" y="1292196"/>
                </a:cubicBezTo>
                <a:cubicBezTo>
                  <a:pt x="4308868" y="1291729"/>
                  <a:pt x="4294169" y="1284791"/>
                  <a:pt x="4284078" y="1271382"/>
                </a:cubicBezTo>
                <a:cubicBezTo>
                  <a:pt x="4273986" y="1257973"/>
                  <a:pt x="4268906" y="1240895"/>
                  <a:pt x="4268838" y="1220147"/>
                </a:cubicBezTo>
                <a:cubicBezTo>
                  <a:pt x="4269053" y="1196293"/>
                  <a:pt x="4274444" y="1174174"/>
                  <a:pt x="4285011" y="1153789"/>
                </a:cubicBezTo>
                <a:cubicBezTo>
                  <a:pt x="4295579" y="1133404"/>
                  <a:pt x="4310037" y="1116934"/>
                  <a:pt x="4328386" y="1104380"/>
                </a:cubicBezTo>
                <a:cubicBezTo>
                  <a:pt x="4346736" y="1091825"/>
                  <a:pt x="4367690" y="1085366"/>
                  <a:pt x="4391250" y="1085002"/>
                </a:cubicBezTo>
                <a:cubicBezTo>
                  <a:pt x="4397736" y="1085036"/>
                  <a:pt x="4404118" y="1085683"/>
                  <a:pt x="4410398" y="1086944"/>
                </a:cubicBezTo>
                <a:cubicBezTo>
                  <a:pt x="4416678" y="1088204"/>
                  <a:pt x="4422037" y="1089874"/>
                  <a:pt x="4426474" y="1091952"/>
                </a:cubicBezTo>
                <a:close/>
                <a:moveTo>
                  <a:pt x="2646093" y="996944"/>
                </a:moveTo>
                <a:lnTo>
                  <a:pt x="2680088" y="996944"/>
                </a:lnTo>
                <a:lnTo>
                  <a:pt x="2655514" y="1124680"/>
                </a:lnTo>
                <a:lnTo>
                  <a:pt x="2656333" y="1124680"/>
                </a:lnTo>
                <a:cubicBezTo>
                  <a:pt x="2664763" y="1112464"/>
                  <a:pt x="2674935" y="1102834"/>
                  <a:pt x="2686846" y="1095788"/>
                </a:cubicBezTo>
                <a:cubicBezTo>
                  <a:pt x="2698758" y="1088742"/>
                  <a:pt x="2712206" y="1085147"/>
                  <a:pt x="2727189" y="1085002"/>
                </a:cubicBezTo>
                <a:cubicBezTo>
                  <a:pt x="2739086" y="1084763"/>
                  <a:pt x="2750083" y="1088717"/>
                  <a:pt x="2760181" y="1096864"/>
                </a:cubicBezTo>
                <a:cubicBezTo>
                  <a:pt x="2770280" y="1105011"/>
                  <a:pt x="2775649" y="1118789"/>
                  <a:pt x="2776287" y="1138196"/>
                </a:cubicBezTo>
                <a:cubicBezTo>
                  <a:pt x="2776279" y="1143614"/>
                  <a:pt x="2775989" y="1149263"/>
                  <a:pt x="2775418" y="1155142"/>
                </a:cubicBezTo>
                <a:cubicBezTo>
                  <a:pt x="2774847" y="1161021"/>
                  <a:pt x="2774046" y="1166567"/>
                  <a:pt x="2773016" y="1171781"/>
                </a:cubicBezTo>
                <a:lnTo>
                  <a:pt x="2750931" y="1287691"/>
                </a:lnTo>
                <a:lnTo>
                  <a:pt x="2716950" y="1287691"/>
                </a:lnTo>
                <a:lnTo>
                  <a:pt x="2739067" y="1173419"/>
                </a:lnTo>
                <a:cubicBezTo>
                  <a:pt x="2739707" y="1169742"/>
                  <a:pt x="2740271" y="1165629"/>
                  <a:pt x="2740757" y="1161081"/>
                </a:cubicBezTo>
                <a:cubicBezTo>
                  <a:pt x="2741243" y="1156533"/>
                  <a:pt x="2741499" y="1151498"/>
                  <a:pt x="2741525" y="1145978"/>
                </a:cubicBezTo>
                <a:cubicBezTo>
                  <a:pt x="2741627" y="1136549"/>
                  <a:pt x="2739272" y="1128784"/>
                  <a:pt x="2734460" y="1122683"/>
                </a:cubicBezTo>
                <a:cubicBezTo>
                  <a:pt x="2729647" y="1116582"/>
                  <a:pt x="2721762" y="1113425"/>
                  <a:pt x="2710806" y="1113212"/>
                </a:cubicBezTo>
                <a:cubicBezTo>
                  <a:pt x="2697034" y="1113561"/>
                  <a:pt x="2683519" y="1120541"/>
                  <a:pt x="2670259" y="1134151"/>
                </a:cubicBezTo>
                <a:cubicBezTo>
                  <a:pt x="2656998" y="1147761"/>
                  <a:pt x="2647987" y="1165902"/>
                  <a:pt x="2643227" y="1188573"/>
                </a:cubicBezTo>
                <a:lnTo>
                  <a:pt x="2624796" y="1287691"/>
                </a:lnTo>
                <a:lnTo>
                  <a:pt x="2590801" y="1287691"/>
                </a:lnTo>
                <a:close/>
                <a:moveTo>
                  <a:pt x="1331643" y="996944"/>
                </a:moveTo>
                <a:lnTo>
                  <a:pt x="1365638" y="996944"/>
                </a:lnTo>
                <a:lnTo>
                  <a:pt x="1341064" y="1124680"/>
                </a:lnTo>
                <a:lnTo>
                  <a:pt x="1341883" y="1124680"/>
                </a:lnTo>
                <a:cubicBezTo>
                  <a:pt x="1350313" y="1112464"/>
                  <a:pt x="1360484" y="1102834"/>
                  <a:pt x="1372396" y="1095788"/>
                </a:cubicBezTo>
                <a:cubicBezTo>
                  <a:pt x="1384308" y="1088742"/>
                  <a:pt x="1397756" y="1085147"/>
                  <a:pt x="1412739" y="1085002"/>
                </a:cubicBezTo>
                <a:cubicBezTo>
                  <a:pt x="1424635" y="1084763"/>
                  <a:pt x="1435632" y="1088717"/>
                  <a:pt x="1445731" y="1096864"/>
                </a:cubicBezTo>
                <a:cubicBezTo>
                  <a:pt x="1455830" y="1105011"/>
                  <a:pt x="1461199" y="1118789"/>
                  <a:pt x="1461837" y="1138196"/>
                </a:cubicBezTo>
                <a:cubicBezTo>
                  <a:pt x="1461828" y="1143614"/>
                  <a:pt x="1461539" y="1149263"/>
                  <a:pt x="1460968" y="1155142"/>
                </a:cubicBezTo>
                <a:cubicBezTo>
                  <a:pt x="1460397" y="1161021"/>
                  <a:pt x="1459596" y="1166567"/>
                  <a:pt x="1458565" y="1171781"/>
                </a:cubicBezTo>
                <a:lnTo>
                  <a:pt x="1436480" y="1287691"/>
                </a:lnTo>
                <a:lnTo>
                  <a:pt x="1402500" y="1287691"/>
                </a:lnTo>
                <a:lnTo>
                  <a:pt x="1424617" y="1173419"/>
                </a:lnTo>
                <a:cubicBezTo>
                  <a:pt x="1425257" y="1169742"/>
                  <a:pt x="1425820" y="1165629"/>
                  <a:pt x="1426306" y="1161081"/>
                </a:cubicBezTo>
                <a:cubicBezTo>
                  <a:pt x="1426793" y="1156533"/>
                  <a:pt x="1427049" y="1151498"/>
                  <a:pt x="1427074" y="1145978"/>
                </a:cubicBezTo>
                <a:cubicBezTo>
                  <a:pt x="1427177" y="1136549"/>
                  <a:pt x="1424822" y="1128784"/>
                  <a:pt x="1420009" y="1122683"/>
                </a:cubicBezTo>
                <a:cubicBezTo>
                  <a:pt x="1415197" y="1116582"/>
                  <a:pt x="1407312" y="1113425"/>
                  <a:pt x="1396356" y="1113212"/>
                </a:cubicBezTo>
                <a:cubicBezTo>
                  <a:pt x="1382584" y="1113561"/>
                  <a:pt x="1369068" y="1120541"/>
                  <a:pt x="1355808" y="1134151"/>
                </a:cubicBezTo>
                <a:cubicBezTo>
                  <a:pt x="1342548" y="1147761"/>
                  <a:pt x="1333538" y="1165902"/>
                  <a:pt x="1328776" y="1188573"/>
                </a:cubicBezTo>
                <a:lnTo>
                  <a:pt x="1310345" y="1287691"/>
                </a:lnTo>
                <a:lnTo>
                  <a:pt x="1276351" y="1287691"/>
                </a:lnTo>
                <a:close/>
                <a:moveTo>
                  <a:pt x="274368" y="996944"/>
                </a:moveTo>
                <a:lnTo>
                  <a:pt x="308363" y="996944"/>
                </a:lnTo>
                <a:lnTo>
                  <a:pt x="283788" y="1124680"/>
                </a:lnTo>
                <a:lnTo>
                  <a:pt x="284608" y="1124680"/>
                </a:lnTo>
                <a:cubicBezTo>
                  <a:pt x="293038" y="1112464"/>
                  <a:pt x="303209" y="1102834"/>
                  <a:pt x="315121" y="1095788"/>
                </a:cubicBezTo>
                <a:cubicBezTo>
                  <a:pt x="327033" y="1088742"/>
                  <a:pt x="340480" y="1085147"/>
                  <a:pt x="355464" y="1085002"/>
                </a:cubicBezTo>
                <a:cubicBezTo>
                  <a:pt x="367360" y="1084763"/>
                  <a:pt x="378357" y="1088717"/>
                  <a:pt x="388456" y="1096864"/>
                </a:cubicBezTo>
                <a:cubicBezTo>
                  <a:pt x="398555" y="1105011"/>
                  <a:pt x="403923" y="1118789"/>
                  <a:pt x="404562" y="1138196"/>
                </a:cubicBezTo>
                <a:cubicBezTo>
                  <a:pt x="404553" y="1143614"/>
                  <a:pt x="404264" y="1149263"/>
                  <a:pt x="403693" y="1155142"/>
                </a:cubicBezTo>
                <a:cubicBezTo>
                  <a:pt x="403122" y="1161021"/>
                  <a:pt x="402321" y="1166567"/>
                  <a:pt x="401290" y="1171781"/>
                </a:cubicBezTo>
                <a:lnTo>
                  <a:pt x="379206" y="1287691"/>
                </a:lnTo>
                <a:lnTo>
                  <a:pt x="345225" y="1287691"/>
                </a:lnTo>
                <a:lnTo>
                  <a:pt x="367342" y="1173419"/>
                </a:lnTo>
                <a:cubicBezTo>
                  <a:pt x="367982" y="1169742"/>
                  <a:pt x="368545" y="1165629"/>
                  <a:pt x="369031" y="1161081"/>
                </a:cubicBezTo>
                <a:cubicBezTo>
                  <a:pt x="369518" y="1156533"/>
                  <a:pt x="369773" y="1151498"/>
                  <a:pt x="369799" y="1145978"/>
                </a:cubicBezTo>
                <a:cubicBezTo>
                  <a:pt x="369902" y="1136549"/>
                  <a:pt x="367546" y="1128784"/>
                  <a:pt x="362734" y="1122683"/>
                </a:cubicBezTo>
                <a:cubicBezTo>
                  <a:pt x="357921" y="1116582"/>
                  <a:pt x="350037" y="1113425"/>
                  <a:pt x="339081" y="1113212"/>
                </a:cubicBezTo>
                <a:cubicBezTo>
                  <a:pt x="325309" y="1113561"/>
                  <a:pt x="311793" y="1120541"/>
                  <a:pt x="298533" y="1134151"/>
                </a:cubicBezTo>
                <a:cubicBezTo>
                  <a:pt x="285273" y="1147761"/>
                  <a:pt x="276262" y="1165902"/>
                  <a:pt x="271501" y="1188573"/>
                </a:cubicBezTo>
                <a:lnTo>
                  <a:pt x="253070" y="1287691"/>
                </a:lnTo>
                <a:lnTo>
                  <a:pt x="219076" y="1287691"/>
                </a:lnTo>
                <a:close/>
                <a:moveTo>
                  <a:pt x="6885515" y="992029"/>
                </a:moveTo>
                <a:cubicBezTo>
                  <a:pt x="6895025" y="992224"/>
                  <a:pt x="6902487" y="994897"/>
                  <a:pt x="6907905" y="1000049"/>
                </a:cubicBezTo>
                <a:cubicBezTo>
                  <a:pt x="6913322" y="1005201"/>
                  <a:pt x="6916083" y="1011659"/>
                  <a:pt x="6916185" y="1019423"/>
                </a:cubicBezTo>
                <a:cubicBezTo>
                  <a:pt x="6915955" y="1027706"/>
                  <a:pt x="6913734" y="1034502"/>
                  <a:pt x="6909522" y="1039809"/>
                </a:cubicBezTo>
                <a:cubicBezTo>
                  <a:pt x="6905309" y="1045117"/>
                  <a:pt x="6900484" y="1050061"/>
                  <a:pt x="6895042" y="1054640"/>
                </a:cubicBezTo>
                <a:cubicBezTo>
                  <a:pt x="6889602" y="1059219"/>
                  <a:pt x="6884923" y="1064557"/>
                  <a:pt x="6881007" y="1070654"/>
                </a:cubicBezTo>
                <a:lnTo>
                  <a:pt x="6861746" y="1064917"/>
                </a:lnTo>
                <a:cubicBezTo>
                  <a:pt x="6864284" y="1059181"/>
                  <a:pt x="6867724" y="1054349"/>
                  <a:pt x="6872067" y="1050420"/>
                </a:cubicBezTo>
                <a:cubicBezTo>
                  <a:pt x="6876411" y="1046491"/>
                  <a:pt x="6880367" y="1042630"/>
                  <a:pt x="6883936" y="1038838"/>
                </a:cubicBezTo>
                <a:cubicBezTo>
                  <a:pt x="6887506" y="1035046"/>
                  <a:pt x="6889398" y="1030487"/>
                  <a:pt x="6889614" y="1025161"/>
                </a:cubicBezTo>
                <a:cubicBezTo>
                  <a:pt x="6889553" y="1021404"/>
                  <a:pt x="6888443" y="1018364"/>
                  <a:pt x="6886283" y="1016042"/>
                </a:cubicBezTo>
                <a:cubicBezTo>
                  <a:pt x="6884123" y="1013720"/>
                  <a:pt x="6881272" y="1012525"/>
                  <a:pt x="6877729" y="1012456"/>
                </a:cubicBezTo>
                <a:cubicBezTo>
                  <a:pt x="6872820" y="1012627"/>
                  <a:pt x="6868499" y="1014232"/>
                  <a:pt x="6864769" y="1017272"/>
                </a:cubicBezTo>
                <a:cubicBezTo>
                  <a:pt x="6861038" y="1020311"/>
                  <a:pt x="6857845" y="1023761"/>
                  <a:pt x="6855189" y="1027620"/>
                </a:cubicBezTo>
                <a:lnTo>
                  <a:pt x="6842075" y="1019013"/>
                </a:lnTo>
                <a:cubicBezTo>
                  <a:pt x="6846524" y="1011445"/>
                  <a:pt x="6852278" y="1005107"/>
                  <a:pt x="6859338" y="999998"/>
                </a:cubicBezTo>
                <a:cubicBezTo>
                  <a:pt x="6866399" y="994889"/>
                  <a:pt x="6875125" y="992233"/>
                  <a:pt x="6885515" y="992029"/>
                </a:cubicBezTo>
                <a:close/>
                <a:moveTo>
                  <a:pt x="9996540" y="971550"/>
                </a:moveTo>
                <a:lnTo>
                  <a:pt x="10030125" y="971550"/>
                </a:lnTo>
                <a:lnTo>
                  <a:pt x="9980583" y="1024743"/>
                </a:lnTo>
                <a:lnTo>
                  <a:pt x="9959725" y="1024743"/>
                </a:lnTo>
                <a:close/>
                <a:moveTo>
                  <a:pt x="3090612" y="971550"/>
                </a:moveTo>
                <a:lnTo>
                  <a:pt x="3124197" y="971550"/>
                </a:lnTo>
                <a:lnTo>
                  <a:pt x="3074639" y="1024743"/>
                </a:lnTo>
                <a:lnTo>
                  <a:pt x="3053781" y="1024743"/>
                </a:lnTo>
                <a:close/>
                <a:moveTo>
                  <a:pt x="6222326" y="970731"/>
                </a:moveTo>
                <a:lnTo>
                  <a:pt x="6253015" y="970731"/>
                </a:lnTo>
                <a:lnTo>
                  <a:pt x="6280457" y="1023924"/>
                </a:lnTo>
                <a:lnTo>
                  <a:pt x="6261617" y="1023924"/>
                </a:lnTo>
                <a:close/>
                <a:moveTo>
                  <a:pt x="1615520" y="834733"/>
                </a:moveTo>
                <a:cubicBezTo>
                  <a:pt x="1621366" y="834886"/>
                  <a:pt x="1626138" y="836932"/>
                  <a:pt x="1629837" y="840869"/>
                </a:cubicBezTo>
                <a:cubicBezTo>
                  <a:pt x="1633535" y="844806"/>
                  <a:pt x="1635444" y="849715"/>
                  <a:pt x="1635564" y="855596"/>
                </a:cubicBezTo>
                <a:cubicBezTo>
                  <a:pt x="1635478" y="861493"/>
                  <a:pt x="1633604" y="866470"/>
                  <a:pt x="1629939" y="870527"/>
                </a:cubicBezTo>
                <a:cubicBezTo>
                  <a:pt x="1626274" y="874584"/>
                  <a:pt x="1621332" y="876697"/>
                  <a:pt x="1615111" y="876868"/>
                </a:cubicBezTo>
                <a:cubicBezTo>
                  <a:pt x="1609068" y="876697"/>
                  <a:pt x="1604177" y="874584"/>
                  <a:pt x="1600435" y="870527"/>
                </a:cubicBezTo>
                <a:cubicBezTo>
                  <a:pt x="1596694" y="866470"/>
                  <a:pt x="1594768" y="861493"/>
                  <a:pt x="1594657" y="855596"/>
                </a:cubicBezTo>
                <a:cubicBezTo>
                  <a:pt x="1594785" y="849715"/>
                  <a:pt x="1596779" y="844806"/>
                  <a:pt x="1600640" y="840869"/>
                </a:cubicBezTo>
                <a:cubicBezTo>
                  <a:pt x="1604500" y="836932"/>
                  <a:pt x="1609460" y="834886"/>
                  <a:pt x="1615520" y="834733"/>
                </a:cubicBezTo>
                <a:close/>
                <a:moveTo>
                  <a:pt x="1146860" y="754866"/>
                </a:moveTo>
                <a:cubicBezTo>
                  <a:pt x="1153900" y="754993"/>
                  <a:pt x="1159458" y="757295"/>
                  <a:pt x="1163533" y="761770"/>
                </a:cubicBezTo>
                <a:cubicBezTo>
                  <a:pt x="1167607" y="766246"/>
                  <a:pt x="1169687" y="772127"/>
                  <a:pt x="1169772" y="779416"/>
                </a:cubicBezTo>
                <a:cubicBezTo>
                  <a:pt x="1169653" y="786985"/>
                  <a:pt x="1167232" y="793327"/>
                  <a:pt x="1162510" y="798442"/>
                </a:cubicBezTo>
                <a:cubicBezTo>
                  <a:pt x="1157788" y="803557"/>
                  <a:pt x="1151480" y="806216"/>
                  <a:pt x="1143587" y="806421"/>
                </a:cubicBezTo>
                <a:cubicBezTo>
                  <a:pt x="1136742" y="806259"/>
                  <a:pt x="1131304" y="803923"/>
                  <a:pt x="1127272" y="799414"/>
                </a:cubicBezTo>
                <a:cubicBezTo>
                  <a:pt x="1123240" y="794904"/>
                  <a:pt x="1121177" y="789193"/>
                  <a:pt x="1121084" y="782280"/>
                </a:cubicBezTo>
                <a:cubicBezTo>
                  <a:pt x="1121212" y="774514"/>
                  <a:pt x="1123615" y="768053"/>
                  <a:pt x="1128295" y="762896"/>
                </a:cubicBezTo>
                <a:cubicBezTo>
                  <a:pt x="1132974" y="757738"/>
                  <a:pt x="1139163" y="755062"/>
                  <a:pt x="1146860" y="754866"/>
                </a:cubicBezTo>
                <a:close/>
                <a:moveTo>
                  <a:pt x="9424155" y="750360"/>
                </a:moveTo>
                <a:cubicBezTo>
                  <a:pt x="9419109" y="762187"/>
                  <a:pt x="9413282" y="774513"/>
                  <a:pt x="9406675" y="787340"/>
                </a:cubicBezTo>
                <a:cubicBezTo>
                  <a:pt x="9400068" y="800167"/>
                  <a:pt x="9393483" y="812130"/>
                  <a:pt x="9386922" y="823228"/>
                </a:cubicBezTo>
                <a:cubicBezTo>
                  <a:pt x="9380360" y="834327"/>
                  <a:pt x="9374625" y="843196"/>
                  <a:pt x="9369716" y="849837"/>
                </a:cubicBezTo>
                <a:lnTo>
                  <a:pt x="9343520" y="852293"/>
                </a:lnTo>
                <a:cubicBezTo>
                  <a:pt x="9347843" y="844035"/>
                  <a:pt x="9352522" y="834215"/>
                  <a:pt x="9357558" y="822834"/>
                </a:cubicBezTo>
                <a:cubicBezTo>
                  <a:pt x="9362593" y="811452"/>
                  <a:pt x="9367423" y="799753"/>
                  <a:pt x="9372050" y="787734"/>
                </a:cubicBezTo>
                <a:cubicBezTo>
                  <a:pt x="9376677" y="775716"/>
                  <a:pt x="9380537" y="764623"/>
                  <a:pt x="9383632" y="754454"/>
                </a:cubicBezTo>
                <a:close/>
                <a:moveTo>
                  <a:pt x="9653284" y="627437"/>
                </a:moveTo>
                <a:cubicBezTo>
                  <a:pt x="9638089" y="627727"/>
                  <a:pt x="9624021" y="634726"/>
                  <a:pt x="9611079" y="648434"/>
                </a:cubicBezTo>
                <a:cubicBezTo>
                  <a:pt x="9598138" y="662143"/>
                  <a:pt x="9588986" y="680819"/>
                  <a:pt x="9583626" y="704463"/>
                </a:cubicBezTo>
                <a:lnTo>
                  <a:pt x="9579118" y="725358"/>
                </a:lnTo>
                <a:cubicBezTo>
                  <a:pt x="9578273" y="728627"/>
                  <a:pt x="9577607" y="732332"/>
                  <a:pt x="9577120" y="736471"/>
                </a:cubicBezTo>
                <a:cubicBezTo>
                  <a:pt x="9576634" y="740611"/>
                  <a:pt x="9576480" y="745238"/>
                  <a:pt x="9576659" y="750350"/>
                </a:cubicBezTo>
                <a:cubicBezTo>
                  <a:pt x="9576659" y="759825"/>
                  <a:pt x="9579323" y="767097"/>
                  <a:pt x="9584650" y="772168"/>
                </a:cubicBezTo>
                <a:cubicBezTo>
                  <a:pt x="9589977" y="777238"/>
                  <a:pt x="9597966" y="779798"/>
                  <a:pt x="9608620" y="779850"/>
                </a:cubicBezTo>
                <a:cubicBezTo>
                  <a:pt x="9625762" y="779367"/>
                  <a:pt x="9640468" y="773550"/>
                  <a:pt x="9652738" y="762399"/>
                </a:cubicBezTo>
                <a:cubicBezTo>
                  <a:pt x="9665008" y="751248"/>
                  <a:pt x="9674432" y="737662"/>
                  <a:pt x="9681011" y="721640"/>
                </a:cubicBezTo>
                <a:cubicBezTo>
                  <a:pt x="9687590" y="705618"/>
                  <a:pt x="9690914" y="690059"/>
                  <a:pt x="9690982" y="674963"/>
                </a:cubicBezTo>
                <a:cubicBezTo>
                  <a:pt x="9691102" y="662228"/>
                  <a:pt x="9688200" y="651234"/>
                  <a:pt x="9682276" y="641981"/>
                </a:cubicBezTo>
                <a:cubicBezTo>
                  <a:pt x="9676350" y="632729"/>
                  <a:pt x="9666686" y="627880"/>
                  <a:pt x="9653284" y="627437"/>
                </a:cubicBezTo>
                <a:close/>
                <a:moveTo>
                  <a:pt x="4861817" y="627437"/>
                </a:moveTo>
                <a:cubicBezTo>
                  <a:pt x="4847875" y="627564"/>
                  <a:pt x="4834086" y="634991"/>
                  <a:pt x="4820450" y="649718"/>
                </a:cubicBezTo>
                <a:cubicBezTo>
                  <a:pt x="4806814" y="664444"/>
                  <a:pt x="4797122" y="685704"/>
                  <a:pt x="4791371" y="713499"/>
                </a:cubicBezTo>
                <a:lnTo>
                  <a:pt x="4781541" y="768787"/>
                </a:lnTo>
                <a:cubicBezTo>
                  <a:pt x="4785875" y="772296"/>
                  <a:pt x="4791234" y="775010"/>
                  <a:pt x="4797617" y="776931"/>
                </a:cubicBezTo>
                <a:cubicBezTo>
                  <a:pt x="4803999" y="778851"/>
                  <a:pt x="4811201" y="779824"/>
                  <a:pt x="4819222" y="779850"/>
                </a:cubicBezTo>
                <a:cubicBezTo>
                  <a:pt x="4834014" y="779498"/>
                  <a:pt x="4847479" y="774147"/>
                  <a:pt x="4859618" y="763795"/>
                </a:cubicBezTo>
                <a:cubicBezTo>
                  <a:pt x="4871756" y="753443"/>
                  <a:pt x="4881459" y="740201"/>
                  <a:pt x="4888728" y="724068"/>
                </a:cubicBezTo>
                <a:cubicBezTo>
                  <a:pt x="4895996" y="707935"/>
                  <a:pt x="4899723" y="691020"/>
                  <a:pt x="4899907" y="673324"/>
                </a:cubicBezTo>
                <a:cubicBezTo>
                  <a:pt x="4900112" y="662271"/>
                  <a:pt x="4897348" y="652011"/>
                  <a:pt x="4891614" y="642545"/>
                </a:cubicBezTo>
                <a:cubicBezTo>
                  <a:pt x="4885880" y="633079"/>
                  <a:pt x="4875947" y="628043"/>
                  <a:pt x="4861817" y="627437"/>
                </a:cubicBezTo>
                <a:close/>
                <a:moveTo>
                  <a:pt x="10741558" y="626617"/>
                </a:moveTo>
                <a:cubicBezTo>
                  <a:pt x="10724926" y="626951"/>
                  <a:pt x="10710359" y="632020"/>
                  <a:pt x="10697854" y="641822"/>
                </a:cubicBezTo>
                <a:cubicBezTo>
                  <a:pt x="10685349" y="651625"/>
                  <a:pt x="10675576" y="664159"/>
                  <a:pt x="10668532" y="679425"/>
                </a:cubicBezTo>
                <a:cubicBezTo>
                  <a:pt x="10661488" y="694691"/>
                  <a:pt x="10657843" y="710685"/>
                  <a:pt x="10657594" y="727407"/>
                </a:cubicBezTo>
                <a:cubicBezTo>
                  <a:pt x="10657287" y="738888"/>
                  <a:pt x="10659847" y="749524"/>
                  <a:pt x="10665274" y="759314"/>
                </a:cubicBezTo>
                <a:cubicBezTo>
                  <a:pt x="10670701" y="769105"/>
                  <a:pt x="10680838" y="774312"/>
                  <a:pt x="10695685" y="774935"/>
                </a:cubicBezTo>
                <a:cubicBezTo>
                  <a:pt x="10705517" y="774720"/>
                  <a:pt x="10714978" y="771053"/>
                  <a:pt x="10724067" y="763933"/>
                </a:cubicBezTo>
                <a:cubicBezTo>
                  <a:pt x="10733157" y="756814"/>
                  <a:pt x="10741039" y="747532"/>
                  <a:pt x="10747716" y="736087"/>
                </a:cubicBezTo>
                <a:cubicBezTo>
                  <a:pt x="10754394" y="724643"/>
                  <a:pt x="10759030" y="712326"/>
                  <a:pt x="10761626" y="699137"/>
                </a:cubicBezTo>
                <a:lnTo>
                  <a:pt x="10774323" y="633172"/>
                </a:lnTo>
                <a:cubicBezTo>
                  <a:pt x="10771166" y="631644"/>
                  <a:pt x="10766729" y="630193"/>
                  <a:pt x="10761012" y="628819"/>
                </a:cubicBezTo>
                <a:cubicBezTo>
                  <a:pt x="10755295" y="627445"/>
                  <a:pt x="10748811" y="626711"/>
                  <a:pt x="10741558" y="626617"/>
                </a:cubicBezTo>
                <a:close/>
                <a:moveTo>
                  <a:pt x="7274458" y="626617"/>
                </a:moveTo>
                <a:cubicBezTo>
                  <a:pt x="7257827" y="626951"/>
                  <a:pt x="7243259" y="632020"/>
                  <a:pt x="7230754" y="641822"/>
                </a:cubicBezTo>
                <a:cubicBezTo>
                  <a:pt x="7218250" y="651625"/>
                  <a:pt x="7208476" y="664159"/>
                  <a:pt x="7201432" y="679425"/>
                </a:cubicBezTo>
                <a:cubicBezTo>
                  <a:pt x="7194389" y="694691"/>
                  <a:pt x="7190743" y="710685"/>
                  <a:pt x="7190495" y="727407"/>
                </a:cubicBezTo>
                <a:cubicBezTo>
                  <a:pt x="7190188" y="738888"/>
                  <a:pt x="7192748" y="749524"/>
                  <a:pt x="7198175" y="759314"/>
                </a:cubicBezTo>
                <a:cubicBezTo>
                  <a:pt x="7203602" y="769105"/>
                  <a:pt x="7213739" y="774312"/>
                  <a:pt x="7228586" y="774935"/>
                </a:cubicBezTo>
                <a:cubicBezTo>
                  <a:pt x="7238418" y="774720"/>
                  <a:pt x="7247878" y="771053"/>
                  <a:pt x="7256967" y="763933"/>
                </a:cubicBezTo>
                <a:cubicBezTo>
                  <a:pt x="7266056" y="756814"/>
                  <a:pt x="7273940" y="747532"/>
                  <a:pt x="7280617" y="736087"/>
                </a:cubicBezTo>
                <a:cubicBezTo>
                  <a:pt x="7287293" y="724643"/>
                  <a:pt x="7291931" y="712326"/>
                  <a:pt x="7294528" y="699137"/>
                </a:cubicBezTo>
                <a:lnTo>
                  <a:pt x="7307224" y="633172"/>
                </a:lnTo>
                <a:cubicBezTo>
                  <a:pt x="7304066" y="631644"/>
                  <a:pt x="7299630" y="630193"/>
                  <a:pt x="7293913" y="628819"/>
                </a:cubicBezTo>
                <a:cubicBezTo>
                  <a:pt x="7288196" y="627445"/>
                  <a:pt x="7281710" y="626711"/>
                  <a:pt x="7274458" y="626617"/>
                </a:cubicBezTo>
                <a:close/>
                <a:moveTo>
                  <a:pt x="4397908" y="626617"/>
                </a:moveTo>
                <a:cubicBezTo>
                  <a:pt x="4381910" y="626913"/>
                  <a:pt x="4367580" y="631921"/>
                  <a:pt x="4354918" y="641640"/>
                </a:cubicBezTo>
                <a:cubicBezTo>
                  <a:pt x="4342257" y="651360"/>
                  <a:pt x="4332235" y="664015"/>
                  <a:pt x="4324852" y="679607"/>
                </a:cubicBezTo>
                <a:cubicBezTo>
                  <a:pt x="4317470" y="695199"/>
                  <a:pt x="4313698" y="711952"/>
                  <a:pt x="4313536" y="729865"/>
                </a:cubicBezTo>
                <a:cubicBezTo>
                  <a:pt x="4313272" y="742293"/>
                  <a:pt x="4315848" y="753389"/>
                  <a:pt x="4321266" y="763154"/>
                </a:cubicBezTo>
                <a:cubicBezTo>
                  <a:pt x="4326686" y="772919"/>
                  <a:pt x="4336532" y="778075"/>
                  <a:pt x="4350807" y="778621"/>
                </a:cubicBezTo>
                <a:cubicBezTo>
                  <a:pt x="4364502" y="778305"/>
                  <a:pt x="4377762" y="771460"/>
                  <a:pt x="4390588" y="758084"/>
                </a:cubicBezTo>
                <a:cubicBezTo>
                  <a:pt x="4403412" y="744709"/>
                  <a:pt x="4412269" y="726698"/>
                  <a:pt x="4417158" y="704053"/>
                </a:cubicBezTo>
                <a:lnTo>
                  <a:pt x="4430674" y="634812"/>
                </a:lnTo>
                <a:cubicBezTo>
                  <a:pt x="4427159" y="632499"/>
                  <a:pt x="4422619" y="630570"/>
                  <a:pt x="4417056" y="629025"/>
                </a:cubicBezTo>
                <a:cubicBezTo>
                  <a:pt x="4411493" y="627480"/>
                  <a:pt x="4405110" y="626677"/>
                  <a:pt x="4397908" y="626617"/>
                </a:cubicBezTo>
                <a:close/>
                <a:moveTo>
                  <a:pt x="626009" y="626617"/>
                </a:moveTo>
                <a:cubicBezTo>
                  <a:pt x="609378" y="626951"/>
                  <a:pt x="594810" y="632020"/>
                  <a:pt x="582306" y="641822"/>
                </a:cubicBezTo>
                <a:cubicBezTo>
                  <a:pt x="569801" y="651625"/>
                  <a:pt x="560027" y="664159"/>
                  <a:pt x="552983" y="679425"/>
                </a:cubicBezTo>
                <a:cubicBezTo>
                  <a:pt x="545939" y="694691"/>
                  <a:pt x="542293" y="710685"/>
                  <a:pt x="542046" y="727407"/>
                </a:cubicBezTo>
                <a:cubicBezTo>
                  <a:pt x="541739" y="738888"/>
                  <a:pt x="544298" y="749524"/>
                  <a:pt x="549725" y="759314"/>
                </a:cubicBezTo>
                <a:cubicBezTo>
                  <a:pt x="555152" y="769105"/>
                  <a:pt x="565289" y="774312"/>
                  <a:pt x="580136" y="774935"/>
                </a:cubicBezTo>
                <a:cubicBezTo>
                  <a:pt x="589969" y="774720"/>
                  <a:pt x="599429" y="771053"/>
                  <a:pt x="608518" y="763933"/>
                </a:cubicBezTo>
                <a:cubicBezTo>
                  <a:pt x="617607" y="756814"/>
                  <a:pt x="625490" y="747532"/>
                  <a:pt x="632168" y="736087"/>
                </a:cubicBezTo>
                <a:cubicBezTo>
                  <a:pt x="638845" y="724643"/>
                  <a:pt x="643481" y="712326"/>
                  <a:pt x="646078" y="699137"/>
                </a:cubicBezTo>
                <a:lnTo>
                  <a:pt x="658775" y="633172"/>
                </a:lnTo>
                <a:cubicBezTo>
                  <a:pt x="655618" y="631644"/>
                  <a:pt x="651180" y="630193"/>
                  <a:pt x="645464" y="628819"/>
                </a:cubicBezTo>
                <a:cubicBezTo>
                  <a:pt x="639747" y="627445"/>
                  <a:pt x="633262" y="626711"/>
                  <a:pt x="626009" y="626617"/>
                </a:cubicBezTo>
                <a:close/>
                <a:moveTo>
                  <a:pt x="9862526" y="626208"/>
                </a:moveTo>
                <a:cubicBezTo>
                  <a:pt x="9848228" y="626570"/>
                  <a:pt x="9835758" y="631628"/>
                  <a:pt x="9825117" y="641382"/>
                </a:cubicBezTo>
                <a:cubicBezTo>
                  <a:pt x="9814477" y="651137"/>
                  <a:pt x="9806226" y="663418"/>
                  <a:pt x="9800365" y="678226"/>
                </a:cubicBezTo>
                <a:cubicBezTo>
                  <a:pt x="9794505" y="693034"/>
                  <a:pt x="9791596" y="708198"/>
                  <a:pt x="9791639" y="723719"/>
                </a:cubicBezTo>
                <a:cubicBezTo>
                  <a:pt x="9791767" y="740202"/>
                  <a:pt x="9795916" y="753534"/>
                  <a:pt x="9804085" y="763717"/>
                </a:cubicBezTo>
                <a:cubicBezTo>
                  <a:pt x="9812255" y="773900"/>
                  <a:pt x="9823676" y="779141"/>
                  <a:pt x="9838351" y="779440"/>
                </a:cubicBezTo>
                <a:cubicBezTo>
                  <a:pt x="9851863" y="779089"/>
                  <a:pt x="9863902" y="774056"/>
                  <a:pt x="9874470" y="764341"/>
                </a:cubicBezTo>
                <a:cubicBezTo>
                  <a:pt x="9885038" y="754627"/>
                  <a:pt x="9893374" y="742341"/>
                  <a:pt x="9899480" y="727483"/>
                </a:cubicBezTo>
                <a:cubicBezTo>
                  <a:pt x="9905586" y="712624"/>
                  <a:pt x="9908701" y="697303"/>
                  <a:pt x="9908828" y="681519"/>
                </a:cubicBezTo>
                <a:cubicBezTo>
                  <a:pt x="9908917" y="673613"/>
                  <a:pt x="9907556" y="665434"/>
                  <a:pt x="9904746" y="656982"/>
                </a:cubicBezTo>
                <a:cubicBezTo>
                  <a:pt x="9901936" y="648529"/>
                  <a:pt x="9897146" y="641352"/>
                  <a:pt x="9890375" y="635449"/>
                </a:cubicBezTo>
                <a:cubicBezTo>
                  <a:pt x="9883603" y="629546"/>
                  <a:pt x="9874321" y="626466"/>
                  <a:pt x="9862526" y="626208"/>
                </a:cubicBezTo>
                <a:close/>
                <a:moveTo>
                  <a:pt x="9281502" y="626208"/>
                </a:moveTo>
                <a:cubicBezTo>
                  <a:pt x="9267203" y="626570"/>
                  <a:pt x="9254734" y="631628"/>
                  <a:pt x="9244093" y="641382"/>
                </a:cubicBezTo>
                <a:cubicBezTo>
                  <a:pt x="9233452" y="651137"/>
                  <a:pt x="9225201" y="663418"/>
                  <a:pt x="9219341" y="678226"/>
                </a:cubicBezTo>
                <a:cubicBezTo>
                  <a:pt x="9213480" y="693034"/>
                  <a:pt x="9210571" y="708198"/>
                  <a:pt x="9210614" y="723719"/>
                </a:cubicBezTo>
                <a:cubicBezTo>
                  <a:pt x="9210742" y="740202"/>
                  <a:pt x="9214891" y="753534"/>
                  <a:pt x="9223060" y="763717"/>
                </a:cubicBezTo>
                <a:cubicBezTo>
                  <a:pt x="9231229" y="773900"/>
                  <a:pt x="9242651" y="779141"/>
                  <a:pt x="9257325" y="779440"/>
                </a:cubicBezTo>
                <a:cubicBezTo>
                  <a:pt x="9270837" y="779089"/>
                  <a:pt x="9282877" y="774056"/>
                  <a:pt x="9293445" y="764341"/>
                </a:cubicBezTo>
                <a:cubicBezTo>
                  <a:pt x="9304012" y="754627"/>
                  <a:pt x="9312349" y="742341"/>
                  <a:pt x="9318455" y="727483"/>
                </a:cubicBezTo>
                <a:cubicBezTo>
                  <a:pt x="9324561" y="712624"/>
                  <a:pt x="9327678" y="697303"/>
                  <a:pt x="9327804" y="681519"/>
                </a:cubicBezTo>
                <a:cubicBezTo>
                  <a:pt x="9327892" y="673613"/>
                  <a:pt x="9326531" y="665434"/>
                  <a:pt x="9323721" y="656982"/>
                </a:cubicBezTo>
                <a:cubicBezTo>
                  <a:pt x="9320911" y="648529"/>
                  <a:pt x="9316120" y="641352"/>
                  <a:pt x="9309350" y="635449"/>
                </a:cubicBezTo>
                <a:cubicBezTo>
                  <a:pt x="9302579" y="629546"/>
                  <a:pt x="9293296" y="626466"/>
                  <a:pt x="9281502" y="626208"/>
                </a:cubicBezTo>
                <a:close/>
                <a:moveTo>
                  <a:pt x="5311434" y="626208"/>
                </a:moveTo>
                <a:cubicBezTo>
                  <a:pt x="5294162" y="626532"/>
                  <a:pt x="5278529" y="631848"/>
                  <a:pt x="5264535" y="642156"/>
                </a:cubicBezTo>
                <a:cubicBezTo>
                  <a:pt x="5250542" y="652465"/>
                  <a:pt x="5239371" y="665824"/>
                  <a:pt x="5231023" y="682232"/>
                </a:cubicBezTo>
                <a:cubicBezTo>
                  <a:pt x="5222675" y="698641"/>
                  <a:pt x="5218335" y="716158"/>
                  <a:pt x="5218001" y="734782"/>
                </a:cubicBezTo>
                <a:cubicBezTo>
                  <a:pt x="5217779" y="746288"/>
                  <a:pt x="5220169" y="756360"/>
                  <a:pt x="5225172" y="764998"/>
                </a:cubicBezTo>
                <a:cubicBezTo>
                  <a:pt x="5230175" y="773636"/>
                  <a:pt x="5239122" y="778177"/>
                  <a:pt x="5252014" y="778621"/>
                </a:cubicBezTo>
                <a:cubicBezTo>
                  <a:pt x="5266758" y="778186"/>
                  <a:pt x="5281014" y="769837"/>
                  <a:pt x="5294783" y="753575"/>
                </a:cubicBezTo>
                <a:cubicBezTo>
                  <a:pt x="5308552" y="737312"/>
                  <a:pt x="5318192" y="715745"/>
                  <a:pt x="5323706" y="688873"/>
                </a:cubicBezTo>
                <a:lnTo>
                  <a:pt x="5335155" y="629076"/>
                </a:lnTo>
                <a:cubicBezTo>
                  <a:pt x="5332736" y="628419"/>
                  <a:pt x="5329600" y="627787"/>
                  <a:pt x="5325749" y="627181"/>
                </a:cubicBezTo>
                <a:cubicBezTo>
                  <a:pt x="5321898" y="626575"/>
                  <a:pt x="5317126" y="626251"/>
                  <a:pt x="5311434" y="626208"/>
                </a:cubicBezTo>
                <a:close/>
                <a:moveTo>
                  <a:pt x="2547328" y="626208"/>
                </a:moveTo>
                <a:cubicBezTo>
                  <a:pt x="2533030" y="626570"/>
                  <a:pt x="2520560" y="631628"/>
                  <a:pt x="2509919" y="641382"/>
                </a:cubicBezTo>
                <a:cubicBezTo>
                  <a:pt x="2499278" y="651137"/>
                  <a:pt x="2491028" y="663418"/>
                  <a:pt x="2485167" y="678226"/>
                </a:cubicBezTo>
                <a:cubicBezTo>
                  <a:pt x="2479307" y="693034"/>
                  <a:pt x="2476398" y="708198"/>
                  <a:pt x="2476440" y="723719"/>
                </a:cubicBezTo>
                <a:cubicBezTo>
                  <a:pt x="2476568" y="740202"/>
                  <a:pt x="2480717" y="753534"/>
                  <a:pt x="2488887" y="763717"/>
                </a:cubicBezTo>
                <a:cubicBezTo>
                  <a:pt x="2497056" y="773900"/>
                  <a:pt x="2508478" y="779141"/>
                  <a:pt x="2523152" y="779440"/>
                </a:cubicBezTo>
                <a:cubicBezTo>
                  <a:pt x="2536664" y="779089"/>
                  <a:pt x="2548704" y="774056"/>
                  <a:pt x="2559272" y="764341"/>
                </a:cubicBezTo>
                <a:cubicBezTo>
                  <a:pt x="2569839" y="754627"/>
                  <a:pt x="2578176" y="742341"/>
                  <a:pt x="2584282" y="727483"/>
                </a:cubicBezTo>
                <a:cubicBezTo>
                  <a:pt x="2590387" y="712624"/>
                  <a:pt x="2593504" y="697303"/>
                  <a:pt x="2593630" y="681519"/>
                </a:cubicBezTo>
                <a:cubicBezTo>
                  <a:pt x="2593719" y="673613"/>
                  <a:pt x="2592358" y="665434"/>
                  <a:pt x="2589548" y="656982"/>
                </a:cubicBezTo>
                <a:cubicBezTo>
                  <a:pt x="2586738" y="648529"/>
                  <a:pt x="2581948" y="641352"/>
                  <a:pt x="2575176" y="635449"/>
                </a:cubicBezTo>
                <a:cubicBezTo>
                  <a:pt x="2568406" y="629546"/>
                  <a:pt x="2559123" y="626466"/>
                  <a:pt x="2547328" y="626208"/>
                </a:cubicBezTo>
                <a:close/>
                <a:moveTo>
                  <a:pt x="2358685" y="626208"/>
                </a:moveTo>
                <a:cubicBezTo>
                  <a:pt x="2341413" y="626532"/>
                  <a:pt x="2325780" y="631848"/>
                  <a:pt x="2311786" y="642156"/>
                </a:cubicBezTo>
                <a:cubicBezTo>
                  <a:pt x="2297793" y="652465"/>
                  <a:pt x="2286622" y="665824"/>
                  <a:pt x="2278274" y="682232"/>
                </a:cubicBezTo>
                <a:cubicBezTo>
                  <a:pt x="2269926" y="698641"/>
                  <a:pt x="2265586" y="716158"/>
                  <a:pt x="2265252" y="734782"/>
                </a:cubicBezTo>
                <a:cubicBezTo>
                  <a:pt x="2265030" y="746288"/>
                  <a:pt x="2267420" y="756360"/>
                  <a:pt x="2272423" y="764998"/>
                </a:cubicBezTo>
                <a:cubicBezTo>
                  <a:pt x="2277426" y="773636"/>
                  <a:pt x="2286373" y="778177"/>
                  <a:pt x="2299265" y="778621"/>
                </a:cubicBezTo>
                <a:cubicBezTo>
                  <a:pt x="2314009" y="778186"/>
                  <a:pt x="2328266" y="769837"/>
                  <a:pt x="2342034" y="753575"/>
                </a:cubicBezTo>
                <a:cubicBezTo>
                  <a:pt x="2355802" y="737312"/>
                  <a:pt x="2365443" y="715745"/>
                  <a:pt x="2370956" y="688873"/>
                </a:cubicBezTo>
                <a:lnTo>
                  <a:pt x="2382406" y="629076"/>
                </a:lnTo>
                <a:cubicBezTo>
                  <a:pt x="2379987" y="628419"/>
                  <a:pt x="2376851" y="627787"/>
                  <a:pt x="2373000" y="627181"/>
                </a:cubicBezTo>
                <a:cubicBezTo>
                  <a:pt x="2369150" y="626575"/>
                  <a:pt x="2364377" y="626251"/>
                  <a:pt x="2358685" y="626208"/>
                </a:cubicBezTo>
                <a:close/>
                <a:moveTo>
                  <a:pt x="1891960" y="626208"/>
                </a:moveTo>
                <a:cubicBezTo>
                  <a:pt x="1874688" y="626532"/>
                  <a:pt x="1859055" y="631848"/>
                  <a:pt x="1845062" y="642156"/>
                </a:cubicBezTo>
                <a:cubicBezTo>
                  <a:pt x="1831068" y="652465"/>
                  <a:pt x="1819897" y="665824"/>
                  <a:pt x="1811549" y="682232"/>
                </a:cubicBezTo>
                <a:cubicBezTo>
                  <a:pt x="1803202" y="698641"/>
                  <a:pt x="1798861" y="716158"/>
                  <a:pt x="1798527" y="734782"/>
                </a:cubicBezTo>
                <a:cubicBezTo>
                  <a:pt x="1798305" y="746288"/>
                  <a:pt x="1800696" y="756360"/>
                  <a:pt x="1805699" y="764998"/>
                </a:cubicBezTo>
                <a:cubicBezTo>
                  <a:pt x="1810701" y="773636"/>
                  <a:pt x="1819648" y="778177"/>
                  <a:pt x="1832540" y="778621"/>
                </a:cubicBezTo>
                <a:cubicBezTo>
                  <a:pt x="1847284" y="778186"/>
                  <a:pt x="1861541" y="769837"/>
                  <a:pt x="1875309" y="753575"/>
                </a:cubicBezTo>
                <a:cubicBezTo>
                  <a:pt x="1889077" y="737312"/>
                  <a:pt x="1898718" y="715745"/>
                  <a:pt x="1904231" y="688873"/>
                </a:cubicBezTo>
                <a:lnTo>
                  <a:pt x="1915681" y="629076"/>
                </a:lnTo>
                <a:cubicBezTo>
                  <a:pt x="1913262" y="628419"/>
                  <a:pt x="1910126" y="627787"/>
                  <a:pt x="1906276" y="627181"/>
                </a:cubicBezTo>
                <a:cubicBezTo>
                  <a:pt x="1902424" y="626575"/>
                  <a:pt x="1897653" y="626251"/>
                  <a:pt x="1891960" y="626208"/>
                </a:cubicBezTo>
                <a:close/>
                <a:moveTo>
                  <a:pt x="928078" y="626208"/>
                </a:moveTo>
                <a:cubicBezTo>
                  <a:pt x="913779" y="626570"/>
                  <a:pt x="901310" y="631628"/>
                  <a:pt x="890669" y="641382"/>
                </a:cubicBezTo>
                <a:cubicBezTo>
                  <a:pt x="880028" y="651137"/>
                  <a:pt x="871777" y="663418"/>
                  <a:pt x="865917" y="678226"/>
                </a:cubicBezTo>
                <a:cubicBezTo>
                  <a:pt x="860056" y="693034"/>
                  <a:pt x="857148" y="708198"/>
                  <a:pt x="857190" y="723719"/>
                </a:cubicBezTo>
                <a:cubicBezTo>
                  <a:pt x="857318" y="740202"/>
                  <a:pt x="861467" y="753534"/>
                  <a:pt x="869636" y="763717"/>
                </a:cubicBezTo>
                <a:cubicBezTo>
                  <a:pt x="877806" y="773900"/>
                  <a:pt x="889228" y="779141"/>
                  <a:pt x="903902" y="779440"/>
                </a:cubicBezTo>
                <a:cubicBezTo>
                  <a:pt x="917414" y="779089"/>
                  <a:pt x="929454" y="774056"/>
                  <a:pt x="940021" y="764341"/>
                </a:cubicBezTo>
                <a:cubicBezTo>
                  <a:pt x="950589" y="754627"/>
                  <a:pt x="958926" y="742341"/>
                  <a:pt x="965031" y="727483"/>
                </a:cubicBezTo>
                <a:cubicBezTo>
                  <a:pt x="971137" y="712624"/>
                  <a:pt x="974253" y="697303"/>
                  <a:pt x="974380" y="681519"/>
                </a:cubicBezTo>
                <a:cubicBezTo>
                  <a:pt x="974468" y="673613"/>
                  <a:pt x="973107" y="665434"/>
                  <a:pt x="970298" y="656982"/>
                </a:cubicBezTo>
                <a:cubicBezTo>
                  <a:pt x="967487" y="648529"/>
                  <a:pt x="962697" y="641352"/>
                  <a:pt x="955926" y="635449"/>
                </a:cubicBezTo>
                <a:cubicBezTo>
                  <a:pt x="949155" y="629546"/>
                  <a:pt x="939872" y="626466"/>
                  <a:pt x="928078" y="626208"/>
                </a:cubicBezTo>
                <a:close/>
                <a:moveTo>
                  <a:pt x="253660" y="626208"/>
                </a:moveTo>
                <a:cubicBezTo>
                  <a:pt x="236388" y="626532"/>
                  <a:pt x="220755" y="631848"/>
                  <a:pt x="206761" y="642156"/>
                </a:cubicBezTo>
                <a:cubicBezTo>
                  <a:pt x="192767" y="652465"/>
                  <a:pt x="181597" y="665824"/>
                  <a:pt x="173249" y="682232"/>
                </a:cubicBezTo>
                <a:cubicBezTo>
                  <a:pt x="164901" y="698641"/>
                  <a:pt x="160561" y="716158"/>
                  <a:pt x="160227" y="734782"/>
                </a:cubicBezTo>
                <a:cubicBezTo>
                  <a:pt x="160005" y="746288"/>
                  <a:pt x="162395" y="756360"/>
                  <a:pt x="167398" y="764998"/>
                </a:cubicBezTo>
                <a:cubicBezTo>
                  <a:pt x="172401" y="773636"/>
                  <a:pt x="181348" y="778177"/>
                  <a:pt x="194240" y="778621"/>
                </a:cubicBezTo>
                <a:cubicBezTo>
                  <a:pt x="208984" y="778186"/>
                  <a:pt x="223240" y="769837"/>
                  <a:pt x="237009" y="753575"/>
                </a:cubicBezTo>
                <a:cubicBezTo>
                  <a:pt x="250777" y="737312"/>
                  <a:pt x="260418" y="715745"/>
                  <a:pt x="265931" y="688873"/>
                </a:cubicBezTo>
                <a:lnTo>
                  <a:pt x="277380" y="629076"/>
                </a:lnTo>
                <a:cubicBezTo>
                  <a:pt x="274961" y="628419"/>
                  <a:pt x="271826" y="627787"/>
                  <a:pt x="267975" y="627181"/>
                </a:cubicBezTo>
                <a:cubicBezTo>
                  <a:pt x="264124" y="626575"/>
                  <a:pt x="259352" y="626251"/>
                  <a:pt x="253660" y="626208"/>
                </a:cubicBezTo>
                <a:close/>
                <a:moveTo>
                  <a:pt x="4601044" y="625798"/>
                </a:moveTo>
                <a:cubicBezTo>
                  <a:pt x="4584695" y="626464"/>
                  <a:pt x="4570882" y="633023"/>
                  <a:pt x="4559604" y="645474"/>
                </a:cubicBezTo>
                <a:cubicBezTo>
                  <a:pt x="4548326" y="657925"/>
                  <a:pt x="4540558" y="672272"/>
                  <a:pt x="4536297" y="688514"/>
                </a:cubicBezTo>
                <a:cubicBezTo>
                  <a:pt x="4563565" y="689061"/>
                  <a:pt x="4586070" y="686738"/>
                  <a:pt x="4603811" y="681546"/>
                </a:cubicBezTo>
                <a:cubicBezTo>
                  <a:pt x="4621551" y="676354"/>
                  <a:pt x="4630738" y="666242"/>
                  <a:pt x="4631369" y="651212"/>
                </a:cubicBezTo>
                <a:cubicBezTo>
                  <a:pt x="4631233" y="642980"/>
                  <a:pt x="4628433" y="636695"/>
                  <a:pt x="4622968" y="632357"/>
                </a:cubicBezTo>
                <a:cubicBezTo>
                  <a:pt x="4617505" y="628019"/>
                  <a:pt x="4610197" y="625832"/>
                  <a:pt x="4601044" y="625798"/>
                </a:cubicBezTo>
                <a:close/>
                <a:moveTo>
                  <a:pt x="10216591" y="603732"/>
                </a:moveTo>
                <a:lnTo>
                  <a:pt x="10250572" y="603732"/>
                </a:lnTo>
                <a:lnTo>
                  <a:pt x="10229684" y="714318"/>
                </a:lnTo>
                <a:cubicBezTo>
                  <a:pt x="10228455" y="719830"/>
                  <a:pt x="10227533" y="724984"/>
                  <a:pt x="10226919" y="729779"/>
                </a:cubicBezTo>
                <a:cubicBezTo>
                  <a:pt x="10226305" y="734575"/>
                  <a:pt x="10225997" y="739114"/>
                  <a:pt x="10225997" y="743398"/>
                </a:cubicBezTo>
                <a:cubicBezTo>
                  <a:pt x="10225869" y="753790"/>
                  <a:pt x="10228276" y="762084"/>
                  <a:pt x="10233216" y="768279"/>
                </a:cubicBezTo>
                <a:cubicBezTo>
                  <a:pt x="10238157" y="774474"/>
                  <a:pt x="10246399" y="777648"/>
                  <a:pt x="10257944" y="777802"/>
                </a:cubicBezTo>
                <a:cubicBezTo>
                  <a:pt x="10270863" y="777520"/>
                  <a:pt x="10283629" y="770916"/>
                  <a:pt x="10296239" y="757989"/>
                </a:cubicBezTo>
                <a:cubicBezTo>
                  <a:pt x="10308851" y="745061"/>
                  <a:pt x="10317521" y="727501"/>
                  <a:pt x="10322248" y="705307"/>
                </a:cubicBezTo>
                <a:lnTo>
                  <a:pt x="10341498" y="603732"/>
                </a:lnTo>
                <a:lnTo>
                  <a:pt x="10375493" y="603732"/>
                </a:lnTo>
                <a:lnTo>
                  <a:pt x="10348870" y="744180"/>
                </a:lnTo>
                <a:cubicBezTo>
                  <a:pt x="10344842" y="766292"/>
                  <a:pt x="10341839" y="785537"/>
                  <a:pt x="10339860" y="801916"/>
                </a:cubicBezTo>
                <a:lnTo>
                  <a:pt x="10309141" y="801916"/>
                </a:lnTo>
                <a:lnTo>
                  <a:pt x="10314466" y="764695"/>
                </a:lnTo>
                <a:lnTo>
                  <a:pt x="10313646" y="764695"/>
                </a:lnTo>
                <a:cubicBezTo>
                  <a:pt x="10304662" y="777713"/>
                  <a:pt x="10294064" y="787890"/>
                  <a:pt x="10281853" y="795226"/>
                </a:cubicBezTo>
                <a:cubicBezTo>
                  <a:pt x="10269643" y="802562"/>
                  <a:pt x="10256895" y="806294"/>
                  <a:pt x="10243609" y="806421"/>
                </a:cubicBezTo>
                <a:cubicBezTo>
                  <a:pt x="10230340" y="806848"/>
                  <a:pt x="10218506" y="802928"/>
                  <a:pt x="10208109" y="794660"/>
                </a:cubicBezTo>
                <a:cubicBezTo>
                  <a:pt x="10197712" y="786393"/>
                  <a:pt x="10192224" y="771217"/>
                  <a:pt x="10191645" y="749132"/>
                </a:cubicBezTo>
                <a:cubicBezTo>
                  <a:pt x="10191645" y="744447"/>
                  <a:pt x="10191952" y="739379"/>
                  <a:pt x="10192564" y="733926"/>
                </a:cubicBezTo>
                <a:cubicBezTo>
                  <a:pt x="10193178" y="728474"/>
                  <a:pt x="10194099" y="722484"/>
                  <a:pt x="10195325" y="715956"/>
                </a:cubicBezTo>
                <a:close/>
                <a:moveTo>
                  <a:pt x="8439114" y="603732"/>
                </a:moveTo>
                <a:lnTo>
                  <a:pt x="8473086" y="603732"/>
                </a:lnTo>
                <a:lnTo>
                  <a:pt x="8435020" y="801916"/>
                </a:lnTo>
                <a:lnTo>
                  <a:pt x="8401049" y="801916"/>
                </a:lnTo>
                <a:close/>
                <a:moveTo>
                  <a:pt x="6037508" y="603732"/>
                </a:moveTo>
                <a:lnTo>
                  <a:pt x="6072722" y="603732"/>
                </a:lnTo>
                <a:lnTo>
                  <a:pt x="6092377" y="710631"/>
                </a:lnTo>
                <a:cubicBezTo>
                  <a:pt x="6094595" y="721733"/>
                  <a:pt x="6096404" y="731375"/>
                  <a:pt x="6097803" y="739558"/>
                </a:cubicBezTo>
                <a:cubicBezTo>
                  <a:pt x="6099202" y="747741"/>
                  <a:pt x="6100396" y="755437"/>
                  <a:pt x="6101386" y="762648"/>
                </a:cubicBezTo>
                <a:lnTo>
                  <a:pt x="6102204" y="762648"/>
                </a:lnTo>
                <a:cubicBezTo>
                  <a:pt x="6104781" y="756436"/>
                  <a:pt x="6107715" y="749507"/>
                  <a:pt x="6111008" y="741862"/>
                </a:cubicBezTo>
                <a:cubicBezTo>
                  <a:pt x="6114301" y="734216"/>
                  <a:pt x="6118464" y="725035"/>
                  <a:pt x="6123497" y="714318"/>
                </a:cubicBezTo>
                <a:lnTo>
                  <a:pt x="6173862" y="603732"/>
                </a:lnTo>
                <a:lnTo>
                  <a:pt x="6209896" y="603732"/>
                </a:lnTo>
                <a:lnTo>
                  <a:pt x="6135781" y="754456"/>
                </a:lnTo>
                <a:cubicBezTo>
                  <a:pt x="6125306" y="775967"/>
                  <a:pt x="6114625" y="795405"/>
                  <a:pt x="6103740" y="812769"/>
                </a:cubicBezTo>
                <a:cubicBezTo>
                  <a:pt x="6092854" y="830134"/>
                  <a:pt x="6080741" y="845373"/>
                  <a:pt x="6067399" y="858488"/>
                </a:cubicBezTo>
                <a:cubicBezTo>
                  <a:pt x="6056036" y="869623"/>
                  <a:pt x="6045083" y="877866"/>
                  <a:pt x="6034539" y="883216"/>
                </a:cubicBezTo>
                <a:cubicBezTo>
                  <a:pt x="6023995" y="888566"/>
                  <a:pt x="6015703" y="891792"/>
                  <a:pt x="6009663" y="892892"/>
                </a:cubicBezTo>
                <a:lnTo>
                  <a:pt x="6001474" y="863813"/>
                </a:lnTo>
                <a:cubicBezTo>
                  <a:pt x="6005910" y="862243"/>
                  <a:pt x="6011369" y="859956"/>
                  <a:pt x="6017853" y="856952"/>
                </a:cubicBezTo>
                <a:cubicBezTo>
                  <a:pt x="6024336" y="853949"/>
                  <a:pt x="6031024" y="849819"/>
                  <a:pt x="6037917" y="844563"/>
                </a:cubicBezTo>
                <a:cubicBezTo>
                  <a:pt x="6044571" y="839392"/>
                  <a:pt x="6051225" y="832941"/>
                  <a:pt x="6057879" y="825210"/>
                </a:cubicBezTo>
                <a:cubicBezTo>
                  <a:pt x="6064533" y="817479"/>
                  <a:pt x="6070573" y="808776"/>
                  <a:pt x="6075998" y="799100"/>
                </a:cubicBezTo>
                <a:cubicBezTo>
                  <a:pt x="6076791" y="797496"/>
                  <a:pt x="6077252" y="795994"/>
                  <a:pt x="6077380" y="794594"/>
                </a:cubicBezTo>
                <a:cubicBezTo>
                  <a:pt x="6077508" y="793195"/>
                  <a:pt x="6077457" y="791693"/>
                  <a:pt x="6077226" y="790089"/>
                </a:cubicBezTo>
                <a:close/>
                <a:moveTo>
                  <a:pt x="5844617" y="603732"/>
                </a:moveTo>
                <a:lnTo>
                  <a:pt x="5878598" y="603732"/>
                </a:lnTo>
                <a:lnTo>
                  <a:pt x="5857709" y="714318"/>
                </a:lnTo>
                <a:cubicBezTo>
                  <a:pt x="5856480" y="719830"/>
                  <a:pt x="5855559" y="724984"/>
                  <a:pt x="5854944" y="729779"/>
                </a:cubicBezTo>
                <a:cubicBezTo>
                  <a:pt x="5854331" y="734575"/>
                  <a:pt x="5854023" y="739114"/>
                  <a:pt x="5854023" y="743398"/>
                </a:cubicBezTo>
                <a:cubicBezTo>
                  <a:pt x="5853895" y="753790"/>
                  <a:pt x="5856301" y="762084"/>
                  <a:pt x="5861242" y="768279"/>
                </a:cubicBezTo>
                <a:cubicBezTo>
                  <a:pt x="5866183" y="774474"/>
                  <a:pt x="5874425" y="777648"/>
                  <a:pt x="5885970" y="777802"/>
                </a:cubicBezTo>
                <a:cubicBezTo>
                  <a:pt x="5898888" y="777520"/>
                  <a:pt x="5911654" y="770916"/>
                  <a:pt x="5924265" y="757989"/>
                </a:cubicBezTo>
                <a:cubicBezTo>
                  <a:pt x="5936877" y="745061"/>
                  <a:pt x="5945546" y="727501"/>
                  <a:pt x="5950274" y="705307"/>
                </a:cubicBezTo>
                <a:lnTo>
                  <a:pt x="5969524" y="603732"/>
                </a:lnTo>
                <a:lnTo>
                  <a:pt x="6003518" y="603732"/>
                </a:lnTo>
                <a:lnTo>
                  <a:pt x="5976896" y="744180"/>
                </a:lnTo>
                <a:cubicBezTo>
                  <a:pt x="5972868" y="766292"/>
                  <a:pt x="5969865" y="785537"/>
                  <a:pt x="5967885" y="801916"/>
                </a:cubicBezTo>
                <a:lnTo>
                  <a:pt x="5937167" y="801916"/>
                </a:lnTo>
                <a:lnTo>
                  <a:pt x="5942491" y="764695"/>
                </a:lnTo>
                <a:lnTo>
                  <a:pt x="5941672" y="764695"/>
                </a:lnTo>
                <a:cubicBezTo>
                  <a:pt x="5932687" y="777713"/>
                  <a:pt x="5922089" y="787890"/>
                  <a:pt x="5909879" y="795226"/>
                </a:cubicBezTo>
                <a:cubicBezTo>
                  <a:pt x="5897669" y="802562"/>
                  <a:pt x="5884921" y="806294"/>
                  <a:pt x="5871635" y="806421"/>
                </a:cubicBezTo>
                <a:cubicBezTo>
                  <a:pt x="5858365" y="806848"/>
                  <a:pt x="5846531" y="802928"/>
                  <a:pt x="5836134" y="794660"/>
                </a:cubicBezTo>
                <a:cubicBezTo>
                  <a:pt x="5825737" y="786393"/>
                  <a:pt x="5820249" y="771217"/>
                  <a:pt x="5819670" y="749132"/>
                </a:cubicBezTo>
                <a:cubicBezTo>
                  <a:pt x="5819670" y="744447"/>
                  <a:pt x="5819976" y="739379"/>
                  <a:pt x="5820590" y="733926"/>
                </a:cubicBezTo>
                <a:cubicBezTo>
                  <a:pt x="5821203" y="728474"/>
                  <a:pt x="5822124" y="722484"/>
                  <a:pt x="5823350" y="715956"/>
                </a:cubicBezTo>
                <a:close/>
                <a:moveTo>
                  <a:pt x="3714715" y="603732"/>
                </a:moveTo>
                <a:lnTo>
                  <a:pt x="3748686" y="603732"/>
                </a:lnTo>
                <a:lnTo>
                  <a:pt x="3710622" y="801916"/>
                </a:lnTo>
                <a:lnTo>
                  <a:pt x="3676651" y="801916"/>
                </a:lnTo>
                <a:close/>
                <a:moveTo>
                  <a:pt x="2057296" y="603732"/>
                </a:moveTo>
                <a:lnTo>
                  <a:pt x="2092100" y="603732"/>
                </a:lnTo>
                <a:lnTo>
                  <a:pt x="2109297" y="716775"/>
                </a:lnTo>
                <a:cubicBezTo>
                  <a:pt x="2110756" y="727970"/>
                  <a:pt x="2112036" y="737527"/>
                  <a:pt x="2113136" y="745445"/>
                </a:cubicBezTo>
                <a:cubicBezTo>
                  <a:pt x="2114236" y="753364"/>
                  <a:pt x="2115004" y="760054"/>
                  <a:pt x="2115439" y="765515"/>
                </a:cubicBezTo>
                <a:lnTo>
                  <a:pt x="2116667" y="765515"/>
                </a:lnTo>
                <a:cubicBezTo>
                  <a:pt x="2118613" y="760336"/>
                  <a:pt x="2121171" y="754106"/>
                  <a:pt x="2124345" y="746824"/>
                </a:cubicBezTo>
                <a:cubicBezTo>
                  <a:pt x="2127518" y="739542"/>
                  <a:pt x="2131920" y="730335"/>
                  <a:pt x="2137550" y="719203"/>
                </a:cubicBezTo>
                <a:lnTo>
                  <a:pt x="2198149" y="603732"/>
                </a:lnTo>
                <a:lnTo>
                  <a:pt x="2235410" y="603732"/>
                </a:lnTo>
                <a:lnTo>
                  <a:pt x="2125266" y="801916"/>
                </a:lnTo>
                <a:lnTo>
                  <a:pt x="2091691" y="801916"/>
                </a:lnTo>
                <a:close/>
                <a:moveTo>
                  <a:pt x="1066791" y="603732"/>
                </a:moveTo>
                <a:lnTo>
                  <a:pt x="1100753" y="603732"/>
                </a:lnTo>
                <a:lnTo>
                  <a:pt x="1062696" y="801916"/>
                </a:lnTo>
                <a:lnTo>
                  <a:pt x="1028701" y="801916"/>
                </a:lnTo>
                <a:close/>
                <a:moveTo>
                  <a:pt x="761991" y="603732"/>
                </a:moveTo>
                <a:lnTo>
                  <a:pt x="795952" y="603732"/>
                </a:lnTo>
                <a:lnTo>
                  <a:pt x="757896" y="801916"/>
                </a:lnTo>
                <a:lnTo>
                  <a:pt x="723901" y="801916"/>
                </a:lnTo>
                <a:close/>
                <a:moveTo>
                  <a:pt x="371466" y="603732"/>
                </a:moveTo>
                <a:lnTo>
                  <a:pt x="405427" y="603732"/>
                </a:lnTo>
                <a:lnTo>
                  <a:pt x="367371" y="801916"/>
                </a:lnTo>
                <a:lnTo>
                  <a:pt x="333376" y="801916"/>
                </a:lnTo>
                <a:close/>
                <a:moveTo>
                  <a:pt x="9125174" y="599637"/>
                </a:moveTo>
                <a:cubicBezTo>
                  <a:pt x="9134578" y="599790"/>
                  <a:pt x="9143008" y="600812"/>
                  <a:pt x="9150466" y="602705"/>
                </a:cubicBezTo>
                <a:cubicBezTo>
                  <a:pt x="9157923" y="604597"/>
                  <a:pt x="9163282" y="606442"/>
                  <a:pt x="9166541" y="608238"/>
                </a:cubicBezTo>
                <a:lnTo>
                  <a:pt x="9156712" y="635222"/>
                </a:lnTo>
                <a:cubicBezTo>
                  <a:pt x="9152830" y="633301"/>
                  <a:pt x="9148102" y="631611"/>
                  <a:pt x="9142530" y="630151"/>
                </a:cubicBezTo>
                <a:cubicBezTo>
                  <a:pt x="9136958" y="628691"/>
                  <a:pt x="9130490" y="627923"/>
                  <a:pt x="9123127" y="627846"/>
                </a:cubicBezTo>
                <a:cubicBezTo>
                  <a:pt x="9105843" y="628185"/>
                  <a:pt x="9090942" y="633152"/>
                  <a:pt x="9078422" y="642748"/>
                </a:cubicBezTo>
                <a:cubicBezTo>
                  <a:pt x="9065902" y="652343"/>
                  <a:pt x="9056250" y="664534"/>
                  <a:pt x="9049464" y="679319"/>
                </a:cubicBezTo>
                <a:cubicBezTo>
                  <a:pt x="9042678" y="694104"/>
                  <a:pt x="9039245" y="709451"/>
                  <a:pt x="9039164" y="725359"/>
                </a:cubicBezTo>
                <a:cubicBezTo>
                  <a:pt x="9039189" y="741542"/>
                  <a:pt x="9043336" y="754346"/>
                  <a:pt x="9051604" y="763769"/>
                </a:cubicBezTo>
                <a:cubicBezTo>
                  <a:pt x="9059873" y="773192"/>
                  <a:pt x="9072109" y="778007"/>
                  <a:pt x="9088313" y="778211"/>
                </a:cubicBezTo>
                <a:cubicBezTo>
                  <a:pt x="9098364" y="778058"/>
                  <a:pt x="9107239" y="776829"/>
                  <a:pt x="9114935" y="774524"/>
                </a:cubicBezTo>
                <a:cubicBezTo>
                  <a:pt x="9122631" y="772219"/>
                  <a:pt x="9129048" y="769761"/>
                  <a:pt x="9134185" y="767149"/>
                </a:cubicBezTo>
                <a:lnTo>
                  <a:pt x="9137462" y="794155"/>
                </a:lnTo>
                <a:cubicBezTo>
                  <a:pt x="9132256" y="796796"/>
                  <a:pt x="9124748" y="799385"/>
                  <a:pt x="9114935" y="801923"/>
                </a:cubicBezTo>
                <a:cubicBezTo>
                  <a:pt x="9105122" y="804461"/>
                  <a:pt x="9093518" y="805824"/>
                  <a:pt x="9080121" y="806011"/>
                </a:cubicBezTo>
                <a:cubicBezTo>
                  <a:pt x="9054557" y="805459"/>
                  <a:pt x="9035471" y="797975"/>
                  <a:pt x="9022863" y="783559"/>
                </a:cubicBezTo>
                <a:cubicBezTo>
                  <a:pt x="9010255" y="769142"/>
                  <a:pt x="9003965" y="751108"/>
                  <a:pt x="9003992" y="729456"/>
                </a:cubicBezTo>
                <a:cubicBezTo>
                  <a:pt x="9004168" y="706571"/>
                  <a:pt x="9009362" y="685337"/>
                  <a:pt x="9019572" y="665753"/>
                </a:cubicBezTo>
                <a:cubicBezTo>
                  <a:pt x="9029784" y="646170"/>
                  <a:pt x="9043954" y="630343"/>
                  <a:pt x="9062083" y="618271"/>
                </a:cubicBezTo>
                <a:cubicBezTo>
                  <a:pt x="9080212" y="606199"/>
                  <a:pt x="9101243" y="599988"/>
                  <a:pt x="9125174" y="599637"/>
                </a:cubicBezTo>
                <a:close/>
                <a:moveTo>
                  <a:pt x="3219676" y="599637"/>
                </a:moveTo>
                <a:cubicBezTo>
                  <a:pt x="3229079" y="599790"/>
                  <a:pt x="3237510" y="600812"/>
                  <a:pt x="3244967" y="602705"/>
                </a:cubicBezTo>
                <a:cubicBezTo>
                  <a:pt x="3252425" y="604597"/>
                  <a:pt x="3257784" y="606442"/>
                  <a:pt x="3261043" y="608238"/>
                </a:cubicBezTo>
                <a:lnTo>
                  <a:pt x="3251214" y="635222"/>
                </a:lnTo>
                <a:cubicBezTo>
                  <a:pt x="3247331" y="633301"/>
                  <a:pt x="3242604" y="631611"/>
                  <a:pt x="3237032" y="630151"/>
                </a:cubicBezTo>
                <a:cubicBezTo>
                  <a:pt x="3231460" y="628691"/>
                  <a:pt x="3224992" y="627923"/>
                  <a:pt x="3217629" y="627846"/>
                </a:cubicBezTo>
                <a:cubicBezTo>
                  <a:pt x="3200345" y="628185"/>
                  <a:pt x="3185444" y="633152"/>
                  <a:pt x="3172924" y="642748"/>
                </a:cubicBezTo>
                <a:cubicBezTo>
                  <a:pt x="3160404" y="652343"/>
                  <a:pt x="3150751" y="664534"/>
                  <a:pt x="3143966" y="679319"/>
                </a:cubicBezTo>
                <a:cubicBezTo>
                  <a:pt x="3137180" y="694104"/>
                  <a:pt x="3133746" y="709451"/>
                  <a:pt x="3133665" y="725359"/>
                </a:cubicBezTo>
                <a:cubicBezTo>
                  <a:pt x="3133691" y="741542"/>
                  <a:pt x="3137838" y="754346"/>
                  <a:pt x="3146106" y="763769"/>
                </a:cubicBezTo>
                <a:cubicBezTo>
                  <a:pt x="3154375" y="773192"/>
                  <a:pt x="3166611" y="778007"/>
                  <a:pt x="3182814" y="778211"/>
                </a:cubicBezTo>
                <a:cubicBezTo>
                  <a:pt x="3192866" y="778058"/>
                  <a:pt x="3201740" y="776829"/>
                  <a:pt x="3209436" y="774524"/>
                </a:cubicBezTo>
                <a:cubicBezTo>
                  <a:pt x="3217133" y="772219"/>
                  <a:pt x="3223550" y="769761"/>
                  <a:pt x="3228687" y="767149"/>
                </a:cubicBezTo>
                <a:lnTo>
                  <a:pt x="3231964" y="794155"/>
                </a:lnTo>
                <a:cubicBezTo>
                  <a:pt x="3226758" y="796796"/>
                  <a:pt x="3219249" y="799385"/>
                  <a:pt x="3209436" y="801923"/>
                </a:cubicBezTo>
                <a:cubicBezTo>
                  <a:pt x="3199624" y="804461"/>
                  <a:pt x="3188019" y="805824"/>
                  <a:pt x="3174623" y="806011"/>
                </a:cubicBezTo>
                <a:cubicBezTo>
                  <a:pt x="3149059" y="805459"/>
                  <a:pt x="3129973" y="797975"/>
                  <a:pt x="3117365" y="783559"/>
                </a:cubicBezTo>
                <a:cubicBezTo>
                  <a:pt x="3104757" y="769142"/>
                  <a:pt x="3098466" y="751108"/>
                  <a:pt x="3098493" y="729456"/>
                </a:cubicBezTo>
                <a:cubicBezTo>
                  <a:pt x="3098669" y="706571"/>
                  <a:pt x="3103863" y="685337"/>
                  <a:pt x="3114074" y="665753"/>
                </a:cubicBezTo>
                <a:cubicBezTo>
                  <a:pt x="3124285" y="646170"/>
                  <a:pt x="3138455" y="630343"/>
                  <a:pt x="3156584" y="618271"/>
                </a:cubicBezTo>
                <a:cubicBezTo>
                  <a:pt x="3174714" y="606199"/>
                  <a:pt x="3195744" y="599988"/>
                  <a:pt x="3219676" y="599637"/>
                </a:cubicBezTo>
                <a:close/>
                <a:moveTo>
                  <a:pt x="10748111" y="599227"/>
                </a:moveTo>
                <a:cubicBezTo>
                  <a:pt x="10759818" y="599346"/>
                  <a:pt x="10771320" y="600743"/>
                  <a:pt x="10782618" y="603417"/>
                </a:cubicBezTo>
                <a:cubicBezTo>
                  <a:pt x="10793915" y="606092"/>
                  <a:pt x="10803574" y="609328"/>
                  <a:pt x="10811595" y="613127"/>
                </a:cubicBezTo>
                <a:lnTo>
                  <a:pt x="10781287" y="776979"/>
                </a:lnTo>
                <a:cubicBezTo>
                  <a:pt x="10777336" y="797827"/>
                  <a:pt x="10772234" y="815587"/>
                  <a:pt x="10765978" y="830259"/>
                </a:cubicBezTo>
                <a:cubicBezTo>
                  <a:pt x="10759724" y="844931"/>
                  <a:pt x="10751448" y="856658"/>
                  <a:pt x="10741148" y="865441"/>
                </a:cubicBezTo>
                <a:cubicBezTo>
                  <a:pt x="10731097" y="873873"/>
                  <a:pt x="10719969" y="879698"/>
                  <a:pt x="10707768" y="882918"/>
                </a:cubicBezTo>
                <a:cubicBezTo>
                  <a:pt x="10695566" y="886137"/>
                  <a:pt x="10683619" y="887670"/>
                  <a:pt x="10671929" y="887517"/>
                </a:cubicBezTo>
                <a:cubicBezTo>
                  <a:pt x="10659685" y="887449"/>
                  <a:pt x="10648363" y="886154"/>
                  <a:pt x="10637965" y="883633"/>
                </a:cubicBezTo>
                <a:cubicBezTo>
                  <a:pt x="10627566" y="881112"/>
                  <a:pt x="10619109" y="877773"/>
                  <a:pt x="10612592" y="873617"/>
                </a:cubicBezTo>
                <a:lnTo>
                  <a:pt x="10622422" y="847008"/>
                </a:lnTo>
                <a:cubicBezTo>
                  <a:pt x="10628489" y="850783"/>
                  <a:pt x="10636090" y="853892"/>
                  <a:pt x="10645226" y="856334"/>
                </a:cubicBezTo>
                <a:cubicBezTo>
                  <a:pt x="10654363" y="858777"/>
                  <a:pt x="10664219" y="860041"/>
                  <a:pt x="10674797" y="860126"/>
                </a:cubicBezTo>
                <a:cubicBezTo>
                  <a:pt x="10691539" y="860527"/>
                  <a:pt x="10706078" y="855421"/>
                  <a:pt x="10718416" y="844809"/>
                </a:cubicBezTo>
                <a:cubicBezTo>
                  <a:pt x="10730755" y="834197"/>
                  <a:pt x="10739970" y="815675"/>
                  <a:pt x="10746063" y="789243"/>
                </a:cubicBezTo>
                <a:lnTo>
                  <a:pt x="10752616" y="759775"/>
                </a:lnTo>
                <a:lnTo>
                  <a:pt x="10751387" y="759775"/>
                </a:lnTo>
                <a:cubicBezTo>
                  <a:pt x="10742710" y="773887"/>
                  <a:pt x="10732521" y="784440"/>
                  <a:pt x="10720823" y="791436"/>
                </a:cubicBezTo>
                <a:cubicBezTo>
                  <a:pt x="10709125" y="798432"/>
                  <a:pt x="10696377" y="801925"/>
                  <a:pt x="10682579" y="801916"/>
                </a:cubicBezTo>
                <a:cubicBezTo>
                  <a:pt x="10662700" y="801252"/>
                  <a:pt x="10647711" y="794195"/>
                  <a:pt x="10637610" y="780743"/>
                </a:cubicBezTo>
                <a:cubicBezTo>
                  <a:pt x="10627510" y="767291"/>
                  <a:pt x="10622447" y="751425"/>
                  <a:pt x="10622422" y="733143"/>
                </a:cubicBezTo>
                <a:cubicBezTo>
                  <a:pt x="10622428" y="710337"/>
                  <a:pt x="10627555" y="688809"/>
                  <a:pt x="10637806" y="668561"/>
                </a:cubicBezTo>
                <a:cubicBezTo>
                  <a:pt x="10648057" y="648312"/>
                  <a:pt x="10662587" y="631797"/>
                  <a:pt x="10681394" y="619014"/>
                </a:cubicBezTo>
                <a:cubicBezTo>
                  <a:pt x="10700201" y="606232"/>
                  <a:pt x="10722439" y="599636"/>
                  <a:pt x="10748111" y="599227"/>
                </a:cubicBezTo>
                <a:close/>
                <a:moveTo>
                  <a:pt x="10536869" y="599227"/>
                </a:moveTo>
                <a:cubicBezTo>
                  <a:pt x="10549353" y="598919"/>
                  <a:pt x="10560709" y="602908"/>
                  <a:pt x="10570935" y="611192"/>
                </a:cubicBezTo>
                <a:cubicBezTo>
                  <a:pt x="10581163" y="619476"/>
                  <a:pt x="10586582" y="633901"/>
                  <a:pt x="10587196" y="654469"/>
                </a:cubicBezTo>
                <a:cubicBezTo>
                  <a:pt x="10587170" y="658897"/>
                  <a:pt x="10586811" y="663966"/>
                  <a:pt x="10586122" y="669674"/>
                </a:cubicBezTo>
                <a:cubicBezTo>
                  <a:pt x="10585432" y="675382"/>
                  <a:pt x="10584562" y="680963"/>
                  <a:pt x="10583514" y="686415"/>
                </a:cubicBezTo>
                <a:lnTo>
                  <a:pt x="10561430" y="801916"/>
                </a:lnTo>
                <a:lnTo>
                  <a:pt x="10527449" y="801916"/>
                </a:lnTo>
                <a:lnTo>
                  <a:pt x="10549157" y="687644"/>
                </a:lnTo>
                <a:cubicBezTo>
                  <a:pt x="10549993" y="683693"/>
                  <a:pt x="10550675" y="679512"/>
                  <a:pt x="10551204" y="675101"/>
                </a:cubicBezTo>
                <a:cubicBezTo>
                  <a:pt x="10551733" y="670689"/>
                  <a:pt x="10552006" y="666406"/>
                  <a:pt x="10552024" y="662251"/>
                </a:cubicBezTo>
                <a:cubicBezTo>
                  <a:pt x="10552185" y="652020"/>
                  <a:pt x="10549916" y="643709"/>
                  <a:pt x="10545214" y="637318"/>
                </a:cubicBezTo>
                <a:cubicBezTo>
                  <a:pt x="10540512" y="630927"/>
                  <a:pt x="10532406" y="627633"/>
                  <a:pt x="10520895" y="627437"/>
                </a:cubicBezTo>
                <a:cubicBezTo>
                  <a:pt x="10512620" y="627492"/>
                  <a:pt x="10503867" y="630612"/>
                  <a:pt x="10494638" y="636796"/>
                </a:cubicBezTo>
                <a:cubicBezTo>
                  <a:pt x="10485407" y="642980"/>
                  <a:pt x="10477018" y="651895"/>
                  <a:pt x="10469471" y="663540"/>
                </a:cubicBezTo>
                <a:cubicBezTo>
                  <a:pt x="10461925" y="675185"/>
                  <a:pt x="10456539" y="689227"/>
                  <a:pt x="10453316" y="705665"/>
                </a:cubicBezTo>
                <a:lnTo>
                  <a:pt x="10435295" y="801916"/>
                </a:lnTo>
                <a:lnTo>
                  <a:pt x="10401299" y="801916"/>
                </a:lnTo>
                <a:lnTo>
                  <a:pt x="10427922" y="661468"/>
                </a:lnTo>
                <a:cubicBezTo>
                  <a:pt x="10430131" y="650412"/>
                  <a:pt x="10431958" y="640073"/>
                  <a:pt x="10433401" y="630450"/>
                </a:cubicBezTo>
                <a:cubicBezTo>
                  <a:pt x="10434841" y="620828"/>
                  <a:pt x="10436156" y="611922"/>
                  <a:pt x="10437342" y="603732"/>
                </a:cubicBezTo>
                <a:lnTo>
                  <a:pt x="10467651" y="603732"/>
                </a:lnTo>
                <a:lnTo>
                  <a:pt x="10462736" y="642591"/>
                </a:lnTo>
                <a:lnTo>
                  <a:pt x="10463555" y="642591"/>
                </a:lnTo>
                <a:cubicBezTo>
                  <a:pt x="10472497" y="628609"/>
                  <a:pt x="10483283" y="617904"/>
                  <a:pt x="10495912" y="610474"/>
                </a:cubicBezTo>
                <a:cubicBezTo>
                  <a:pt x="10508539" y="603044"/>
                  <a:pt x="10522192" y="599295"/>
                  <a:pt x="10536869" y="599227"/>
                </a:cubicBezTo>
                <a:close/>
                <a:moveTo>
                  <a:pt x="10120328" y="599227"/>
                </a:moveTo>
                <a:cubicBezTo>
                  <a:pt x="10129462" y="599329"/>
                  <a:pt x="10137678" y="600351"/>
                  <a:pt x="10144975" y="602293"/>
                </a:cubicBezTo>
                <a:cubicBezTo>
                  <a:pt x="10152274" y="604235"/>
                  <a:pt x="10157834" y="606483"/>
                  <a:pt x="10161657" y="609038"/>
                </a:cubicBezTo>
                <a:lnTo>
                  <a:pt x="10152237" y="634811"/>
                </a:lnTo>
                <a:cubicBezTo>
                  <a:pt x="10148679" y="632643"/>
                  <a:pt x="10143923" y="630629"/>
                  <a:pt x="10137966" y="628768"/>
                </a:cubicBezTo>
                <a:cubicBezTo>
                  <a:pt x="10132010" y="626908"/>
                  <a:pt x="10125313" y="625918"/>
                  <a:pt x="10117874" y="625798"/>
                </a:cubicBezTo>
                <a:cubicBezTo>
                  <a:pt x="10107438" y="625969"/>
                  <a:pt x="10098998" y="628803"/>
                  <a:pt x="10092555" y="634300"/>
                </a:cubicBezTo>
                <a:cubicBezTo>
                  <a:pt x="10086113" y="639796"/>
                  <a:pt x="10082797" y="646932"/>
                  <a:pt x="10082609" y="655707"/>
                </a:cubicBezTo>
                <a:cubicBezTo>
                  <a:pt x="10082635" y="662749"/>
                  <a:pt x="10084942" y="668843"/>
                  <a:pt x="10089532" y="673990"/>
                </a:cubicBezTo>
                <a:cubicBezTo>
                  <a:pt x="10094123" y="679137"/>
                  <a:pt x="10100841" y="684105"/>
                  <a:pt x="10109688" y="688894"/>
                </a:cubicBezTo>
                <a:cubicBezTo>
                  <a:pt x="10120904" y="695236"/>
                  <a:pt x="10129869" y="702730"/>
                  <a:pt x="10136584" y="711377"/>
                </a:cubicBezTo>
                <a:cubicBezTo>
                  <a:pt x="10143299" y="720023"/>
                  <a:pt x="10146742" y="729873"/>
                  <a:pt x="10146912" y="740927"/>
                </a:cubicBezTo>
                <a:cubicBezTo>
                  <a:pt x="10146368" y="761919"/>
                  <a:pt x="10138969" y="777990"/>
                  <a:pt x="10124713" y="789138"/>
                </a:cubicBezTo>
                <a:cubicBezTo>
                  <a:pt x="10110458" y="800287"/>
                  <a:pt x="10092605" y="805911"/>
                  <a:pt x="10071158" y="806011"/>
                </a:cubicBezTo>
                <a:cubicBezTo>
                  <a:pt x="10060370" y="805884"/>
                  <a:pt x="10050652" y="804504"/>
                  <a:pt x="10042004" y="801872"/>
                </a:cubicBezTo>
                <a:cubicBezTo>
                  <a:pt x="10033355" y="799241"/>
                  <a:pt x="10026702" y="796124"/>
                  <a:pt x="10022043" y="792522"/>
                </a:cubicBezTo>
                <a:lnTo>
                  <a:pt x="10031464" y="767558"/>
                </a:lnTo>
                <a:cubicBezTo>
                  <a:pt x="10036360" y="770580"/>
                  <a:pt x="10042637" y="773346"/>
                  <a:pt x="10050293" y="775855"/>
                </a:cubicBezTo>
                <a:cubicBezTo>
                  <a:pt x="10057949" y="778364"/>
                  <a:pt x="10065858" y="779696"/>
                  <a:pt x="10074020" y="779850"/>
                </a:cubicBezTo>
                <a:cubicBezTo>
                  <a:pt x="10085631" y="779602"/>
                  <a:pt x="10094788" y="776410"/>
                  <a:pt x="10101485" y="770273"/>
                </a:cubicBezTo>
                <a:cubicBezTo>
                  <a:pt x="10108185" y="764135"/>
                  <a:pt x="10111602" y="756539"/>
                  <a:pt x="10111740" y="747482"/>
                </a:cubicBezTo>
                <a:cubicBezTo>
                  <a:pt x="10111876" y="739869"/>
                  <a:pt x="10109859" y="733279"/>
                  <a:pt x="10105687" y="727714"/>
                </a:cubicBezTo>
                <a:cubicBezTo>
                  <a:pt x="10101516" y="722149"/>
                  <a:pt x="10094370" y="716583"/>
                  <a:pt x="10084250" y="711018"/>
                </a:cubicBezTo>
                <a:cubicBezTo>
                  <a:pt x="10072745" y="704616"/>
                  <a:pt x="10063951" y="697139"/>
                  <a:pt x="10057867" y="688586"/>
                </a:cubicBezTo>
                <a:cubicBezTo>
                  <a:pt x="10051783" y="680034"/>
                  <a:pt x="10048716" y="670713"/>
                  <a:pt x="10048665" y="660623"/>
                </a:cubicBezTo>
                <a:cubicBezTo>
                  <a:pt x="10049038" y="642829"/>
                  <a:pt x="10055755" y="628243"/>
                  <a:pt x="10068817" y="616866"/>
                </a:cubicBezTo>
                <a:cubicBezTo>
                  <a:pt x="10081880" y="605488"/>
                  <a:pt x="10099050" y="599609"/>
                  <a:pt x="10120328" y="599227"/>
                </a:cubicBezTo>
                <a:close/>
                <a:moveTo>
                  <a:pt x="9866214" y="599227"/>
                </a:moveTo>
                <a:cubicBezTo>
                  <a:pt x="9884062" y="599467"/>
                  <a:pt x="9898697" y="603488"/>
                  <a:pt x="9910122" y="611290"/>
                </a:cubicBezTo>
                <a:cubicBezTo>
                  <a:pt x="9921547" y="619093"/>
                  <a:pt x="9929991" y="629240"/>
                  <a:pt x="9935453" y="641732"/>
                </a:cubicBezTo>
                <a:cubicBezTo>
                  <a:pt x="9940918" y="654223"/>
                  <a:pt x="9943630" y="667622"/>
                  <a:pt x="9943591" y="681929"/>
                </a:cubicBezTo>
                <a:cubicBezTo>
                  <a:pt x="9943466" y="702684"/>
                  <a:pt x="9938898" y="722487"/>
                  <a:pt x="9929890" y="741336"/>
                </a:cubicBezTo>
                <a:cubicBezTo>
                  <a:pt x="9920880" y="760186"/>
                  <a:pt x="9908184" y="775644"/>
                  <a:pt x="9891799" y="787711"/>
                </a:cubicBezTo>
                <a:cubicBezTo>
                  <a:pt x="9875414" y="799778"/>
                  <a:pt x="9856096" y="806014"/>
                  <a:pt x="9833844" y="806421"/>
                </a:cubicBezTo>
                <a:cubicBezTo>
                  <a:pt x="9808934" y="805817"/>
                  <a:pt x="9789842" y="797821"/>
                  <a:pt x="9776568" y="782432"/>
                </a:cubicBezTo>
                <a:cubicBezTo>
                  <a:pt x="9763293" y="767042"/>
                  <a:pt x="9756593" y="747881"/>
                  <a:pt x="9756467" y="724948"/>
                </a:cubicBezTo>
                <a:cubicBezTo>
                  <a:pt x="9756630" y="702888"/>
                  <a:pt x="9761349" y="682372"/>
                  <a:pt x="9770624" y="663401"/>
                </a:cubicBezTo>
                <a:cubicBezTo>
                  <a:pt x="9779899" y="644430"/>
                  <a:pt x="9792747" y="629078"/>
                  <a:pt x="9809169" y="617345"/>
                </a:cubicBezTo>
                <a:cubicBezTo>
                  <a:pt x="9825591" y="605612"/>
                  <a:pt x="9844606" y="599573"/>
                  <a:pt x="9866214" y="599227"/>
                </a:cubicBezTo>
                <a:close/>
                <a:moveTo>
                  <a:pt x="9285189" y="599227"/>
                </a:moveTo>
                <a:cubicBezTo>
                  <a:pt x="9303037" y="599467"/>
                  <a:pt x="9317672" y="603488"/>
                  <a:pt x="9329097" y="611290"/>
                </a:cubicBezTo>
                <a:cubicBezTo>
                  <a:pt x="9340522" y="619093"/>
                  <a:pt x="9348966" y="629240"/>
                  <a:pt x="9354429" y="641732"/>
                </a:cubicBezTo>
                <a:cubicBezTo>
                  <a:pt x="9359892" y="654223"/>
                  <a:pt x="9362605" y="667622"/>
                  <a:pt x="9362566" y="681929"/>
                </a:cubicBezTo>
                <a:cubicBezTo>
                  <a:pt x="9362441" y="702684"/>
                  <a:pt x="9357873" y="722487"/>
                  <a:pt x="9348864" y="741336"/>
                </a:cubicBezTo>
                <a:cubicBezTo>
                  <a:pt x="9339855" y="760186"/>
                  <a:pt x="9327159" y="775644"/>
                  <a:pt x="9310775" y="787711"/>
                </a:cubicBezTo>
                <a:cubicBezTo>
                  <a:pt x="9294389" y="799778"/>
                  <a:pt x="9275071" y="806014"/>
                  <a:pt x="9252819" y="806421"/>
                </a:cubicBezTo>
                <a:cubicBezTo>
                  <a:pt x="9227909" y="805817"/>
                  <a:pt x="9208817" y="797821"/>
                  <a:pt x="9195543" y="782432"/>
                </a:cubicBezTo>
                <a:cubicBezTo>
                  <a:pt x="9182268" y="767042"/>
                  <a:pt x="9175568" y="747881"/>
                  <a:pt x="9175442" y="724948"/>
                </a:cubicBezTo>
                <a:cubicBezTo>
                  <a:pt x="9175605" y="702888"/>
                  <a:pt x="9180324" y="682372"/>
                  <a:pt x="9189599" y="663401"/>
                </a:cubicBezTo>
                <a:cubicBezTo>
                  <a:pt x="9198873" y="644430"/>
                  <a:pt x="9211722" y="629078"/>
                  <a:pt x="9228144" y="617345"/>
                </a:cubicBezTo>
                <a:cubicBezTo>
                  <a:pt x="9244567" y="605612"/>
                  <a:pt x="9263582" y="599573"/>
                  <a:pt x="9285189" y="599227"/>
                </a:cubicBezTo>
                <a:close/>
                <a:moveTo>
                  <a:pt x="8631868" y="599227"/>
                </a:moveTo>
                <a:cubicBezTo>
                  <a:pt x="8644354" y="598919"/>
                  <a:pt x="8655709" y="602908"/>
                  <a:pt x="8665935" y="611192"/>
                </a:cubicBezTo>
                <a:cubicBezTo>
                  <a:pt x="8676163" y="619476"/>
                  <a:pt x="8681582" y="633901"/>
                  <a:pt x="8682195" y="654469"/>
                </a:cubicBezTo>
                <a:cubicBezTo>
                  <a:pt x="8682169" y="658897"/>
                  <a:pt x="8681812" y="663966"/>
                  <a:pt x="8681122" y="669674"/>
                </a:cubicBezTo>
                <a:cubicBezTo>
                  <a:pt x="8680432" y="675382"/>
                  <a:pt x="8679562" y="680963"/>
                  <a:pt x="8678514" y="686415"/>
                </a:cubicBezTo>
                <a:lnTo>
                  <a:pt x="8656430" y="801916"/>
                </a:lnTo>
                <a:lnTo>
                  <a:pt x="8622449" y="801916"/>
                </a:lnTo>
                <a:lnTo>
                  <a:pt x="8644156" y="687644"/>
                </a:lnTo>
                <a:cubicBezTo>
                  <a:pt x="8644993" y="683693"/>
                  <a:pt x="8645675" y="679512"/>
                  <a:pt x="8646203" y="675101"/>
                </a:cubicBezTo>
                <a:cubicBezTo>
                  <a:pt x="8646733" y="670689"/>
                  <a:pt x="8647006" y="666406"/>
                  <a:pt x="8647023" y="662251"/>
                </a:cubicBezTo>
                <a:cubicBezTo>
                  <a:pt x="8647185" y="652020"/>
                  <a:pt x="8644916" y="643709"/>
                  <a:pt x="8640214" y="637318"/>
                </a:cubicBezTo>
                <a:cubicBezTo>
                  <a:pt x="8635512" y="630927"/>
                  <a:pt x="8627406" y="627633"/>
                  <a:pt x="8615895" y="627437"/>
                </a:cubicBezTo>
                <a:cubicBezTo>
                  <a:pt x="8607620" y="627492"/>
                  <a:pt x="8598867" y="630612"/>
                  <a:pt x="8589637" y="636796"/>
                </a:cubicBezTo>
                <a:cubicBezTo>
                  <a:pt x="8580406" y="642980"/>
                  <a:pt x="8572018" y="651895"/>
                  <a:pt x="8564471" y="663540"/>
                </a:cubicBezTo>
                <a:cubicBezTo>
                  <a:pt x="8556925" y="675185"/>
                  <a:pt x="8551539" y="689227"/>
                  <a:pt x="8548315" y="705665"/>
                </a:cubicBezTo>
                <a:lnTo>
                  <a:pt x="8530294" y="801916"/>
                </a:lnTo>
                <a:lnTo>
                  <a:pt x="8496299" y="801916"/>
                </a:lnTo>
                <a:lnTo>
                  <a:pt x="8522921" y="661468"/>
                </a:lnTo>
                <a:cubicBezTo>
                  <a:pt x="8525132" y="650412"/>
                  <a:pt x="8526958" y="640073"/>
                  <a:pt x="8528400" y="630450"/>
                </a:cubicBezTo>
                <a:cubicBezTo>
                  <a:pt x="8529842" y="620828"/>
                  <a:pt x="8531156" y="611922"/>
                  <a:pt x="8532342" y="603732"/>
                </a:cubicBezTo>
                <a:lnTo>
                  <a:pt x="8562650" y="603732"/>
                </a:lnTo>
                <a:lnTo>
                  <a:pt x="8557736" y="642591"/>
                </a:lnTo>
                <a:lnTo>
                  <a:pt x="8558555" y="642591"/>
                </a:lnTo>
                <a:cubicBezTo>
                  <a:pt x="8567497" y="628609"/>
                  <a:pt x="8578283" y="617904"/>
                  <a:pt x="8590911" y="610474"/>
                </a:cubicBezTo>
                <a:cubicBezTo>
                  <a:pt x="8603540" y="603044"/>
                  <a:pt x="8617192" y="599295"/>
                  <a:pt x="8631868" y="599227"/>
                </a:cubicBezTo>
                <a:close/>
                <a:moveTo>
                  <a:pt x="8198739" y="599227"/>
                </a:moveTo>
                <a:cubicBezTo>
                  <a:pt x="8213811" y="599508"/>
                  <a:pt x="8225097" y="603750"/>
                  <a:pt x="8232596" y="611956"/>
                </a:cubicBezTo>
                <a:cubicBezTo>
                  <a:pt x="8240095" y="620161"/>
                  <a:pt x="8244221" y="630646"/>
                  <a:pt x="8244969" y="643410"/>
                </a:cubicBezTo>
                <a:cubicBezTo>
                  <a:pt x="8253849" y="629061"/>
                  <a:pt x="8264469" y="618168"/>
                  <a:pt x="8276833" y="610729"/>
                </a:cubicBezTo>
                <a:cubicBezTo>
                  <a:pt x="8289196" y="603291"/>
                  <a:pt x="8302890" y="599457"/>
                  <a:pt x="8317917" y="599227"/>
                </a:cubicBezTo>
                <a:cubicBezTo>
                  <a:pt x="8329944" y="599064"/>
                  <a:pt x="8340790" y="603069"/>
                  <a:pt x="8350454" y="611242"/>
                </a:cubicBezTo>
                <a:cubicBezTo>
                  <a:pt x="8360119" y="619415"/>
                  <a:pt x="8365232" y="632731"/>
                  <a:pt x="8365794" y="651192"/>
                </a:cubicBezTo>
                <a:cubicBezTo>
                  <a:pt x="8365786" y="656022"/>
                  <a:pt x="8365495" y="661414"/>
                  <a:pt x="8364925" y="667370"/>
                </a:cubicBezTo>
                <a:cubicBezTo>
                  <a:pt x="8364354" y="673326"/>
                  <a:pt x="8363553" y="679128"/>
                  <a:pt x="8362522" y="684777"/>
                </a:cubicBezTo>
                <a:lnTo>
                  <a:pt x="8340438" y="801916"/>
                </a:lnTo>
                <a:lnTo>
                  <a:pt x="8307262" y="801916"/>
                </a:lnTo>
                <a:lnTo>
                  <a:pt x="8328572" y="687644"/>
                </a:lnTo>
                <a:cubicBezTo>
                  <a:pt x="8329409" y="683856"/>
                  <a:pt x="8330092" y="679657"/>
                  <a:pt x="8330622" y="675050"/>
                </a:cubicBezTo>
                <a:cubicBezTo>
                  <a:pt x="8331150" y="670442"/>
                  <a:pt x="8331424" y="666039"/>
                  <a:pt x="8331441" y="661841"/>
                </a:cubicBezTo>
                <a:cubicBezTo>
                  <a:pt x="8331577" y="651269"/>
                  <a:pt x="8329358" y="642924"/>
                  <a:pt x="8324781" y="636806"/>
                </a:cubicBezTo>
                <a:cubicBezTo>
                  <a:pt x="8320205" y="630688"/>
                  <a:pt x="8312453" y="627565"/>
                  <a:pt x="8301524" y="627437"/>
                </a:cubicBezTo>
                <a:cubicBezTo>
                  <a:pt x="8288700" y="627710"/>
                  <a:pt x="8276337" y="634331"/>
                  <a:pt x="8264437" y="647301"/>
                </a:cubicBezTo>
                <a:cubicBezTo>
                  <a:pt x="8252537" y="660271"/>
                  <a:pt x="8244275" y="677951"/>
                  <a:pt x="8239653" y="700341"/>
                </a:cubicBezTo>
                <a:lnTo>
                  <a:pt x="8220433" y="801916"/>
                </a:lnTo>
                <a:lnTo>
                  <a:pt x="8187679" y="801916"/>
                </a:lnTo>
                <a:lnTo>
                  <a:pt x="8209797" y="685596"/>
                </a:lnTo>
                <a:cubicBezTo>
                  <a:pt x="8210616" y="681313"/>
                  <a:pt x="8211230" y="677183"/>
                  <a:pt x="8211640" y="673207"/>
                </a:cubicBezTo>
                <a:cubicBezTo>
                  <a:pt x="8212049" y="669230"/>
                  <a:pt x="8212255" y="665305"/>
                  <a:pt x="8212255" y="661431"/>
                </a:cubicBezTo>
                <a:cubicBezTo>
                  <a:pt x="8212587" y="652668"/>
                  <a:pt x="8210795" y="644903"/>
                  <a:pt x="8206879" y="638137"/>
                </a:cubicBezTo>
                <a:cubicBezTo>
                  <a:pt x="8202962" y="631370"/>
                  <a:pt x="8194924" y="627804"/>
                  <a:pt x="8182765" y="627437"/>
                </a:cubicBezTo>
                <a:cubicBezTo>
                  <a:pt x="8169676" y="627923"/>
                  <a:pt x="8156945" y="635142"/>
                  <a:pt x="8144572" y="649093"/>
                </a:cubicBezTo>
                <a:cubicBezTo>
                  <a:pt x="8132200" y="663044"/>
                  <a:pt x="8123769" y="680809"/>
                  <a:pt x="8119281" y="702389"/>
                </a:cubicBezTo>
                <a:lnTo>
                  <a:pt x="8100849" y="801916"/>
                </a:lnTo>
                <a:lnTo>
                  <a:pt x="8067675" y="801916"/>
                </a:lnTo>
                <a:lnTo>
                  <a:pt x="8094297" y="661468"/>
                </a:lnTo>
                <a:cubicBezTo>
                  <a:pt x="8098324" y="639356"/>
                  <a:pt x="8101328" y="620111"/>
                  <a:pt x="8103307" y="603732"/>
                </a:cubicBezTo>
                <a:lnTo>
                  <a:pt x="8133207" y="603732"/>
                </a:lnTo>
                <a:lnTo>
                  <a:pt x="8127881" y="640953"/>
                </a:lnTo>
                <a:lnTo>
                  <a:pt x="8129111" y="640953"/>
                </a:lnTo>
                <a:cubicBezTo>
                  <a:pt x="8138437" y="627219"/>
                  <a:pt x="8149069" y="616838"/>
                  <a:pt x="8161007" y="609809"/>
                </a:cubicBezTo>
                <a:cubicBezTo>
                  <a:pt x="8172944" y="602779"/>
                  <a:pt x="8185521" y="599252"/>
                  <a:pt x="8198739" y="599227"/>
                </a:cubicBezTo>
                <a:close/>
                <a:moveTo>
                  <a:pt x="7281011" y="599227"/>
                </a:moveTo>
                <a:cubicBezTo>
                  <a:pt x="7292718" y="599346"/>
                  <a:pt x="7304221" y="600743"/>
                  <a:pt x="7315518" y="603417"/>
                </a:cubicBezTo>
                <a:cubicBezTo>
                  <a:pt x="7326815" y="606092"/>
                  <a:pt x="7336474" y="609328"/>
                  <a:pt x="7344495" y="613127"/>
                </a:cubicBezTo>
                <a:lnTo>
                  <a:pt x="7314187" y="776979"/>
                </a:lnTo>
                <a:cubicBezTo>
                  <a:pt x="7310236" y="797827"/>
                  <a:pt x="7305133" y="815587"/>
                  <a:pt x="7298879" y="830259"/>
                </a:cubicBezTo>
                <a:cubicBezTo>
                  <a:pt x="7292624" y="844931"/>
                  <a:pt x="7284347" y="856658"/>
                  <a:pt x="7274049" y="865441"/>
                </a:cubicBezTo>
                <a:cubicBezTo>
                  <a:pt x="7263996" y="873873"/>
                  <a:pt x="7252870" y="879698"/>
                  <a:pt x="7240668" y="882918"/>
                </a:cubicBezTo>
                <a:cubicBezTo>
                  <a:pt x="7228466" y="886137"/>
                  <a:pt x="7216520" y="887670"/>
                  <a:pt x="7204830" y="887517"/>
                </a:cubicBezTo>
                <a:cubicBezTo>
                  <a:pt x="7192585" y="887449"/>
                  <a:pt x="7181263" y="886154"/>
                  <a:pt x="7170864" y="883633"/>
                </a:cubicBezTo>
                <a:cubicBezTo>
                  <a:pt x="7160466" y="881112"/>
                  <a:pt x="7152009" y="877773"/>
                  <a:pt x="7145493" y="873617"/>
                </a:cubicBezTo>
                <a:lnTo>
                  <a:pt x="7155323" y="847008"/>
                </a:lnTo>
                <a:cubicBezTo>
                  <a:pt x="7161389" y="850783"/>
                  <a:pt x="7168990" y="853892"/>
                  <a:pt x="7178126" y="856334"/>
                </a:cubicBezTo>
                <a:cubicBezTo>
                  <a:pt x="7187263" y="858777"/>
                  <a:pt x="7197120" y="860041"/>
                  <a:pt x="7207697" y="860126"/>
                </a:cubicBezTo>
                <a:cubicBezTo>
                  <a:pt x="7224439" y="860527"/>
                  <a:pt x="7238979" y="855421"/>
                  <a:pt x="7251317" y="844809"/>
                </a:cubicBezTo>
                <a:cubicBezTo>
                  <a:pt x="7263656" y="834197"/>
                  <a:pt x="7272871" y="815675"/>
                  <a:pt x="7278963" y="789243"/>
                </a:cubicBezTo>
                <a:lnTo>
                  <a:pt x="7285516" y="759775"/>
                </a:lnTo>
                <a:lnTo>
                  <a:pt x="7284288" y="759775"/>
                </a:lnTo>
                <a:cubicBezTo>
                  <a:pt x="7275610" y="773887"/>
                  <a:pt x="7265422" y="784440"/>
                  <a:pt x="7253724" y="791436"/>
                </a:cubicBezTo>
                <a:cubicBezTo>
                  <a:pt x="7242025" y="798432"/>
                  <a:pt x="7229277" y="801925"/>
                  <a:pt x="7215479" y="801916"/>
                </a:cubicBezTo>
                <a:cubicBezTo>
                  <a:pt x="7195600" y="801252"/>
                  <a:pt x="7180611" y="794195"/>
                  <a:pt x="7170511" y="780743"/>
                </a:cubicBezTo>
                <a:cubicBezTo>
                  <a:pt x="7160410" y="767291"/>
                  <a:pt x="7155348" y="751425"/>
                  <a:pt x="7155323" y="733143"/>
                </a:cubicBezTo>
                <a:cubicBezTo>
                  <a:pt x="7155327" y="710337"/>
                  <a:pt x="7160455" y="688809"/>
                  <a:pt x="7170706" y="668561"/>
                </a:cubicBezTo>
                <a:cubicBezTo>
                  <a:pt x="7180957" y="648312"/>
                  <a:pt x="7195487" y="631797"/>
                  <a:pt x="7214294" y="619014"/>
                </a:cubicBezTo>
                <a:cubicBezTo>
                  <a:pt x="7233100" y="606232"/>
                  <a:pt x="7255340" y="599636"/>
                  <a:pt x="7281011" y="599227"/>
                </a:cubicBezTo>
                <a:close/>
                <a:moveTo>
                  <a:pt x="7069769" y="599227"/>
                </a:moveTo>
                <a:cubicBezTo>
                  <a:pt x="7082254" y="598919"/>
                  <a:pt x="7093609" y="602908"/>
                  <a:pt x="7103836" y="611192"/>
                </a:cubicBezTo>
                <a:cubicBezTo>
                  <a:pt x="7114062" y="619476"/>
                  <a:pt x="7119483" y="633901"/>
                  <a:pt x="7120096" y="654469"/>
                </a:cubicBezTo>
                <a:cubicBezTo>
                  <a:pt x="7120070" y="658897"/>
                  <a:pt x="7119713" y="663966"/>
                  <a:pt x="7119022" y="669674"/>
                </a:cubicBezTo>
                <a:cubicBezTo>
                  <a:pt x="7118332" y="675382"/>
                  <a:pt x="7117463" y="680963"/>
                  <a:pt x="7116415" y="686415"/>
                </a:cubicBezTo>
                <a:lnTo>
                  <a:pt x="7094330" y="801916"/>
                </a:lnTo>
                <a:lnTo>
                  <a:pt x="7060349" y="801916"/>
                </a:lnTo>
                <a:lnTo>
                  <a:pt x="7082056" y="687644"/>
                </a:lnTo>
                <a:cubicBezTo>
                  <a:pt x="7082892" y="683693"/>
                  <a:pt x="7083575" y="679512"/>
                  <a:pt x="7084104" y="675101"/>
                </a:cubicBezTo>
                <a:cubicBezTo>
                  <a:pt x="7084633" y="670689"/>
                  <a:pt x="7084907" y="666406"/>
                  <a:pt x="7084923" y="662251"/>
                </a:cubicBezTo>
                <a:cubicBezTo>
                  <a:pt x="7085086" y="652020"/>
                  <a:pt x="7082815" y="643709"/>
                  <a:pt x="7078114" y="637318"/>
                </a:cubicBezTo>
                <a:cubicBezTo>
                  <a:pt x="7073413" y="630927"/>
                  <a:pt x="7065306" y="627633"/>
                  <a:pt x="7053796" y="627437"/>
                </a:cubicBezTo>
                <a:cubicBezTo>
                  <a:pt x="7045521" y="627492"/>
                  <a:pt x="7036768" y="630612"/>
                  <a:pt x="7027537" y="636796"/>
                </a:cubicBezTo>
                <a:cubicBezTo>
                  <a:pt x="7018307" y="642980"/>
                  <a:pt x="7009918" y="651895"/>
                  <a:pt x="7002372" y="663540"/>
                </a:cubicBezTo>
                <a:cubicBezTo>
                  <a:pt x="6994825" y="675185"/>
                  <a:pt x="6989440" y="689227"/>
                  <a:pt x="6986216" y="705665"/>
                </a:cubicBezTo>
                <a:lnTo>
                  <a:pt x="6968195" y="801916"/>
                </a:lnTo>
                <a:lnTo>
                  <a:pt x="6934200" y="801916"/>
                </a:lnTo>
                <a:lnTo>
                  <a:pt x="6960822" y="661468"/>
                </a:lnTo>
                <a:cubicBezTo>
                  <a:pt x="6963032" y="650412"/>
                  <a:pt x="6964858" y="640073"/>
                  <a:pt x="6966300" y="630450"/>
                </a:cubicBezTo>
                <a:cubicBezTo>
                  <a:pt x="6967742" y="620828"/>
                  <a:pt x="6969056" y="611922"/>
                  <a:pt x="6970242" y="603732"/>
                </a:cubicBezTo>
                <a:lnTo>
                  <a:pt x="7000551" y="603732"/>
                </a:lnTo>
                <a:lnTo>
                  <a:pt x="6995636" y="642591"/>
                </a:lnTo>
                <a:lnTo>
                  <a:pt x="6996455" y="642591"/>
                </a:lnTo>
                <a:cubicBezTo>
                  <a:pt x="7005397" y="628609"/>
                  <a:pt x="7016183" y="617904"/>
                  <a:pt x="7028812" y="610474"/>
                </a:cubicBezTo>
                <a:cubicBezTo>
                  <a:pt x="7041440" y="603044"/>
                  <a:pt x="7055092" y="599295"/>
                  <a:pt x="7069769" y="599227"/>
                </a:cubicBezTo>
                <a:close/>
                <a:moveTo>
                  <a:pt x="6412544" y="599227"/>
                </a:moveTo>
                <a:cubicBezTo>
                  <a:pt x="6425028" y="598919"/>
                  <a:pt x="6436384" y="602908"/>
                  <a:pt x="6446611" y="611192"/>
                </a:cubicBezTo>
                <a:cubicBezTo>
                  <a:pt x="6456837" y="619476"/>
                  <a:pt x="6462257" y="633901"/>
                  <a:pt x="6462871" y="654469"/>
                </a:cubicBezTo>
                <a:cubicBezTo>
                  <a:pt x="6462845" y="658897"/>
                  <a:pt x="6462487" y="663966"/>
                  <a:pt x="6461797" y="669674"/>
                </a:cubicBezTo>
                <a:cubicBezTo>
                  <a:pt x="6461107" y="675382"/>
                  <a:pt x="6460238" y="680963"/>
                  <a:pt x="6459190" y="686415"/>
                </a:cubicBezTo>
                <a:lnTo>
                  <a:pt x="6437105" y="801916"/>
                </a:lnTo>
                <a:lnTo>
                  <a:pt x="6403124" y="801916"/>
                </a:lnTo>
                <a:lnTo>
                  <a:pt x="6424831" y="687644"/>
                </a:lnTo>
                <a:cubicBezTo>
                  <a:pt x="6425668" y="683693"/>
                  <a:pt x="6426350" y="679512"/>
                  <a:pt x="6426879" y="675101"/>
                </a:cubicBezTo>
                <a:cubicBezTo>
                  <a:pt x="6427408" y="670689"/>
                  <a:pt x="6427682" y="666406"/>
                  <a:pt x="6427698" y="662251"/>
                </a:cubicBezTo>
                <a:cubicBezTo>
                  <a:pt x="6427861" y="652020"/>
                  <a:pt x="6425590" y="643709"/>
                  <a:pt x="6420889" y="637318"/>
                </a:cubicBezTo>
                <a:cubicBezTo>
                  <a:pt x="6416188" y="630927"/>
                  <a:pt x="6408082" y="627633"/>
                  <a:pt x="6396571" y="627437"/>
                </a:cubicBezTo>
                <a:cubicBezTo>
                  <a:pt x="6388296" y="627492"/>
                  <a:pt x="6379543" y="630612"/>
                  <a:pt x="6370312" y="636796"/>
                </a:cubicBezTo>
                <a:cubicBezTo>
                  <a:pt x="6361082" y="642980"/>
                  <a:pt x="6352693" y="651895"/>
                  <a:pt x="6345146" y="663540"/>
                </a:cubicBezTo>
                <a:cubicBezTo>
                  <a:pt x="6337599" y="675185"/>
                  <a:pt x="6332214" y="689227"/>
                  <a:pt x="6328991" y="705665"/>
                </a:cubicBezTo>
                <a:lnTo>
                  <a:pt x="6310970" y="801916"/>
                </a:lnTo>
                <a:lnTo>
                  <a:pt x="6276975" y="801916"/>
                </a:lnTo>
                <a:lnTo>
                  <a:pt x="6303597" y="661468"/>
                </a:lnTo>
                <a:cubicBezTo>
                  <a:pt x="6305807" y="650412"/>
                  <a:pt x="6307633" y="640073"/>
                  <a:pt x="6309075" y="630450"/>
                </a:cubicBezTo>
                <a:cubicBezTo>
                  <a:pt x="6310517" y="620828"/>
                  <a:pt x="6311831" y="611922"/>
                  <a:pt x="6313017" y="603732"/>
                </a:cubicBezTo>
                <a:lnTo>
                  <a:pt x="6343326" y="603732"/>
                </a:lnTo>
                <a:lnTo>
                  <a:pt x="6338411" y="642591"/>
                </a:lnTo>
                <a:lnTo>
                  <a:pt x="6339230" y="642591"/>
                </a:lnTo>
                <a:cubicBezTo>
                  <a:pt x="6348172" y="628609"/>
                  <a:pt x="6358958" y="617904"/>
                  <a:pt x="6371586" y="610474"/>
                </a:cubicBezTo>
                <a:cubicBezTo>
                  <a:pt x="6384215" y="603044"/>
                  <a:pt x="6397868" y="599295"/>
                  <a:pt x="6412544" y="599227"/>
                </a:cubicBezTo>
                <a:close/>
                <a:moveTo>
                  <a:pt x="5320025" y="599227"/>
                </a:moveTo>
                <a:cubicBezTo>
                  <a:pt x="5329627" y="599269"/>
                  <a:pt x="5339156" y="600002"/>
                  <a:pt x="5348613" y="601426"/>
                </a:cubicBezTo>
                <a:cubicBezTo>
                  <a:pt x="5358070" y="602850"/>
                  <a:pt x="5366275" y="604711"/>
                  <a:pt x="5373230" y="607008"/>
                </a:cubicBezTo>
                <a:lnTo>
                  <a:pt x="5353161" y="710195"/>
                </a:lnTo>
                <a:cubicBezTo>
                  <a:pt x="5349884" y="727682"/>
                  <a:pt x="5347529" y="744505"/>
                  <a:pt x="5346096" y="760662"/>
                </a:cubicBezTo>
                <a:cubicBezTo>
                  <a:pt x="5344663" y="776819"/>
                  <a:pt x="5344150" y="790570"/>
                  <a:pt x="5344559" y="801916"/>
                </a:cubicBezTo>
                <a:lnTo>
                  <a:pt x="5313073" y="801916"/>
                </a:lnTo>
                <a:cubicBezTo>
                  <a:pt x="5313108" y="795865"/>
                  <a:pt x="5313550" y="788409"/>
                  <a:pt x="5314402" y="779548"/>
                </a:cubicBezTo>
                <a:cubicBezTo>
                  <a:pt x="5315254" y="770687"/>
                  <a:pt x="5316310" y="761091"/>
                  <a:pt x="5317571" y="750761"/>
                </a:cubicBezTo>
                <a:lnTo>
                  <a:pt x="5316754" y="750761"/>
                </a:lnTo>
                <a:cubicBezTo>
                  <a:pt x="5305812" y="770992"/>
                  <a:pt x="5293794" y="785387"/>
                  <a:pt x="5280698" y="793944"/>
                </a:cubicBezTo>
                <a:cubicBezTo>
                  <a:pt x="5267603" y="802502"/>
                  <a:pt x="5253943" y="806661"/>
                  <a:pt x="5239720" y="806421"/>
                </a:cubicBezTo>
                <a:cubicBezTo>
                  <a:pt x="5222121" y="806048"/>
                  <a:pt x="5208290" y="799844"/>
                  <a:pt x="5198222" y="787809"/>
                </a:cubicBezTo>
                <a:cubicBezTo>
                  <a:pt x="5188155" y="775775"/>
                  <a:pt x="5183024" y="760147"/>
                  <a:pt x="5182829" y="740927"/>
                </a:cubicBezTo>
                <a:cubicBezTo>
                  <a:pt x="5182922" y="717509"/>
                  <a:pt x="5188374" y="695066"/>
                  <a:pt x="5199187" y="673598"/>
                </a:cubicBezTo>
                <a:cubicBezTo>
                  <a:pt x="5209999" y="652131"/>
                  <a:pt x="5225615" y="634488"/>
                  <a:pt x="5246032" y="620668"/>
                </a:cubicBezTo>
                <a:cubicBezTo>
                  <a:pt x="5266451" y="606849"/>
                  <a:pt x="5291115" y="599702"/>
                  <a:pt x="5320025" y="599227"/>
                </a:cubicBezTo>
                <a:close/>
                <a:moveTo>
                  <a:pt x="4874104" y="599227"/>
                </a:moveTo>
                <a:cubicBezTo>
                  <a:pt x="4888388" y="599436"/>
                  <a:pt x="4900025" y="602926"/>
                  <a:pt x="4909015" y="609697"/>
                </a:cubicBezTo>
                <a:cubicBezTo>
                  <a:pt x="4918005" y="616468"/>
                  <a:pt x="4924608" y="625264"/>
                  <a:pt x="4928822" y="636087"/>
                </a:cubicBezTo>
                <a:cubicBezTo>
                  <a:pt x="4933037" y="646909"/>
                  <a:pt x="4935123" y="658502"/>
                  <a:pt x="4935080" y="670866"/>
                </a:cubicBezTo>
                <a:cubicBezTo>
                  <a:pt x="4934870" y="694467"/>
                  <a:pt x="4929742" y="716500"/>
                  <a:pt x="4919696" y="736966"/>
                </a:cubicBezTo>
                <a:cubicBezTo>
                  <a:pt x="4909649" y="757432"/>
                  <a:pt x="4895939" y="774028"/>
                  <a:pt x="4878566" y="786755"/>
                </a:cubicBezTo>
                <a:cubicBezTo>
                  <a:pt x="4861193" y="799482"/>
                  <a:pt x="4841411" y="806037"/>
                  <a:pt x="4819222" y="806421"/>
                </a:cubicBezTo>
                <a:cubicBezTo>
                  <a:pt x="4808598" y="806327"/>
                  <a:pt x="4799741" y="805390"/>
                  <a:pt x="4792651" y="803610"/>
                </a:cubicBezTo>
                <a:cubicBezTo>
                  <a:pt x="4785559" y="801831"/>
                  <a:pt x="4780082" y="799770"/>
                  <a:pt x="4776217" y="797428"/>
                </a:cubicBezTo>
                <a:lnTo>
                  <a:pt x="4775397" y="797428"/>
                </a:lnTo>
                <a:lnTo>
                  <a:pt x="4759424" y="883011"/>
                </a:lnTo>
                <a:lnTo>
                  <a:pt x="4725839" y="883011"/>
                </a:lnTo>
                <a:lnTo>
                  <a:pt x="4765568" y="674179"/>
                </a:lnTo>
                <a:cubicBezTo>
                  <a:pt x="4767640" y="662105"/>
                  <a:pt x="4769638" y="649904"/>
                  <a:pt x="4771558" y="637574"/>
                </a:cubicBezTo>
                <a:cubicBezTo>
                  <a:pt x="4773478" y="625244"/>
                  <a:pt x="4775167" y="613963"/>
                  <a:pt x="4776626" y="603732"/>
                </a:cubicBezTo>
                <a:lnTo>
                  <a:pt x="4807753" y="603732"/>
                </a:lnTo>
                <a:lnTo>
                  <a:pt x="4802019" y="640957"/>
                </a:lnTo>
                <a:lnTo>
                  <a:pt x="4802838" y="640957"/>
                </a:lnTo>
                <a:cubicBezTo>
                  <a:pt x="4812003" y="627937"/>
                  <a:pt x="4822754" y="617759"/>
                  <a:pt x="4835092" y="610423"/>
                </a:cubicBezTo>
                <a:cubicBezTo>
                  <a:pt x="4847431" y="603086"/>
                  <a:pt x="4860435" y="599354"/>
                  <a:pt x="4874104" y="599227"/>
                </a:cubicBezTo>
                <a:close/>
                <a:moveTo>
                  <a:pt x="4605962" y="599227"/>
                </a:moveTo>
                <a:cubicBezTo>
                  <a:pt x="4624867" y="599575"/>
                  <a:pt x="4639263" y="604500"/>
                  <a:pt x="4649152" y="614003"/>
                </a:cubicBezTo>
                <a:cubicBezTo>
                  <a:pt x="4659040" y="623505"/>
                  <a:pt x="4664017" y="635499"/>
                  <a:pt x="4664084" y="649983"/>
                </a:cubicBezTo>
                <a:cubicBezTo>
                  <a:pt x="4663814" y="667181"/>
                  <a:pt x="4657850" y="680570"/>
                  <a:pt x="4646193" y="690149"/>
                </a:cubicBezTo>
                <a:cubicBezTo>
                  <a:pt x="4634535" y="699728"/>
                  <a:pt x="4618803" y="706348"/>
                  <a:pt x="4598995" y="710011"/>
                </a:cubicBezTo>
                <a:cubicBezTo>
                  <a:pt x="4579188" y="713673"/>
                  <a:pt x="4556925" y="715228"/>
                  <a:pt x="4532207" y="714676"/>
                </a:cubicBezTo>
                <a:cubicBezTo>
                  <a:pt x="4531380" y="719347"/>
                  <a:pt x="4531295" y="725376"/>
                  <a:pt x="4531951" y="732763"/>
                </a:cubicBezTo>
                <a:cubicBezTo>
                  <a:pt x="4532607" y="740150"/>
                  <a:pt x="4534056" y="746691"/>
                  <a:pt x="4536297" y="752387"/>
                </a:cubicBezTo>
                <a:cubicBezTo>
                  <a:pt x="4540267" y="761208"/>
                  <a:pt x="4546055" y="767852"/>
                  <a:pt x="4553662" y="772318"/>
                </a:cubicBezTo>
                <a:cubicBezTo>
                  <a:pt x="4561269" y="776785"/>
                  <a:pt x="4570233" y="779022"/>
                  <a:pt x="4580555" y="779031"/>
                </a:cubicBezTo>
                <a:cubicBezTo>
                  <a:pt x="4592225" y="778860"/>
                  <a:pt x="4602487" y="777357"/>
                  <a:pt x="4611340" y="774522"/>
                </a:cubicBezTo>
                <a:cubicBezTo>
                  <a:pt x="4620192" y="771686"/>
                  <a:pt x="4627688" y="768544"/>
                  <a:pt x="4633823" y="765094"/>
                </a:cubicBezTo>
                <a:lnTo>
                  <a:pt x="4638730" y="790477"/>
                </a:lnTo>
                <a:cubicBezTo>
                  <a:pt x="4631217" y="794880"/>
                  <a:pt x="4621778" y="798542"/>
                  <a:pt x="4610416" y="801463"/>
                </a:cubicBezTo>
                <a:cubicBezTo>
                  <a:pt x="4599055" y="804385"/>
                  <a:pt x="4586642" y="805901"/>
                  <a:pt x="4573178" y="806011"/>
                </a:cubicBezTo>
                <a:cubicBezTo>
                  <a:pt x="4547104" y="805442"/>
                  <a:pt x="4527996" y="797683"/>
                  <a:pt x="4515854" y="782735"/>
                </a:cubicBezTo>
                <a:cubicBezTo>
                  <a:pt x="4503712" y="767786"/>
                  <a:pt x="4497710" y="749062"/>
                  <a:pt x="4497848" y="726563"/>
                </a:cubicBezTo>
                <a:cubicBezTo>
                  <a:pt x="4498000" y="706173"/>
                  <a:pt x="4502607" y="686314"/>
                  <a:pt x="4511672" y="666984"/>
                </a:cubicBezTo>
                <a:cubicBezTo>
                  <a:pt x="4520736" y="647654"/>
                  <a:pt x="4533352" y="631645"/>
                  <a:pt x="4549520" y="618957"/>
                </a:cubicBezTo>
                <a:cubicBezTo>
                  <a:pt x="4565688" y="606269"/>
                  <a:pt x="4584502" y="599692"/>
                  <a:pt x="4605962" y="599227"/>
                </a:cubicBezTo>
                <a:close/>
                <a:moveTo>
                  <a:pt x="3907470" y="599227"/>
                </a:moveTo>
                <a:cubicBezTo>
                  <a:pt x="3919955" y="598919"/>
                  <a:pt x="3931310" y="602908"/>
                  <a:pt x="3941536" y="611192"/>
                </a:cubicBezTo>
                <a:cubicBezTo>
                  <a:pt x="3951763" y="619476"/>
                  <a:pt x="3957183" y="633901"/>
                  <a:pt x="3957796" y="654469"/>
                </a:cubicBezTo>
                <a:cubicBezTo>
                  <a:pt x="3957770" y="658897"/>
                  <a:pt x="3957412" y="663966"/>
                  <a:pt x="3956723" y="669674"/>
                </a:cubicBezTo>
                <a:cubicBezTo>
                  <a:pt x="3956032" y="675382"/>
                  <a:pt x="3955163" y="680963"/>
                  <a:pt x="3954116" y="686415"/>
                </a:cubicBezTo>
                <a:lnTo>
                  <a:pt x="3932031" y="801916"/>
                </a:lnTo>
                <a:lnTo>
                  <a:pt x="3898050" y="801916"/>
                </a:lnTo>
                <a:lnTo>
                  <a:pt x="3919757" y="687644"/>
                </a:lnTo>
                <a:cubicBezTo>
                  <a:pt x="3920593" y="683693"/>
                  <a:pt x="3921276" y="679512"/>
                  <a:pt x="3921804" y="675101"/>
                </a:cubicBezTo>
                <a:cubicBezTo>
                  <a:pt x="3922334" y="670689"/>
                  <a:pt x="3922606" y="666406"/>
                  <a:pt x="3922624" y="662251"/>
                </a:cubicBezTo>
                <a:cubicBezTo>
                  <a:pt x="3922787" y="652020"/>
                  <a:pt x="3920516" y="643709"/>
                  <a:pt x="3915815" y="637318"/>
                </a:cubicBezTo>
                <a:cubicBezTo>
                  <a:pt x="3911113" y="630927"/>
                  <a:pt x="3903007" y="627633"/>
                  <a:pt x="3891496" y="627437"/>
                </a:cubicBezTo>
                <a:cubicBezTo>
                  <a:pt x="3883222" y="627492"/>
                  <a:pt x="3874468" y="630612"/>
                  <a:pt x="3865239" y="636796"/>
                </a:cubicBezTo>
                <a:cubicBezTo>
                  <a:pt x="3856007" y="642980"/>
                  <a:pt x="3847619" y="651895"/>
                  <a:pt x="3840071" y="663540"/>
                </a:cubicBezTo>
                <a:cubicBezTo>
                  <a:pt x="3832525" y="675185"/>
                  <a:pt x="3827140" y="689227"/>
                  <a:pt x="3823916" y="705665"/>
                </a:cubicBezTo>
                <a:lnTo>
                  <a:pt x="3805896" y="801916"/>
                </a:lnTo>
                <a:lnTo>
                  <a:pt x="3771901" y="801916"/>
                </a:lnTo>
                <a:lnTo>
                  <a:pt x="3798523" y="661468"/>
                </a:lnTo>
                <a:cubicBezTo>
                  <a:pt x="3800733" y="650412"/>
                  <a:pt x="3802560" y="640073"/>
                  <a:pt x="3804002" y="630450"/>
                </a:cubicBezTo>
                <a:cubicBezTo>
                  <a:pt x="3805444" y="620828"/>
                  <a:pt x="3806758" y="611922"/>
                  <a:pt x="3807944" y="603732"/>
                </a:cubicBezTo>
                <a:lnTo>
                  <a:pt x="3838252" y="603732"/>
                </a:lnTo>
                <a:lnTo>
                  <a:pt x="3833337" y="642591"/>
                </a:lnTo>
                <a:lnTo>
                  <a:pt x="3834156" y="642591"/>
                </a:lnTo>
                <a:cubicBezTo>
                  <a:pt x="3843098" y="628609"/>
                  <a:pt x="3853883" y="617904"/>
                  <a:pt x="3866512" y="610474"/>
                </a:cubicBezTo>
                <a:cubicBezTo>
                  <a:pt x="3879141" y="603044"/>
                  <a:pt x="3892793" y="599295"/>
                  <a:pt x="3907470" y="599227"/>
                </a:cubicBezTo>
                <a:close/>
                <a:moveTo>
                  <a:pt x="3474340" y="599227"/>
                </a:moveTo>
                <a:cubicBezTo>
                  <a:pt x="3489413" y="599508"/>
                  <a:pt x="3500698" y="603750"/>
                  <a:pt x="3508198" y="611956"/>
                </a:cubicBezTo>
                <a:cubicBezTo>
                  <a:pt x="3515697" y="620161"/>
                  <a:pt x="3519822" y="630646"/>
                  <a:pt x="3520571" y="643410"/>
                </a:cubicBezTo>
                <a:cubicBezTo>
                  <a:pt x="3529451" y="629061"/>
                  <a:pt x="3540072" y="618168"/>
                  <a:pt x="3552434" y="610729"/>
                </a:cubicBezTo>
                <a:cubicBezTo>
                  <a:pt x="3564798" y="603291"/>
                  <a:pt x="3578492" y="599457"/>
                  <a:pt x="3593518" y="599227"/>
                </a:cubicBezTo>
                <a:cubicBezTo>
                  <a:pt x="3605545" y="599064"/>
                  <a:pt x="3616392" y="603069"/>
                  <a:pt x="3626056" y="611242"/>
                </a:cubicBezTo>
                <a:cubicBezTo>
                  <a:pt x="3635720" y="619415"/>
                  <a:pt x="3640833" y="632731"/>
                  <a:pt x="3641395" y="651192"/>
                </a:cubicBezTo>
                <a:cubicBezTo>
                  <a:pt x="3641387" y="656022"/>
                  <a:pt x="3641097" y="661414"/>
                  <a:pt x="3640526" y="667370"/>
                </a:cubicBezTo>
                <a:cubicBezTo>
                  <a:pt x="3639955" y="673326"/>
                  <a:pt x="3639154" y="679128"/>
                  <a:pt x="3638124" y="684777"/>
                </a:cubicBezTo>
                <a:lnTo>
                  <a:pt x="3616039" y="801916"/>
                </a:lnTo>
                <a:lnTo>
                  <a:pt x="3582863" y="801916"/>
                </a:lnTo>
                <a:lnTo>
                  <a:pt x="3604174" y="687644"/>
                </a:lnTo>
                <a:cubicBezTo>
                  <a:pt x="3605011" y="683856"/>
                  <a:pt x="3605693" y="679657"/>
                  <a:pt x="3606223" y="675050"/>
                </a:cubicBezTo>
                <a:cubicBezTo>
                  <a:pt x="3606752" y="670442"/>
                  <a:pt x="3607024" y="666039"/>
                  <a:pt x="3607043" y="661841"/>
                </a:cubicBezTo>
                <a:cubicBezTo>
                  <a:pt x="3607179" y="651269"/>
                  <a:pt x="3604959" y="642924"/>
                  <a:pt x="3600383" y="636806"/>
                </a:cubicBezTo>
                <a:cubicBezTo>
                  <a:pt x="3595807" y="630688"/>
                  <a:pt x="3588055" y="627565"/>
                  <a:pt x="3577126" y="627437"/>
                </a:cubicBezTo>
                <a:cubicBezTo>
                  <a:pt x="3564301" y="627710"/>
                  <a:pt x="3551939" y="634331"/>
                  <a:pt x="3540039" y="647301"/>
                </a:cubicBezTo>
                <a:cubicBezTo>
                  <a:pt x="3528138" y="660271"/>
                  <a:pt x="3519877" y="677951"/>
                  <a:pt x="3515255" y="700341"/>
                </a:cubicBezTo>
                <a:lnTo>
                  <a:pt x="3496035" y="801916"/>
                </a:lnTo>
                <a:lnTo>
                  <a:pt x="3463281" y="801916"/>
                </a:lnTo>
                <a:lnTo>
                  <a:pt x="3485399" y="685596"/>
                </a:lnTo>
                <a:cubicBezTo>
                  <a:pt x="3486218" y="681313"/>
                  <a:pt x="3486832" y="677183"/>
                  <a:pt x="3487242" y="673207"/>
                </a:cubicBezTo>
                <a:cubicBezTo>
                  <a:pt x="3487652" y="669230"/>
                  <a:pt x="3487856" y="665305"/>
                  <a:pt x="3487856" y="661431"/>
                </a:cubicBezTo>
                <a:cubicBezTo>
                  <a:pt x="3488189" y="652668"/>
                  <a:pt x="3486397" y="644903"/>
                  <a:pt x="3482481" y="638137"/>
                </a:cubicBezTo>
                <a:cubicBezTo>
                  <a:pt x="3478564" y="631370"/>
                  <a:pt x="3470526" y="627804"/>
                  <a:pt x="3458367" y="627437"/>
                </a:cubicBezTo>
                <a:cubicBezTo>
                  <a:pt x="3445277" y="627923"/>
                  <a:pt x="3432547" y="635142"/>
                  <a:pt x="3420174" y="649093"/>
                </a:cubicBezTo>
                <a:cubicBezTo>
                  <a:pt x="3407801" y="663044"/>
                  <a:pt x="3399371" y="680809"/>
                  <a:pt x="3394883" y="702389"/>
                </a:cubicBezTo>
                <a:lnTo>
                  <a:pt x="3376452" y="801916"/>
                </a:lnTo>
                <a:lnTo>
                  <a:pt x="3343276" y="801916"/>
                </a:lnTo>
                <a:lnTo>
                  <a:pt x="3369899" y="661468"/>
                </a:lnTo>
                <a:cubicBezTo>
                  <a:pt x="3373926" y="639356"/>
                  <a:pt x="3376929" y="620111"/>
                  <a:pt x="3378909" y="603732"/>
                </a:cubicBezTo>
                <a:lnTo>
                  <a:pt x="3408808" y="603732"/>
                </a:lnTo>
                <a:lnTo>
                  <a:pt x="3403484" y="640953"/>
                </a:lnTo>
                <a:lnTo>
                  <a:pt x="3404713" y="640953"/>
                </a:lnTo>
                <a:cubicBezTo>
                  <a:pt x="3414038" y="627219"/>
                  <a:pt x="3424671" y="616838"/>
                  <a:pt x="3436608" y="609809"/>
                </a:cubicBezTo>
                <a:cubicBezTo>
                  <a:pt x="3448545" y="602779"/>
                  <a:pt x="3461123" y="599252"/>
                  <a:pt x="3474340" y="599227"/>
                </a:cubicBezTo>
                <a:close/>
                <a:moveTo>
                  <a:pt x="2814654" y="599227"/>
                </a:moveTo>
                <a:cubicBezTo>
                  <a:pt x="2823789" y="599329"/>
                  <a:pt x="2832005" y="600351"/>
                  <a:pt x="2839302" y="602293"/>
                </a:cubicBezTo>
                <a:cubicBezTo>
                  <a:pt x="2846600" y="604235"/>
                  <a:pt x="2852161" y="606483"/>
                  <a:pt x="2855983" y="609038"/>
                </a:cubicBezTo>
                <a:lnTo>
                  <a:pt x="2846563" y="634811"/>
                </a:lnTo>
                <a:cubicBezTo>
                  <a:pt x="2843006" y="632643"/>
                  <a:pt x="2838250" y="630629"/>
                  <a:pt x="2832293" y="628768"/>
                </a:cubicBezTo>
                <a:cubicBezTo>
                  <a:pt x="2826337" y="626908"/>
                  <a:pt x="2819639" y="625918"/>
                  <a:pt x="2812201" y="625798"/>
                </a:cubicBezTo>
                <a:cubicBezTo>
                  <a:pt x="2801765" y="625969"/>
                  <a:pt x="2793325" y="628803"/>
                  <a:pt x="2786882" y="634300"/>
                </a:cubicBezTo>
                <a:cubicBezTo>
                  <a:pt x="2780439" y="639796"/>
                  <a:pt x="2777124" y="646932"/>
                  <a:pt x="2776935" y="655707"/>
                </a:cubicBezTo>
                <a:cubicBezTo>
                  <a:pt x="2776961" y="662749"/>
                  <a:pt x="2779269" y="668843"/>
                  <a:pt x="2783859" y="673990"/>
                </a:cubicBezTo>
                <a:cubicBezTo>
                  <a:pt x="2788449" y="679137"/>
                  <a:pt x="2795168" y="684105"/>
                  <a:pt x="2804015" y="688894"/>
                </a:cubicBezTo>
                <a:cubicBezTo>
                  <a:pt x="2815230" y="695236"/>
                  <a:pt x="2824197" y="702730"/>
                  <a:pt x="2830911" y="711377"/>
                </a:cubicBezTo>
                <a:cubicBezTo>
                  <a:pt x="2837626" y="720023"/>
                  <a:pt x="2841068" y="729873"/>
                  <a:pt x="2841239" y="740927"/>
                </a:cubicBezTo>
                <a:cubicBezTo>
                  <a:pt x="2840695" y="761919"/>
                  <a:pt x="2833295" y="777990"/>
                  <a:pt x="2819040" y="789138"/>
                </a:cubicBezTo>
                <a:cubicBezTo>
                  <a:pt x="2804784" y="800287"/>
                  <a:pt x="2786932" y="805911"/>
                  <a:pt x="2765484" y="806011"/>
                </a:cubicBezTo>
                <a:cubicBezTo>
                  <a:pt x="2754697" y="805884"/>
                  <a:pt x="2744979" y="804504"/>
                  <a:pt x="2736331" y="801872"/>
                </a:cubicBezTo>
                <a:cubicBezTo>
                  <a:pt x="2727682" y="799241"/>
                  <a:pt x="2721029" y="796124"/>
                  <a:pt x="2716369" y="792522"/>
                </a:cubicBezTo>
                <a:lnTo>
                  <a:pt x="2725790" y="767558"/>
                </a:lnTo>
                <a:cubicBezTo>
                  <a:pt x="2730687" y="770580"/>
                  <a:pt x="2736964" y="773346"/>
                  <a:pt x="2744619" y="775855"/>
                </a:cubicBezTo>
                <a:cubicBezTo>
                  <a:pt x="2752275" y="778364"/>
                  <a:pt x="2760185" y="779696"/>
                  <a:pt x="2768347" y="779850"/>
                </a:cubicBezTo>
                <a:cubicBezTo>
                  <a:pt x="2779959" y="779602"/>
                  <a:pt x="2789114" y="776410"/>
                  <a:pt x="2795812" y="770273"/>
                </a:cubicBezTo>
                <a:cubicBezTo>
                  <a:pt x="2802511" y="764135"/>
                  <a:pt x="2805929" y="756539"/>
                  <a:pt x="2806066" y="747482"/>
                </a:cubicBezTo>
                <a:cubicBezTo>
                  <a:pt x="2806202" y="739869"/>
                  <a:pt x="2804186" y="733279"/>
                  <a:pt x="2800014" y="727714"/>
                </a:cubicBezTo>
                <a:cubicBezTo>
                  <a:pt x="2795843" y="722149"/>
                  <a:pt x="2788697" y="716583"/>
                  <a:pt x="2778576" y="711018"/>
                </a:cubicBezTo>
                <a:cubicBezTo>
                  <a:pt x="2767072" y="704616"/>
                  <a:pt x="2758278" y="697139"/>
                  <a:pt x="2752194" y="688586"/>
                </a:cubicBezTo>
                <a:cubicBezTo>
                  <a:pt x="2746110" y="680034"/>
                  <a:pt x="2743043" y="670713"/>
                  <a:pt x="2742992" y="660623"/>
                </a:cubicBezTo>
                <a:cubicBezTo>
                  <a:pt x="2743365" y="642829"/>
                  <a:pt x="2750082" y="628243"/>
                  <a:pt x="2763145" y="616866"/>
                </a:cubicBezTo>
                <a:cubicBezTo>
                  <a:pt x="2776207" y="605488"/>
                  <a:pt x="2793377" y="599609"/>
                  <a:pt x="2814654" y="599227"/>
                </a:cubicBezTo>
                <a:close/>
                <a:moveTo>
                  <a:pt x="2551016" y="599227"/>
                </a:moveTo>
                <a:cubicBezTo>
                  <a:pt x="2568863" y="599467"/>
                  <a:pt x="2583499" y="603488"/>
                  <a:pt x="2594924" y="611290"/>
                </a:cubicBezTo>
                <a:cubicBezTo>
                  <a:pt x="2606349" y="619093"/>
                  <a:pt x="2614793" y="629240"/>
                  <a:pt x="2620256" y="641732"/>
                </a:cubicBezTo>
                <a:cubicBezTo>
                  <a:pt x="2625719" y="654223"/>
                  <a:pt x="2628431" y="667622"/>
                  <a:pt x="2628393" y="681929"/>
                </a:cubicBezTo>
                <a:cubicBezTo>
                  <a:pt x="2628268" y="702684"/>
                  <a:pt x="2623700" y="722487"/>
                  <a:pt x="2614691" y="741336"/>
                </a:cubicBezTo>
                <a:cubicBezTo>
                  <a:pt x="2605682" y="760186"/>
                  <a:pt x="2592985" y="775644"/>
                  <a:pt x="2576601" y="787711"/>
                </a:cubicBezTo>
                <a:cubicBezTo>
                  <a:pt x="2560216" y="799778"/>
                  <a:pt x="2540898" y="806014"/>
                  <a:pt x="2518645" y="806421"/>
                </a:cubicBezTo>
                <a:cubicBezTo>
                  <a:pt x="2493736" y="805817"/>
                  <a:pt x="2474644" y="797821"/>
                  <a:pt x="2461369" y="782432"/>
                </a:cubicBezTo>
                <a:cubicBezTo>
                  <a:pt x="2448095" y="767042"/>
                  <a:pt x="2441395" y="747881"/>
                  <a:pt x="2441268" y="724948"/>
                </a:cubicBezTo>
                <a:cubicBezTo>
                  <a:pt x="2441432" y="702888"/>
                  <a:pt x="2446151" y="682372"/>
                  <a:pt x="2455425" y="663401"/>
                </a:cubicBezTo>
                <a:cubicBezTo>
                  <a:pt x="2464700" y="644430"/>
                  <a:pt x="2477548" y="629078"/>
                  <a:pt x="2493971" y="617345"/>
                </a:cubicBezTo>
                <a:cubicBezTo>
                  <a:pt x="2510394" y="605612"/>
                  <a:pt x="2529409" y="599573"/>
                  <a:pt x="2551016" y="599227"/>
                </a:cubicBezTo>
                <a:close/>
                <a:moveTo>
                  <a:pt x="2367276" y="599227"/>
                </a:moveTo>
                <a:cubicBezTo>
                  <a:pt x="2376878" y="599269"/>
                  <a:pt x="2386407" y="600002"/>
                  <a:pt x="2395864" y="601426"/>
                </a:cubicBezTo>
                <a:cubicBezTo>
                  <a:pt x="2405321" y="602850"/>
                  <a:pt x="2413526" y="604711"/>
                  <a:pt x="2420481" y="607008"/>
                </a:cubicBezTo>
                <a:lnTo>
                  <a:pt x="2400412" y="710195"/>
                </a:lnTo>
                <a:cubicBezTo>
                  <a:pt x="2397135" y="727682"/>
                  <a:pt x="2394781" y="744505"/>
                  <a:pt x="2393347" y="760662"/>
                </a:cubicBezTo>
                <a:cubicBezTo>
                  <a:pt x="2391914" y="776819"/>
                  <a:pt x="2391402" y="790570"/>
                  <a:pt x="2391811" y="801916"/>
                </a:cubicBezTo>
                <a:lnTo>
                  <a:pt x="2360324" y="801916"/>
                </a:lnTo>
                <a:cubicBezTo>
                  <a:pt x="2360359" y="795865"/>
                  <a:pt x="2360802" y="788409"/>
                  <a:pt x="2361653" y="779548"/>
                </a:cubicBezTo>
                <a:cubicBezTo>
                  <a:pt x="2362506" y="770687"/>
                  <a:pt x="2363561" y="761091"/>
                  <a:pt x="2364823" y="750761"/>
                </a:cubicBezTo>
                <a:lnTo>
                  <a:pt x="2364005" y="750761"/>
                </a:lnTo>
                <a:cubicBezTo>
                  <a:pt x="2353063" y="770992"/>
                  <a:pt x="2341045" y="785387"/>
                  <a:pt x="2327950" y="793944"/>
                </a:cubicBezTo>
                <a:cubicBezTo>
                  <a:pt x="2314854" y="802502"/>
                  <a:pt x="2301195" y="806661"/>
                  <a:pt x="2286971" y="806421"/>
                </a:cubicBezTo>
                <a:cubicBezTo>
                  <a:pt x="2269373" y="806048"/>
                  <a:pt x="2255540" y="799844"/>
                  <a:pt x="2245473" y="787809"/>
                </a:cubicBezTo>
                <a:cubicBezTo>
                  <a:pt x="2235406" y="775775"/>
                  <a:pt x="2230275" y="760147"/>
                  <a:pt x="2230080" y="740927"/>
                </a:cubicBezTo>
                <a:cubicBezTo>
                  <a:pt x="2230173" y="717509"/>
                  <a:pt x="2235625" y="695066"/>
                  <a:pt x="2246438" y="673598"/>
                </a:cubicBezTo>
                <a:cubicBezTo>
                  <a:pt x="2257250" y="652131"/>
                  <a:pt x="2272865" y="634488"/>
                  <a:pt x="2293284" y="620668"/>
                </a:cubicBezTo>
                <a:cubicBezTo>
                  <a:pt x="2313702" y="606849"/>
                  <a:pt x="2338366" y="599702"/>
                  <a:pt x="2367276" y="599227"/>
                </a:cubicBezTo>
                <a:close/>
                <a:moveTo>
                  <a:pt x="1900551" y="599227"/>
                </a:moveTo>
                <a:cubicBezTo>
                  <a:pt x="1910152" y="599269"/>
                  <a:pt x="1919682" y="600002"/>
                  <a:pt x="1929139" y="601426"/>
                </a:cubicBezTo>
                <a:cubicBezTo>
                  <a:pt x="1938596" y="602850"/>
                  <a:pt x="1946802" y="604711"/>
                  <a:pt x="1953756" y="607008"/>
                </a:cubicBezTo>
                <a:lnTo>
                  <a:pt x="1933687" y="710195"/>
                </a:lnTo>
                <a:cubicBezTo>
                  <a:pt x="1930410" y="727682"/>
                  <a:pt x="1928055" y="744505"/>
                  <a:pt x="1926622" y="760662"/>
                </a:cubicBezTo>
                <a:cubicBezTo>
                  <a:pt x="1925189" y="776819"/>
                  <a:pt x="1924676" y="790570"/>
                  <a:pt x="1925086" y="801916"/>
                </a:cubicBezTo>
                <a:lnTo>
                  <a:pt x="1893600" y="801916"/>
                </a:lnTo>
                <a:cubicBezTo>
                  <a:pt x="1893634" y="795865"/>
                  <a:pt x="1894077" y="788409"/>
                  <a:pt x="1894929" y="779548"/>
                </a:cubicBezTo>
                <a:cubicBezTo>
                  <a:pt x="1895781" y="770687"/>
                  <a:pt x="1896837" y="761091"/>
                  <a:pt x="1898098" y="750761"/>
                </a:cubicBezTo>
                <a:lnTo>
                  <a:pt x="1897280" y="750761"/>
                </a:lnTo>
                <a:cubicBezTo>
                  <a:pt x="1886338" y="770992"/>
                  <a:pt x="1874320" y="785387"/>
                  <a:pt x="1861224" y="793944"/>
                </a:cubicBezTo>
                <a:cubicBezTo>
                  <a:pt x="1848129" y="802502"/>
                  <a:pt x="1834470" y="806661"/>
                  <a:pt x="1820246" y="806421"/>
                </a:cubicBezTo>
                <a:cubicBezTo>
                  <a:pt x="1802648" y="806048"/>
                  <a:pt x="1788815" y="799844"/>
                  <a:pt x="1778748" y="787809"/>
                </a:cubicBezTo>
                <a:cubicBezTo>
                  <a:pt x="1768681" y="775775"/>
                  <a:pt x="1763550" y="760147"/>
                  <a:pt x="1763355" y="740927"/>
                </a:cubicBezTo>
                <a:cubicBezTo>
                  <a:pt x="1763448" y="717509"/>
                  <a:pt x="1768900" y="695066"/>
                  <a:pt x="1779713" y="673598"/>
                </a:cubicBezTo>
                <a:cubicBezTo>
                  <a:pt x="1790525" y="652131"/>
                  <a:pt x="1806140" y="634488"/>
                  <a:pt x="1826559" y="620668"/>
                </a:cubicBezTo>
                <a:cubicBezTo>
                  <a:pt x="1846977" y="606849"/>
                  <a:pt x="1871641" y="599702"/>
                  <a:pt x="1900551" y="599227"/>
                </a:cubicBezTo>
                <a:close/>
                <a:moveTo>
                  <a:pt x="931766" y="599227"/>
                </a:moveTo>
                <a:cubicBezTo>
                  <a:pt x="949613" y="599467"/>
                  <a:pt x="964249" y="603488"/>
                  <a:pt x="975673" y="611290"/>
                </a:cubicBezTo>
                <a:cubicBezTo>
                  <a:pt x="987099" y="619093"/>
                  <a:pt x="995542" y="629240"/>
                  <a:pt x="1001005" y="641732"/>
                </a:cubicBezTo>
                <a:cubicBezTo>
                  <a:pt x="1006468" y="654223"/>
                  <a:pt x="1009181" y="667622"/>
                  <a:pt x="1009142" y="681929"/>
                </a:cubicBezTo>
                <a:cubicBezTo>
                  <a:pt x="1009017" y="702684"/>
                  <a:pt x="1004449" y="722487"/>
                  <a:pt x="995441" y="741336"/>
                </a:cubicBezTo>
                <a:cubicBezTo>
                  <a:pt x="986431" y="760186"/>
                  <a:pt x="973735" y="775644"/>
                  <a:pt x="957350" y="787711"/>
                </a:cubicBezTo>
                <a:cubicBezTo>
                  <a:pt x="940966" y="799778"/>
                  <a:pt x="921648" y="806014"/>
                  <a:pt x="899395" y="806421"/>
                </a:cubicBezTo>
                <a:cubicBezTo>
                  <a:pt x="874486" y="805817"/>
                  <a:pt x="855394" y="797821"/>
                  <a:pt x="842119" y="782432"/>
                </a:cubicBezTo>
                <a:cubicBezTo>
                  <a:pt x="828844" y="767042"/>
                  <a:pt x="822144" y="747881"/>
                  <a:pt x="822018" y="724948"/>
                </a:cubicBezTo>
                <a:cubicBezTo>
                  <a:pt x="822181" y="702888"/>
                  <a:pt x="826901" y="682372"/>
                  <a:pt x="836175" y="663401"/>
                </a:cubicBezTo>
                <a:cubicBezTo>
                  <a:pt x="845450" y="644430"/>
                  <a:pt x="858298" y="629078"/>
                  <a:pt x="874721" y="617345"/>
                </a:cubicBezTo>
                <a:cubicBezTo>
                  <a:pt x="891143" y="605612"/>
                  <a:pt x="910158" y="599573"/>
                  <a:pt x="931766" y="599227"/>
                </a:cubicBezTo>
                <a:close/>
                <a:moveTo>
                  <a:pt x="632562" y="599227"/>
                </a:moveTo>
                <a:cubicBezTo>
                  <a:pt x="644269" y="599346"/>
                  <a:pt x="655771" y="600743"/>
                  <a:pt x="667069" y="603417"/>
                </a:cubicBezTo>
                <a:cubicBezTo>
                  <a:pt x="678366" y="606092"/>
                  <a:pt x="688025" y="609328"/>
                  <a:pt x="696046" y="613127"/>
                </a:cubicBezTo>
                <a:lnTo>
                  <a:pt x="665738" y="776979"/>
                </a:lnTo>
                <a:cubicBezTo>
                  <a:pt x="661787" y="797827"/>
                  <a:pt x="656684" y="815587"/>
                  <a:pt x="650430" y="830259"/>
                </a:cubicBezTo>
                <a:cubicBezTo>
                  <a:pt x="644175" y="844931"/>
                  <a:pt x="635898" y="856658"/>
                  <a:pt x="625599" y="865441"/>
                </a:cubicBezTo>
                <a:cubicBezTo>
                  <a:pt x="615547" y="873873"/>
                  <a:pt x="604421" y="879698"/>
                  <a:pt x="592219" y="882918"/>
                </a:cubicBezTo>
                <a:cubicBezTo>
                  <a:pt x="580017" y="886137"/>
                  <a:pt x="568071" y="887670"/>
                  <a:pt x="556381" y="887517"/>
                </a:cubicBezTo>
                <a:cubicBezTo>
                  <a:pt x="544136" y="887449"/>
                  <a:pt x="532814" y="886154"/>
                  <a:pt x="522416" y="883633"/>
                </a:cubicBezTo>
                <a:cubicBezTo>
                  <a:pt x="512017" y="881112"/>
                  <a:pt x="503560" y="877773"/>
                  <a:pt x="497044" y="873617"/>
                </a:cubicBezTo>
                <a:lnTo>
                  <a:pt x="506873" y="847008"/>
                </a:lnTo>
                <a:cubicBezTo>
                  <a:pt x="512940" y="850783"/>
                  <a:pt x="520541" y="853892"/>
                  <a:pt x="529677" y="856334"/>
                </a:cubicBezTo>
                <a:cubicBezTo>
                  <a:pt x="538814" y="858777"/>
                  <a:pt x="548671" y="860041"/>
                  <a:pt x="559248" y="860126"/>
                </a:cubicBezTo>
                <a:cubicBezTo>
                  <a:pt x="575989" y="860527"/>
                  <a:pt x="590529" y="855421"/>
                  <a:pt x="602868" y="844809"/>
                </a:cubicBezTo>
                <a:cubicBezTo>
                  <a:pt x="615206" y="834197"/>
                  <a:pt x="624422" y="815675"/>
                  <a:pt x="630514" y="789243"/>
                </a:cubicBezTo>
                <a:lnTo>
                  <a:pt x="637067" y="759775"/>
                </a:lnTo>
                <a:lnTo>
                  <a:pt x="635838" y="759775"/>
                </a:lnTo>
                <a:cubicBezTo>
                  <a:pt x="627161" y="773887"/>
                  <a:pt x="616972" y="784440"/>
                  <a:pt x="605274" y="791436"/>
                </a:cubicBezTo>
                <a:cubicBezTo>
                  <a:pt x="593575" y="798432"/>
                  <a:pt x="580827" y="801925"/>
                  <a:pt x="567030" y="801916"/>
                </a:cubicBezTo>
                <a:cubicBezTo>
                  <a:pt x="547151" y="801252"/>
                  <a:pt x="532162" y="794195"/>
                  <a:pt x="522062" y="780743"/>
                </a:cubicBezTo>
                <a:cubicBezTo>
                  <a:pt x="511961" y="767291"/>
                  <a:pt x="506899" y="751425"/>
                  <a:pt x="506873" y="733143"/>
                </a:cubicBezTo>
                <a:cubicBezTo>
                  <a:pt x="506878" y="710337"/>
                  <a:pt x="512006" y="688809"/>
                  <a:pt x="522257" y="668561"/>
                </a:cubicBezTo>
                <a:cubicBezTo>
                  <a:pt x="532509" y="648312"/>
                  <a:pt x="547038" y="631797"/>
                  <a:pt x="565845" y="619014"/>
                </a:cubicBezTo>
                <a:cubicBezTo>
                  <a:pt x="584652" y="606232"/>
                  <a:pt x="606891" y="599636"/>
                  <a:pt x="632562" y="599227"/>
                </a:cubicBezTo>
                <a:close/>
                <a:moveTo>
                  <a:pt x="262251" y="599227"/>
                </a:moveTo>
                <a:cubicBezTo>
                  <a:pt x="271852" y="599269"/>
                  <a:pt x="281382" y="600002"/>
                  <a:pt x="290839" y="601426"/>
                </a:cubicBezTo>
                <a:cubicBezTo>
                  <a:pt x="300296" y="602850"/>
                  <a:pt x="308501" y="604711"/>
                  <a:pt x="315456" y="607008"/>
                </a:cubicBezTo>
                <a:lnTo>
                  <a:pt x="295387" y="710195"/>
                </a:lnTo>
                <a:cubicBezTo>
                  <a:pt x="292110" y="727682"/>
                  <a:pt x="289755" y="744505"/>
                  <a:pt x="288322" y="760662"/>
                </a:cubicBezTo>
                <a:cubicBezTo>
                  <a:pt x="286889" y="776819"/>
                  <a:pt x="286376" y="790570"/>
                  <a:pt x="286785" y="801916"/>
                </a:cubicBezTo>
                <a:lnTo>
                  <a:pt x="255299" y="801916"/>
                </a:lnTo>
                <a:cubicBezTo>
                  <a:pt x="255333" y="795865"/>
                  <a:pt x="255776" y="788409"/>
                  <a:pt x="256628" y="779548"/>
                </a:cubicBezTo>
                <a:cubicBezTo>
                  <a:pt x="257480" y="770687"/>
                  <a:pt x="258537" y="761091"/>
                  <a:pt x="259797" y="750761"/>
                </a:cubicBezTo>
                <a:lnTo>
                  <a:pt x="258980" y="750761"/>
                </a:lnTo>
                <a:cubicBezTo>
                  <a:pt x="248038" y="770992"/>
                  <a:pt x="236020" y="785387"/>
                  <a:pt x="222924" y="793944"/>
                </a:cubicBezTo>
                <a:cubicBezTo>
                  <a:pt x="209829" y="802502"/>
                  <a:pt x="196169" y="806661"/>
                  <a:pt x="181946" y="806421"/>
                </a:cubicBezTo>
                <a:cubicBezTo>
                  <a:pt x="164347" y="806048"/>
                  <a:pt x="150515" y="799844"/>
                  <a:pt x="140448" y="787809"/>
                </a:cubicBezTo>
                <a:cubicBezTo>
                  <a:pt x="130380" y="775775"/>
                  <a:pt x="125249" y="760147"/>
                  <a:pt x="125055" y="740927"/>
                </a:cubicBezTo>
                <a:cubicBezTo>
                  <a:pt x="125147" y="717509"/>
                  <a:pt x="130600" y="695066"/>
                  <a:pt x="141412" y="673598"/>
                </a:cubicBezTo>
                <a:cubicBezTo>
                  <a:pt x="152225" y="652131"/>
                  <a:pt x="167840" y="634488"/>
                  <a:pt x="188258" y="620668"/>
                </a:cubicBezTo>
                <a:cubicBezTo>
                  <a:pt x="208676" y="606849"/>
                  <a:pt x="233341" y="599702"/>
                  <a:pt x="262251" y="599227"/>
                </a:cubicBezTo>
                <a:close/>
                <a:moveTo>
                  <a:pt x="1777693" y="559498"/>
                </a:moveTo>
                <a:cubicBezTo>
                  <a:pt x="1778544" y="562212"/>
                  <a:pt x="1779293" y="565284"/>
                  <a:pt x="1779941" y="568714"/>
                </a:cubicBezTo>
                <a:cubicBezTo>
                  <a:pt x="1780588" y="572144"/>
                  <a:pt x="1780929" y="575625"/>
                  <a:pt x="1780963" y="579158"/>
                </a:cubicBezTo>
                <a:cubicBezTo>
                  <a:pt x="1780998" y="592674"/>
                  <a:pt x="1777044" y="603526"/>
                  <a:pt x="1769102" y="611716"/>
                </a:cubicBezTo>
                <a:cubicBezTo>
                  <a:pt x="1761159" y="619907"/>
                  <a:pt x="1749017" y="624206"/>
                  <a:pt x="1732674" y="624616"/>
                </a:cubicBezTo>
                <a:lnTo>
                  <a:pt x="1709728" y="744180"/>
                </a:lnTo>
                <a:cubicBezTo>
                  <a:pt x="1707688" y="755236"/>
                  <a:pt x="1705930" y="765575"/>
                  <a:pt x="1704453" y="775198"/>
                </a:cubicBezTo>
                <a:cubicBezTo>
                  <a:pt x="1702976" y="784820"/>
                  <a:pt x="1701730" y="793726"/>
                  <a:pt x="1700714" y="801916"/>
                </a:cubicBezTo>
                <a:lnTo>
                  <a:pt x="1669983" y="801916"/>
                </a:lnTo>
                <a:lnTo>
                  <a:pt x="1675319" y="764695"/>
                </a:lnTo>
                <a:lnTo>
                  <a:pt x="1674500" y="764695"/>
                </a:lnTo>
                <a:cubicBezTo>
                  <a:pt x="1665512" y="777713"/>
                  <a:pt x="1654911" y="787890"/>
                  <a:pt x="1642697" y="795226"/>
                </a:cubicBezTo>
                <a:cubicBezTo>
                  <a:pt x="1630483" y="802562"/>
                  <a:pt x="1617731" y="806294"/>
                  <a:pt x="1604441" y="806421"/>
                </a:cubicBezTo>
                <a:cubicBezTo>
                  <a:pt x="1591169" y="806848"/>
                  <a:pt x="1579334" y="802928"/>
                  <a:pt x="1568936" y="794660"/>
                </a:cubicBezTo>
                <a:cubicBezTo>
                  <a:pt x="1558538" y="786393"/>
                  <a:pt x="1553050" y="771217"/>
                  <a:pt x="1552471" y="749132"/>
                </a:cubicBezTo>
                <a:cubicBezTo>
                  <a:pt x="1552471" y="744447"/>
                  <a:pt x="1552778" y="739379"/>
                  <a:pt x="1553392" y="733926"/>
                </a:cubicBezTo>
                <a:cubicBezTo>
                  <a:pt x="1554005" y="728474"/>
                  <a:pt x="1554925" y="722484"/>
                  <a:pt x="1556152" y="715956"/>
                </a:cubicBezTo>
                <a:lnTo>
                  <a:pt x="1577418" y="603732"/>
                </a:lnTo>
                <a:lnTo>
                  <a:pt x="1611406" y="603732"/>
                </a:lnTo>
                <a:lnTo>
                  <a:pt x="1590511" y="714318"/>
                </a:lnTo>
                <a:cubicBezTo>
                  <a:pt x="1589282" y="719830"/>
                  <a:pt x="1588361" y="724984"/>
                  <a:pt x="1587746" y="729779"/>
                </a:cubicBezTo>
                <a:cubicBezTo>
                  <a:pt x="1587132" y="734575"/>
                  <a:pt x="1586824" y="739114"/>
                  <a:pt x="1586824" y="743398"/>
                </a:cubicBezTo>
                <a:cubicBezTo>
                  <a:pt x="1586696" y="753790"/>
                  <a:pt x="1589103" y="762084"/>
                  <a:pt x="1594045" y="768279"/>
                </a:cubicBezTo>
                <a:cubicBezTo>
                  <a:pt x="1598987" y="774474"/>
                  <a:pt x="1607232" y="777648"/>
                  <a:pt x="1618781" y="777802"/>
                </a:cubicBezTo>
                <a:cubicBezTo>
                  <a:pt x="1631703" y="777520"/>
                  <a:pt x="1644472" y="770916"/>
                  <a:pt x="1657088" y="757989"/>
                </a:cubicBezTo>
                <a:cubicBezTo>
                  <a:pt x="1669703" y="745061"/>
                  <a:pt x="1678375" y="727501"/>
                  <a:pt x="1683104" y="705307"/>
                </a:cubicBezTo>
                <a:lnTo>
                  <a:pt x="1702359" y="603732"/>
                </a:lnTo>
                <a:lnTo>
                  <a:pt x="1730220" y="603732"/>
                </a:lnTo>
                <a:cubicBezTo>
                  <a:pt x="1738593" y="603707"/>
                  <a:pt x="1744789" y="601813"/>
                  <a:pt x="1748810" y="598050"/>
                </a:cubicBezTo>
                <a:cubicBezTo>
                  <a:pt x="1752830" y="594287"/>
                  <a:pt x="1754827" y="588809"/>
                  <a:pt x="1754801" y="581615"/>
                </a:cubicBezTo>
                <a:cubicBezTo>
                  <a:pt x="1754776" y="578527"/>
                  <a:pt x="1754417" y="575489"/>
                  <a:pt x="1753725" y="572502"/>
                </a:cubicBezTo>
                <a:cubicBezTo>
                  <a:pt x="1753034" y="569516"/>
                  <a:pt x="1752164" y="566683"/>
                  <a:pt x="1751114" y="564004"/>
                </a:cubicBezTo>
                <a:close/>
                <a:moveTo>
                  <a:pt x="8007042" y="559465"/>
                </a:moveTo>
                <a:cubicBezTo>
                  <a:pt x="8007893" y="562176"/>
                  <a:pt x="8008642" y="565245"/>
                  <a:pt x="8009290" y="568672"/>
                </a:cubicBezTo>
                <a:cubicBezTo>
                  <a:pt x="8009937" y="572099"/>
                  <a:pt x="8010277" y="575578"/>
                  <a:pt x="8010312" y="579107"/>
                </a:cubicBezTo>
                <a:cubicBezTo>
                  <a:pt x="8010347" y="592647"/>
                  <a:pt x="8006393" y="603515"/>
                  <a:pt x="7998451" y="611710"/>
                </a:cubicBezTo>
                <a:cubicBezTo>
                  <a:pt x="7990509" y="619905"/>
                  <a:pt x="7978367" y="624207"/>
                  <a:pt x="7962026" y="624616"/>
                </a:cubicBezTo>
                <a:lnTo>
                  <a:pt x="7939083" y="744180"/>
                </a:lnTo>
                <a:cubicBezTo>
                  <a:pt x="7937044" y="755236"/>
                  <a:pt x="7935285" y="765575"/>
                  <a:pt x="7933808" y="775198"/>
                </a:cubicBezTo>
                <a:cubicBezTo>
                  <a:pt x="7932332" y="784820"/>
                  <a:pt x="7931085" y="793726"/>
                  <a:pt x="7930070" y="801916"/>
                </a:cubicBezTo>
                <a:lnTo>
                  <a:pt x="7899342" y="801916"/>
                </a:lnTo>
                <a:lnTo>
                  <a:pt x="7904668" y="764695"/>
                </a:lnTo>
                <a:lnTo>
                  <a:pt x="7903848" y="764695"/>
                </a:lnTo>
                <a:cubicBezTo>
                  <a:pt x="7894861" y="777713"/>
                  <a:pt x="7884260" y="787890"/>
                  <a:pt x="7872046" y="795226"/>
                </a:cubicBezTo>
                <a:cubicBezTo>
                  <a:pt x="7859832" y="802562"/>
                  <a:pt x="7847080" y="806294"/>
                  <a:pt x="7833791" y="806421"/>
                </a:cubicBezTo>
                <a:cubicBezTo>
                  <a:pt x="7820517" y="806848"/>
                  <a:pt x="7808682" y="802928"/>
                  <a:pt x="7798285" y="794660"/>
                </a:cubicBezTo>
                <a:cubicBezTo>
                  <a:pt x="7787887" y="786393"/>
                  <a:pt x="7782398" y="771217"/>
                  <a:pt x="7781820" y="749132"/>
                </a:cubicBezTo>
                <a:cubicBezTo>
                  <a:pt x="7781820" y="744447"/>
                  <a:pt x="7782126" y="739379"/>
                  <a:pt x="7782740" y="733926"/>
                </a:cubicBezTo>
                <a:cubicBezTo>
                  <a:pt x="7783353" y="728474"/>
                  <a:pt x="7784273" y="722484"/>
                  <a:pt x="7785500" y="715956"/>
                </a:cubicBezTo>
                <a:lnTo>
                  <a:pt x="7806767" y="603732"/>
                </a:lnTo>
                <a:lnTo>
                  <a:pt x="7840755" y="603732"/>
                </a:lnTo>
                <a:lnTo>
                  <a:pt x="7819860" y="714318"/>
                </a:lnTo>
                <a:cubicBezTo>
                  <a:pt x="7818632" y="719830"/>
                  <a:pt x="7817710" y="724984"/>
                  <a:pt x="7817094" y="729779"/>
                </a:cubicBezTo>
                <a:cubicBezTo>
                  <a:pt x="7816480" y="734575"/>
                  <a:pt x="7816173" y="739114"/>
                  <a:pt x="7816173" y="743398"/>
                </a:cubicBezTo>
                <a:cubicBezTo>
                  <a:pt x="7816045" y="753790"/>
                  <a:pt x="7818452" y="762084"/>
                  <a:pt x="7823394" y="768279"/>
                </a:cubicBezTo>
                <a:cubicBezTo>
                  <a:pt x="7828336" y="774474"/>
                  <a:pt x="7836582" y="777648"/>
                  <a:pt x="7848130" y="777802"/>
                </a:cubicBezTo>
                <a:cubicBezTo>
                  <a:pt x="7861052" y="777520"/>
                  <a:pt x="7873821" y="770916"/>
                  <a:pt x="7886437" y="757989"/>
                </a:cubicBezTo>
                <a:cubicBezTo>
                  <a:pt x="7899052" y="745061"/>
                  <a:pt x="7907724" y="727501"/>
                  <a:pt x="7912453" y="705307"/>
                </a:cubicBezTo>
                <a:lnTo>
                  <a:pt x="7931708" y="603732"/>
                </a:lnTo>
                <a:lnTo>
                  <a:pt x="7959568" y="603732"/>
                </a:lnTo>
                <a:cubicBezTo>
                  <a:pt x="7967942" y="603707"/>
                  <a:pt x="7974138" y="601808"/>
                  <a:pt x="7978158" y="598038"/>
                </a:cubicBezTo>
                <a:cubicBezTo>
                  <a:pt x="7982178" y="594267"/>
                  <a:pt x="7984176" y="588777"/>
                  <a:pt x="7984150" y="581569"/>
                </a:cubicBezTo>
                <a:cubicBezTo>
                  <a:pt x="7984124" y="578479"/>
                  <a:pt x="7983766" y="575443"/>
                  <a:pt x="7983075" y="572458"/>
                </a:cubicBezTo>
                <a:cubicBezTo>
                  <a:pt x="7982383" y="569474"/>
                  <a:pt x="7981512" y="566643"/>
                  <a:pt x="7980463" y="563966"/>
                </a:cubicBezTo>
                <a:close/>
                <a:moveTo>
                  <a:pt x="3111193" y="559465"/>
                </a:moveTo>
                <a:cubicBezTo>
                  <a:pt x="3112044" y="562176"/>
                  <a:pt x="3112794" y="565245"/>
                  <a:pt x="3113441" y="568672"/>
                </a:cubicBezTo>
                <a:cubicBezTo>
                  <a:pt x="3114088" y="572099"/>
                  <a:pt x="3114429" y="575578"/>
                  <a:pt x="3114463" y="579107"/>
                </a:cubicBezTo>
                <a:cubicBezTo>
                  <a:pt x="3114498" y="592647"/>
                  <a:pt x="3110545" y="603515"/>
                  <a:pt x="3102602" y="611710"/>
                </a:cubicBezTo>
                <a:cubicBezTo>
                  <a:pt x="3094660" y="619905"/>
                  <a:pt x="3082519" y="624207"/>
                  <a:pt x="3066178" y="624616"/>
                </a:cubicBezTo>
                <a:lnTo>
                  <a:pt x="3043234" y="744180"/>
                </a:lnTo>
                <a:cubicBezTo>
                  <a:pt x="3041194" y="755236"/>
                  <a:pt x="3039436" y="765575"/>
                  <a:pt x="3037959" y="775198"/>
                </a:cubicBezTo>
                <a:cubicBezTo>
                  <a:pt x="3036483" y="784820"/>
                  <a:pt x="3035237" y="793726"/>
                  <a:pt x="3034221" y="801916"/>
                </a:cubicBezTo>
                <a:lnTo>
                  <a:pt x="3003494" y="801916"/>
                </a:lnTo>
                <a:lnTo>
                  <a:pt x="3008820" y="764695"/>
                </a:lnTo>
                <a:lnTo>
                  <a:pt x="3008000" y="764695"/>
                </a:lnTo>
                <a:cubicBezTo>
                  <a:pt x="2999012" y="777713"/>
                  <a:pt x="2988412" y="787890"/>
                  <a:pt x="2976197" y="795226"/>
                </a:cubicBezTo>
                <a:cubicBezTo>
                  <a:pt x="2963983" y="802562"/>
                  <a:pt x="2951231" y="806294"/>
                  <a:pt x="2937942" y="806421"/>
                </a:cubicBezTo>
                <a:cubicBezTo>
                  <a:pt x="2924669" y="806848"/>
                  <a:pt x="2912834" y="802928"/>
                  <a:pt x="2902436" y="794660"/>
                </a:cubicBezTo>
                <a:cubicBezTo>
                  <a:pt x="2892038" y="786393"/>
                  <a:pt x="2886550" y="771217"/>
                  <a:pt x="2885972" y="749132"/>
                </a:cubicBezTo>
                <a:cubicBezTo>
                  <a:pt x="2885972" y="744447"/>
                  <a:pt x="2886278" y="739379"/>
                  <a:pt x="2886891" y="733926"/>
                </a:cubicBezTo>
                <a:cubicBezTo>
                  <a:pt x="2887505" y="728474"/>
                  <a:pt x="2888425" y="722484"/>
                  <a:pt x="2889652" y="715956"/>
                </a:cubicBezTo>
                <a:lnTo>
                  <a:pt x="2910918" y="603732"/>
                </a:lnTo>
                <a:lnTo>
                  <a:pt x="2944906" y="603732"/>
                </a:lnTo>
                <a:lnTo>
                  <a:pt x="2924012" y="714318"/>
                </a:lnTo>
                <a:cubicBezTo>
                  <a:pt x="2922783" y="719830"/>
                  <a:pt x="2921860" y="724984"/>
                  <a:pt x="2921246" y="729779"/>
                </a:cubicBezTo>
                <a:cubicBezTo>
                  <a:pt x="2920632" y="734575"/>
                  <a:pt x="2920324" y="739114"/>
                  <a:pt x="2920324" y="743398"/>
                </a:cubicBezTo>
                <a:cubicBezTo>
                  <a:pt x="2920197" y="753790"/>
                  <a:pt x="2922603" y="762084"/>
                  <a:pt x="2927546" y="768279"/>
                </a:cubicBezTo>
                <a:cubicBezTo>
                  <a:pt x="2932487" y="774474"/>
                  <a:pt x="2940733" y="777648"/>
                  <a:pt x="2952281" y="777802"/>
                </a:cubicBezTo>
                <a:cubicBezTo>
                  <a:pt x="2965204" y="777520"/>
                  <a:pt x="2977973" y="770916"/>
                  <a:pt x="2990588" y="757989"/>
                </a:cubicBezTo>
                <a:cubicBezTo>
                  <a:pt x="3003203" y="745061"/>
                  <a:pt x="3011876" y="727501"/>
                  <a:pt x="3016604" y="705307"/>
                </a:cubicBezTo>
                <a:lnTo>
                  <a:pt x="3035860" y="603732"/>
                </a:lnTo>
                <a:lnTo>
                  <a:pt x="3063719" y="603732"/>
                </a:lnTo>
                <a:cubicBezTo>
                  <a:pt x="3072092" y="603707"/>
                  <a:pt x="3078290" y="601808"/>
                  <a:pt x="3082309" y="598038"/>
                </a:cubicBezTo>
                <a:cubicBezTo>
                  <a:pt x="3086330" y="594267"/>
                  <a:pt x="3088327" y="588777"/>
                  <a:pt x="3088301" y="581569"/>
                </a:cubicBezTo>
                <a:cubicBezTo>
                  <a:pt x="3088276" y="578479"/>
                  <a:pt x="3087917" y="575443"/>
                  <a:pt x="3087226" y="572458"/>
                </a:cubicBezTo>
                <a:cubicBezTo>
                  <a:pt x="3086535" y="569474"/>
                  <a:pt x="3085664" y="566643"/>
                  <a:pt x="3084615" y="563966"/>
                </a:cubicBezTo>
                <a:close/>
                <a:moveTo>
                  <a:pt x="6949767" y="559456"/>
                </a:moveTo>
                <a:cubicBezTo>
                  <a:pt x="6950618" y="562172"/>
                  <a:pt x="6951368" y="565247"/>
                  <a:pt x="6952015" y="568680"/>
                </a:cubicBezTo>
                <a:cubicBezTo>
                  <a:pt x="6952662" y="572114"/>
                  <a:pt x="6953002" y="575598"/>
                  <a:pt x="6953037" y="579134"/>
                </a:cubicBezTo>
                <a:cubicBezTo>
                  <a:pt x="6953072" y="592661"/>
                  <a:pt x="6949118" y="603521"/>
                  <a:pt x="6941173" y="611714"/>
                </a:cubicBezTo>
                <a:cubicBezTo>
                  <a:pt x="6933229" y="619906"/>
                  <a:pt x="6921079" y="624207"/>
                  <a:pt x="6904727" y="624616"/>
                </a:cubicBezTo>
                <a:lnTo>
                  <a:pt x="6881792" y="744180"/>
                </a:lnTo>
                <a:cubicBezTo>
                  <a:pt x="6877776" y="766292"/>
                  <a:pt x="6874780" y="785537"/>
                  <a:pt x="6872806" y="801916"/>
                </a:cubicBezTo>
                <a:lnTo>
                  <a:pt x="6842080" y="801916"/>
                </a:lnTo>
                <a:lnTo>
                  <a:pt x="6847407" y="764695"/>
                </a:lnTo>
                <a:lnTo>
                  <a:pt x="6846587" y="764695"/>
                </a:lnTo>
                <a:cubicBezTo>
                  <a:pt x="6837598" y="777713"/>
                  <a:pt x="6826996" y="787890"/>
                  <a:pt x="6814779" y="795226"/>
                </a:cubicBezTo>
                <a:cubicBezTo>
                  <a:pt x="6802564" y="802562"/>
                  <a:pt x="6789809" y="806294"/>
                  <a:pt x="6776518" y="806421"/>
                </a:cubicBezTo>
                <a:cubicBezTo>
                  <a:pt x="6763244" y="806848"/>
                  <a:pt x="6751408" y="802928"/>
                  <a:pt x="6741010" y="794660"/>
                </a:cubicBezTo>
                <a:cubicBezTo>
                  <a:pt x="6730612" y="786393"/>
                  <a:pt x="6725124" y="771217"/>
                  <a:pt x="6724545" y="749132"/>
                </a:cubicBezTo>
                <a:cubicBezTo>
                  <a:pt x="6724545" y="744447"/>
                  <a:pt x="6724852" y="739379"/>
                  <a:pt x="6725465" y="733926"/>
                </a:cubicBezTo>
                <a:cubicBezTo>
                  <a:pt x="6726078" y="728474"/>
                  <a:pt x="6726999" y="722484"/>
                  <a:pt x="6728226" y="715956"/>
                </a:cubicBezTo>
                <a:lnTo>
                  <a:pt x="6749492" y="603732"/>
                </a:lnTo>
                <a:lnTo>
                  <a:pt x="6783484" y="603732"/>
                </a:lnTo>
                <a:lnTo>
                  <a:pt x="6762586" y="714318"/>
                </a:lnTo>
                <a:cubicBezTo>
                  <a:pt x="6761357" y="719830"/>
                  <a:pt x="6760435" y="724984"/>
                  <a:pt x="6759820" y="729779"/>
                </a:cubicBezTo>
                <a:cubicBezTo>
                  <a:pt x="6759206" y="734575"/>
                  <a:pt x="6758899" y="739114"/>
                  <a:pt x="6758899" y="743398"/>
                </a:cubicBezTo>
                <a:cubicBezTo>
                  <a:pt x="6758770" y="753790"/>
                  <a:pt x="6761178" y="762084"/>
                  <a:pt x="6766120" y="768279"/>
                </a:cubicBezTo>
                <a:cubicBezTo>
                  <a:pt x="6771063" y="774474"/>
                  <a:pt x="6779309" y="777648"/>
                  <a:pt x="6790859" y="777802"/>
                </a:cubicBezTo>
                <a:cubicBezTo>
                  <a:pt x="6803784" y="777520"/>
                  <a:pt x="6816555" y="770916"/>
                  <a:pt x="6829172" y="757989"/>
                </a:cubicBezTo>
                <a:cubicBezTo>
                  <a:pt x="6841789" y="745061"/>
                  <a:pt x="6850463" y="727501"/>
                  <a:pt x="6855193" y="705307"/>
                </a:cubicBezTo>
                <a:lnTo>
                  <a:pt x="6874439" y="603732"/>
                </a:lnTo>
                <a:lnTo>
                  <a:pt x="6902267" y="603732"/>
                </a:lnTo>
                <a:cubicBezTo>
                  <a:pt x="6910648" y="603707"/>
                  <a:pt x="6916852" y="601811"/>
                  <a:pt x="6920876" y="598044"/>
                </a:cubicBezTo>
                <a:cubicBezTo>
                  <a:pt x="6924901" y="594278"/>
                  <a:pt x="6926901" y="588794"/>
                  <a:pt x="6926876" y="581594"/>
                </a:cubicBezTo>
                <a:cubicBezTo>
                  <a:pt x="6926850" y="578502"/>
                  <a:pt x="6926491" y="575462"/>
                  <a:pt x="6925799" y="572472"/>
                </a:cubicBezTo>
                <a:cubicBezTo>
                  <a:pt x="6925106" y="569483"/>
                  <a:pt x="6924234" y="566647"/>
                  <a:pt x="6923183" y="563965"/>
                </a:cubicBezTo>
                <a:close/>
                <a:moveTo>
                  <a:pt x="1396356" y="551665"/>
                </a:moveTo>
                <a:cubicBezTo>
                  <a:pt x="1390051" y="551657"/>
                  <a:pt x="1383514" y="551879"/>
                  <a:pt x="1376748" y="552331"/>
                </a:cubicBezTo>
                <a:cubicBezTo>
                  <a:pt x="1369982" y="552783"/>
                  <a:pt x="1363957" y="553517"/>
                  <a:pt x="1358676" y="554533"/>
                </a:cubicBezTo>
                <a:lnTo>
                  <a:pt x="1317308" y="773706"/>
                </a:lnTo>
                <a:cubicBezTo>
                  <a:pt x="1323529" y="774508"/>
                  <a:pt x="1329724" y="775054"/>
                  <a:pt x="1335893" y="775344"/>
                </a:cubicBezTo>
                <a:cubicBezTo>
                  <a:pt x="1342062" y="775634"/>
                  <a:pt x="1347745" y="775771"/>
                  <a:pt x="1352941" y="775754"/>
                </a:cubicBezTo>
                <a:cubicBezTo>
                  <a:pt x="1374794" y="775703"/>
                  <a:pt x="1393856" y="772528"/>
                  <a:pt x="1410128" y="766229"/>
                </a:cubicBezTo>
                <a:cubicBezTo>
                  <a:pt x="1426400" y="759931"/>
                  <a:pt x="1440241" y="750815"/>
                  <a:pt x="1451649" y="738884"/>
                </a:cubicBezTo>
                <a:cubicBezTo>
                  <a:pt x="1463971" y="725971"/>
                  <a:pt x="1473322" y="710728"/>
                  <a:pt x="1479705" y="693155"/>
                </a:cubicBezTo>
                <a:cubicBezTo>
                  <a:pt x="1486088" y="675581"/>
                  <a:pt x="1489296" y="656959"/>
                  <a:pt x="1489330" y="637286"/>
                </a:cubicBezTo>
                <a:cubicBezTo>
                  <a:pt x="1489757" y="612211"/>
                  <a:pt x="1482862" y="591796"/>
                  <a:pt x="1468646" y="576041"/>
                </a:cubicBezTo>
                <a:cubicBezTo>
                  <a:pt x="1454431" y="560285"/>
                  <a:pt x="1430334" y="552160"/>
                  <a:pt x="1396356" y="551665"/>
                </a:cubicBezTo>
                <a:close/>
                <a:moveTo>
                  <a:pt x="7518327" y="550488"/>
                </a:moveTo>
                <a:lnTo>
                  <a:pt x="7508087" y="603732"/>
                </a:lnTo>
                <a:lnTo>
                  <a:pt x="7555598" y="603732"/>
                </a:lnTo>
                <a:lnTo>
                  <a:pt x="7550274" y="630304"/>
                </a:lnTo>
                <a:lnTo>
                  <a:pt x="7502762" y="630304"/>
                </a:lnTo>
                <a:lnTo>
                  <a:pt x="7484332" y="726587"/>
                </a:lnTo>
                <a:cubicBezTo>
                  <a:pt x="7483282" y="732093"/>
                  <a:pt x="7482412" y="737470"/>
                  <a:pt x="7481721" y="742720"/>
                </a:cubicBezTo>
                <a:cubicBezTo>
                  <a:pt x="7481029" y="747969"/>
                  <a:pt x="7480671" y="753244"/>
                  <a:pt x="7480645" y="758545"/>
                </a:cubicBezTo>
                <a:cubicBezTo>
                  <a:pt x="7480611" y="764529"/>
                  <a:pt x="7482113" y="769155"/>
                  <a:pt x="7485151" y="772424"/>
                </a:cubicBezTo>
                <a:cubicBezTo>
                  <a:pt x="7488188" y="775694"/>
                  <a:pt x="7492967" y="777350"/>
                  <a:pt x="7499486" y="777392"/>
                </a:cubicBezTo>
                <a:cubicBezTo>
                  <a:pt x="7502379" y="777392"/>
                  <a:pt x="7505194" y="777290"/>
                  <a:pt x="7507934" y="777085"/>
                </a:cubicBezTo>
                <a:cubicBezTo>
                  <a:pt x="7510672" y="776880"/>
                  <a:pt x="7513181" y="776573"/>
                  <a:pt x="7515459" y="776163"/>
                </a:cubicBezTo>
                <a:lnTo>
                  <a:pt x="7513821" y="802741"/>
                </a:lnTo>
                <a:cubicBezTo>
                  <a:pt x="7510656" y="803968"/>
                  <a:pt x="7506747" y="804888"/>
                  <a:pt x="7502097" y="805501"/>
                </a:cubicBezTo>
                <a:cubicBezTo>
                  <a:pt x="7497447" y="806114"/>
                  <a:pt x="7492617" y="806421"/>
                  <a:pt x="7487608" y="806421"/>
                </a:cubicBezTo>
                <a:cubicBezTo>
                  <a:pt x="7472624" y="806072"/>
                  <a:pt x="7461886" y="802170"/>
                  <a:pt x="7455393" y="794715"/>
                </a:cubicBezTo>
                <a:cubicBezTo>
                  <a:pt x="7448899" y="787260"/>
                  <a:pt x="7445729" y="778344"/>
                  <a:pt x="7445883" y="767969"/>
                </a:cubicBezTo>
                <a:cubicBezTo>
                  <a:pt x="7445874" y="762292"/>
                  <a:pt x="7446198" y="756437"/>
                  <a:pt x="7446854" y="750402"/>
                </a:cubicBezTo>
                <a:cubicBezTo>
                  <a:pt x="7447510" y="744367"/>
                  <a:pt x="7448550" y="737795"/>
                  <a:pt x="7449972" y="730684"/>
                </a:cubicBezTo>
                <a:lnTo>
                  <a:pt x="7469603" y="630304"/>
                </a:lnTo>
                <a:lnTo>
                  <a:pt x="7440968" y="630304"/>
                </a:lnTo>
                <a:lnTo>
                  <a:pt x="7446292" y="603732"/>
                </a:lnTo>
                <a:lnTo>
                  <a:pt x="7474511" y="603732"/>
                </a:lnTo>
                <a:lnTo>
                  <a:pt x="7483103" y="559089"/>
                </a:lnTo>
                <a:close/>
                <a:moveTo>
                  <a:pt x="5479977" y="550488"/>
                </a:moveTo>
                <a:lnTo>
                  <a:pt x="5469737" y="603732"/>
                </a:lnTo>
                <a:lnTo>
                  <a:pt x="5517248" y="603732"/>
                </a:lnTo>
                <a:lnTo>
                  <a:pt x="5511924" y="630304"/>
                </a:lnTo>
                <a:lnTo>
                  <a:pt x="5464412" y="630304"/>
                </a:lnTo>
                <a:lnTo>
                  <a:pt x="5445982" y="726587"/>
                </a:lnTo>
                <a:cubicBezTo>
                  <a:pt x="5444932" y="732093"/>
                  <a:pt x="5444062" y="737470"/>
                  <a:pt x="5443371" y="742720"/>
                </a:cubicBezTo>
                <a:cubicBezTo>
                  <a:pt x="5442680" y="747969"/>
                  <a:pt x="5442322" y="753244"/>
                  <a:pt x="5442296" y="758545"/>
                </a:cubicBezTo>
                <a:cubicBezTo>
                  <a:pt x="5442261" y="764529"/>
                  <a:pt x="5443763" y="769155"/>
                  <a:pt x="5446801" y="772424"/>
                </a:cubicBezTo>
                <a:cubicBezTo>
                  <a:pt x="5449838" y="775694"/>
                  <a:pt x="5454617" y="777350"/>
                  <a:pt x="5461136" y="777392"/>
                </a:cubicBezTo>
                <a:cubicBezTo>
                  <a:pt x="5464029" y="777392"/>
                  <a:pt x="5466844" y="777290"/>
                  <a:pt x="5469584" y="777085"/>
                </a:cubicBezTo>
                <a:cubicBezTo>
                  <a:pt x="5472322" y="776880"/>
                  <a:pt x="5474832" y="776573"/>
                  <a:pt x="5477110" y="776163"/>
                </a:cubicBezTo>
                <a:lnTo>
                  <a:pt x="5475471" y="802741"/>
                </a:lnTo>
                <a:cubicBezTo>
                  <a:pt x="5472305" y="803968"/>
                  <a:pt x="5468397" y="804888"/>
                  <a:pt x="5463747" y="805501"/>
                </a:cubicBezTo>
                <a:cubicBezTo>
                  <a:pt x="5459097" y="806114"/>
                  <a:pt x="5454267" y="806421"/>
                  <a:pt x="5449259" y="806421"/>
                </a:cubicBezTo>
                <a:cubicBezTo>
                  <a:pt x="5434275" y="806072"/>
                  <a:pt x="5423537" y="802170"/>
                  <a:pt x="5417043" y="794715"/>
                </a:cubicBezTo>
                <a:cubicBezTo>
                  <a:pt x="5410549" y="787260"/>
                  <a:pt x="5407379" y="778344"/>
                  <a:pt x="5407533" y="767969"/>
                </a:cubicBezTo>
                <a:cubicBezTo>
                  <a:pt x="5407524" y="762292"/>
                  <a:pt x="5407848" y="756437"/>
                  <a:pt x="5408504" y="750402"/>
                </a:cubicBezTo>
                <a:cubicBezTo>
                  <a:pt x="5409160" y="744367"/>
                  <a:pt x="5410200" y="737795"/>
                  <a:pt x="5411623" y="730684"/>
                </a:cubicBezTo>
                <a:lnTo>
                  <a:pt x="5431253" y="630304"/>
                </a:lnTo>
                <a:lnTo>
                  <a:pt x="5402618" y="630304"/>
                </a:lnTo>
                <a:lnTo>
                  <a:pt x="5407943" y="603732"/>
                </a:lnTo>
                <a:lnTo>
                  <a:pt x="5436161" y="603732"/>
                </a:lnTo>
                <a:lnTo>
                  <a:pt x="5444753" y="559089"/>
                </a:lnTo>
                <a:close/>
                <a:moveTo>
                  <a:pt x="88827" y="550488"/>
                </a:moveTo>
                <a:lnTo>
                  <a:pt x="78588" y="603732"/>
                </a:lnTo>
                <a:lnTo>
                  <a:pt x="126099" y="603732"/>
                </a:lnTo>
                <a:lnTo>
                  <a:pt x="120774" y="630304"/>
                </a:lnTo>
                <a:lnTo>
                  <a:pt x="73263" y="630304"/>
                </a:lnTo>
                <a:lnTo>
                  <a:pt x="54833" y="726587"/>
                </a:lnTo>
                <a:cubicBezTo>
                  <a:pt x="53783" y="732093"/>
                  <a:pt x="52913" y="737470"/>
                  <a:pt x="52222" y="742720"/>
                </a:cubicBezTo>
                <a:cubicBezTo>
                  <a:pt x="51531" y="747969"/>
                  <a:pt x="51172" y="753244"/>
                  <a:pt x="51147" y="758545"/>
                </a:cubicBezTo>
                <a:cubicBezTo>
                  <a:pt x="51112" y="764529"/>
                  <a:pt x="52614" y="769155"/>
                  <a:pt x="55652" y="772424"/>
                </a:cubicBezTo>
                <a:cubicBezTo>
                  <a:pt x="58689" y="775694"/>
                  <a:pt x="63468" y="777350"/>
                  <a:pt x="69987" y="777392"/>
                </a:cubicBezTo>
                <a:cubicBezTo>
                  <a:pt x="72880" y="777392"/>
                  <a:pt x="75695" y="777290"/>
                  <a:pt x="78434" y="777085"/>
                </a:cubicBezTo>
                <a:cubicBezTo>
                  <a:pt x="81173" y="776880"/>
                  <a:pt x="83682" y="776573"/>
                  <a:pt x="85960" y="776163"/>
                </a:cubicBezTo>
                <a:lnTo>
                  <a:pt x="84322" y="802741"/>
                </a:lnTo>
                <a:cubicBezTo>
                  <a:pt x="81156" y="803968"/>
                  <a:pt x="77248" y="804888"/>
                  <a:pt x="72598" y="805501"/>
                </a:cubicBezTo>
                <a:cubicBezTo>
                  <a:pt x="67947" y="806114"/>
                  <a:pt x="63118" y="806421"/>
                  <a:pt x="58109" y="806421"/>
                </a:cubicBezTo>
                <a:cubicBezTo>
                  <a:pt x="43126" y="806072"/>
                  <a:pt x="32387" y="802170"/>
                  <a:pt x="25894" y="794715"/>
                </a:cubicBezTo>
                <a:cubicBezTo>
                  <a:pt x="19400" y="787260"/>
                  <a:pt x="16230" y="778344"/>
                  <a:pt x="16384" y="767969"/>
                </a:cubicBezTo>
                <a:cubicBezTo>
                  <a:pt x="16375" y="762292"/>
                  <a:pt x="16699" y="756437"/>
                  <a:pt x="17355" y="750402"/>
                </a:cubicBezTo>
                <a:cubicBezTo>
                  <a:pt x="18011" y="744367"/>
                  <a:pt x="19051" y="737795"/>
                  <a:pt x="20473" y="730684"/>
                </a:cubicBezTo>
                <a:lnTo>
                  <a:pt x="40104" y="630304"/>
                </a:lnTo>
                <a:lnTo>
                  <a:pt x="11469" y="630304"/>
                </a:lnTo>
                <a:lnTo>
                  <a:pt x="16793" y="603732"/>
                </a:lnTo>
                <a:lnTo>
                  <a:pt x="45012" y="603732"/>
                </a:lnTo>
                <a:lnTo>
                  <a:pt x="53604" y="559089"/>
                </a:lnTo>
                <a:close/>
                <a:moveTo>
                  <a:pt x="6870763" y="527142"/>
                </a:moveTo>
                <a:lnTo>
                  <a:pt x="6889962" y="527142"/>
                </a:lnTo>
                <a:cubicBezTo>
                  <a:pt x="6888423" y="539880"/>
                  <a:pt x="6885170" y="549596"/>
                  <a:pt x="6880205" y="556291"/>
                </a:cubicBezTo>
                <a:cubicBezTo>
                  <a:pt x="6875239" y="562987"/>
                  <a:pt x="6867995" y="566360"/>
                  <a:pt x="6858470" y="566410"/>
                </a:cubicBezTo>
                <a:cubicBezTo>
                  <a:pt x="6853749" y="566351"/>
                  <a:pt x="6849362" y="565550"/>
                  <a:pt x="6845307" y="564008"/>
                </a:cubicBezTo>
                <a:cubicBezTo>
                  <a:pt x="6841252" y="562466"/>
                  <a:pt x="6837581" y="560538"/>
                  <a:pt x="6834295" y="558226"/>
                </a:cubicBezTo>
                <a:cubicBezTo>
                  <a:pt x="6831452" y="556304"/>
                  <a:pt x="6828634" y="554613"/>
                  <a:pt x="6825843" y="553152"/>
                </a:cubicBezTo>
                <a:cubicBezTo>
                  <a:pt x="6823051" y="551692"/>
                  <a:pt x="6820132" y="550923"/>
                  <a:pt x="6817085" y="550846"/>
                </a:cubicBezTo>
                <a:cubicBezTo>
                  <a:pt x="6813464" y="550923"/>
                  <a:pt x="6810767" y="552614"/>
                  <a:pt x="6808991" y="555920"/>
                </a:cubicBezTo>
                <a:cubicBezTo>
                  <a:pt x="6807216" y="559225"/>
                  <a:pt x="6805952" y="563684"/>
                  <a:pt x="6805201" y="569295"/>
                </a:cubicBezTo>
                <a:lnTo>
                  <a:pt x="6785533" y="569295"/>
                </a:lnTo>
                <a:cubicBezTo>
                  <a:pt x="6787001" y="557194"/>
                  <a:pt x="6790416" y="547403"/>
                  <a:pt x="6795777" y="539922"/>
                </a:cubicBezTo>
                <a:cubicBezTo>
                  <a:pt x="6801137" y="532441"/>
                  <a:pt x="6808240" y="528591"/>
                  <a:pt x="6817085" y="528371"/>
                </a:cubicBezTo>
                <a:cubicBezTo>
                  <a:pt x="6822249" y="528438"/>
                  <a:pt x="6826671" y="529325"/>
                  <a:pt x="6830350" y="531029"/>
                </a:cubicBezTo>
                <a:cubicBezTo>
                  <a:pt x="6834030" y="532734"/>
                  <a:pt x="6837939" y="534852"/>
                  <a:pt x="6842080" y="537381"/>
                </a:cubicBezTo>
                <a:cubicBezTo>
                  <a:pt x="6844939" y="539284"/>
                  <a:pt x="6847723" y="540905"/>
                  <a:pt x="6850429" y="542245"/>
                </a:cubicBezTo>
                <a:cubicBezTo>
                  <a:pt x="6853135" y="543585"/>
                  <a:pt x="6855816" y="544284"/>
                  <a:pt x="6858470" y="544344"/>
                </a:cubicBezTo>
                <a:cubicBezTo>
                  <a:pt x="6861877" y="544472"/>
                  <a:pt x="6864489" y="543295"/>
                  <a:pt x="6866307" y="540811"/>
                </a:cubicBezTo>
                <a:cubicBezTo>
                  <a:pt x="6868125" y="538328"/>
                  <a:pt x="6869611" y="533772"/>
                  <a:pt x="6870763" y="527142"/>
                </a:cubicBezTo>
                <a:close/>
                <a:moveTo>
                  <a:pt x="1095434" y="525504"/>
                </a:moveTo>
                <a:cubicBezTo>
                  <a:pt x="1101638" y="525623"/>
                  <a:pt x="1106514" y="527634"/>
                  <a:pt x="1110059" y="531538"/>
                </a:cubicBezTo>
                <a:cubicBezTo>
                  <a:pt x="1113604" y="535441"/>
                  <a:pt x="1115411" y="540521"/>
                  <a:pt x="1115480" y="546777"/>
                </a:cubicBezTo>
                <a:cubicBezTo>
                  <a:pt x="1115164" y="553638"/>
                  <a:pt x="1112931" y="559144"/>
                  <a:pt x="1108781" y="563294"/>
                </a:cubicBezTo>
                <a:cubicBezTo>
                  <a:pt x="1104630" y="567445"/>
                  <a:pt x="1099227" y="569576"/>
                  <a:pt x="1092571" y="569687"/>
                </a:cubicBezTo>
                <a:cubicBezTo>
                  <a:pt x="1086562" y="569567"/>
                  <a:pt x="1081807" y="567556"/>
                  <a:pt x="1078304" y="563652"/>
                </a:cubicBezTo>
                <a:cubicBezTo>
                  <a:pt x="1074801" y="559749"/>
                  <a:pt x="1073012" y="554669"/>
                  <a:pt x="1072935" y="548413"/>
                </a:cubicBezTo>
                <a:cubicBezTo>
                  <a:pt x="1073106" y="541731"/>
                  <a:pt x="1075321" y="536277"/>
                  <a:pt x="1079583" y="532049"/>
                </a:cubicBezTo>
                <a:cubicBezTo>
                  <a:pt x="1083844" y="527822"/>
                  <a:pt x="1089128" y="525640"/>
                  <a:pt x="1095434" y="525504"/>
                </a:cubicBezTo>
                <a:close/>
                <a:moveTo>
                  <a:pt x="790634" y="525504"/>
                </a:moveTo>
                <a:cubicBezTo>
                  <a:pt x="796839" y="525623"/>
                  <a:pt x="801714" y="527634"/>
                  <a:pt x="805259" y="531538"/>
                </a:cubicBezTo>
                <a:cubicBezTo>
                  <a:pt x="808805" y="535441"/>
                  <a:pt x="810611" y="540521"/>
                  <a:pt x="810679" y="546777"/>
                </a:cubicBezTo>
                <a:cubicBezTo>
                  <a:pt x="810364" y="553638"/>
                  <a:pt x="808131" y="559144"/>
                  <a:pt x="803981" y="563294"/>
                </a:cubicBezTo>
                <a:cubicBezTo>
                  <a:pt x="799830" y="567445"/>
                  <a:pt x="794427" y="569576"/>
                  <a:pt x="787771" y="569687"/>
                </a:cubicBezTo>
                <a:cubicBezTo>
                  <a:pt x="781762" y="569567"/>
                  <a:pt x="777007" y="567556"/>
                  <a:pt x="773504" y="563652"/>
                </a:cubicBezTo>
                <a:cubicBezTo>
                  <a:pt x="770001" y="559749"/>
                  <a:pt x="768212" y="554669"/>
                  <a:pt x="768135" y="548413"/>
                </a:cubicBezTo>
                <a:cubicBezTo>
                  <a:pt x="768305" y="541731"/>
                  <a:pt x="770521" y="536277"/>
                  <a:pt x="774782" y="532049"/>
                </a:cubicBezTo>
                <a:cubicBezTo>
                  <a:pt x="779044" y="527822"/>
                  <a:pt x="784328" y="525640"/>
                  <a:pt x="790634" y="525504"/>
                </a:cubicBezTo>
                <a:close/>
                <a:moveTo>
                  <a:pt x="400109" y="525504"/>
                </a:moveTo>
                <a:cubicBezTo>
                  <a:pt x="406314" y="525623"/>
                  <a:pt x="411188" y="527634"/>
                  <a:pt x="414734" y="531538"/>
                </a:cubicBezTo>
                <a:cubicBezTo>
                  <a:pt x="418279" y="535441"/>
                  <a:pt x="420086" y="540521"/>
                  <a:pt x="420154" y="546777"/>
                </a:cubicBezTo>
                <a:cubicBezTo>
                  <a:pt x="419839" y="553638"/>
                  <a:pt x="417606" y="559144"/>
                  <a:pt x="413456" y="563294"/>
                </a:cubicBezTo>
                <a:cubicBezTo>
                  <a:pt x="409305" y="567445"/>
                  <a:pt x="403902" y="569576"/>
                  <a:pt x="397246" y="569687"/>
                </a:cubicBezTo>
                <a:cubicBezTo>
                  <a:pt x="391237" y="569567"/>
                  <a:pt x="386482" y="567556"/>
                  <a:pt x="382979" y="563652"/>
                </a:cubicBezTo>
                <a:cubicBezTo>
                  <a:pt x="379476" y="559749"/>
                  <a:pt x="377687" y="554669"/>
                  <a:pt x="377610" y="548413"/>
                </a:cubicBezTo>
                <a:cubicBezTo>
                  <a:pt x="377780" y="541731"/>
                  <a:pt x="379996" y="536277"/>
                  <a:pt x="384257" y="532049"/>
                </a:cubicBezTo>
                <a:cubicBezTo>
                  <a:pt x="388519" y="527822"/>
                  <a:pt x="393802" y="525640"/>
                  <a:pt x="400109" y="525504"/>
                </a:cubicBezTo>
                <a:close/>
                <a:moveTo>
                  <a:pt x="1397995" y="523865"/>
                </a:moveTo>
                <a:cubicBezTo>
                  <a:pt x="1421196" y="523916"/>
                  <a:pt x="1441350" y="527085"/>
                  <a:pt x="1458456" y="533373"/>
                </a:cubicBezTo>
                <a:cubicBezTo>
                  <a:pt x="1475563" y="539660"/>
                  <a:pt x="1489263" y="548762"/>
                  <a:pt x="1499555" y="560678"/>
                </a:cubicBezTo>
                <a:cubicBezTo>
                  <a:pt x="1507062" y="568436"/>
                  <a:pt x="1513214" y="578524"/>
                  <a:pt x="1518011" y="590942"/>
                </a:cubicBezTo>
                <a:cubicBezTo>
                  <a:pt x="1522809" y="603360"/>
                  <a:pt x="1525381" y="618262"/>
                  <a:pt x="1525731" y="635647"/>
                </a:cubicBezTo>
                <a:cubicBezTo>
                  <a:pt x="1525638" y="661030"/>
                  <a:pt x="1520814" y="685132"/>
                  <a:pt x="1511259" y="707954"/>
                </a:cubicBezTo>
                <a:cubicBezTo>
                  <a:pt x="1501704" y="730776"/>
                  <a:pt x="1487978" y="749962"/>
                  <a:pt x="1470080" y="765512"/>
                </a:cubicBezTo>
                <a:cubicBezTo>
                  <a:pt x="1454200" y="778732"/>
                  <a:pt x="1435991" y="788397"/>
                  <a:pt x="1415453" y="794506"/>
                </a:cubicBezTo>
                <a:cubicBezTo>
                  <a:pt x="1394914" y="800615"/>
                  <a:pt x="1371483" y="803631"/>
                  <a:pt x="1345160" y="803554"/>
                </a:cubicBezTo>
                <a:cubicBezTo>
                  <a:pt x="1332915" y="803545"/>
                  <a:pt x="1320952" y="803256"/>
                  <a:pt x="1309271" y="802685"/>
                </a:cubicBezTo>
                <a:cubicBezTo>
                  <a:pt x="1297589" y="802114"/>
                  <a:pt x="1287162" y="801314"/>
                  <a:pt x="1277989" y="800283"/>
                </a:cubicBezTo>
                <a:lnTo>
                  <a:pt x="1329596" y="529589"/>
                </a:lnTo>
                <a:cubicBezTo>
                  <a:pt x="1340074" y="527740"/>
                  <a:pt x="1351064" y="526327"/>
                  <a:pt x="1362566" y="525347"/>
                </a:cubicBezTo>
                <a:cubicBezTo>
                  <a:pt x="1374069" y="524368"/>
                  <a:pt x="1385878" y="523874"/>
                  <a:pt x="1397995" y="523865"/>
                </a:cubicBezTo>
                <a:close/>
                <a:moveTo>
                  <a:pt x="9311004" y="520998"/>
                </a:moveTo>
                <a:lnTo>
                  <a:pt x="9351932" y="520998"/>
                </a:lnTo>
                <a:lnTo>
                  <a:pt x="9297482" y="579516"/>
                </a:lnTo>
                <a:lnTo>
                  <a:pt x="9270848" y="579516"/>
                </a:lnTo>
                <a:close/>
                <a:moveTo>
                  <a:pt x="8410054" y="520998"/>
                </a:moveTo>
                <a:lnTo>
                  <a:pt x="8448528" y="520998"/>
                </a:lnTo>
                <a:lnTo>
                  <a:pt x="8475541" y="579516"/>
                </a:lnTo>
                <a:lnTo>
                  <a:pt x="8451393" y="579516"/>
                </a:lnTo>
                <a:close/>
                <a:moveTo>
                  <a:pt x="7909995" y="520998"/>
                </a:moveTo>
                <a:lnTo>
                  <a:pt x="7950964" y="520998"/>
                </a:lnTo>
                <a:lnTo>
                  <a:pt x="7896474" y="579516"/>
                </a:lnTo>
                <a:lnTo>
                  <a:pt x="7869844" y="579516"/>
                </a:lnTo>
                <a:close/>
                <a:moveTo>
                  <a:pt x="5332292" y="520998"/>
                </a:moveTo>
                <a:lnTo>
                  <a:pt x="5373230" y="520998"/>
                </a:lnTo>
                <a:lnTo>
                  <a:pt x="5318798" y="579516"/>
                </a:lnTo>
                <a:lnTo>
                  <a:pt x="5292174" y="579516"/>
                </a:lnTo>
                <a:close/>
                <a:moveTo>
                  <a:pt x="3685656" y="520998"/>
                </a:moveTo>
                <a:lnTo>
                  <a:pt x="3724129" y="520998"/>
                </a:lnTo>
                <a:lnTo>
                  <a:pt x="3751143" y="579516"/>
                </a:lnTo>
                <a:lnTo>
                  <a:pt x="3726995" y="579516"/>
                </a:lnTo>
                <a:close/>
                <a:moveTo>
                  <a:pt x="3014146" y="520998"/>
                </a:moveTo>
                <a:lnTo>
                  <a:pt x="3055116" y="520998"/>
                </a:lnTo>
                <a:lnTo>
                  <a:pt x="3000626" y="579516"/>
                </a:lnTo>
                <a:lnTo>
                  <a:pt x="2973995" y="579516"/>
                </a:lnTo>
                <a:close/>
                <a:moveTo>
                  <a:pt x="2310329" y="520998"/>
                </a:moveTo>
                <a:lnTo>
                  <a:pt x="2348850" y="520998"/>
                </a:lnTo>
                <a:lnTo>
                  <a:pt x="2375863" y="579516"/>
                </a:lnTo>
                <a:lnTo>
                  <a:pt x="2351309" y="579516"/>
                </a:lnTo>
                <a:close/>
                <a:moveTo>
                  <a:pt x="205304" y="520998"/>
                </a:moveTo>
                <a:lnTo>
                  <a:pt x="243825" y="520998"/>
                </a:lnTo>
                <a:lnTo>
                  <a:pt x="270838" y="579516"/>
                </a:lnTo>
                <a:lnTo>
                  <a:pt x="246284" y="579516"/>
                </a:lnTo>
                <a:close/>
                <a:moveTo>
                  <a:pt x="9863346" y="518131"/>
                </a:moveTo>
                <a:lnTo>
                  <a:pt x="9889570" y="518131"/>
                </a:lnTo>
                <a:lnTo>
                  <a:pt x="9915372" y="576649"/>
                </a:lnTo>
                <a:lnTo>
                  <a:pt x="9889570" y="576649"/>
                </a:lnTo>
                <a:lnTo>
                  <a:pt x="9874409" y="538183"/>
                </a:lnTo>
                <a:lnTo>
                  <a:pt x="9873180" y="538183"/>
                </a:lnTo>
                <a:lnTo>
                  <a:pt x="9847366" y="576649"/>
                </a:lnTo>
                <a:lnTo>
                  <a:pt x="9819502" y="576649"/>
                </a:lnTo>
                <a:close/>
                <a:moveTo>
                  <a:pt x="4597766" y="518131"/>
                </a:moveTo>
                <a:lnTo>
                  <a:pt x="4623993" y="518131"/>
                </a:lnTo>
                <a:lnTo>
                  <a:pt x="4649772" y="576649"/>
                </a:lnTo>
                <a:lnTo>
                  <a:pt x="4623993" y="576649"/>
                </a:lnTo>
                <a:lnTo>
                  <a:pt x="4608830" y="538183"/>
                </a:lnTo>
                <a:lnTo>
                  <a:pt x="4607601" y="538183"/>
                </a:lnTo>
                <a:lnTo>
                  <a:pt x="4581784" y="576649"/>
                </a:lnTo>
                <a:lnTo>
                  <a:pt x="4554328" y="576649"/>
                </a:lnTo>
                <a:close/>
                <a:moveTo>
                  <a:pt x="9588133" y="511169"/>
                </a:moveTo>
                <a:lnTo>
                  <a:pt x="9622143" y="511169"/>
                </a:lnTo>
                <a:lnTo>
                  <a:pt x="9595918" y="639728"/>
                </a:lnTo>
                <a:lnTo>
                  <a:pt x="9596738" y="639728"/>
                </a:lnTo>
                <a:cubicBezTo>
                  <a:pt x="9605683" y="626403"/>
                  <a:pt x="9616167" y="616328"/>
                  <a:pt x="9628186" y="609502"/>
                </a:cubicBezTo>
                <a:cubicBezTo>
                  <a:pt x="9640206" y="602677"/>
                  <a:pt x="9652943" y="599252"/>
                  <a:pt x="9666396" y="599227"/>
                </a:cubicBezTo>
                <a:cubicBezTo>
                  <a:pt x="9680797" y="599454"/>
                  <a:pt x="9692390" y="603000"/>
                  <a:pt x="9701178" y="609864"/>
                </a:cubicBezTo>
                <a:cubicBezTo>
                  <a:pt x="9709965" y="616728"/>
                  <a:pt x="9716341" y="625550"/>
                  <a:pt x="9720306" y="636329"/>
                </a:cubicBezTo>
                <a:cubicBezTo>
                  <a:pt x="9724271" y="647109"/>
                  <a:pt x="9726221" y="658485"/>
                  <a:pt x="9726154" y="670456"/>
                </a:cubicBezTo>
                <a:cubicBezTo>
                  <a:pt x="9726106" y="691225"/>
                  <a:pt x="9721340" y="711958"/>
                  <a:pt x="9711861" y="732656"/>
                </a:cubicBezTo>
                <a:cubicBezTo>
                  <a:pt x="9702381" y="753355"/>
                  <a:pt x="9688485" y="770685"/>
                  <a:pt x="9670173" y="784646"/>
                </a:cubicBezTo>
                <a:cubicBezTo>
                  <a:pt x="9651861" y="798607"/>
                  <a:pt x="9629431" y="805865"/>
                  <a:pt x="9602883" y="806421"/>
                </a:cubicBezTo>
                <a:cubicBezTo>
                  <a:pt x="9585112" y="806592"/>
                  <a:pt x="9570596" y="802673"/>
                  <a:pt x="9559336" y="794661"/>
                </a:cubicBezTo>
                <a:cubicBezTo>
                  <a:pt x="9548075" y="786650"/>
                  <a:pt x="9542262" y="773519"/>
                  <a:pt x="9541897" y="755267"/>
                </a:cubicBezTo>
                <a:cubicBezTo>
                  <a:pt x="9541931" y="750453"/>
                  <a:pt x="9542271" y="745331"/>
                  <a:pt x="9542919" y="739903"/>
                </a:cubicBezTo>
                <a:cubicBezTo>
                  <a:pt x="9543567" y="734474"/>
                  <a:pt x="9544317" y="729353"/>
                  <a:pt x="9545169" y="724538"/>
                </a:cubicBezTo>
                <a:close/>
                <a:moveTo>
                  <a:pt x="8770667" y="511169"/>
                </a:moveTo>
                <a:lnTo>
                  <a:pt x="8804662" y="511169"/>
                </a:lnTo>
                <a:lnTo>
                  <a:pt x="8780088" y="638905"/>
                </a:lnTo>
                <a:lnTo>
                  <a:pt x="8780907" y="638905"/>
                </a:lnTo>
                <a:cubicBezTo>
                  <a:pt x="8789337" y="626689"/>
                  <a:pt x="8799508" y="617059"/>
                  <a:pt x="8811420" y="610013"/>
                </a:cubicBezTo>
                <a:cubicBezTo>
                  <a:pt x="8823331" y="602967"/>
                  <a:pt x="8836779" y="599372"/>
                  <a:pt x="8851763" y="599227"/>
                </a:cubicBezTo>
                <a:cubicBezTo>
                  <a:pt x="8863658" y="598988"/>
                  <a:pt x="8874656" y="602942"/>
                  <a:pt x="8884755" y="611089"/>
                </a:cubicBezTo>
                <a:cubicBezTo>
                  <a:pt x="8894853" y="619236"/>
                  <a:pt x="8900222" y="633013"/>
                  <a:pt x="8900861" y="652421"/>
                </a:cubicBezTo>
                <a:cubicBezTo>
                  <a:pt x="8900852" y="657839"/>
                  <a:pt x="8900562" y="663488"/>
                  <a:pt x="8899991" y="669367"/>
                </a:cubicBezTo>
                <a:cubicBezTo>
                  <a:pt x="8899421" y="675246"/>
                  <a:pt x="8898620" y="680792"/>
                  <a:pt x="8897589" y="686006"/>
                </a:cubicBezTo>
                <a:lnTo>
                  <a:pt x="8875504" y="801916"/>
                </a:lnTo>
                <a:lnTo>
                  <a:pt x="8841524" y="801916"/>
                </a:lnTo>
                <a:lnTo>
                  <a:pt x="8863641" y="687644"/>
                </a:lnTo>
                <a:cubicBezTo>
                  <a:pt x="8864281" y="683966"/>
                  <a:pt x="8864844" y="679854"/>
                  <a:pt x="8865330" y="675306"/>
                </a:cubicBezTo>
                <a:cubicBezTo>
                  <a:pt x="8865817" y="670758"/>
                  <a:pt x="8866073" y="665723"/>
                  <a:pt x="8866098" y="660203"/>
                </a:cubicBezTo>
                <a:cubicBezTo>
                  <a:pt x="8866201" y="650774"/>
                  <a:pt x="8863845" y="643009"/>
                  <a:pt x="8859033" y="636908"/>
                </a:cubicBezTo>
                <a:cubicBezTo>
                  <a:pt x="8854220" y="630807"/>
                  <a:pt x="8846336" y="627650"/>
                  <a:pt x="8835380" y="627437"/>
                </a:cubicBezTo>
                <a:cubicBezTo>
                  <a:pt x="8821608" y="627786"/>
                  <a:pt x="8808092" y="634766"/>
                  <a:pt x="8794832" y="648376"/>
                </a:cubicBezTo>
                <a:cubicBezTo>
                  <a:pt x="8781573" y="661986"/>
                  <a:pt x="8772561" y="680127"/>
                  <a:pt x="8767800" y="702798"/>
                </a:cubicBezTo>
                <a:lnTo>
                  <a:pt x="8749369" y="801916"/>
                </a:lnTo>
                <a:lnTo>
                  <a:pt x="8715375" y="801916"/>
                </a:lnTo>
                <a:close/>
                <a:moveTo>
                  <a:pt x="7608618" y="511169"/>
                </a:moveTo>
                <a:lnTo>
                  <a:pt x="7642613" y="511169"/>
                </a:lnTo>
                <a:lnTo>
                  <a:pt x="7618038" y="638905"/>
                </a:lnTo>
                <a:lnTo>
                  <a:pt x="7618857" y="638905"/>
                </a:lnTo>
                <a:cubicBezTo>
                  <a:pt x="7627287" y="626689"/>
                  <a:pt x="7637458" y="617059"/>
                  <a:pt x="7649370" y="610013"/>
                </a:cubicBezTo>
                <a:cubicBezTo>
                  <a:pt x="7661282" y="602967"/>
                  <a:pt x="7674730" y="599372"/>
                  <a:pt x="7689713" y="599227"/>
                </a:cubicBezTo>
                <a:cubicBezTo>
                  <a:pt x="7701609" y="598988"/>
                  <a:pt x="7712607" y="602942"/>
                  <a:pt x="7722705" y="611089"/>
                </a:cubicBezTo>
                <a:cubicBezTo>
                  <a:pt x="7732804" y="619236"/>
                  <a:pt x="7738172" y="633013"/>
                  <a:pt x="7738811" y="652421"/>
                </a:cubicBezTo>
                <a:cubicBezTo>
                  <a:pt x="7738803" y="657839"/>
                  <a:pt x="7738513" y="663488"/>
                  <a:pt x="7737942" y="669367"/>
                </a:cubicBezTo>
                <a:cubicBezTo>
                  <a:pt x="7737371" y="675246"/>
                  <a:pt x="7736571" y="680792"/>
                  <a:pt x="7735540" y="686006"/>
                </a:cubicBezTo>
                <a:lnTo>
                  <a:pt x="7713454" y="801916"/>
                </a:lnTo>
                <a:lnTo>
                  <a:pt x="7679474" y="801916"/>
                </a:lnTo>
                <a:lnTo>
                  <a:pt x="7701591" y="687644"/>
                </a:lnTo>
                <a:cubicBezTo>
                  <a:pt x="7702231" y="683966"/>
                  <a:pt x="7702794" y="679854"/>
                  <a:pt x="7703280" y="675306"/>
                </a:cubicBezTo>
                <a:cubicBezTo>
                  <a:pt x="7703767" y="670758"/>
                  <a:pt x="7704023" y="665723"/>
                  <a:pt x="7704048" y="660203"/>
                </a:cubicBezTo>
                <a:cubicBezTo>
                  <a:pt x="7704151" y="650774"/>
                  <a:pt x="7701796" y="643009"/>
                  <a:pt x="7696984" y="636908"/>
                </a:cubicBezTo>
                <a:cubicBezTo>
                  <a:pt x="7692171" y="630807"/>
                  <a:pt x="7684287" y="627650"/>
                  <a:pt x="7673331" y="627437"/>
                </a:cubicBezTo>
                <a:cubicBezTo>
                  <a:pt x="7659559" y="627786"/>
                  <a:pt x="7646043" y="634766"/>
                  <a:pt x="7632782" y="648376"/>
                </a:cubicBezTo>
                <a:cubicBezTo>
                  <a:pt x="7619523" y="661986"/>
                  <a:pt x="7610512" y="680127"/>
                  <a:pt x="7605751" y="702798"/>
                </a:cubicBezTo>
                <a:lnTo>
                  <a:pt x="7587320" y="801916"/>
                </a:lnTo>
                <a:lnTo>
                  <a:pt x="7553325" y="801916"/>
                </a:lnTo>
                <a:close/>
                <a:moveTo>
                  <a:pt x="6551342" y="511169"/>
                </a:moveTo>
                <a:lnTo>
                  <a:pt x="6585337" y="511169"/>
                </a:lnTo>
                <a:lnTo>
                  <a:pt x="6560762" y="638905"/>
                </a:lnTo>
                <a:lnTo>
                  <a:pt x="6561582" y="638905"/>
                </a:lnTo>
                <a:cubicBezTo>
                  <a:pt x="6570012" y="626689"/>
                  <a:pt x="6580183" y="617059"/>
                  <a:pt x="6592095" y="610013"/>
                </a:cubicBezTo>
                <a:cubicBezTo>
                  <a:pt x="6604007" y="602967"/>
                  <a:pt x="6617455" y="599372"/>
                  <a:pt x="6632438" y="599227"/>
                </a:cubicBezTo>
                <a:cubicBezTo>
                  <a:pt x="6644334" y="598988"/>
                  <a:pt x="6655332" y="602942"/>
                  <a:pt x="6665430" y="611089"/>
                </a:cubicBezTo>
                <a:cubicBezTo>
                  <a:pt x="6675529" y="619236"/>
                  <a:pt x="6680898" y="633013"/>
                  <a:pt x="6681536" y="652421"/>
                </a:cubicBezTo>
                <a:cubicBezTo>
                  <a:pt x="6681528" y="657839"/>
                  <a:pt x="6681238" y="663488"/>
                  <a:pt x="6680667" y="669367"/>
                </a:cubicBezTo>
                <a:cubicBezTo>
                  <a:pt x="6680096" y="675246"/>
                  <a:pt x="6679295" y="680792"/>
                  <a:pt x="6678265" y="686006"/>
                </a:cubicBezTo>
                <a:lnTo>
                  <a:pt x="6656180" y="801916"/>
                </a:lnTo>
                <a:lnTo>
                  <a:pt x="6622199" y="801916"/>
                </a:lnTo>
                <a:lnTo>
                  <a:pt x="6644316" y="687644"/>
                </a:lnTo>
                <a:cubicBezTo>
                  <a:pt x="6644956" y="683966"/>
                  <a:pt x="6645519" y="679854"/>
                  <a:pt x="6646005" y="675306"/>
                </a:cubicBezTo>
                <a:cubicBezTo>
                  <a:pt x="6646491" y="670758"/>
                  <a:pt x="6646748" y="665723"/>
                  <a:pt x="6646773" y="660203"/>
                </a:cubicBezTo>
                <a:cubicBezTo>
                  <a:pt x="6646876" y="650774"/>
                  <a:pt x="6644521" y="643009"/>
                  <a:pt x="6639708" y="636908"/>
                </a:cubicBezTo>
                <a:cubicBezTo>
                  <a:pt x="6634896" y="630807"/>
                  <a:pt x="6627011" y="627650"/>
                  <a:pt x="6616055" y="627437"/>
                </a:cubicBezTo>
                <a:cubicBezTo>
                  <a:pt x="6602283" y="627786"/>
                  <a:pt x="6588767" y="634766"/>
                  <a:pt x="6575507" y="648376"/>
                </a:cubicBezTo>
                <a:cubicBezTo>
                  <a:pt x="6562247" y="661986"/>
                  <a:pt x="6553237" y="680127"/>
                  <a:pt x="6548475" y="702798"/>
                </a:cubicBezTo>
                <a:lnTo>
                  <a:pt x="6530045" y="801916"/>
                </a:lnTo>
                <a:lnTo>
                  <a:pt x="6496050" y="801916"/>
                </a:lnTo>
                <a:close/>
                <a:moveTo>
                  <a:pt x="5646468" y="511169"/>
                </a:moveTo>
                <a:lnTo>
                  <a:pt x="5680462" y="511169"/>
                </a:lnTo>
                <a:lnTo>
                  <a:pt x="5655887" y="638905"/>
                </a:lnTo>
                <a:lnTo>
                  <a:pt x="5656707" y="638905"/>
                </a:lnTo>
                <a:cubicBezTo>
                  <a:pt x="5665137" y="626689"/>
                  <a:pt x="5675309" y="617059"/>
                  <a:pt x="5687220" y="610013"/>
                </a:cubicBezTo>
                <a:cubicBezTo>
                  <a:pt x="5699132" y="602967"/>
                  <a:pt x="5712579" y="599372"/>
                  <a:pt x="5727563" y="599227"/>
                </a:cubicBezTo>
                <a:cubicBezTo>
                  <a:pt x="5739459" y="598988"/>
                  <a:pt x="5750456" y="602942"/>
                  <a:pt x="5760555" y="611089"/>
                </a:cubicBezTo>
                <a:cubicBezTo>
                  <a:pt x="5770654" y="619236"/>
                  <a:pt x="5776023" y="633013"/>
                  <a:pt x="5776661" y="652421"/>
                </a:cubicBezTo>
                <a:cubicBezTo>
                  <a:pt x="5776652" y="657839"/>
                  <a:pt x="5776363" y="663488"/>
                  <a:pt x="5775792" y="669367"/>
                </a:cubicBezTo>
                <a:cubicBezTo>
                  <a:pt x="5775221" y="675246"/>
                  <a:pt x="5774420" y="680792"/>
                  <a:pt x="5773390" y="686006"/>
                </a:cubicBezTo>
                <a:lnTo>
                  <a:pt x="5751305" y="801916"/>
                </a:lnTo>
                <a:lnTo>
                  <a:pt x="5717324" y="801916"/>
                </a:lnTo>
                <a:lnTo>
                  <a:pt x="5739441" y="687644"/>
                </a:lnTo>
                <a:cubicBezTo>
                  <a:pt x="5740081" y="683966"/>
                  <a:pt x="5740644" y="679854"/>
                  <a:pt x="5741130" y="675306"/>
                </a:cubicBezTo>
                <a:cubicBezTo>
                  <a:pt x="5741617" y="670758"/>
                  <a:pt x="5741873" y="665723"/>
                  <a:pt x="5741898" y="660203"/>
                </a:cubicBezTo>
                <a:cubicBezTo>
                  <a:pt x="5742001" y="650774"/>
                  <a:pt x="5739646" y="643009"/>
                  <a:pt x="5734833" y="636908"/>
                </a:cubicBezTo>
                <a:cubicBezTo>
                  <a:pt x="5730021" y="630807"/>
                  <a:pt x="5722136" y="627650"/>
                  <a:pt x="5711181" y="627437"/>
                </a:cubicBezTo>
                <a:cubicBezTo>
                  <a:pt x="5697409" y="627786"/>
                  <a:pt x="5683892" y="634766"/>
                  <a:pt x="5670633" y="648376"/>
                </a:cubicBezTo>
                <a:cubicBezTo>
                  <a:pt x="5657372" y="661986"/>
                  <a:pt x="5648362" y="680127"/>
                  <a:pt x="5643600" y="702798"/>
                </a:cubicBezTo>
                <a:lnTo>
                  <a:pt x="5625170" y="801916"/>
                </a:lnTo>
                <a:lnTo>
                  <a:pt x="5591176" y="801916"/>
                </a:lnTo>
                <a:close/>
                <a:moveTo>
                  <a:pt x="5017818" y="511169"/>
                </a:moveTo>
                <a:lnTo>
                  <a:pt x="5051812" y="511169"/>
                </a:lnTo>
                <a:lnTo>
                  <a:pt x="5027237" y="638905"/>
                </a:lnTo>
                <a:lnTo>
                  <a:pt x="5028057" y="638905"/>
                </a:lnTo>
                <a:cubicBezTo>
                  <a:pt x="5036487" y="626689"/>
                  <a:pt x="5046658" y="617059"/>
                  <a:pt x="5058570" y="610013"/>
                </a:cubicBezTo>
                <a:cubicBezTo>
                  <a:pt x="5070482" y="602967"/>
                  <a:pt x="5083929" y="599372"/>
                  <a:pt x="5098914" y="599227"/>
                </a:cubicBezTo>
                <a:cubicBezTo>
                  <a:pt x="5110809" y="598988"/>
                  <a:pt x="5121806" y="602942"/>
                  <a:pt x="5131905" y="611089"/>
                </a:cubicBezTo>
                <a:cubicBezTo>
                  <a:pt x="5142004" y="619236"/>
                  <a:pt x="5147373" y="633013"/>
                  <a:pt x="5148011" y="652421"/>
                </a:cubicBezTo>
                <a:cubicBezTo>
                  <a:pt x="5148002" y="657839"/>
                  <a:pt x="5147713" y="663488"/>
                  <a:pt x="5147142" y="669367"/>
                </a:cubicBezTo>
                <a:cubicBezTo>
                  <a:pt x="5146571" y="675246"/>
                  <a:pt x="5145770" y="680792"/>
                  <a:pt x="5144740" y="686006"/>
                </a:cubicBezTo>
                <a:lnTo>
                  <a:pt x="5122655" y="801916"/>
                </a:lnTo>
                <a:lnTo>
                  <a:pt x="5088674" y="801916"/>
                </a:lnTo>
                <a:lnTo>
                  <a:pt x="5110792" y="687644"/>
                </a:lnTo>
                <a:cubicBezTo>
                  <a:pt x="5111431" y="683966"/>
                  <a:pt x="5111994" y="679854"/>
                  <a:pt x="5112481" y="675306"/>
                </a:cubicBezTo>
                <a:cubicBezTo>
                  <a:pt x="5112967" y="670758"/>
                  <a:pt x="5113223" y="665723"/>
                  <a:pt x="5113248" y="660203"/>
                </a:cubicBezTo>
                <a:cubicBezTo>
                  <a:pt x="5113351" y="650774"/>
                  <a:pt x="5110996" y="643009"/>
                  <a:pt x="5106184" y="636908"/>
                </a:cubicBezTo>
                <a:cubicBezTo>
                  <a:pt x="5101371" y="630807"/>
                  <a:pt x="5093487" y="627650"/>
                  <a:pt x="5082531" y="627437"/>
                </a:cubicBezTo>
                <a:cubicBezTo>
                  <a:pt x="5068758" y="627786"/>
                  <a:pt x="5055242" y="634766"/>
                  <a:pt x="5041982" y="648376"/>
                </a:cubicBezTo>
                <a:cubicBezTo>
                  <a:pt x="5028722" y="661986"/>
                  <a:pt x="5019712" y="680127"/>
                  <a:pt x="5014950" y="702798"/>
                </a:cubicBezTo>
                <a:lnTo>
                  <a:pt x="4996520" y="801916"/>
                </a:lnTo>
                <a:lnTo>
                  <a:pt x="4962525" y="801916"/>
                </a:lnTo>
                <a:close/>
                <a:moveTo>
                  <a:pt x="4453610" y="511169"/>
                </a:moveTo>
                <a:lnTo>
                  <a:pt x="4487606" y="511169"/>
                </a:lnTo>
                <a:lnTo>
                  <a:pt x="4479414" y="553764"/>
                </a:lnTo>
                <a:lnTo>
                  <a:pt x="4512180" y="553764"/>
                </a:lnTo>
                <a:lnTo>
                  <a:pt x="4508084" y="575421"/>
                </a:lnTo>
                <a:lnTo>
                  <a:pt x="4475318" y="575421"/>
                </a:lnTo>
                <a:lnTo>
                  <a:pt x="4444190" y="739251"/>
                </a:lnTo>
                <a:cubicBezTo>
                  <a:pt x="4442116" y="749618"/>
                  <a:pt x="4440325" y="760216"/>
                  <a:pt x="4438815" y="771044"/>
                </a:cubicBezTo>
                <a:cubicBezTo>
                  <a:pt x="4437304" y="781872"/>
                  <a:pt x="4436229" y="792163"/>
                  <a:pt x="4435589" y="801916"/>
                </a:cubicBezTo>
                <a:lnTo>
                  <a:pt x="4404461" y="801916"/>
                </a:lnTo>
                <a:lnTo>
                  <a:pt x="4409786" y="762642"/>
                </a:lnTo>
                <a:lnTo>
                  <a:pt x="4408967" y="762642"/>
                </a:lnTo>
                <a:cubicBezTo>
                  <a:pt x="4399879" y="776823"/>
                  <a:pt x="4389282" y="787650"/>
                  <a:pt x="4377174" y="795123"/>
                </a:cubicBezTo>
                <a:cubicBezTo>
                  <a:pt x="4365066" y="802596"/>
                  <a:pt x="4351908" y="806362"/>
                  <a:pt x="4337700" y="806421"/>
                </a:cubicBezTo>
                <a:cubicBezTo>
                  <a:pt x="4318394" y="805954"/>
                  <a:pt x="4303695" y="799016"/>
                  <a:pt x="4293603" y="785607"/>
                </a:cubicBezTo>
                <a:cubicBezTo>
                  <a:pt x="4283510" y="772198"/>
                  <a:pt x="4278432" y="755120"/>
                  <a:pt x="4278364" y="734372"/>
                </a:cubicBezTo>
                <a:cubicBezTo>
                  <a:pt x="4278578" y="710518"/>
                  <a:pt x="4283969" y="688399"/>
                  <a:pt x="4294536" y="668014"/>
                </a:cubicBezTo>
                <a:cubicBezTo>
                  <a:pt x="4305103" y="647629"/>
                  <a:pt x="4319562" y="631159"/>
                  <a:pt x="4337912" y="618605"/>
                </a:cubicBezTo>
                <a:cubicBezTo>
                  <a:pt x="4356260" y="606050"/>
                  <a:pt x="4377215" y="599591"/>
                  <a:pt x="4400776" y="599227"/>
                </a:cubicBezTo>
                <a:cubicBezTo>
                  <a:pt x="4407260" y="599261"/>
                  <a:pt x="4413643" y="599908"/>
                  <a:pt x="4419923" y="601169"/>
                </a:cubicBezTo>
                <a:cubicBezTo>
                  <a:pt x="4426203" y="602429"/>
                  <a:pt x="4431562" y="604099"/>
                  <a:pt x="4435999" y="606177"/>
                </a:cubicBezTo>
                <a:lnTo>
                  <a:pt x="4441732" y="575421"/>
                </a:lnTo>
                <a:lnTo>
                  <a:pt x="4361865" y="575421"/>
                </a:lnTo>
                <a:lnTo>
                  <a:pt x="4365962" y="553764"/>
                </a:lnTo>
                <a:lnTo>
                  <a:pt x="4445828" y="553764"/>
                </a:lnTo>
                <a:close/>
                <a:moveTo>
                  <a:pt x="4046268" y="511169"/>
                </a:moveTo>
                <a:lnTo>
                  <a:pt x="4080263" y="511169"/>
                </a:lnTo>
                <a:lnTo>
                  <a:pt x="4055688" y="638905"/>
                </a:lnTo>
                <a:lnTo>
                  <a:pt x="4056507" y="638905"/>
                </a:lnTo>
                <a:cubicBezTo>
                  <a:pt x="4064938" y="626689"/>
                  <a:pt x="4075109" y="617059"/>
                  <a:pt x="4087022" y="610013"/>
                </a:cubicBezTo>
                <a:cubicBezTo>
                  <a:pt x="4098932" y="602967"/>
                  <a:pt x="4112380" y="599372"/>
                  <a:pt x="4127364" y="599227"/>
                </a:cubicBezTo>
                <a:cubicBezTo>
                  <a:pt x="4139260" y="598988"/>
                  <a:pt x="4150257" y="602942"/>
                  <a:pt x="4160355" y="611089"/>
                </a:cubicBezTo>
                <a:cubicBezTo>
                  <a:pt x="4170455" y="619236"/>
                  <a:pt x="4175823" y="633013"/>
                  <a:pt x="4176462" y="652421"/>
                </a:cubicBezTo>
                <a:cubicBezTo>
                  <a:pt x="4176453" y="657839"/>
                  <a:pt x="4176163" y="663488"/>
                  <a:pt x="4175592" y="669367"/>
                </a:cubicBezTo>
                <a:cubicBezTo>
                  <a:pt x="4175022" y="675246"/>
                  <a:pt x="4174222" y="680792"/>
                  <a:pt x="4173190" y="686006"/>
                </a:cubicBezTo>
                <a:lnTo>
                  <a:pt x="4151105" y="801916"/>
                </a:lnTo>
                <a:lnTo>
                  <a:pt x="4117125" y="801916"/>
                </a:lnTo>
                <a:lnTo>
                  <a:pt x="4139242" y="687644"/>
                </a:lnTo>
                <a:cubicBezTo>
                  <a:pt x="4139881" y="683966"/>
                  <a:pt x="4140445" y="679854"/>
                  <a:pt x="4140932" y="675306"/>
                </a:cubicBezTo>
                <a:cubicBezTo>
                  <a:pt x="4141417" y="670758"/>
                  <a:pt x="4141673" y="665723"/>
                  <a:pt x="4141699" y="660203"/>
                </a:cubicBezTo>
                <a:cubicBezTo>
                  <a:pt x="4141802" y="650774"/>
                  <a:pt x="4139447" y="643009"/>
                  <a:pt x="4134634" y="636908"/>
                </a:cubicBezTo>
                <a:cubicBezTo>
                  <a:pt x="4129821" y="630807"/>
                  <a:pt x="4121937" y="627650"/>
                  <a:pt x="4110981" y="627437"/>
                </a:cubicBezTo>
                <a:cubicBezTo>
                  <a:pt x="4097209" y="627786"/>
                  <a:pt x="4083693" y="634766"/>
                  <a:pt x="4070433" y="648376"/>
                </a:cubicBezTo>
                <a:cubicBezTo>
                  <a:pt x="4057173" y="661986"/>
                  <a:pt x="4048162" y="680127"/>
                  <a:pt x="4043401" y="702798"/>
                </a:cubicBezTo>
                <a:lnTo>
                  <a:pt x="4024970" y="801916"/>
                </a:lnTo>
                <a:lnTo>
                  <a:pt x="3990975" y="801916"/>
                </a:lnTo>
                <a:close/>
                <a:moveTo>
                  <a:pt x="951032" y="506254"/>
                </a:moveTo>
                <a:cubicBezTo>
                  <a:pt x="960541" y="506449"/>
                  <a:pt x="968004" y="509122"/>
                  <a:pt x="973422" y="514274"/>
                </a:cubicBezTo>
                <a:cubicBezTo>
                  <a:pt x="978839" y="519426"/>
                  <a:pt x="981599" y="525884"/>
                  <a:pt x="981701" y="533649"/>
                </a:cubicBezTo>
                <a:cubicBezTo>
                  <a:pt x="981471" y="541932"/>
                  <a:pt x="979251" y="548728"/>
                  <a:pt x="975039" y="554036"/>
                </a:cubicBezTo>
                <a:cubicBezTo>
                  <a:pt x="970826" y="559344"/>
                  <a:pt x="966000" y="564288"/>
                  <a:pt x="960559" y="568867"/>
                </a:cubicBezTo>
                <a:cubicBezTo>
                  <a:pt x="955118" y="573446"/>
                  <a:pt x="950440" y="578785"/>
                  <a:pt x="946524" y="584882"/>
                </a:cubicBezTo>
                <a:lnTo>
                  <a:pt x="927263" y="579144"/>
                </a:lnTo>
                <a:cubicBezTo>
                  <a:pt x="929801" y="573408"/>
                  <a:pt x="933241" y="568576"/>
                  <a:pt x="937584" y="564647"/>
                </a:cubicBezTo>
                <a:cubicBezTo>
                  <a:pt x="941928" y="560718"/>
                  <a:pt x="945884" y="556857"/>
                  <a:pt x="949453" y="553064"/>
                </a:cubicBezTo>
                <a:cubicBezTo>
                  <a:pt x="953023" y="549272"/>
                  <a:pt x="954915" y="544713"/>
                  <a:pt x="955130" y="539387"/>
                </a:cubicBezTo>
                <a:cubicBezTo>
                  <a:pt x="955070" y="535630"/>
                  <a:pt x="953960" y="532590"/>
                  <a:pt x="951800" y="530268"/>
                </a:cubicBezTo>
                <a:cubicBezTo>
                  <a:pt x="949640" y="527945"/>
                  <a:pt x="946789" y="526749"/>
                  <a:pt x="943246" y="526681"/>
                </a:cubicBezTo>
                <a:cubicBezTo>
                  <a:pt x="938336" y="526852"/>
                  <a:pt x="934017" y="528457"/>
                  <a:pt x="930286" y="531497"/>
                </a:cubicBezTo>
                <a:cubicBezTo>
                  <a:pt x="926555" y="534537"/>
                  <a:pt x="923362" y="537987"/>
                  <a:pt x="920707" y="541846"/>
                </a:cubicBezTo>
                <a:lnTo>
                  <a:pt x="907594" y="533239"/>
                </a:lnTo>
                <a:cubicBezTo>
                  <a:pt x="912042" y="525671"/>
                  <a:pt x="917796" y="519332"/>
                  <a:pt x="924856" y="514223"/>
                </a:cubicBezTo>
                <a:cubicBezTo>
                  <a:pt x="931917" y="509114"/>
                  <a:pt x="940642" y="506457"/>
                  <a:pt x="951032" y="506254"/>
                </a:cubicBezTo>
                <a:close/>
                <a:moveTo>
                  <a:pt x="9934631" y="471440"/>
                </a:moveTo>
                <a:cubicBezTo>
                  <a:pt x="9943782" y="471618"/>
                  <a:pt x="9951143" y="474223"/>
                  <a:pt x="9956714" y="479257"/>
                </a:cubicBezTo>
                <a:cubicBezTo>
                  <a:pt x="9962284" y="484290"/>
                  <a:pt x="9965146" y="490682"/>
                  <a:pt x="9965298" y="498434"/>
                </a:cubicBezTo>
                <a:cubicBezTo>
                  <a:pt x="9965094" y="505396"/>
                  <a:pt x="9963050" y="511163"/>
                  <a:pt x="9959167" y="515735"/>
                </a:cubicBezTo>
                <a:cubicBezTo>
                  <a:pt x="9955283" y="520308"/>
                  <a:pt x="9950786" y="524581"/>
                  <a:pt x="9945674" y="528556"/>
                </a:cubicBezTo>
                <a:cubicBezTo>
                  <a:pt x="9940562" y="532532"/>
                  <a:pt x="9936061" y="537104"/>
                  <a:pt x="9932172" y="542275"/>
                </a:cubicBezTo>
                <a:lnTo>
                  <a:pt x="9915373" y="534909"/>
                </a:lnTo>
                <a:cubicBezTo>
                  <a:pt x="9920196" y="527578"/>
                  <a:pt x="9925506" y="521880"/>
                  <a:pt x="9931301" y="517816"/>
                </a:cubicBezTo>
                <a:cubicBezTo>
                  <a:pt x="9937097" y="513753"/>
                  <a:pt x="9940254" y="508660"/>
                  <a:pt x="9940775" y="502538"/>
                </a:cubicBezTo>
                <a:cubicBezTo>
                  <a:pt x="9940716" y="499366"/>
                  <a:pt x="9939504" y="496682"/>
                  <a:pt x="9937139" y="494485"/>
                </a:cubicBezTo>
                <a:cubicBezTo>
                  <a:pt x="9934775" y="492288"/>
                  <a:pt x="9931617" y="491142"/>
                  <a:pt x="9927665" y="491048"/>
                </a:cubicBezTo>
                <a:cubicBezTo>
                  <a:pt x="9923501" y="491202"/>
                  <a:pt x="9919539" y="492536"/>
                  <a:pt x="9915784" y="495049"/>
                </a:cubicBezTo>
                <a:cubicBezTo>
                  <a:pt x="9912028" y="497562"/>
                  <a:pt x="9908886" y="500332"/>
                  <a:pt x="9906360" y="503359"/>
                </a:cubicBezTo>
                <a:lnTo>
                  <a:pt x="9895298" y="492279"/>
                </a:lnTo>
                <a:cubicBezTo>
                  <a:pt x="9899446" y="486940"/>
                  <a:pt x="9904875" y="482190"/>
                  <a:pt x="9911584" y="478028"/>
                </a:cubicBezTo>
                <a:cubicBezTo>
                  <a:pt x="9918293" y="473865"/>
                  <a:pt x="9925975" y="471669"/>
                  <a:pt x="9934631" y="471440"/>
                </a:cubicBezTo>
                <a:close/>
                <a:moveTo>
                  <a:pt x="4669022" y="471440"/>
                </a:moveTo>
                <a:cubicBezTo>
                  <a:pt x="4678383" y="471618"/>
                  <a:pt x="4685871" y="474223"/>
                  <a:pt x="4691487" y="479257"/>
                </a:cubicBezTo>
                <a:cubicBezTo>
                  <a:pt x="4697103" y="484290"/>
                  <a:pt x="4699983" y="490682"/>
                  <a:pt x="4700127" y="498434"/>
                </a:cubicBezTo>
                <a:cubicBezTo>
                  <a:pt x="4699918" y="505396"/>
                  <a:pt x="4697838" y="511163"/>
                  <a:pt x="4693888" y="515735"/>
                </a:cubicBezTo>
                <a:cubicBezTo>
                  <a:pt x="4689938" y="520308"/>
                  <a:pt x="4685370" y="524581"/>
                  <a:pt x="4680188" y="528556"/>
                </a:cubicBezTo>
                <a:cubicBezTo>
                  <a:pt x="4675005" y="532532"/>
                  <a:pt x="4670460" y="537104"/>
                  <a:pt x="4666553" y="542275"/>
                </a:cubicBezTo>
                <a:lnTo>
                  <a:pt x="4649772" y="534909"/>
                </a:lnTo>
                <a:cubicBezTo>
                  <a:pt x="4654588" y="527578"/>
                  <a:pt x="4659899" y="521880"/>
                  <a:pt x="4665704" y="517816"/>
                </a:cubicBezTo>
                <a:cubicBezTo>
                  <a:pt x="4671508" y="513753"/>
                  <a:pt x="4674672" y="508660"/>
                  <a:pt x="4675194" y="502538"/>
                </a:cubicBezTo>
                <a:cubicBezTo>
                  <a:pt x="4675126" y="499366"/>
                  <a:pt x="4673926" y="496682"/>
                  <a:pt x="4671595" y="494485"/>
                </a:cubicBezTo>
                <a:cubicBezTo>
                  <a:pt x="4669265" y="492288"/>
                  <a:pt x="4666216" y="491142"/>
                  <a:pt x="4662449" y="491048"/>
                </a:cubicBezTo>
                <a:cubicBezTo>
                  <a:pt x="4658300" y="491202"/>
                  <a:pt x="4654330" y="492536"/>
                  <a:pt x="4650538" y="495049"/>
                </a:cubicBezTo>
                <a:cubicBezTo>
                  <a:pt x="4646748" y="497562"/>
                  <a:pt x="4643493" y="500332"/>
                  <a:pt x="4640775" y="503359"/>
                </a:cubicBezTo>
                <a:lnTo>
                  <a:pt x="4630140" y="492279"/>
                </a:lnTo>
                <a:cubicBezTo>
                  <a:pt x="4634111" y="486940"/>
                  <a:pt x="4639463" y="482190"/>
                  <a:pt x="4646197" y="478028"/>
                </a:cubicBezTo>
                <a:cubicBezTo>
                  <a:pt x="4652931" y="473865"/>
                  <a:pt x="4660539" y="471669"/>
                  <a:pt x="4669022" y="471440"/>
                </a:cubicBezTo>
                <a:close/>
                <a:moveTo>
                  <a:pt x="3046423" y="348958"/>
                </a:moveTo>
                <a:cubicBezTo>
                  <a:pt x="3052269" y="349111"/>
                  <a:pt x="3057041" y="351157"/>
                  <a:pt x="3060739" y="355094"/>
                </a:cubicBezTo>
                <a:cubicBezTo>
                  <a:pt x="3064439" y="359031"/>
                  <a:pt x="3066347" y="363940"/>
                  <a:pt x="3066466" y="369821"/>
                </a:cubicBezTo>
                <a:cubicBezTo>
                  <a:pt x="3066373" y="375718"/>
                  <a:pt x="3064515" y="380695"/>
                  <a:pt x="3060893" y="384752"/>
                </a:cubicBezTo>
                <a:cubicBezTo>
                  <a:pt x="3057271" y="388809"/>
                  <a:pt x="3052448" y="390922"/>
                  <a:pt x="3046423" y="391093"/>
                </a:cubicBezTo>
                <a:cubicBezTo>
                  <a:pt x="3040184" y="390922"/>
                  <a:pt x="3035173" y="388809"/>
                  <a:pt x="3031390" y="384752"/>
                </a:cubicBezTo>
                <a:cubicBezTo>
                  <a:pt x="3027606" y="380695"/>
                  <a:pt x="3025662" y="375718"/>
                  <a:pt x="3025560" y="369821"/>
                </a:cubicBezTo>
                <a:cubicBezTo>
                  <a:pt x="3025688" y="363940"/>
                  <a:pt x="3027682" y="359031"/>
                  <a:pt x="3031542" y="355094"/>
                </a:cubicBezTo>
                <a:cubicBezTo>
                  <a:pt x="3035403" y="351157"/>
                  <a:pt x="3040363" y="349111"/>
                  <a:pt x="3046423" y="348958"/>
                </a:cubicBezTo>
                <a:close/>
                <a:moveTo>
                  <a:pt x="9005055" y="264585"/>
                </a:moveTo>
                <a:cubicBezTo>
                  <a:pt x="9000009" y="276411"/>
                  <a:pt x="8994182" y="288738"/>
                  <a:pt x="8987575" y="301565"/>
                </a:cubicBezTo>
                <a:cubicBezTo>
                  <a:pt x="8980968" y="314392"/>
                  <a:pt x="8974383" y="326355"/>
                  <a:pt x="8967822" y="337453"/>
                </a:cubicBezTo>
                <a:cubicBezTo>
                  <a:pt x="8961260" y="348552"/>
                  <a:pt x="8955525" y="357421"/>
                  <a:pt x="8950616" y="364062"/>
                </a:cubicBezTo>
                <a:lnTo>
                  <a:pt x="8924420" y="366518"/>
                </a:lnTo>
                <a:cubicBezTo>
                  <a:pt x="8928743" y="358260"/>
                  <a:pt x="8933422" y="348440"/>
                  <a:pt x="8938458" y="337059"/>
                </a:cubicBezTo>
                <a:cubicBezTo>
                  <a:pt x="8943493" y="325677"/>
                  <a:pt x="8948323" y="313978"/>
                  <a:pt x="8952950" y="301959"/>
                </a:cubicBezTo>
                <a:cubicBezTo>
                  <a:pt x="8957577" y="289941"/>
                  <a:pt x="8961437" y="278848"/>
                  <a:pt x="8964532" y="268679"/>
                </a:cubicBezTo>
                <a:close/>
                <a:moveTo>
                  <a:pt x="10008133" y="140842"/>
                </a:moveTo>
                <a:cubicBezTo>
                  <a:pt x="9991502" y="141176"/>
                  <a:pt x="9976933" y="146245"/>
                  <a:pt x="9964429" y="156047"/>
                </a:cubicBezTo>
                <a:cubicBezTo>
                  <a:pt x="9951924" y="165850"/>
                  <a:pt x="9942151" y="178384"/>
                  <a:pt x="9935107" y="193650"/>
                </a:cubicBezTo>
                <a:cubicBezTo>
                  <a:pt x="9928063" y="208916"/>
                  <a:pt x="9924418" y="224910"/>
                  <a:pt x="9924170" y="241632"/>
                </a:cubicBezTo>
                <a:cubicBezTo>
                  <a:pt x="9923862" y="253113"/>
                  <a:pt x="9926422" y="263749"/>
                  <a:pt x="9931849" y="273539"/>
                </a:cubicBezTo>
                <a:cubicBezTo>
                  <a:pt x="9937276" y="283330"/>
                  <a:pt x="9947413" y="288537"/>
                  <a:pt x="9962260" y="289160"/>
                </a:cubicBezTo>
                <a:cubicBezTo>
                  <a:pt x="9972093" y="288945"/>
                  <a:pt x="9981554" y="285278"/>
                  <a:pt x="9990643" y="278158"/>
                </a:cubicBezTo>
                <a:cubicBezTo>
                  <a:pt x="9999732" y="271039"/>
                  <a:pt x="10007614" y="261757"/>
                  <a:pt x="10014291" y="250312"/>
                </a:cubicBezTo>
                <a:cubicBezTo>
                  <a:pt x="10020969" y="238868"/>
                  <a:pt x="10025605" y="226551"/>
                  <a:pt x="10028202" y="213362"/>
                </a:cubicBezTo>
                <a:lnTo>
                  <a:pt x="10040899" y="147397"/>
                </a:lnTo>
                <a:cubicBezTo>
                  <a:pt x="10037741" y="145869"/>
                  <a:pt x="10033304" y="144418"/>
                  <a:pt x="10027587" y="143044"/>
                </a:cubicBezTo>
                <a:cubicBezTo>
                  <a:pt x="10021870" y="141670"/>
                  <a:pt x="10015386" y="140936"/>
                  <a:pt x="10008133" y="140842"/>
                </a:cubicBezTo>
                <a:close/>
                <a:moveTo>
                  <a:pt x="8426983" y="140842"/>
                </a:moveTo>
                <a:cubicBezTo>
                  <a:pt x="8410984" y="141138"/>
                  <a:pt x="8396654" y="146146"/>
                  <a:pt x="8383993" y="155865"/>
                </a:cubicBezTo>
                <a:cubicBezTo>
                  <a:pt x="8371331" y="165585"/>
                  <a:pt x="8361309" y="178240"/>
                  <a:pt x="8353927" y="193832"/>
                </a:cubicBezTo>
                <a:cubicBezTo>
                  <a:pt x="8346544" y="209424"/>
                  <a:pt x="8342772" y="226177"/>
                  <a:pt x="8342610" y="244090"/>
                </a:cubicBezTo>
                <a:cubicBezTo>
                  <a:pt x="8342345" y="256518"/>
                  <a:pt x="8344922" y="267614"/>
                  <a:pt x="8350341" y="277379"/>
                </a:cubicBezTo>
                <a:cubicBezTo>
                  <a:pt x="8355759" y="287144"/>
                  <a:pt x="8365605" y="292300"/>
                  <a:pt x="8379881" y="292846"/>
                </a:cubicBezTo>
                <a:cubicBezTo>
                  <a:pt x="8393576" y="292531"/>
                  <a:pt x="8406837" y="285684"/>
                  <a:pt x="8419661" y="272306"/>
                </a:cubicBezTo>
                <a:cubicBezTo>
                  <a:pt x="8432486" y="258928"/>
                  <a:pt x="8441343" y="240910"/>
                  <a:pt x="8446233" y="218252"/>
                </a:cubicBezTo>
                <a:lnTo>
                  <a:pt x="8459749" y="149037"/>
                </a:lnTo>
                <a:cubicBezTo>
                  <a:pt x="8456233" y="146724"/>
                  <a:pt x="8451693" y="144795"/>
                  <a:pt x="8446130" y="143250"/>
                </a:cubicBezTo>
                <a:cubicBezTo>
                  <a:pt x="8440567" y="141705"/>
                  <a:pt x="8434184" y="140902"/>
                  <a:pt x="8426983" y="140842"/>
                </a:cubicBezTo>
                <a:close/>
                <a:moveTo>
                  <a:pt x="6560083" y="140842"/>
                </a:moveTo>
                <a:cubicBezTo>
                  <a:pt x="6543452" y="141176"/>
                  <a:pt x="6528884" y="146245"/>
                  <a:pt x="6516380" y="156047"/>
                </a:cubicBezTo>
                <a:cubicBezTo>
                  <a:pt x="6503875" y="165850"/>
                  <a:pt x="6494101" y="178384"/>
                  <a:pt x="6487057" y="193650"/>
                </a:cubicBezTo>
                <a:cubicBezTo>
                  <a:pt x="6480013" y="208916"/>
                  <a:pt x="6476368" y="224910"/>
                  <a:pt x="6476120" y="241632"/>
                </a:cubicBezTo>
                <a:cubicBezTo>
                  <a:pt x="6475813" y="253113"/>
                  <a:pt x="6478373" y="263749"/>
                  <a:pt x="6483800" y="273539"/>
                </a:cubicBezTo>
                <a:cubicBezTo>
                  <a:pt x="6489227" y="283330"/>
                  <a:pt x="6499363" y="288537"/>
                  <a:pt x="6514211" y="289160"/>
                </a:cubicBezTo>
                <a:cubicBezTo>
                  <a:pt x="6524043" y="288945"/>
                  <a:pt x="6533503" y="285278"/>
                  <a:pt x="6542593" y="278158"/>
                </a:cubicBezTo>
                <a:cubicBezTo>
                  <a:pt x="6551682" y="271039"/>
                  <a:pt x="6559565" y="261757"/>
                  <a:pt x="6566241" y="250312"/>
                </a:cubicBezTo>
                <a:cubicBezTo>
                  <a:pt x="6572919" y="238868"/>
                  <a:pt x="6577556" y="226551"/>
                  <a:pt x="6580152" y="213362"/>
                </a:cubicBezTo>
                <a:lnTo>
                  <a:pt x="6592849" y="147397"/>
                </a:lnTo>
                <a:cubicBezTo>
                  <a:pt x="6589691" y="145869"/>
                  <a:pt x="6585255" y="144418"/>
                  <a:pt x="6579537" y="143044"/>
                </a:cubicBezTo>
                <a:cubicBezTo>
                  <a:pt x="6573820" y="141670"/>
                  <a:pt x="6567336" y="140936"/>
                  <a:pt x="6560083" y="140842"/>
                </a:cubicBezTo>
                <a:close/>
                <a:moveTo>
                  <a:pt x="4750333" y="140842"/>
                </a:moveTo>
                <a:cubicBezTo>
                  <a:pt x="4733702" y="141176"/>
                  <a:pt x="4719135" y="146245"/>
                  <a:pt x="4706630" y="156047"/>
                </a:cubicBezTo>
                <a:cubicBezTo>
                  <a:pt x="4694125" y="165850"/>
                  <a:pt x="4684351" y="178384"/>
                  <a:pt x="4677308" y="193650"/>
                </a:cubicBezTo>
                <a:cubicBezTo>
                  <a:pt x="4670265" y="208916"/>
                  <a:pt x="4666618" y="224910"/>
                  <a:pt x="4666370" y="241632"/>
                </a:cubicBezTo>
                <a:cubicBezTo>
                  <a:pt x="4666063" y="253113"/>
                  <a:pt x="4668623" y="263749"/>
                  <a:pt x="4674050" y="273539"/>
                </a:cubicBezTo>
                <a:cubicBezTo>
                  <a:pt x="4679477" y="283330"/>
                  <a:pt x="4689614" y="288537"/>
                  <a:pt x="4704461" y="289160"/>
                </a:cubicBezTo>
                <a:cubicBezTo>
                  <a:pt x="4714293" y="288945"/>
                  <a:pt x="4723754" y="285278"/>
                  <a:pt x="4732843" y="278158"/>
                </a:cubicBezTo>
                <a:cubicBezTo>
                  <a:pt x="4741932" y="271039"/>
                  <a:pt x="4749816" y="261757"/>
                  <a:pt x="4756492" y="250312"/>
                </a:cubicBezTo>
                <a:cubicBezTo>
                  <a:pt x="4763169" y="238868"/>
                  <a:pt x="4767807" y="226551"/>
                  <a:pt x="4770402" y="213362"/>
                </a:cubicBezTo>
                <a:lnTo>
                  <a:pt x="4783099" y="147397"/>
                </a:lnTo>
                <a:cubicBezTo>
                  <a:pt x="4779941" y="145869"/>
                  <a:pt x="4775505" y="144418"/>
                  <a:pt x="4769788" y="143044"/>
                </a:cubicBezTo>
                <a:cubicBezTo>
                  <a:pt x="4764071" y="141670"/>
                  <a:pt x="4757586" y="140936"/>
                  <a:pt x="4750333" y="140842"/>
                </a:cubicBezTo>
                <a:close/>
                <a:moveTo>
                  <a:pt x="1521359" y="140842"/>
                </a:moveTo>
                <a:cubicBezTo>
                  <a:pt x="1505360" y="141138"/>
                  <a:pt x="1491030" y="146146"/>
                  <a:pt x="1478369" y="155865"/>
                </a:cubicBezTo>
                <a:cubicBezTo>
                  <a:pt x="1465707" y="165585"/>
                  <a:pt x="1455685" y="178240"/>
                  <a:pt x="1448303" y="193832"/>
                </a:cubicBezTo>
                <a:cubicBezTo>
                  <a:pt x="1440920" y="209424"/>
                  <a:pt x="1437148" y="226177"/>
                  <a:pt x="1436987" y="244090"/>
                </a:cubicBezTo>
                <a:cubicBezTo>
                  <a:pt x="1436722" y="256518"/>
                  <a:pt x="1439299" y="267614"/>
                  <a:pt x="1444717" y="277379"/>
                </a:cubicBezTo>
                <a:cubicBezTo>
                  <a:pt x="1450136" y="287144"/>
                  <a:pt x="1459983" y="292300"/>
                  <a:pt x="1474258" y="292846"/>
                </a:cubicBezTo>
                <a:cubicBezTo>
                  <a:pt x="1487953" y="292531"/>
                  <a:pt x="1501213" y="285684"/>
                  <a:pt x="1514038" y="272306"/>
                </a:cubicBezTo>
                <a:cubicBezTo>
                  <a:pt x="1526863" y="258928"/>
                  <a:pt x="1535720" y="240910"/>
                  <a:pt x="1540609" y="218252"/>
                </a:cubicBezTo>
                <a:lnTo>
                  <a:pt x="1554125" y="149037"/>
                </a:lnTo>
                <a:cubicBezTo>
                  <a:pt x="1550609" y="146724"/>
                  <a:pt x="1546070" y="144795"/>
                  <a:pt x="1540507" y="143250"/>
                </a:cubicBezTo>
                <a:cubicBezTo>
                  <a:pt x="1534943" y="141705"/>
                  <a:pt x="1528561" y="140902"/>
                  <a:pt x="1521359" y="140842"/>
                </a:cubicBezTo>
                <a:close/>
                <a:moveTo>
                  <a:pt x="11416958" y="140433"/>
                </a:moveTo>
                <a:cubicBezTo>
                  <a:pt x="11399686" y="140757"/>
                  <a:pt x="11384053" y="146073"/>
                  <a:pt x="11370060" y="156381"/>
                </a:cubicBezTo>
                <a:cubicBezTo>
                  <a:pt x="11356067" y="166690"/>
                  <a:pt x="11344896" y="180048"/>
                  <a:pt x="11336548" y="196457"/>
                </a:cubicBezTo>
                <a:cubicBezTo>
                  <a:pt x="11328200" y="212866"/>
                  <a:pt x="11323859" y="230382"/>
                  <a:pt x="11323526" y="249007"/>
                </a:cubicBezTo>
                <a:cubicBezTo>
                  <a:pt x="11323303" y="260513"/>
                  <a:pt x="11325694" y="270585"/>
                  <a:pt x="11330697" y="279223"/>
                </a:cubicBezTo>
                <a:cubicBezTo>
                  <a:pt x="11335699" y="287861"/>
                  <a:pt x="11344647" y="292402"/>
                  <a:pt x="11357539" y="292846"/>
                </a:cubicBezTo>
                <a:cubicBezTo>
                  <a:pt x="11372283" y="292411"/>
                  <a:pt x="11386539" y="284062"/>
                  <a:pt x="11400308" y="267800"/>
                </a:cubicBezTo>
                <a:cubicBezTo>
                  <a:pt x="11414076" y="251537"/>
                  <a:pt x="11423717" y="229970"/>
                  <a:pt x="11429230" y="203098"/>
                </a:cubicBezTo>
                <a:lnTo>
                  <a:pt x="11440680" y="143301"/>
                </a:lnTo>
                <a:cubicBezTo>
                  <a:pt x="11438259" y="142644"/>
                  <a:pt x="11435125" y="142012"/>
                  <a:pt x="11431274" y="141406"/>
                </a:cubicBezTo>
                <a:cubicBezTo>
                  <a:pt x="11427423" y="140800"/>
                  <a:pt x="11422651" y="140475"/>
                  <a:pt x="11416958" y="140433"/>
                </a:cubicBezTo>
                <a:close/>
                <a:moveTo>
                  <a:pt x="9567251" y="140433"/>
                </a:moveTo>
                <a:cubicBezTo>
                  <a:pt x="9552953" y="140794"/>
                  <a:pt x="9540484" y="145853"/>
                  <a:pt x="9529843" y="155607"/>
                </a:cubicBezTo>
                <a:cubicBezTo>
                  <a:pt x="9519201" y="165362"/>
                  <a:pt x="9510951" y="177643"/>
                  <a:pt x="9505091" y="192451"/>
                </a:cubicBezTo>
                <a:cubicBezTo>
                  <a:pt x="9499230" y="207259"/>
                  <a:pt x="9496321" y="222423"/>
                  <a:pt x="9496364" y="237944"/>
                </a:cubicBezTo>
                <a:cubicBezTo>
                  <a:pt x="9496492" y="254427"/>
                  <a:pt x="9500640" y="267759"/>
                  <a:pt x="9508810" y="277942"/>
                </a:cubicBezTo>
                <a:cubicBezTo>
                  <a:pt x="9516979" y="288125"/>
                  <a:pt x="9528402" y="293366"/>
                  <a:pt x="9543076" y="293665"/>
                </a:cubicBezTo>
                <a:cubicBezTo>
                  <a:pt x="9556588" y="293314"/>
                  <a:pt x="9568627" y="288281"/>
                  <a:pt x="9579195" y="278566"/>
                </a:cubicBezTo>
                <a:cubicBezTo>
                  <a:pt x="9589763" y="268852"/>
                  <a:pt x="9598099" y="256566"/>
                  <a:pt x="9604205" y="241707"/>
                </a:cubicBezTo>
                <a:cubicBezTo>
                  <a:pt x="9610310" y="226849"/>
                  <a:pt x="9613427" y="211528"/>
                  <a:pt x="9613554" y="195744"/>
                </a:cubicBezTo>
                <a:cubicBezTo>
                  <a:pt x="9613642" y="187838"/>
                  <a:pt x="9612282" y="179659"/>
                  <a:pt x="9609471" y="171207"/>
                </a:cubicBezTo>
                <a:cubicBezTo>
                  <a:pt x="9606661" y="162754"/>
                  <a:pt x="9601871" y="155577"/>
                  <a:pt x="9595100" y="149674"/>
                </a:cubicBezTo>
                <a:cubicBezTo>
                  <a:pt x="9588329" y="143771"/>
                  <a:pt x="9579046" y="140691"/>
                  <a:pt x="9567251" y="140433"/>
                </a:cubicBezTo>
                <a:close/>
                <a:moveTo>
                  <a:pt x="8654709" y="140433"/>
                </a:moveTo>
                <a:cubicBezTo>
                  <a:pt x="8637436" y="140757"/>
                  <a:pt x="8621804" y="146073"/>
                  <a:pt x="8607810" y="156381"/>
                </a:cubicBezTo>
                <a:cubicBezTo>
                  <a:pt x="8593816" y="166690"/>
                  <a:pt x="8582645" y="180048"/>
                  <a:pt x="8574298" y="196457"/>
                </a:cubicBezTo>
                <a:cubicBezTo>
                  <a:pt x="8565950" y="212866"/>
                  <a:pt x="8561610" y="230382"/>
                  <a:pt x="8561276" y="249007"/>
                </a:cubicBezTo>
                <a:cubicBezTo>
                  <a:pt x="8561053" y="260513"/>
                  <a:pt x="8563444" y="270585"/>
                  <a:pt x="8568447" y="279223"/>
                </a:cubicBezTo>
                <a:cubicBezTo>
                  <a:pt x="8573450" y="287861"/>
                  <a:pt x="8582397" y="292402"/>
                  <a:pt x="8595289" y="292846"/>
                </a:cubicBezTo>
                <a:cubicBezTo>
                  <a:pt x="8610033" y="292411"/>
                  <a:pt x="8624289" y="284062"/>
                  <a:pt x="8638057" y="267800"/>
                </a:cubicBezTo>
                <a:cubicBezTo>
                  <a:pt x="8651826" y="251537"/>
                  <a:pt x="8661466" y="229970"/>
                  <a:pt x="8666980" y="203098"/>
                </a:cubicBezTo>
                <a:lnTo>
                  <a:pt x="8678429" y="143301"/>
                </a:lnTo>
                <a:cubicBezTo>
                  <a:pt x="8676010" y="142644"/>
                  <a:pt x="8672875" y="142012"/>
                  <a:pt x="8669024" y="141406"/>
                </a:cubicBezTo>
                <a:cubicBezTo>
                  <a:pt x="8665173" y="140800"/>
                  <a:pt x="8660401" y="140475"/>
                  <a:pt x="8654709" y="140433"/>
                </a:cubicBezTo>
                <a:close/>
                <a:moveTo>
                  <a:pt x="7940333" y="140433"/>
                </a:moveTo>
                <a:cubicBezTo>
                  <a:pt x="7923062" y="140757"/>
                  <a:pt x="7907429" y="146073"/>
                  <a:pt x="7893435" y="156381"/>
                </a:cubicBezTo>
                <a:cubicBezTo>
                  <a:pt x="7879441" y="166690"/>
                  <a:pt x="7868270" y="180048"/>
                  <a:pt x="7859923" y="196457"/>
                </a:cubicBezTo>
                <a:cubicBezTo>
                  <a:pt x="7851575" y="212866"/>
                  <a:pt x="7847234" y="230382"/>
                  <a:pt x="7846901" y="249007"/>
                </a:cubicBezTo>
                <a:cubicBezTo>
                  <a:pt x="7846678" y="260513"/>
                  <a:pt x="7849069" y="270585"/>
                  <a:pt x="7854072" y="279223"/>
                </a:cubicBezTo>
                <a:cubicBezTo>
                  <a:pt x="7859075" y="287861"/>
                  <a:pt x="7868022" y="292402"/>
                  <a:pt x="7880914" y="292846"/>
                </a:cubicBezTo>
                <a:cubicBezTo>
                  <a:pt x="7895658" y="292411"/>
                  <a:pt x="7909914" y="284062"/>
                  <a:pt x="7923683" y="267800"/>
                </a:cubicBezTo>
                <a:cubicBezTo>
                  <a:pt x="7937450" y="251537"/>
                  <a:pt x="7947091" y="229970"/>
                  <a:pt x="7952605" y="203098"/>
                </a:cubicBezTo>
                <a:lnTo>
                  <a:pt x="7964055" y="143301"/>
                </a:lnTo>
                <a:cubicBezTo>
                  <a:pt x="7961636" y="142644"/>
                  <a:pt x="7958500" y="142012"/>
                  <a:pt x="7954649" y="141406"/>
                </a:cubicBezTo>
                <a:cubicBezTo>
                  <a:pt x="7950798" y="140800"/>
                  <a:pt x="7946026" y="140475"/>
                  <a:pt x="7940333" y="140433"/>
                </a:cubicBezTo>
                <a:close/>
                <a:moveTo>
                  <a:pt x="6109677" y="140433"/>
                </a:moveTo>
                <a:cubicBezTo>
                  <a:pt x="6095379" y="140794"/>
                  <a:pt x="6082909" y="145853"/>
                  <a:pt x="6072268" y="155607"/>
                </a:cubicBezTo>
                <a:cubicBezTo>
                  <a:pt x="6061627" y="165362"/>
                  <a:pt x="6053376" y="177643"/>
                  <a:pt x="6047516" y="192451"/>
                </a:cubicBezTo>
                <a:cubicBezTo>
                  <a:pt x="6041655" y="207259"/>
                  <a:pt x="6038747" y="222423"/>
                  <a:pt x="6038789" y="237944"/>
                </a:cubicBezTo>
                <a:cubicBezTo>
                  <a:pt x="6038917" y="254427"/>
                  <a:pt x="6043066" y="267759"/>
                  <a:pt x="6051235" y="277942"/>
                </a:cubicBezTo>
                <a:cubicBezTo>
                  <a:pt x="6059405" y="288125"/>
                  <a:pt x="6070827" y="293366"/>
                  <a:pt x="6085501" y="293665"/>
                </a:cubicBezTo>
                <a:cubicBezTo>
                  <a:pt x="6099013" y="293314"/>
                  <a:pt x="6111053" y="288281"/>
                  <a:pt x="6121621" y="278566"/>
                </a:cubicBezTo>
                <a:cubicBezTo>
                  <a:pt x="6132188" y="268852"/>
                  <a:pt x="6140525" y="256566"/>
                  <a:pt x="6146630" y="241707"/>
                </a:cubicBezTo>
                <a:cubicBezTo>
                  <a:pt x="6152736" y="226849"/>
                  <a:pt x="6155852" y="211528"/>
                  <a:pt x="6155979" y="195744"/>
                </a:cubicBezTo>
                <a:cubicBezTo>
                  <a:pt x="6156067" y="187838"/>
                  <a:pt x="6154706" y="179659"/>
                  <a:pt x="6151897" y="171207"/>
                </a:cubicBezTo>
                <a:cubicBezTo>
                  <a:pt x="6149086" y="162754"/>
                  <a:pt x="6144296" y="155577"/>
                  <a:pt x="6137525" y="149674"/>
                </a:cubicBezTo>
                <a:cubicBezTo>
                  <a:pt x="6130754" y="143771"/>
                  <a:pt x="6121471" y="140691"/>
                  <a:pt x="6109677" y="140433"/>
                </a:cubicBezTo>
                <a:close/>
                <a:moveTo>
                  <a:pt x="5176227" y="140433"/>
                </a:moveTo>
                <a:cubicBezTo>
                  <a:pt x="5161929" y="140794"/>
                  <a:pt x="5149458" y="145853"/>
                  <a:pt x="5138818" y="155607"/>
                </a:cubicBezTo>
                <a:cubicBezTo>
                  <a:pt x="5128177" y="165362"/>
                  <a:pt x="5119926" y="177643"/>
                  <a:pt x="5114066" y="192451"/>
                </a:cubicBezTo>
                <a:cubicBezTo>
                  <a:pt x="5108205" y="207259"/>
                  <a:pt x="5105296" y="222423"/>
                  <a:pt x="5105339" y="237944"/>
                </a:cubicBezTo>
                <a:cubicBezTo>
                  <a:pt x="5105467" y="254427"/>
                  <a:pt x="5109616" y="267759"/>
                  <a:pt x="5117785" y="277942"/>
                </a:cubicBezTo>
                <a:cubicBezTo>
                  <a:pt x="5125955" y="288125"/>
                  <a:pt x="5137378" y="293366"/>
                  <a:pt x="5152051" y="293665"/>
                </a:cubicBezTo>
                <a:cubicBezTo>
                  <a:pt x="5165563" y="293314"/>
                  <a:pt x="5177603" y="288281"/>
                  <a:pt x="5188170" y="278566"/>
                </a:cubicBezTo>
                <a:cubicBezTo>
                  <a:pt x="5198738" y="268852"/>
                  <a:pt x="5207075" y="256566"/>
                  <a:pt x="5213180" y="241707"/>
                </a:cubicBezTo>
                <a:cubicBezTo>
                  <a:pt x="5219286" y="226849"/>
                  <a:pt x="5222402" y="211528"/>
                  <a:pt x="5222529" y="195744"/>
                </a:cubicBezTo>
                <a:cubicBezTo>
                  <a:pt x="5222618" y="187838"/>
                  <a:pt x="5221256" y="179659"/>
                  <a:pt x="5218447" y="171207"/>
                </a:cubicBezTo>
                <a:cubicBezTo>
                  <a:pt x="5215637" y="162754"/>
                  <a:pt x="5210846" y="155577"/>
                  <a:pt x="5204075" y="149674"/>
                </a:cubicBezTo>
                <a:cubicBezTo>
                  <a:pt x="5197304" y="143771"/>
                  <a:pt x="5188021" y="140691"/>
                  <a:pt x="5176227" y="140433"/>
                </a:cubicBezTo>
                <a:close/>
                <a:moveTo>
                  <a:pt x="4254160" y="140433"/>
                </a:moveTo>
                <a:cubicBezTo>
                  <a:pt x="4236887" y="140757"/>
                  <a:pt x="4221255" y="146073"/>
                  <a:pt x="4207261" y="156381"/>
                </a:cubicBezTo>
                <a:cubicBezTo>
                  <a:pt x="4193267" y="166690"/>
                  <a:pt x="4182097" y="180048"/>
                  <a:pt x="4173749" y="196457"/>
                </a:cubicBezTo>
                <a:cubicBezTo>
                  <a:pt x="4165401" y="212866"/>
                  <a:pt x="4161060" y="230382"/>
                  <a:pt x="4160727" y="249007"/>
                </a:cubicBezTo>
                <a:cubicBezTo>
                  <a:pt x="4160504" y="260513"/>
                  <a:pt x="4162895" y="270585"/>
                  <a:pt x="4167897" y="279223"/>
                </a:cubicBezTo>
                <a:cubicBezTo>
                  <a:pt x="4172900" y="287861"/>
                  <a:pt x="4181848" y="292402"/>
                  <a:pt x="4194739" y="292846"/>
                </a:cubicBezTo>
                <a:cubicBezTo>
                  <a:pt x="4209484" y="292411"/>
                  <a:pt x="4223740" y="284062"/>
                  <a:pt x="4237509" y="267800"/>
                </a:cubicBezTo>
                <a:cubicBezTo>
                  <a:pt x="4251276" y="251537"/>
                  <a:pt x="4260917" y="229970"/>
                  <a:pt x="4266431" y="203098"/>
                </a:cubicBezTo>
                <a:lnTo>
                  <a:pt x="4277880" y="143301"/>
                </a:lnTo>
                <a:cubicBezTo>
                  <a:pt x="4275461" y="142644"/>
                  <a:pt x="4272325" y="142012"/>
                  <a:pt x="4268474" y="141406"/>
                </a:cubicBezTo>
                <a:cubicBezTo>
                  <a:pt x="4264623" y="140800"/>
                  <a:pt x="4259852" y="140475"/>
                  <a:pt x="4254160" y="140433"/>
                </a:cubicBezTo>
                <a:close/>
                <a:moveTo>
                  <a:pt x="1749085" y="140433"/>
                </a:moveTo>
                <a:cubicBezTo>
                  <a:pt x="1731813" y="140757"/>
                  <a:pt x="1716180" y="146073"/>
                  <a:pt x="1702186" y="156381"/>
                </a:cubicBezTo>
                <a:cubicBezTo>
                  <a:pt x="1688192" y="166690"/>
                  <a:pt x="1677022" y="180048"/>
                  <a:pt x="1668674" y="196457"/>
                </a:cubicBezTo>
                <a:cubicBezTo>
                  <a:pt x="1660326" y="212866"/>
                  <a:pt x="1655986" y="230382"/>
                  <a:pt x="1655652" y="249007"/>
                </a:cubicBezTo>
                <a:cubicBezTo>
                  <a:pt x="1655430" y="260513"/>
                  <a:pt x="1657820" y="270585"/>
                  <a:pt x="1662823" y="279223"/>
                </a:cubicBezTo>
                <a:cubicBezTo>
                  <a:pt x="1667826" y="287861"/>
                  <a:pt x="1676774" y="292402"/>
                  <a:pt x="1689665" y="292846"/>
                </a:cubicBezTo>
                <a:cubicBezTo>
                  <a:pt x="1704409" y="292411"/>
                  <a:pt x="1718665" y="284062"/>
                  <a:pt x="1732434" y="267800"/>
                </a:cubicBezTo>
                <a:cubicBezTo>
                  <a:pt x="1746202" y="251537"/>
                  <a:pt x="1755843" y="229970"/>
                  <a:pt x="1761356" y="203098"/>
                </a:cubicBezTo>
                <a:lnTo>
                  <a:pt x="1772806" y="143301"/>
                </a:lnTo>
                <a:cubicBezTo>
                  <a:pt x="1770387" y="142644"/>
                  <a:pt x="1767251" y="142012"/>
                  <a:pt x="1763401" y="141406"/>
                </a:cubicBezTo>
                <a:cubicBezTo>
                  <a:pt x="1759549" y="140800"/>
                  <a:pt x="1754778" y="140475"/>
                  <a:pt x="1749085" y="140433"/>
                </a:cubicBezTo>
                <a:close/>
                <a:moveTo>
                  <a:pt x="1063285" y="140433"/>
                </a:moveTo>
                <a:cubicBezTo>
                  <a:pt x="1046013" y="140757"/>
                  <a:pt x="1030380" y="146073"/>
                  <a:pt x="1016386" y="156381"/>
                </a:cubicBezTo>
                <a:cubicBezTo>
                  <a:pt x="1002392" y="166690"/>
                  <a:pt x="991222" y="180048"/>
                  <a:pt x="982874" y="196457"/>
                </a:cubicBezTo>
                <a:cubicBezTo>
                  <a:pt x="974526" y="212866"/>
                  <a:pt x="970186" y="230382"/>
                  <a:pt x="969852" y="249007"/>
                </a:cubicBezTo>
                <a:cubicBezTo>
                  <a:pt x="969630" y="260513"/>
                  <a:pt x="972020" y="270585"/>
                  <a:pt x="977023" y="279223"/>
                </a:cubicBezTo>
                <a:cubicBezTo>
                  <a:pt x="982026" y="287861"/>
                  <a:pt x="990973" y="292402"/>
                  <a:pt x="1003865" y="292846"/>
                </a:cubicBezTo>
                <a:cubicBezTo>
                  <a:pt x="1018609" y="292411"/>
                  <a:pt x="1032865" y="284062"/>
                  <a:pt x="1046634" y="267800"/>
                </a:cubicBezTo>
                <a:cubicBezTo>
                  <a:pt x="1060402" y="251537"/>
                  <a:pt x="1070043" y="229970"/>
                  <a:pt x="1075556" y="203098"/>
                </a:cubicBezTo>
                <a:lnTo>
                  <a:pt x="1087006" y="143301"/>
                </a:lnTo>
                <a:cubicBezTo>
                  <a:pt x="1084586" y="142644"/>
                  <a:pt x="1081451" y="142012"/>
                  <a:pt x="1077600" y="141406"/>
                </a:cubicBezTo>
                <a:cubicBezTo>
                  <a:pt x="1073749" y="140800"/>
                  <a:pt x="1068977" y="140475"/>
                  <a:pt x="1063285" y="140433"/>
                </a:cubicBezTo>
                <a:close/>
                <a:moveTo>
                  <a:pt x="7010869" y="140023"/>
                </a:moveTo>
                <a:cubicBezTo>
                  <a:pt x="6994520" y="140689"/>
                  <a:pt x="6980707" y="147248"/>
                  <a:pt x="6969429" y="159699"/>
                </a:cubicBezTo>
                <a:cubicBezTo>
                  <a:pt x="6958150" y="172150"/>
                  <a:pt x="6950382" y="186497"/>
                  <a:pt x="6946121" y="202739"/>
                </a:cubicBezTo>
                <a:cubicBezTo>
                  <a:pt x="6973390" y="203285"/>
                  <a:pt x="6995895" y="200962"/>
                  <a:pt x="7013635" y="195770"/>
                </a:cubicBezTo>
                <a:cubicBezTo>
                  <a:pt x="7031376" y="190578"/>
                  <a:pt x="7040562" y="180467"/>
                  <a:pt x="7041194" y="165437"/>
                </a:cubicBezTo>
                <a:cubicBezTo>
                  <a:pt x="7041057" y="157205"/>
                  <a:pt x="7038257" y="150920"/>
                  <a:pt x="7032793" y="146582"/>
                </a:cubicBezTo>
                <a:cubicBezTo>
                  <a:pt x="7027329" y="142243"/>
                  <a:pt x="7020021" y="140057"/>
                  <a:pt x="7010869" y="140023"/>
                </a:cubicBezTo>
                <a:close/>
                <a:moveTo>
                  <a:pt x="3086570" y="140023"/>
                </a:moveTo>
                <a:cubicBezTo>
                  <a:pt x="3070221" y="140689"/>
                  <a:pt x="3056408" y="147248"/>
                  <a:pt x="3045129" y="159699"/>
                </a:cubicBezTo>
                <a:cubicBezTo>
                  <a:pt x="3033852" y="172150"/>
                  <a:pt x="3026083" y="186497"/>
                  <a:pt x="3021823" y="202739"/>
                </a:cubicBezTo>
                <a:cubicBezTo>
                  <a:pt x="3049092" y="203285"/>
                  <a:pt x="3071596" y="200962"/>
                  <a:pt x="3089336" y="195770"/>
                </a:cubicBezTo>
                <a:cubicBezTo>
                  <a:pt x="3107078" y="190578"/>
                  <a:pt x="3116263" y="180467"/>
                  <a:pt x="3116895" y="165437"/>
                </a:cubicBezTo>
                <a:cubicBezTo>
                  <a:pt x="3116758" y="157205"/>
                  <a:pt x="3113958" y="150920"/>
                  <a:pt x="3108494" y="146582"/>
                </a:cubicBezTo>
                <a:cubicBezTo>
                  <a:pt x="3103030" y="142243"/>
                  <a:pt x="3095722" y="140057"/>
                  <a:pt x="3086570" y="140023"/>
                </a:cubicBezTo>
                <a:close/>
                <a:moveTo>
                  <a:pt x="11115570" y="117957"/>
                </a:moveTo>
                <a:lnTo>
                  <a:pt x="11150373" y="117957"/>
                </a:lnTo>
                <a:lnTo>
                  <a:pt x="11167571" y="231000"/>
                </a:lnTo>
                <a:cubicBezTo>
                  <a:pt x="11169030" y="242195"/>
                  <a:pt x="11170309" y="251752"/>
                  <a:pt x="11171409" y="259670"/>
                </a:cubicBezTo>
                <a:cubicBezTo>
                  <a:pt x="11172509" y="267589"/>
                  <a:pt x="11173278" y="274279"/>
                  <a:pt x="11173713" y="279740"/>
                </a:cubicBezTo>
                <a:lnTo>
                  <a:pt x="11174940" y="279740"/>
                </a:lnTo>
                <a:cubicBezTo>
                  <a:pt x="11176886" y="274561"/>
                  <a:pt x="11179445" y="268331"/>
                  <a:pt x="11182619" y="261049"/>
                </a:cubicBezTo>
                <a:cubicBezTo>
                  <a:pt x="11185791" y="253767"/>
                  <a:pt x="11190193" y="244560"/>
                  <a:pt x="11195823" y="233428"/>
                </a:cubicBezTo>
                <a:lnTo>
                  <a:pt x="11256423" y="117957"/>
                </a:lnTo>
                <a:lnTo>
                  <a:pt x="11293683" y="117957"/>
                </a:lnTo>
                <a:lnTo>
                  <a:pt x="11183539" y="316141"/>
                </a:lnTo>
                <a:lnTo>
                  <a:pt x="11149964" y="316141"/>
                </a:lnTo>
                <a:close/>
                <a:moveTo>
                  <a:pt x="10544165" y="117957"/>
                </a:moveTo>
                <a:lnTo>
                  <a:pt x="10578126" y="117957"/>
                </a:lnTo>
                <a:lnTo>
                  <a:pt x="10540069" y="316141"/>
                </a:lnTo>
                <a:lnTo>
                  <a:pt x="10506074" y="316141"/>
                </a:lnTo>
                <a:close/>
                <a:moveTo>
                  <a:pt x="7120967" y="117957"/>
                </a:moveTo>
                <a:lnTo>
                  <a:pt x="7154948" y="117957"/>
                </a:lnTo>
                <a:lnTo>
                  <a:pt x="7134059" y="228543"/>
                </a:lnTo>
                <a:cubicBezTo>
                  <a:pt x="7132831" y="234055"/>
                  <a:pt x="7131909" y="239209"/>
                  <a:pt x="7131295" y="244004"/>
                </a:cubicBezTo>
                <a:cubicBezTo>
                  <a:pt x="7130681" y="248800"/>
                  <a:pt x="7130374" y="253339"/>
                  <a:pt x="7130374" y="257622"/>
                </a:cubicBezTo>
                <a:cubicBezTo>
                  <a:pt x="7130245" y="268015"/>
                  <a:pt x="7132651" y="276309"/>
                  <a:pt x="7137592" y="282504"/>
                </a:cubicBezTo>
                <a:cubicBezTo>
                  <a:pt x="7142533" y="288699"/>
                  <a:pt x="7150775" y="291873"/>
                  <a:pt x="7162320" y="292027"/>
                </a:cubicBezTo>
                <a:cubicBezTo>
                  <a:pt x="7175238" y="291745"/>
                  <a:pt x="7188003" y="285141"/>
                  <a:pt x="7200615" y="272214"/>
                </a:cubicBezTo>
                <a:cubicBezTo>
                  <a:pt x="7213227" y="259286"/>
                  <a:pt x="7221896" y="241726"/>
                  <a:pt x="7226624" y="219532"/>
                </a:cubicBezTo>
                <a:lnTo>
                  <a:pt x="7245874" y="117957"/>
                </a:lnTo>
                <a:lnTo>
                  <a:pt x="7279868" y="117957"/>
                </a:lnTo>
                <a:lnTo>
                  <a:pt x="7253246" y="258405"/>
                </a:lnTo>
                <a:cubicBezTo>
                  <a:pt x="7249218" y="280517"/>
                  <a:pt x="7246214" y="299762"/>
                  <a:pt x="7244235" y="316141"/>
                </a:cubicBezTo>
                <a:lnTo>
                  <a:pt x="7213517" y="316141"/>
                </a:lnTo>
                <a:lnTo>
                  <a:pt x="7218841" y="278920"/>
                </a:lnTo>
                <a:lnTo>
                  <a:pt x="7218022" y="278920"/>
                </a:lnTo>
                <a:cubicBezTo>
                  <a:pt x="7209037" y="291938"/>
                  <a:pt x="7198440" y="302115"/>
                  <a:pt x="7186229" y="309451"/>
                </a:cubicBezTo>
                <a:cubicBezTo>
                  <a:pt x="7174019" y="316787"/>
                  <a:pt x="7161271" y="320519"/>
                  <a:pt x="7147985" y="320646"/>
                </a:cubicBezTo>
                <a:cubicBezTo>
                  <a:pt x="7134715" y="321073"/>
                  <a:pt x="7122881" y="317153"/>
                  <a:pt x="7112484" y="308885"/>
                </a:cubicBezTo>
                <a:cubicBezTo>
                  <a:pt x="7102087" y="300618"/>
                  <a:pt x="7096598" y="285442"/>
                  <a:pt x="7096020" y="263357"/>
                </a:cubicBezTo>
                <a:cubicBezTo>
                  <a:pt x="7096020" y="258672"/>
                  <a:pt x="7096327" y="253604"/>
                  <a:pt x="7096940" y="248151"/>
                </a:cubicBezTo>
                <a:cubicBezTo>
                  <a:pt x="7097553" y="242699"/>
                  <a:pt x="7098474" y="236709"/>
                  <a:pt x="7099701" y="230181"/>
                </a:cubicBezTo>
                <a:close/>
                <a:moveTo>
                  <a:pt x="6732833" y="117957"/>
                </a:moveTo>
                <a:lnTo>
                  <a:pt x="6768047" y="117957"/>
                </a:lnTo>
                <a:lnTo>
                  <a:pt x="6787702" y="224856"/>
                </a:lnTo>
                <a:cubicBezTo>
                  <a:pt x="6789920" y="235958"/>
                  <a:pt x="6791729" y="245600"/>
                  <a:pt x="6793127" y="253783"/>
                </a:cubicBezTo>
                <a:cubicBezTo>
                  <a:pt x="6794527" y="261966"/>
                  <a:pt x="6795721" y="269662"/>
                  <a:pt x="6796710" y="276872"/>
                </a:cubicBezTo>
                <a:lnTo>
                  <a:pt x="6797529" y="276872"/>
                </a:lnTo>
                <a:cubicBezTo>
                  <a:pt x="6800105" y="270661"/>
                  <a:pt x="6803041" y="263732"/>
                  <a:pt x="6806333" y="256087"/>
                </a:cubicBezTo>
                <a:cubicBezTo>
                  <a:pt x="6809626" y="248441"/>
                  <a:pt x="6813789" y="239260"/>
                  <a:pt x="6818822" y="228543"/>
                </a:cubicBezTo>
                <a:lnTo>
                  <a:pt x="6869188" y="117957"/>
                </a:lnTo>
                <a:lnTo>
                  <a:pt x="6905222" y="117957"/>
                </a:lnTo>
                <a:lnTo>
                  <a:pt x="6831107" y="268681"/>
                </a:lnTo>
                <a:cubicBezTo>
                  <a:pt x="6820631" y="290192"/>
                  <a:pt x="6809951" y="309630"/>
                  <a:pt x="6799065" y="326994"/>
                </a:cubicBezTo>
                <a:cubicBezTo>
                  <a:pt x="6788180" y="344359"/>
                  <a:pt x="6776066" y="359598"/>
                  <a:pt x="6762724" y="372713"/>
                </a:cubicBezTo>
                <a:cubicBezTo>
                  <a:pt x="6751361" y="383848"/>
                  <a:pt x="6740407" y="392091"/>
                  <a:pt x="6729863" y="397441"/>
                </a:cubicBezTo>
                <a:cubicBezTo>
                  <a:pt x="6719320" y="402791"/>
                  <a:pt x="6711028" y="406017"/>
                  <a:pt x="6704988" y="407117"/>
                </a:cubicBezTo>
                <a:lnTo>
                  <a:pt x="6696798" y="378038"/>
                </a:lnTo>
                <a:cubicBezTo>
                  <a:pt x="6701235" y="376468"/>
                  <a:pt x="6706694" y="374181"/>
                  <a:pt x="6713178" y="371177"/>
                </a:cubicBezTo>
                <a:cubicBezTo>
                  <a:pt x="6719661" y="368174"/>
                  <a:pt x="6726349" y="364044"/>
                  <a:pt x="6733241" y="358788"/>
                </a:cubicBezTo>
                <a:cubicBezTo>
                  <a:pt x="6739896" y="353617"/>
                  <a:pt x="6746549" y="347166"/>
                  <a:pt x="6753204" y="339435"/>
                </a:cubicBezTo>
                <a:cubicBezTo>
                  <a:pt x="6759857" y="331704"/>
                  <a:pt x="6765897" y="323001"/>
                  <a:pt x="6771323" y="313325"/>
                </a:cubicBezTo>
                <a:cubicBezTo>
                  <a:pt x="6772117" y="311721"/>
                  <a:pt x="6772577" y="310219"/>
                  <a:pt x="6772705" y="308819"/>
                </a:cubicBezTo>
                <a:cubicBezTo>
                  <a:pt x="6772833" y="307420"/>
                  <a:pt x="6772781" y="305918"/>
                  <a:pt x="6772551" y="304314"/>
                </a:cubicBezTo>
                <a:close/>
                <a:moveTo>
                  <a:pt x="5324465" y="117957"/>
                </a:moveTo>
                <a:lnTo>
                  <a:pt x="5358426" y="117957"/>
                </a:lnTo>
                <a:lnTo>
                  <a:pt x="5320370" y="316141"/>
                </a:lnTo>
                <a:lnTo>
                  <a:pt x="5286375" y="316141"/>
                </a:lnTo>
                <a:close/>
                <a:moveTo>
                  <a:pt x="3467092" y="117957"/>
                </a:moveTo>
                <a:lnTo>
                  <a:pt x="3501086" y="117957"/>
                </a:lnTo>
                <a:lnTo>
                  <a:pt x="3462995" y="316141"/>
                </a:lnTo>
                <a:lnTo>
                  <a:pt x="3429001" y="316141"/>
                </a:lnTo>
                <a:close/>
                <a:moveTo>
                  <a:pt x="2796618" y="117957"/>
                </a:moveTo>
                <a:lnTo>
                  <a:pt x="2830599" y="117957"/>
                </a:lnTo>
                <a:lnTo>
                  <a:pt x="2809710" y="228543"/>
                </a:lnTo>
                <a:cubicBezTo>
                  <a:pt x="2808482" y="234055"/>
                  <a:pt x="2807560" y="239209"/>
                  <a:pt x="2806946" y="244004"/>
                </a:cubicBezTo>
                <a:cubicBezTo>
                  <a:pt x="2806331" y="248800"/>
                  <a:pt x="2806024" y="253339"/>
                  <a:pt x="2806024" y="257622"/>
                </a:cubicBezTo>
                <a:cubicBezTo>
                  <a:pt x="2805897" y="268015"/>
                  <a:pt x="2808303" y="276309"/>
                  <a:pt x="2813243" y="282504"/>
                </a:cubicBezTo>
                <a:cubicBezTo>
                  <a:pt x="2818184" y="288699"/>
                  <a:pt x="2826426" y="291873"/>
                  <a:pt x="2837972" y="292027"/>
                </a:cubicBezTo>
                <a:cubicBezTo>
                  <a:pt x="2850890" y="291745"/>
                  <a:pt x="2863655" y="285141"/>
                  <a:pt x="2876267" y="272214"/>
                </a:cubicBezTo>
                <a:cubicBezTo>
                  <a:pt x="2888878" y="259286"/>
                  <a:pt x="2897548" y="241726"/>
                  <a:pt x="2902275" y="219532"/>
                </a:cubicBezTo>
                <a:lnTo>
                  <a:pt x="2921524" y="117957"/>
                </a:lnTo>
                <a:lnTo>
                  <a:pt x="2955520" y="117957"/>
                </a:lnTo>
                <a:lnTo>
                  <a:pt x="2928897" y="258405"/>
                </a:lnTo>
                <a:cubicBezTo>
                  <a:pt x="2924870" y="280517"/>
                  <a:pt x="2921866" y="299762"/>
                  <a:pt x="2919886" y="316141"/>
                </a:cubicBezTo>
                <a:lnTo>
                  <a:pt x="2889168" y="316141"/>
                </a:lnTo>
                <a:lnTo>
                  <a:pt x="2894492" y="278920"/>
                </a:lnTo>
                <a:lnTo>
                  <a:pt x="2893673" y="278920"/>
                </a:lnTo>
                <a:cubicBezTo>
                  <a:pt x="2884689" y="291938"/>
                  <a:pt x="2874090" y="302115"/>
                  <a:pt x="2861880" y="309451"/>
                </a:cubicBezTo>
                <a:cubicBezTo>
                  <a:pt x="2849670" y="316787"/>
                  <a:pt x="2836921" y="320519"/>
                  <a:pt x="2823636" y="320646"/>
                </a:cubicBezTo>
                <a:cubicBezTo>
                  <a:pt x="2810367" y="321073"/>
                  <a:pt x="2798533" y="317153"/>
                  <a:pt x="2788136" y="308885"/>
                </a:cubicBezTo>
                <a:cubicBezTo>
                  <a:pt x="2777738" y="300618"/>
                  <a:pt x="2772250" y="285442"/>
                  <a:pt x="2771671" y="263357"/>
                </a:cubicBezTo>
                <a:cubicBezTo>
                  <a:pt x="2771671" y="258672"/>
                  <a:pt x="2771978" y="253604"/>
                  <a:pt x="2772591" y="248151"/>
                </a:cubicBezTo>
                <a:cubicBezTo>
                  <a:pt x="2773205" y="242699"/>
                  <a:pt x="2774125" y="236709"/>
                  <a:pt x="2775352" y="230181"/>
                </a:cubicBezTo>
                <a:close/>
                <a:moveTo>
                  <a:pt x="2351333" y="117957"/>
                </a:moveTo>
                <a:lnTo>
                  <a:pt x="2386549" y="117957"/>
                </a:lnTo>
                <a:lnTo>
                  <a:pt x="2406203" y="224856"/>
                </a:lnTo>
                <a:cubicBezTo>
                  <a:pt x="2408421" y="235958"/>
                  <a:pt x="2410230" y="245600"/>
                  <a:pt x="2411629" y="253783"/>
                </a:cubicBezTo>
                <a:cubicBezTo>
                  <a:pt x="2413028" y="261966"/>
                  <a:pt x="2414222" y="269662"/>
                  <a:pt x="2415211" y="276872"/>
                </a:cubicBezTo>
                <a:lnTo>
                  <a:pt x="2416031" y="276872"/>
                </a:lnTo>
                <a:cubicBezTo>
                  <a:pt x="2418607" y="270661"/>
                  <a:pt x="2421542" y="263732"/>
                  <a:pt x="2424834" y="256087"/>
                </a:cubicBezTo>
                <a:cubicBezTo>
                  <a:pt x="2428127" y="248441"/>
                  <a:pt x="2432291" y="239260"/>
                  <a:pt x="2437323" y="228543"/>
                </a:cubicBezTo>
                <a:lnTo>
                  <a:pt x="2487689" y="117957"/>
                </a:lnTo>
                <a:lnTo>
                  <a:pt x="2523723" y="117957"/>
                </a:lnTo>
                <a:lnTo>
                  <a:pt x="2449608" y="268681"/>
                </a:lnTo>
                <a:cubicBezTo>
                  <a:pt x="2439132" y="290192"/>
                  <a:pt x="2428452" y="309630"/>
                  <a:pt x="2417566" y="326994"/>
                </a:cubicBezTo>
                <a:cubicBezTo>
                  <a:pt x="2406681" y="344359"/>
                  <a:pt x="2394567" y="359598"/>
                  <a:pt x="2381226" y="372713"/>
                </a:cubicBezTo>
                <a:cubicBezTo>
                  <a:pt x="2369863" y="383848"/>
                  <a:pt x="2358909" y="392091"/>
                  <a:pt x="2348365" y="397441"/>
                </a:cubicBezTo>
                <a:cubicBezTo>
                  <a:pt x="2337821" y="402791"/>
                  <a:pt x="2329529" y="406017"/>
                  <a:pt x="2323490" y="407117"/>
                </a:cubicBezTo>
                <a:lnTo>
                  <a:pt x="2315300" y="378038"/>
                </a:lnTo>
                <a:cubicBezTo>
                  <a:pt x="2319736" y="376468"/>
                  <a:pt x="2325196" y="374181"/>
                  <a:pt x="2331679" y="371177"/>
                </a:cubicBezTo>
                <a:cubicBezTo>
                  <a:pt x="2338162" y="368174"/>
                  <a:pt x="2344850" y="364044"/>
                  <a:pt x="2351743" y="358788"/>
                </a:cubicBezTo>
                <a:cubicBezTo>
                  <a:pt x="2358397" y="353617"/>
                  <a:pt x="2365051" y="347166"/>
                  <a:pt x="2371705" y="339435"/>
                </a:cubicBezTo>
                <a:cubicBezTo>
                  <a:pt x="2378359" y="331704"/>
                  <a:pt x="2384399" y="323001"/>
                  <a:pt x="2389825" y="313325"/>
                </a:cubicBezTo>
                <a:cubicBezTo>
                  <a:pt x="2390618" y="311721"/>
                  <a:pt x="2391078" y="310219"/>
                  <a:pt x="2391206" y="308819"/>
                </a:cubicBezTo>
                <a:cubicBezTo>
                  <a:pt x="2391334" y="307420"/>
                  <a:pt x="2391283" y="305918"/>
                  <a:pt x="2391053" y="304314"/>
                </a:cubicBezTo>
                <a:close/>
                <a:moveTo>
                  <a:pt x="1151184" y="117957"/>
                </a:moveTo>
                <a:lnTo>
                  <a:pt x="1186398" y="117957"/>
                </a:lnTo>
                <a:lnTo>
                  <a:pt x="1206053" y="224856"/>
                </a:lnTo>
                <a:cubicBezTo>
                  <a:pt x="1208271" y="235958"/>
                  <a:pt x="1210080" y="245600"/>
                  <a:pt x="1211479" y="253783"/>
                </a:cubicBezTo>
                <a:cubicBezTo>
                  <a:pt x="1212878" y="261966"/>
                  <a:pt x="1214072" y="269662"/>
                  <a:pt x="1215062" y="276872"/>
                </a:cubicBezTo>
                <a:lnTo>
                  <a:pt x="1215881" y="276872"/>
                </a:lnTo>
                <a:cubicBezTo>
                  <a:pt x="1218457" y="270661"/>
                  <a:pt x="1221391" y="263732"/>
                  <a:pt x="1224684" y="256087"/>
                </a:cubicBezTo>
                <a:cubicBezTo>
                  <a:pt x="1227977" y="248441"/>
                  <a:pt x="1232140" y="239260"/>
                  <a:pt x="1237173" y="228543"/>
                </a:cubicBezTo>
                <a:lnTo>
                  <a:pt x="1287539" y="117957"/>
                </a:lnTo>
                <a:lnTo>
                  <a:pt x="1323572" y="117957"/>
                </a:lnTo>
                <a:lnTo>
                  <a:pt x="1249458" y="268681"/>
                </a:lnTo>
                <a:cubicBezTo>
                  <a:pt x="1238982" y="290192"/>
                  <a:pt x="1228301" y="309630"/>
                  <a:pt x="1217416" y="326994"/>
                </a:cubicBezTo>
                <a:cubicBezTo>
                  <a:pt x="1206531" y="344359"/>
                  <a:pt x="1194417" y="359598"/>
                  <a:pt x="1181075" y="372713"/>
                </a:cubicBezTo>
                <a:cubicBezTo>
                  <a:pt x="1169712" y="383848"/>
                  <a:pt x="1158759" y="392091"/>
                  <a:pt x="1148215" y="397441"/>
                </a:cubicBezTo>
                <a:cubicBezTo>
                  <a:pt x="1137671" y="402791"/>
                  <a:pt x="1129379" y="406017"/>
                  <a:pt x="1123339" y="407117"/>
                </a:cubicBezTo>
                <a:lnTo>
                  <a:pt x="1115150" y="378038"/>
                </a:lnTo>
                <a:cubicBezTo>
                  <a:pt x="1119586" y="376468"/>
                  <a:pt x="1125045" y="374181"/>
                  <a:pt x="1131529" y="371177"/>
                </a:cubicBezTo>
                <a:cubicBezTo>
                  <a:pt x="1138012" y="368174"/>
                  <a:pt x="1144700" y="364044"/>
                  <a:pt x="1151593" y="358788"/>
                </a:cubicBezTo>
                <a:cubicBezTo>
                  <a:pt x="1158247" y="353617"/>
                  <a:pt x="1164901" y="347166"/>
                  <a:pt x="1171555" y="339435"/>
                </a:cubicBezTo>
                <a:cubicBezTo>
                  <a:pt x="1178209" y="331704"/>
                  <a:pt x="1184249" y="323001"/>
                  <a:pt x="1189674" y="313325"/>
                </a:cubicBezTo>
                <a:cubicBezTo>
                  <a:pt x="1190467" y="311721"/>
                  <a:pt x="1190928" y="310219"/>
                  <a:pt x="1191056" y="308819"/>
                </a:cubicBezTo>
                <a:cubicBezTo>
                  <a:pt x="1191184" y="307420"/>
                  <a:pt x="1191133" y="305918"/>
                  <a:pt x="1190903" y="304314"/>
                </a:cubicBezTo>
                <a:close/>
                <a:moveTo>
                  <a:pt x="11425550" y="113452"/>
                </a:moveTo>
                <a:cubicBezTo>
                  <a:pt x="11435151" y="113494"/>
                  <a:pt x="11444680" y="114227"/>
                  <a:pt x="11454137" y="115651"/>
                </a:cubicBezTo>
                <a:cubicBezTo>
                  <a:pt x="11463594" y="117075"/>
                  <a:pt x="11471800" y="118936"/>
                  <a:pt x="11478754" y="121233"/>
                </a:cubicBezTo>
                <a:lnTo>
                  <a:pt x="11458685" y="224419"/>
                </a:lnTo>
                <a:cubicBezTo>
                  <a:pt x="11455409" y="241907"/>
                  <a:pt x="11453054" y="258730"/>
                  <a:pt x="11451620" y="274887"/>
                </a:cubicBezTo>
                <a:cubicBezTo>
                  <a:pt x="11450188" y="291044"/>
                  <a:pt x="11449675" y="304795"/>
                  <a:pt x="11450084" y="316141"/>
                </a:cubicBezTo>
                <a:lnTo>
                  <a:pt x="11418598" y="316141"/>
                </a:lnTo>
                <a:cubicBezTo>
                  <a:pt x="11418633" y="310090"/>
                  <a:pt x="11419076" y="302634"/>
                  <a:pt x="11419928" y="293773"/>
                </a:cubicBezTo>
                <a:cubicBezTo>
                  <a:pt x="11420779" y="284911"/>
                  <a:pt x="11421835" y="275316"/>
                  <a:pt x="11423096" y="264985"/>
                </a:cubicBezTo>
                <a:lnTo>
                  <a:pt x="11422279" y="264985"/>
                </a:lnTo>
                <a:cubicBezTo>
                  <a:pt x="11411338" y="285217"/>
                  <a:pt x="11399319" y="299612"/>
                  <a:pt x="11386223" y="308169"/>
                </a:cubicBezTo>
                <a:cubicBezTo>
                  <a:pt x="11373127" y="316727"/>
                  <a:pt x="11359468" y="320886"/>
                  <a:pt x="11345245" y="320646"/>
                </a:cubicBezTo>
                <a:cubicBezTo>
                  <a:pt x="11327646" y="320273"/>
                  <a:pt x="11313813" y="314069"/>
                  <a:pt x="11303746" y="302034"/>
                </a:cubicBezTo>
                <a:cubicBezTo>
                  <a:pt x="11293680" y="289999"/>
                  <a:pt x="11288549" y="274372"/>
                  <a:pt x="11288353" y="255152"/>
                </a:cubicBezTo>
                <a:cubicBezTo>
                  <a:pt x="11288445" y="231734"/>
                  <a:pt x="11293899" y="209291"/>
                  <a:pt x="11304712" y="187823"/>
                </a:cubicBezTo>
                <a:cubicBezTo>
                  <a:pt x="11315524" y="166356"/>
                  <a:pt x="11331139" y="148713"/>
                  <a:pt x="11351558" y="134893"/>
                </a:cubicBezTo>
                <a:cubicBezTo>
                  <a:pt x="11371975" y="121074"/>
                  <a:pt x="11396638" y="113927"/>
                  <a:pt x="11425550" y="113452"/>
                </a:cubicBezTo>
                <a:close/>
                <a:moveTo>
                  <a:pt x="10736894" y="113452"/>
                </a:moveTo>
                <a:cubicBezTo>
                  <a:pt x="10749378" y="113144"/>
                  <a:pt x="10760734" y="117133"/>
                  <a:pt x="10770960" y="125417"/>
                </a:cubicBezTo>
                <a:cubicBezTo>
                  <a:pt x="10781188" y="133701"/>
                  <a:pt x="10786607" y="148126"/>
                  <a:pt x="10787220" y="168693"/>
                </a:cubicBezTo>
                <a:cubicBezTo>
                  <a:pt x="10787194" y="173122"/>
                  <a:pt x="10786837" y="178190"/>
                  <a:pt x="10786147" y="183899"/>
                </a:cubicBezTo>
                <a:cubicBezTo>
                  <a:pt x="10785456" y="189607"/>
                  <a:pt x="10784587" y="195188"/>
                  <a:pt x="10783540" y="200640"/>
                </a:cubicBezTo>
                <a:lnTo>
                  <a:pt x="10761455" y="316141"/>
                </a:lnTo>
                <a:lnTo>
                  <a:pt x="10727474" y="316141"/>
                </a:lnTo>
                <a:lnTo>
                  <a:pt x="10749182" y="201869"/>
                </a:lnTo>
                <a:cubicBezTo>
                  <a:pt x="10750016" y="197918"/>
                  <a:pt x="10750700" y="193737"/>
                  <a:pt x="10751229" y="189326"/>
                </a:cubicBezTo>
                <a:cubicBezTo>
                  <a:pt x="10751758" y="184914"/>
                  <a:pt x="10752031" y="180631"/>
                  <a:pt x="10752048" y="176475"/>
                </a:cubicBezTo>
                <a:cubicBezTo>
                  <a:pt x="10752210" y="166245"/>
                  <a:pt x="10749940" y="157934"/>
                  <a:pt x="10745239" y="151543"/>
                </a:cubicBezTo>
                <a:cubicBezTo>
                  <a:pt x="10740538" y="145151"/>
                  <a:pt x="10732430" y="141858"/>
                  <a:pt x="10720920" y="141662"/>
                </a:cubicBezTo>
                <a:cubicBezTo>
                  <a:pt x="10712645" y="141717"/>
                  <a:pt x="10703892" y="144837"/>
                  <a:pt x="10694662" y="151021"/>
                </a:cubicBezTo>
                <a:cubicBezTo>
                  <a:pt x="10685431" y="157205"/>
                  <a:pt x="10677043" y="166120"/>
                  <a:pt x="10669496" y="177765"/>
                </a:cubicBezTo>
                <a:cubicBezTo>
                  <a:pt x="10661950" y="189410"/>
                  <a:pt x="10656564" y="203452"/>
                  <a:pt x="10653341" y="219890"/>
                </a:cubicBezTo>
                <a:lnTo>
                  <a:pt x="10635319" y="316141"/>
                </a:lnTo>
                <a:lnTo>
                  <a:pt x="10601324" y="316141"/>
                </a:lnTo>
                <a:lnTo>
                  <a:pt x="10627947" y="175693"/>
                </a:lnTo>
                <a:cubicBezTo>
                  <a:pt x="10630157" y="164637"/>
                  <a:pt x="10631983" y="154298"/>
                  <a:pt x="10633425" y="144675"/>
                </a:cubicBezTo>
                <a:cubicBezTo>
                  <a:pt x="10634868" y="135053"/>
                  <a:pt x="10636180" y="126147"/>
                  <a:pt x="10637367" y="117957"/>
                </a:cubicBezTo>
                <a:lnTo>
                  <a:pt x="10667676" y="117957"/>
                </a:lnTo>
                <a:lnTo>
                  <a:pt x="10662761" y="156816"/>
                </a:lnTo>
                <a:lnTo>
                  <a:pt x="10663580" y="156816"/>
                </a:lnTo>
                <a:cubicBezTo>
                  <a:pt x="10672522" y="142834"/>
                  <a:pt x="10683308" y="132128"/>
                  <a:pt x="10695936" y="124698"/>
                </a:cubicBezTo>
                <a:cubicBezTo>
                  <a:pt x="10708565" y="117268"/>
                  <a:pt x="10722217" y="113520"/>
                  <a:pt x="10736894" y="113452"/>
                </a:cubicBezTo>
                <a:close/>
                <a:moveTo>
                  <a:pt x="10303763" y="113452"/>
                </a:moveTo>
                <a:cubicBezTo>
                  <a:pt x="10318836" y="113733"/>
                  <a:pt x="10330122" y="117975"/>
                  <a:pt x="10337622" y="126181"/>
                </a:cubicBezTo>
                <a:cubicBezTo>
                  <a:pt x="10345121" y="134386"/>
                  <a:pt x="10349245" y="144871"/>
                  <a:pt x="10349994" y="157635"/>
                </a:cubicBezTo>
                <a:cubicBezTo>
                  <a:pt x="10358874" y="143286"/>
                  <a:pt x="10369494" y="132393"/>
                  <a:pt x="10381857" y="124954"/>
                </a:cubicBezTo>
                <a:cubicBezTo>
                  <a:pt x="10394221" y="117515"/>
                  <a:pt x="10407915" y="113681"/>
                  <a:pt x="10422942" y="113452"/>
                </a:cubicBezTo>
                <a:cubicBezTo>
                  <a:pt x="10434969" y="113289"/>
                  <a:pt x="10445815" y="117294"/>
                  <a:pt x="10455479" y="125467"/>
                </a:cubicBezTo>
                <a:cubicBezTo>
                  <a:pt x="10465144" y="133640"/>
                  <a:pt x="10470257" y="146956"/>
                  <a:pt x="10470818" y="165417"/>
                </a:cubicBezTo>
                <a:cubicBezTo>
                  <a:pt x="10470811" y="170246"/>
                  <a:pt x="10470521" y="175639"/>
                  <a:pt x="10469950" y="181595"/>
                </a:cubicBezTo>
                <a:cubicBezTo>
                  <a:pt x="10469379" y="187551"/>
                  <a:pt x="10468578" y="193353"/>
                  <a:pt x="10467546" y="199002"/>
                </a:cubicBezTo>
                <a:lnTo>
                  <a:pt x="10445463" y="316141"/>
                </a:lnTo>
                <a:lnTo>
                  <a:pt x="10412286" y="316141"/>
                </a:lnTo>
                <a:lnTo>
                  <a:pt x="10433597" y="201869"/>
                </a:lnTo>
                <a:cubicBezTo>
                  <a:pt x="10434433" y="198081"/>
                  <a:pt x="10435117" y="193882"/>
                  <a:pt x="10435646" y="189275"/>
                </a:cubicBezTo>
                <a:cubicBezTo>
                  <a:pt x="10436175" y="184667"/>
                  <a:pt x="10436448" y="180264"/>
                  <a:pt x="10436466" y="176066"/>
                </a:cubicBezTo>
                <a:cubicBezTo>
                  <a:pt x="10436603" y="165494"/>
                  <a:pt x="10434382" y="157149"/>
                  <a:pt x="10429806" y="151031"/>
                </a:cubicBezTo>
                <a:cubicBezTo>
                  <a:pt x="10425230" y="144913"/>
                  <a:pt x="10417478" y="141790"/>
                  <a:pt x="10406549" y="141662"/>
                </a:cubicBezTo>
                <a:cubicBezTo>
                  <a:pt x="10393725" y="141935"/>
                  <a:pt x="10381362" y="148556"/>
                  <a:pt x="10369462" y="161526"/>
                </a:cubicBezTo>
                <a:cubicBezTo>
                  <a:pt x="10357561" y="174496"/>
                  <a:pt x="10349300" y="192176"/>
                  <a:pt x="10344678" y="214566"/>
                </a:cubicBezTo>
                <a:lnTo>
                  <a:pt x="10325459" y="316141"/>
                </a:lnTo>
                <a:lnTo>
                  <a:pt x="10292705" y="316141"/>
                </a:lnTo>
                <a:lnTo>
                  <a:pt x="10314822" y="199821"/>
                </a:lnTo>
                <a:cubicBezTo>
                  <a:pt x="10315641" y="195538"/>
                  <a:pt x="10316256" y="191408"/>
                  <a:pt x="10316665" y="187432"/>
                </a:cubicBezTo>
                <a:cubicBezTo>
                  <a:pt x="10317074" y="183455"/>
                  <a:pt x="10317279" y="179530"/>
                  <a:pt x="10317279" y="175656"/>
                </a:cubicBezTo>
                <a:cubicBezTo>
                  <a:pt x="10317612" y="166893"/>
                  <a:pt x="10315821" y="159128"/>
                  <a:pt x="10311904" y="152362"/>
                </a:cubicBezTo>
                <a:cubicBezTo>
                  <a:pt x="10307988" y="145595"/>
                  <a:pt x="10299950" y="142028"/>
                  <a:pt x="10287790" y="141662"/>
                </a:cubicBezTo>
                <a:cubicBezTo>
                  <a:pt x="10274700" y="142148"/>
                  <a:pt x="10261969" y="149367"/>
                  <a:pt x="10249597" y="163318"/>
                </a:cubicBezTo>
                <a:cubicBezTo>
                  <a:pt x="10237224" y="177269"/>
                  <a:pt x="10228795" y="195034"/>
                  <a:pt x="10224305" y="216614"/>
                </a:cubicBezTo>
                <a:lnTo>
                  <a:pt x="10205875" y="316141"/>
                </a:lnTo>
                <a:lnTo>
                  <a:pt x="10172699" y="316141"/>
                </a:lnTo>
                <a:lnTo>
                  <a:pt x="10199322" y="175693"/>
                </a:lnTo>
                <a:cubicBezTo>
                  <a:pt x="10203350" y="153581"/>
                  <a:pt x="10206353" y="134336"/>
                  <a:pt x="10208332" y="117957"/>
                </a:cubicBezTo>
                <a:lnTo>
                  <a:pt x="10238231" y="117957"/>
                </a:lnTo>
                <a:lnTo>
                  <a:pt x="10232907" y="155177"/>
                </a:lnTo>
                <a:lnTo>
                  <a:pt x="10234135" y="155177"/>
                </a:lnTo>
                <a:cubicBezTo>
                  <a:pt x="10243462" y="141444"/>
                  <a:pt x="10254093" y="131063"/>
                  <a:pt x="10266031" y="124034"/>
                </a:cubicBezTo>
                <a:cubicBezTo>
                  <a:pt x="10277968" y="117004"/>
                  <a:pt x="10290546" y="113477"/>
                  <a:pt x="10303763" y="113452"/>
                </a:cubicBezTo>
                <a:close/>
                <a:moveTo>
                  <a:pt x="10014686" y="113452"/>
                </a:moveTo>
                <a:cubicBezTo>
                  <a:pt x="10026393" y="113571"/>
                  <a:pt x="10037895" y="114968"/>
                  <a:pt x="10049193" y="117642"/>
                </a:cubicBezTo>
                <a:cubicBezTo>
                  <a:pt x="10060490" y="120317"/>
                  <a:pt x="10070149" y="123553"/>
                  <a:pt x="10078170" y="127352"/>
                </a:cubicBezTo>
                <a:lnTo>
                  <a:pt x="10047862" y="291204"/>
                </a:lnTo>
                <a:cubicBezTo>
                  <a:pt x="10043911" y="312052"/>
                  <a:pt x="10038809" y="329812"/>
                  <a:pt x="10032553" y="344484"/>
                </a:cubicBezTo>
                <a:cubicBezTo>
                  <a:pt x="10026299" y="359156"/>
                  <a:pt x="10018023" y="370883"/>
                  <a:pt x="10007723" y="379666"/>
                </a:cubicBezTo>
                <a:cubicBezTo>
                  <a:pt x="9997672" y="388098"/>
                  <a:pt x="9986544" y="393923"/>
                  <a:pt x="9974343" y="397143"/>
                </a:cubicBezTo>
                <a:cubicBezTo>
                  <a:pt x="9962141" y="400362"/>
                  <a:pt x="9950194" y="401895"/>
                  <a:pt x="9938505" y="401742"/>
                </a:cubicBezTo>
                <a:cubicBezTo>
                  <a:pt x="9926260" y="401674"/>
                  <a:pt x="9914938" y="400379"/>
                  <a:pt x="9904540" y="397858"/>
                </a:cubicBezTo>
                <a:cubicBezTo>
                  <a:pt x="9894141" y="395337"/>
                  <a:pt x="9885683" y="391998"/>
                  <a:pt x="9879167" y="387842"/>
                </a:cubicBezTo>
                <a:lnTo>
                  <a:pt x="9888998" y="361233"/>
                </a:lnTo>
                <a:cubicBezTo>
                  <a:pt x="9895064" y="365008"/>
                  <a:pt x="9902665" y="368117"/>
                  <a:pt x="9911801" y="370559"/>
                </a:cubicBezTo>
                <a:cubicBezTo>
                  <a:pt x="9920938" y="373002"/>
                  <a:pt x="9930795" y="374266"/>
                  <a:pt x="9941372" y="374351"/>
                </a:cubicBezTo>
                <a:cubicBezTo>
                  <a:pt x="9958114" y="374752"/>
                  <a:pt x="9972653" y="369646"/>
                  <a:pt x="9984992" y="359034"/>
                </a:cubicBezTo>
                <a:cubicBezTo>
                  <a:pt x="9997330" y="348422"/>
                  <a:pt x="10006545" y="329900"/>
                  <a:pt x="10012638" y="303468"/>
                </a:cubicBezTo>
                <a:lnTo>
                  <a:pt x="10019191" y="274000"/>
                </a:lnTo>
                <a:lnTo>
                  <a:pt x="10017962" y="274000"/>
                </a:lnTo>
                <a:cubicBezTo>
                  <a:pt x="10009285" y="288112"/>
                  <a:pt x="9999096" y="298665"/>
                  <a:pt x="9987398" y="305661"/>
                </a:cubicBezTo>
                <a:cubicBezTo>
                  <a:pt x="9975700" y="312657"/>
                  <a:pt x="9962952" y="316150"/>
                  <a:pt x="9949154" y="316141"/>
                </a:cubicBezTo>
                <a:cubicBezTo>
                  <a:pt x="9929275" y="315477"/>
                  <a:pt x="9914286" y="308420"/>
                  <a:pt x="9904185" y="294968"/>
                </a:cubicBezTo>
                <a:cubicBezTo>
                  <a:pt x="9894085" y="281516"/>
                  <a:pt x="9889022" y="265650"/>
                  <a:pt x="9888998" y="247368"/>
                </a:cubicBezTo>
                <a:cubicBezTo>
                  <a:pt x="9889001" y="224561"/>
                  <a:pt x="9894130" y="203034"/>
                  <a:pt x="9904381" y="182785"/>
                </a:cubicBezTo>
                <a:cubicBezTo>
                  <a:pt x="9914632" y="162537"/>
                  <a:pt x="9929162" y="146022"/>
                  <a:pt x="9947969" y="133239"/>
                </a:cubicBezTo>
                <a:cubicBezTo>
                  <a:pt x="9966776" y="120457"/>
                  <a:pt x="9989015" y="113861"/>
                  <a:pt x="10014686" y="113452"/>
                </a:cubicBezTo>
                <a:close/>
                <a:moveTo>
                  <a:pt x="9803444" y="113452"/>
                </a:moveTo>
                <a:cubicBezTo>
                  <a:pt x="9815928" y="113144"/>
                  <a:pt x="9827283" y="117133"/>
                  <a:pt x="9837512" y="125417"/>
                </a:cubicBezTo>
                <a:cubicBezTo>
                  <a:pt x="9847738" y="133701"/>
                  <a:pt x="9853157" y="148126"/>
                  <a:pt x="9853770" y="168693"/>
                </a:cubicBezTo>
                <a:cubicBezTo>
                  <a:pt x="9853744" y="173122"/>
                  <a:pt x="9853387" y="178190"/>
                  <a:pt x="9852697" y="183899"/>
                </a:cubicBezTo>
                <a:cubicBezTo>
                  <a:pt x="9852007" y="189607"/>
                  <a:pt x="9851137" y="195188"/>
                  <a:pt x="9850090" y="200640"/>
                </a:cubicBezTo>
                <a:lnTo>
                  <a:pt x="9828004" y="316141"/>
                </a:lnTo>
                <a:lnTo>
                  <a:pt x="9794024" y="316141"/>
                </a:lnTo>
                <a:lnTo>
                  <a:pt x="9815730" y="201869"/>
                </a:lnTo>
                <a:cubicBezTo>
                  <a:pt x="9816568" y="197918"/>
                  <a:pt x="9817250" y="193737"/>
                  <a:pt x="9817779" y="189326"/>
                </a:cubicBezTo>
                <a:cubicBezTo>
                  <a:pt x="9818308" y="184914"/>
                  <a:pt x="9818581" y="180631"/>
                  <a:pt x="9818598" y="176475"/>
                </a:cubicBezTo>
                <a:cubicBezTo>
                  <a:pt x="9818760" y="166245"/>
                  <a:pt x="9816491" y="157934"/>
                  <a:pt x="9811789" y="151543"/>
                </a:cubicBezTo>
                <a:cubicBezTo>
                  <a:pt x="9807087" y="145151"/>
                  <a:pt x="9798981" y="141858"/>
                  <a:pt x="9787470" y="141662"/>
                </a:cubicBezTo>
                <a:cubicBezTo>
                  <a:pt x="9779195" y="141717"/>
                  <a:pt x="9770442" y="144837"/>
                  <a:pt x="9761213" y="151021"/>
                </a:cubicBezTo>
                <a:cubicBezTo>
                  <a:pt x="9751982" y="157205"/>
                  <a:pt x="9743593" y="166120"/>
                  <a:pt x="9736047" y="177765"/>
                </a:cubicBezTo>
                <a:cubicBezTo>
                  <a:pt x="9728500" y="189410"/>
                  <a:pt x="9723114" y="203452"/>
                  <a:pt x="9719891" y="219890"/>
                </a:cubicBezTo>
                <a:lnTo>
                  <a:pt x="9701869" y="316141"/>
                </a:lnTo>
                <a:lnTo>
                  <a:pt x="9667874" y="316141"/>
                </a:lnTo>
                <a:lnTo>
                  <a:pt x="9694497" y="175693"/>
                </a:lnTo>
                <a:cubicBezTo>
                  <a:pt x="9696707" y="164637"/>
                  <a:pt x="9698533" y="154298"/>
                  <a:pt x="9699975" y="144675"/>
                </a:cubicBezTo>
                <a:cubicBezTo>
                  <a:pt x="9701418" y="135053"/>
                  <a:pt x="9702731" y="126147"/>
                  <a:pt x="9703917" y="117957"/>
                </a:cubicBezTo>
                <a:lnTo>
                  <a:pt x="9734226" y="117957"/>
                </a:lnTo>
                <a:lnTo>
                  <a:pt x="9729311" y="156816"/>
                </a:lnTo>
                <a:lnTo>
                  <a:pt x="9730130" y="156816"/>
                </a:lnTo>
                <a:cubicBezTo>
                  <a:pt x="9739072" y="142834"/>
                  <a:pt x="9749858" y="132128"/>
                  <a:pt x="9762486" y="124698"/>
                </a:cubicBezTo>
                <a:cubicBezTo>
                  <a:pt x="9775115" y="117268"/>
                  <a:pt x="9788768" y="113520"/>
                  <a:pt x="9803444" y="113452"/>
                </a:cubicBezTo>
                <a:close/>
                <a:moveTo>
                  <a:pt x="9570939" y="113452"/>
                </a:moveTo>
                <a:cubicBezTo>
                  <a:pt x="9588786" y="113692"/>
                  <a:pt x="9603422" y="117713"/>
                  <a:pt x="9614847" y="125515"/>
                </a:cubicBezTo>
                <a:cubicBezTo>
                  <a:pt x="9626272" y="133318"/>
                  <a:pt x="9634716" y="143465"/>
                  <a:pt x="9640179" y="155957"/>
                </a:cubicBezTo>
                <a:cubicBezTo>
                  <a:pt x="9645642" y="168448"/>
                  <a:pt x="9648355" y="181847"/>
                  <a:pt x="9648316" y="196153"/>
                </a:cubicBezTo>
                <a:cubicBezTo>
                  <a:pt x="9648191" y="216909"/>
                  <a:pt x="9643623" y="236712"/>
                  <a:pt x="9634615" y="255561"/>
                </a:cubicBezTo>
                <a:cubicBezTo>
                  <a:pt x="9625605" y="274411"/>
                  <a:pt x="9612908" y="289869"/>
                  <a:pt x="9596524" y="301936"/>
                </a:cubicBezTo>
                <a:cubicBezTo>
                  <a:pt x="9580139" y="314003"/>
                  <a:pt x="9560821" y="320239"/>
                  <a:pt x="9538568" y="320646"/>
                </a:cubicBezTo>
                <a:cubicBezTo>
                  <a:pt x="9513660" y="320042"/>
                  <a:pt x="9494567" y="312046"/>
                  <a:pt x="9481293" y="296657"/>
                </a:cubicBezTo>
                <a:cubicBezTo>
                  <a:pt x="9468018" y="281267"/>
                  <a:pt x="9461318" y="262106"/>
                  <a:pt x="9461192" y="239173"/>
                </a:cubicBezTo>
                <a:cubicBezTo>
                  <a:pt x="9461355" y="217113"/>
                  <a:pt x="9466074" y="196597"/>
                  <a:pt x="9475349" y="177626"/>
                </a:cubicBezTo>
                <a:cubicBezTo>
                  <a:pt x="9484623" y="158655"/>
                  <a:pt x="9497472" y="143303"/>
                  <a:pt x="9513894" y="131570"/>
                </a:cubicBezTo>
                <a:cubicBezTo>
                  <a:pt x="9530317" y="119837"/>
                  <a:pt x="9549332" y="113798"/>
                  <a:pt x="9570939" y="113452"/>
                </a:cubicBezTo>
                <a:close/>
                <a:moveTo>
                  <a:pt x="8869994" y="113452"/>
                </a:moveTo>
                <a:cubicBezTo>
                  <a:pt x="8882478" y="113144"/>
                  <a:pt x="8893834" y="117133"/>
                  <a:pt x="8904061" y="125417"/>
                </a:cubicBezTo>
                <a:cubicBezTo>
                  <a:pt x="8914287" y="133701"/>
                  <a:pt x="8919707" y="148126"/>
                  <a:pt x="8920320" y="168693"/>
                </a:cubicBezTo>
                <a:cubicBezTo>
                  <a:pt x="8920295" y="173122"/>
                  <a:pt x="8919937" y="178190"/>
                  <a:pt x="8919247" y="183899"/>
                </a:cubicBezTo>
                <a:cubicBezTo>
                  <a:pt x="8918557" y="189607"/>
                  <a:pt x="8917688" y="195188"/>
                  <a:pt x="8916640" y="200640"/>
                </a:cubicBezTo>
                <a:lnTo>
                  <a:pt x="8894555" y="316141"/>
                </a:lnTo>
                <a:lnTo>
                  <a:pt x="8860574" y="316141"/>
                </a:lnTo>
                <a:lnTo>
                  <a:pt x="8882282" y="201869"/>
                </a:lnTo>
                <a:cubicBezTo>
                  <a:pt x="8883118" y="197918"/>
                  <a:pt x="8883799" y="193737"/>
                  <a:pt x="8884329" y="189326"/>
                </a:cubicBezTo>
                <a:cubicBezTo>
                  <a:pt x="8884858" y="184914"/>
                  <a:pt x="8885131" y="180631"/>
                  <a:pt x="8885148" y="176475"/>
                </a:cubicBezTo>
                <a:cubicBezTo>
                  <a:pt x="8885310" y="166245"/>
                  <a:pt x="8883040" y="157934"/>
                  <a:pt x="8878339" y="151543"/>
                </a:cubicBezTo>
                <a:cubicBezTo>
                  <a:pt x="8873637" y="145151"/>
                  <a:pt x="8865531" y="141858"/>
                  <a:pt x="8854020" y="141662"/>
                </a:cubicBezTo>
                <a:cubicBezTo>
                  <a:pt x="8845745" y="141717"/>
                  <a:pt x="8836993" y="144837"/>
                  <a:pt x="8827762" y="151021"/>
                </a:cubicBezTo>
                <a:cubicBezTo>
                  <a:pt x="8818531" y="157205"/>
                  <a:pt x="8810142" y="166120"/>
                  <a:pt x="8802596" y="177765"/>
                </a:cubicBezTo>
                <a:cubicBezTo>
                  <a:pt x="8795049" y="189410"/>
                  <a:pt x="8789664" y="203452"/>
                  <a:pt x="8786441" y="219890"/>
                </a:cubicBezTo>
                <a:lnTo>
                  <a:pt x="8768419" y="316141"/>
                </a:lnTo>
                <a:lnTo>
                  <a:pt x="8734425" y="316141"/>
                </a:lnTo>
                <a:lnTo>
                  <a:pt x="8761047" y="175693"/>
                </a:lnTo>
                <a:cubicBezTo>
                  <a:pt x="8763257" y="164637"/>
                  <a:pt x="8765083" y="154298"/>
                  <a:pt x="8766525" y="144675"/>
                </a:cubicBezTo>
                <a:cubicBezTo>
                  <a:pt x="8767966" y="135053"/>
                  <a:pt x="8769281" y="126147"/>
                  <a:pt x="8770467" y="117957"/>
                </a:cubicBezTo>
                <a:lnTo>
                  <a:pt x="8800776" y="117957"/>
                </a:lnTo>
                <a:lnTo>
                  <a:pt x="8795861" y="156816"/>
                </a:lnTo>
                <a:lnTo>
                  <a:pt x="8796680" y="156816"/>
                </a:lnTo>
                <a:cubicBezTo>
                  <a:pt x="8805622" y="142834"/>
                  <a:pt x="8816408" y="132128"/>
                  <a:pt x="8829037" y="124698"/>
                </a:cubicBezTo>
                <a:cubicBezTo>
                  <a:pt x="8841665" y="117268"/>
                  <a:pt x="8855317" y="113520"/>
                  <a:pt x="8869994" y="113452"/>
                </a:cubicBezTo>
                <a:close/>
                <a:moveTo>
                  <a:pt x="8663300" y="113452"/>
                </a:moveTo>
                <a:cubicBezTo>
                  <a:pt x="8672901" y="113494"/>
                  <a:pt x="8682430" y="114227"/>
                  <a:pt x="8691887" y="115651"/>
                </a:cubicBezTo>
                <a:cubicBezTo>
                  <a:pt x="8701344" y="117075"/>
                  <a:pt x="8709550" y="118936"/>
                  <a:pt x="8716504" y="121233"/>
                </a:cubicBezTo>
                <a:lnTo>
                  <a:pt x="8696435" y="224419"/>
                </a:lnTo>
                <a:cubicBezTo>
                  <a:pt x="8693158" y="241907"/>
                  <a:pt x="8690804" y="258730"/>
                  <a:pt x="8689371" y="274887"/>
                </a:cubicBezTo>
                <a:cubicBezTo>
                  <a:pt x="8687937" y="291044"/>
                  <a:pt x="8687425" y="304795"/>
                  <a:pt x="8687834" y="316141"/>
                </a:cubicBezTo>
                <a:lnTo>
                  <a:pt x="8656348" y="316141"/>
                </a:lnTo>
                <a:cubicBezTo>
                  <a:pt x="8656383" y="310090"/>
                  <a:pt x="8656826" y="302634"/>
                  <a:pt x="8657677" y="293773"/>
                </a:cubicBezTo>
                <a:cubicBezTo>
                  <a:pt x="8658528" y="284911"/>
                  <a:pt x="8659585" y="275316"/>
                  <a:pt x="8660846" y="264985"/>
                </a:cubicBezTo>
                <a:lnTo>
                  <a:pt x="8660028" y="264985"/>
                </a:lnTo>
                <a:cubicBezTo>
                  <a:pt x="8649087" y="285217"/>
                  <a:pt x="8637068" y="299612"/>
                  <a:pt x="8623973" y="308169"/>
                </a:cubicBezTo>
                <a:cubicBezTo>
                  <a:pt x="8610877" y="316727"/>
                  <a:pt x="8597218" y="320886"/>
                  <a:pt x="8582995" y="320646"/>
                </a:cubicBezTo>
                <a:cubicBezTo>
                  <a:pt x="8565397" y="320273"/>
                  <a:pt x="8551564" y="314069"/>
                  <a:pt x="8541496" y="302034"/>
                </a:cubicBezTo>
                <a:cubicBezTo>
                  <a:pt x="8531429" y="289999"/>
                  <a:pt x="8526298" y="274372"/>
                  <a:pt x="8526103" y="255152"/>
                </a:cubicBezTo>
                <a:cubicBezTo>
                  <a:pt x="8526196" y="231734"/>
                  <a:pt x="8531648" y="209291"/>
                  <a:pt x="8542461" y="187823"/>
                </a:cubicBezTo>
                <a:cubicBezTo>
                  <a:pt x="8553273" y="166356"/>
                  <a:pt x="8568888" y="148713"/>
                  <a:pt x="8589307" y="134893"/>
                </a:cubicBezTo>
                <a:cubicBezTo>
                  <a:pt x="8609725" y="121074"/>
                  <a:pt x="8634389" y="113927"/>
                  <a:pt x="8663300" y="113452"/>
                </a:cubicBezTo>
                <a:close/>
                <a:moveTo>
                  <a:pt x="8155619" y="113452"/>
                </a:moveTo>
                <a:cubicBezTo>
                  <a:pt x="8168103" y="113144"/>
                  <a:pt x="8179459" y="117133"/>
                  <a:pt x="8189686" y="125417"/>
                </a:cubicBezTo>
                <a:cubicBezTo>
                  <a:pt x="8199913" y="133701"/>
                  <a:pt x="8205332" y="148126"/>
                  <a:pt x="8205945" y="168693"/>
                </a:cubicBezTo>
                <a:cubicBezTo>
                  <a:pt x="8205919" y="173122"/>
                  <a:pt x="8205562" y="178190"/>
                  <a:pt x="8204871" y="183899"/>
                </a:cubicBezTo>
                <a:cubicBezTo>
                  <a:pt x="8204181" y="189607"/>
                  <a:pt x="8203313" y="195188"/>
                  <a:pt x="8202265" y="200640"/>
                </a:cubicBezTo>
                <a:lnTo>
                  <a:pt x="8180179" y="316141"/>
                </a:lnTo>
                <a:lnTo>
                  <a:pt x="8146198" y="316141"/>
                </a:lnTo>
                <a:lnTo>
                  <a:pt x="8167906" y="201869"/>
                </a:lnTo>
                <a:cubicBezTo>
                  <a:pt x="8168743" y="197918"/>
                  <a:pt x="8169425" y="193737"/>
                  <a:pt x="8169953" y="189326"/>
                </a:cubicBezTo>
                <a:cubicBezTo>
                  <a:pt x="8170483" y="184914"/>
                  <a:pt x="8170756" y="180631"/>
                  <a:pt x="8170773" y="176475"/>
                </a:cubicBezTo>
                <a:cubicBezTo>
                  <a:pt x="8170935" y="166245"/>
                  <a:pt x="8168666" y="157934"/>
                  <a:pt x="8163963" y="151543"/>
                </a:cubicBezTo>
                <a:cubicBezTo>
                  <a:pt x="8159263" y="145151"/>
                  <a:pt x="8151157" y="141858"/>
                  <a:pt x="8139645" y="141662"/>
                </a:cubicBezTo>
                <a:cubicBezTo>
                  <a:pt x="8131371" y="141717"/>
                  <a:pt x="8122617" y="144837"/>
                  <a:pt x="8113387" y="151021"/>
                </a:cubicBezTo>
                <a:cubicBezTo>
                  <a:pt x="8104157" y="157205"/>
                  <a:pt x="8095768" y="166120"/>
                  <a:pt x="8088221" y="177765"/>
                </a:cubicBezTo>
                <a:cubicBezTo>
                  <a:pt x="8080674" y="189410"/>
                  <a:pt x="8075289" y="203452"/>
                  <a:pt x="8072065" y="219890"/>
                </a:cubicBezTo>
                <a:lnTo>
                  <a:pt x="8054043" y="316141"/>
                </a:lnTo>
                <a:lnTo>
                  <a:pt x="8020049" y="316141"/>
                </a:lnTo>
                <a:lnTo>
                  <a:pt x="8046671" y="175693"/>
                </a:lnTo>
                <a:cubicBezTo>
                  <a:pt x="8048882" y="164637"/>
                  <a:pt x="8050708" y="154298"/>
                  <a:pt x="8052149" y="144675"/>
                </a:cubicBezTo>
                <a:cubicBezTo>
                  <a:pt x="8053592" y="135053"/>
                  <a:pt x="8054907" y="126147"/>
                  <a:pt x="8056092" y="117957"/>
                </a:cubicBezTo>
                <a:lnTo>
                  <a:pt x="8086401" y="117957"/>
                </a:lnTo>
                <a:lnTo>
                  <a:pt x="8081485" y="156816"/>
                </a:lnTo>
                <a:lnTo>
                  <a:pt x="8082305" y="156816"/>
                </a:lnTo>
                <a:cubicBezTo>
                  <a:pt x="8091247" y="142834"/>
                  <a:pt x="8102033" y="132128"/>
                  <a:pt x="8114661" y="124698"/>
                </a:cubicBezTo>
                <a:cubicBezTo>
                  <a:pt x="8127290" y="117268"/>
                  <a:pt x="8140943" y="113520"/>
                  <a:pt x="8155619" y="113452"/>
                </a:cubicBezTo>
                <a:close/>
                <a:moveTo>
                  <a:pt x="7948925" y="113452"/>
                </a:moveTo>
                <a:cubicBezTo>
                  <a:pt x="7958526" y="113494"/>
                  <a:pt x="7968056" y="114227"/>
                  <a:pt x="7977513" y="115651"/>
                </a:cubicBezTo>
                <a:cubicBezTo>
                  <a:pt x="7986970" y="117075"/>
                  <a:pt x="7995175" y="118936"/>
                  <a:pt x="8002130" y="121233"/>
                </a:cubicBezTo>
                <a:lnTo>
                  <a:pt x="7982061" y="224419"/>
                </a:lnTo>
                <a:cubicBezTo>
                  <a:pt x="7978784" y="241907"/>
                  <a:pt x="7976429" y="258730"/>
                  <a:pt x="7974996" y="274887"/>
                </a:cubicBezTo>
                <a:cubicBezTo>
                  <a:pt x="7973563" y="291044"/>
                  <a:pt x="7973051" y="304795"/>
                  <a:pt x="7973459" y="316141"/>
                </a:cubicBezTo>
                <a:lnTo>
                  <a:pt x="7941973" y="316141"/>
                </a:lnTo>
                <a:cubicBezTo>
                  <a:pt x="7942008" y="310090"/>
                  <a:pt x="7942450" y="302634"/>
                  <a:pt x="7943302" y="293773"/>
                </a:cubicBezTo>
                <a:cubicBezTo>
                  <a:pt x="7944154" y="284911"/>
                  <a:pt x="7945210" y="275316"/>
                  <a:pt x="7946471" y="264985"/>
                </a:cubicBezTo>
                <a:lnTo>
                  <a:pt x="7945653" y="264985"/>
                </a:lnTo>
                <a:cubicBezTo>
                  <a:pt x="7934712" y="285217"/>
                  <a:pt x="7922694" y="299612"/>
                  <a:pt x="7909599" y="308169"/>
                </a:cubicBezTo>
                <a:cubicBezTo>
                  <a:pt x="7896502" y="316727"/>
                  <a:pt x="7882843" y="320886"/>
                  <a:pt x="7868619" y="320646"/>
                </a:cubicBezTo>
                <a:cubicBezTo>
                  <a:pt x="7851021" y="320273"/>
                  <a:pt x="7837189" y="314069"/>
                  <a:pt x="7827122" y="302034"/>
                </a:cubicBezTo>
                <a:cubicBezTo>
                  <a:pt x="7817054" y="289999"/>
                  <a:pt x="7811924" y="274372"/>
                  <a:pt x="7811728" y="255152"/>
                </a:cubicBezTo>
                <a:cubicBezTo>
                  <a:pt x="7811822" y="231734"/>
                  <a:pt x="7817274" y="209291"/>
                  <a:pt x="7828087" y="187823"/>
                </a:cubicBezTo>
                <a:cubicBezTo>
                  <a:pt x="7838899" y="166356"/>
                  <a:pt x="7854514" y="148713"/>
                  <a:pt x="7874933" y="134893"/>
                </a:cubicBezTo>
                <a:cubicBezTo>
                  <a:pt x="7895351" y="121074"/>
                  <a:pt x="7920015" y="113927"/>
                  <a:pt x="7948925" y="113452"/>
                </a:cubicBezTo>
                <a:close/>
                <a:moveTo>
                  <a:pt x="7507919" y="113452"/>
                </a:moveTo>
                <a:cubicBezTo>
                  <a:pt x="7520404" y="113144"/>
                  <a:pt x="7531759" y="117133"/>
                  <a:pt x="7541986" y="125417"/>
                </a:cubicBezTo>
                <a:cubicBezTo>
                  <a:pt x="7552212" y="133701"/>
                  <a:pt x="7557633" y="148126"/>
                  <a:pt x="7558246" y="168693"/>
                </a:cubicBezTo>
                <a:cubicBezTo>
                  <a:pt x="7558220" y="173122"/>
                  <a:pt x="7557863" y="178190"/>
                  <a:pt x="7557172" y="183899"/>
                </a:cubicBezTo>
                <a:cubicBezTo>
                  <a:pt x="7556482" y="189607"/>
                  <a:pt x="7555613" y="195188"/>
                  <a:pt x="7554565" y="200640"/>
                </a:cubicBezTo>
                <a:lnTo>
                  <a:pt x="7532480" y="316141"/>
                </a:lnTo>
                <a:lnTo>
                  <a:pt x="7498499" y="316141"/>
                </a:lnTo>
                <a:lnTo>
                  <a:pt x="7520206" y="201869"/>
                </a:lnTo>
                <a:cubicBezTo>
                  <a:pt x="7521042" y="197918"/>
                  <a:pt x="7521725" y="193737"/>
                  <a:pt x="7522254" y="189326"/>
                </a:cubicBezTo>
                <a:cubicBezTo>
                  <a:pt x="7522783" y="184914"/>
                  <a:pt x="7523057" y="180631"/>
                  <a:pt x="7523073" y="176475"/>
                </a:cubicBezTo>
                <a:cubicBezTo>
                  <a:pt x="7523236" y="166245"/>
                  <a:pt x="7520965" y="157934"/>
                  <a:pt x="7516264" y="151543"/>
                </a:cubicBezTo>
                <a:cubicBezTo>
                  <a:pt x="7511563" y="145151"/>
                  <a:pt x="7503456" y="141858"/>
                  <a:pt x="7491946" y="141662"/>
                </a:cubicBezTo>
                <a:cubicBezTo>
                  <a:pt x="7483671" y="141717"/>
                  <a:pt x="7474918" y="144837"/>
                  <a:pt x="7465687" y="151021"/>
                </a:cubicBezTo>
                <a:cubicBezTo>
                  <a:pt x="7456457" y="157205"/>
                  <a:pt x="7448068" y="166120"/>
                  <a:pt x="7440522" y="177765"/>
                </a:cubicBezTo>
                <a:cubicBezTo>
                  <a:pt x="7432974" y="189410"/>
                  <a:pt x="7427590" y="203452"/>
                  <a:pt x="7424366" y="219890"/>
                </a:cubicBezTo>
                <a:lnTo>
                  <a:pt x="7406345" y="316141"/>
                </a:lnTo>
                <a:lnTo>
                  <a:pt x="7372350" y="316141"/>
                </a:lnTo>
                <a:lnTo>
                  <a:pt x="7398972" y="175693"/>
                </a:lnTo>
                <a:cubicBezTo>
                  <a:pt x="7401183" y="164637"/>
                  <a:pt x="7403008" y="154298"/>
                  <a:pt x="7404450" y="144675"/>
                </a:cubicBezTo>
                <a:cubicBezTo>
                  <a:pt x="7405892" y="135053"/>
                  <a:pt x="7407206" y="126147"/>
                  <a:pt x="7408392" y="117957"/>
                </a:cubicBezTo>
                <a:lnTo>
                  <a:pt x="7438701" y="117957"/>
                </a:lnTo>
                <a:lnTo>
                  <a:pt x="7433786" y="156816"/>
                </a:lnTo>
                <a:lnTo>
                  <a:pt x="7434605" y="156816"/>
                </a:lnTo>
                <a:cubicBezTo>
                  <a:pt x="7443547" y="142834"/>
                  <a:pt x="7454333" y="132128"/>
                  <a:pt x="7466962" y="124698"/>
                </a:cubicBezTo>
                <a:cubicBezTo>
                  <a:pt x="7479591" y="117268"/>
                  <a:pt x="7493242" y="113520"/>
                  <a:pt x="7507919" y="113452"/>
                </a:cubicBezTo>
                <a:close/>
                <a:moveTo>
                  <a:pt x="7015787" y="113452"/>
                </a:moveTo>
                <a:cubicBezTo>
                  <a:pt x="7034691" y="113800"/>
                  <a:pt x="7049088" y="118725"/>
                  <a:pt x="7058976" y="128228"/>
                </a:cubicBezTo>
                <a:cubicBezTo>
                  <a:pt x="7068864" y="137730"/>
                  <a:pt x="7073842" y="149724"/>
                  <a:pt x="7073909" y="164208"/>
                </a:cubicBezTo>
                <a:cubicBezTo>
                  <a:pt x="7073639" y="181406"/>
                  <a:pt x="7067676" y="194795"/>
                  <a:pt x="7056017" y="204374"/>
                </a:cubicBezTo>
                <a:cubicBezTo>
                  <a:pt x="7044359" y="213953"/>
                  <a:pt x="7028627" y="220573"/>
                  <a:pt x="7008820" y="224236"/>
                </a:cubicBezTo>
                <a:cubicBezTo>
                  <a:pt x="6989012" y="227898"/>
                  <a:pt x="6966750" y="229453"/>
                  <a:pt x="6942031" y="228901"/>
                </a:cubicBezTo>
                <a:cubicBezTo>
                  <a:pt x="6941205" y="233572"/>
                  <a:pt x="6941119" y="239601"/>
                  <a:pt x="6941775" y="246988"/>
                </a:cubicBezTo>
                <a:cubicBezTo>
                  <a:pt x="6942432" y="254375"/>
                  <a:pt x="6943881" y="260916"/>
                  <a:pt x="6946121" y="266612"/>
                </a:cubicBezTo>
                <a:cubicBezTo>
                  <a:pt x="6950092" y="275433"/>
                  <a:pt x="6955880" y="282077"/>
                  <a:pt x="6963487" y="286543"/>
                </a:cubicBezTo>
                <a:cubicBezTo>
                  <a:pt x="6971093" y="291010"/>
                  <a:pt x="6980058" y="293247"/>
                  <a:pt x="6990379" y="293256"/>
                </a:cubicBezTo>
                <a:cubicBezTo>
                  <a:pt x="7002050" y="293085"/>
                  <a:pt x="7012312" y="291582"/>
                  <a:pt x="7021164" y="288747"/>
                </a:cubicBezTo>
                <a:cubicBezTo>
                  <a:pt x="7030017" y="285911"/>
                  <a:pt x="7037512" y="282769"/>
                  <a:pt x="7043647" y="279319"/>
                </a:cubicBezTo>
                <a:lnTo>
                  <a:pt x="7048555" y="304702"/>
                </a:lnTo>
                <a:cubicBezTo>
                  <a:pt x="7041040" y="309105"/>
                  <a:pt x="7031602" y="312767"/>
                  <a:pt x="7020241" y="315688"/>
                </a:cubicBezTo>
                <a:cubicBezTo>
                  <a:pt x="7008879" y="318610"/>
                  <a:pt x="6996466" y="320126"/>
                  <a:pt x="6983003" y="320236"/>
                </a:cubicBezTo>
                <a:cubicBezTo>
                  <a:pt x="6956929" y="319667"/>
                  <a:pt x="6937820" y="311908"/>
                  <a:pt x="6925679" y="296960"/>
                </a:cubicBezTo>
                <a:cubicBezTo>
                  <a:pt x="6913537" y="282011"/>
                  <a:pt x="6907535" y="263287"/>
                  <a:pt x="6907673" y="240788"/>
                </a:cubicBezTo>
                <a:cubicBezTo>
                  <a:pt x="6907824" y="220398"/>
                  <a:pt x="6912432" y="200539"/>
                  <a:pt x="6921496" y="181209"/>
                </a:cubicBezTo>
                <a:cubicBezTo>
                  <a:pt x="6930561" y="161879"/>
                  <a:pt x="6943177" y="145870"/>
                  <a:pt x="6959344" y="133182"/>
                </a:cubicBezTo>
                <a:cubicBezTo>
                  <a:pt x="6975512" y="120494"/>
                  <a:pt x="6994327" y="113917"/>
                  <a:pt x="7015787" y="113452"/>
                </a:cubicBezTo>
                <a:close/>
                <a:moveTo>
                  <a:pt x="6566636" y="113452"/>
                </a:moveTo>
                <a:cubicBezTo>
                  <a:pt x="6578343" y="113571"/>
                  <a:pt x="6589845" y="114968"/>
                  <a:pt x="6601143" y="117642"/>
                </a:cubicBezTo>
                <a:cubicBezTo>
                  <a:pt x="6612440" y="120317"/>
                  <a:pt x="6622099" y="123553"/>
                  <a:pt x="6630120" y="127352"/>
                </a:cubicBezTo>
                <a:lnTo>
                  <a:pt x="6599812" y="291204"/>
                </a:lnTo>
                <a:cubicBezTo>
                  <a:pt x="6595861" y="312052"/>
                  <a:pt x="6590758" y="329812"/>
                  <a:pt x="6584504" y="344484"/>
                </a:cubicBezTo>
                <a:cubicBezTo>
                  <a:pt x="6578249" y="359156"/>
                  <a:pt x="6569972" y="370883"/>
                  <a:pt x="6559674" y="379666"/>
                </a:cubicBezTo>
                <a:cubicBezTo>
                  <a:pt x="6549622" y="388098"/>
                  <a:pt x="6538495" y="393923"/>
                  <a:pt x="6526293" y="397143"/>
                </a:cubicBezTo>
                <a:cubicBezTo>
                  <a:pt x="6514091" y="400362"/>
                  <a:pt x="6502145" y="401895"/>
                  <a:pt x="6490455" y="401742"/>
                </a:cubicBezTo>
                <a:cubicBezTo>
                  <a:pt x="6478210" y="401674"/>
                  <a:pt x="6466888" y="400379"/>
                  <a:pt x="6456490" y="397858"/>
                </a:cubicBezTo>
                <a:cubicBezTo>
                  <a:pt x="6446091" y="395337"/>
                  <a:pt x="6437634" y="391998"/>
                  <a:pt x="6431118" y="387842"/>
                </a:cubicBezTo>
                <a:lnTo>
                  <a:pt x="6440948" y="361233"/>
                </a:lnTo>
                <a:cubicBezTo>
                  <a:pt x="6447014" y="365008"/>
                  <a:pt x="6454615" y="368117"/>
                  <a:pt x="6463751" y="370559"/>
                </a:cubicBezTo>
                <a:cubicBezTo>
                  <a:pt x="6472888" y="373002"/>
                  <a:pt x="6482745" y="374266"/>
                  <a:pt x="6493322" y="374351"/>
                </a:cubicBezTo>
                <a:cubicBezTo>
                  <a:pt x="6510064" y="374752"/>
                  <a:pt x="6524604" y="369646"/>
                  <a:pt x="6536942" y="359034"/>
                </a:cubicBezTo>
                <a:cubicBezTo>
                  <a:pt x="6549281" y="348422"/>
                  <a:pt x="6558496" y="329900"/>
                  <a:pt x="6564588" y="303468"/>
                </a:cubicBezTo>
                <a:lnTo>
                  <a:pt x="6571141" y="274000"/>
                </a:lnTo>
                <a:lnTo>
                  <a:pt x="6569912" y="274000"/>
                </a:lnTo>
                <a:cubicBezTo>
                  <a:pt x="6561235" y="288112"/>
                  <a:pt x="6551047" y="298665"/>
                  <a:pt x="6539348" y="305661"/>
                </a:cubicBezTo>
                <a:cubicBezTo>
                  <a:pt x="6527650" y="312657"/>
                  <a:pt x="6514902" y="316150"/>
                  <a:pt x="6501104" y="316141"/>
                </a:cubicBezTo>
                <a:cubicBezTo>
                  <a:pt x="6481225" y="315477"/>
                  <a:pt x="6466236" y="308420"/>
                  <a:pt x="6456136" y="294968"/>
                </a:cubicBezTo>
                <a:cubicBezTo>
                  <a:pt x="6446035" y="281516"/>
                  <a:pt x="6440973" y="265650"/>
                  <a:pt x="6440948" y="247368"/>
                </a:cubicBezTo>
                <a:cubicBezTo>
                  <a:pt x="6440952" y="224561"/>
                  <a:pt x="6446080" y="203034"/>
                  <a:pt x="6456331" y="182785"/>
                </a:cubicBezTo>
                <a:cubicBezTo>
                  <a:pt x="6466583" y="162537"/>
                  <a:pt x="6481111" y="146022"/>
                  <a:pt x="6499919" y="133239"/>
                </a:cubicBezTo>
                <a:cubicBezTo>
                  <a:pt x="6518726" y="120457"/>
                  <a:pt x="6540965" y="113861"/>
                  <a:pt x="6566636" y="113452"/>
                </a:cubicBezTo>
                <a:close/>
                <a:moveTo>
                  <a:pt x="6355394" y="113452"/>
                </a:moveTo>
                <a:cubicBezTo>
                  <a:pt x="6367879" y="113144"/>
                  <a:pt x="6379234" y="117133"/>
                  <a:pt x="6389461" y="125417"/>
                </a:cubicBezTo>
                <a:cubicBezTo>
                  <a:pt x="6399687" y="133701"/>
                  <a:pt x="6405107" y="148126"/>
                  <a:pt x="6405721" y="168693"/>
                </a:cubicBezTo>
                <a:cubicBezTo>
                  <a:pt x="6405695" y="173122"/>
                  <a:pt x="6405337" y="178190"/>
                  <a:pt x="6404647" y="183899"/>
                </a:cubicBezTo>
                <a:cubicBezTo>
                  <a:pt x="6403957" y="189607"/>
                  <a:pt x="6403088" y="195188"/>
                  <a:pt x="6402040" y="200640"/>
                </a:cubicBezTo>
                <a:lnTo>
                  <a:pt x="6379955" y="316141"/>
                </a:lnTo>
                <a:lnTo>
                  <a:pt x="6345974" y="316141"/>
                </a:lnTo>
                <a:lnTo>
                  <a:pt x="6367681" y="201869"/>
                </a:lnTo>
                <a:cubicBezTo>
                  <a:pt x="6368517" y="197918"/>
                  <a:pt x="6369200" y="193737"/>
                  <a:pt x="6369729" y="189326"/>
                </a:cubicBezTo>
                <a:cubicBezTo>
                  <a:pt x="6370258" y="184914"/>
                  <a:pt x="6370531" y="180631"/>
                  <a:pt x="6370548" y="176475"/>
                </a:cubicBezTo>
                <a:cubicBezTo>
                  <a:pt x="6370711" y="166245"/>
                  <a:pt x="6368440" y="157934"/>
                  <a:pt x="6363740" y="151543"/>
                </a:cubicBezTo>
                <a:cubicBezTo>
                  <a:pt x="6359038" y="145151"/>
                  <a:pt x="6350931" y="141858"/>
                  <a:pt x="6339421" y="141662"/>
                </a:cubicBezTo>
                <a:cubicBezTo>
                  <a:pt x="6331146" y="141717"/>
                  <a:pt x="6322393" y="144837"/>
                  <a:pt x="6313162" y="151021"/>
                </a:cubicBezTo>
                <a:cubicBezTo>
                  <a:pt x="6303932" y="157205"/>
                  <a:pt x="6295543" y="166120"/>
                  <a:pt x="6287997" y="177765"/>
                </a:cubicBezTo>
                <a:cubicBezTo>
                  <a:pt x="6280449" y="189410"/>
                  <a:pt x="6275064" y="203452"/>
                  <a:pt x="6271841" y="219890"/>
                </a:cubicBezTo>
                <a:lnTo>
                  <a:pt x="6253820" y="316141"/>
                </a:lnTo>
                <a:lnTo>
                  <a:pt x="6219825" y="316141"/>
                </a:lnTo>
                <a:lnTo>
                  <a:pt x="6246447" y="175693"/>
                </a:lnTo>
                <a:cubicBezTo>
                  <a:pt x="6248657" y="164637"/>
                  <a:pt x="6250483" y="154298"/>
                  <a:pt x="6251925" y="144675"/>
                </a:cubicBezTo>
                <a:cubicBezTo>
                  <a:pt x="6253367" y="135053"/>
                  <a:pt x="6254681" y="126147"/>
                  <a:pt x="6255868" y="117957"/>
                </a:cubicBezTo>
                <a:lnTo>
                  <a:pt x="6286176" y="117957"/>
                </a:lnTo>
                <a:lnTo>
                  <a:pt x="6281261" y="156816"/>
                </a:lnTo>
                <a:lnTo>
                  <a:pt x="6282080" y="156816"/>
                </a:lnTo>
                <a:cubicBezTo>
                  <a:pt x="6291022" y="142834"/>
                  <a:pt x="6301808" y="132128"/>
                  <a:pt x="6314437" y="124698"/>
                </a:cubicBezTo>
                <a:cubicBezTo>
                  <a:pt x="6327065" y="117268"/>
                  <a:pt x="6340718" y="113520"/>
                  <a:pt x="6355394" y="113452"/>
                </a:cubicBezTo>
                <a:close/>
                <a:moveTo>
                  <a:pt x="4756886" y="113452"/>
                </a:moveTo>
                <a:cubicBezTo>
                  <a:pt x="4768593" y="113571"/>
                  <a:pt x="4780096" y="114968"/>
                  <a:pt x="4791393" y="117642"/>
                </a:cubicBezTo>
                <a:cubicBezTo>
                  <a:pt x="4802691" y="120317"/>
                  <a:pt x="4812349" y="123553"/>
                  <a:pt x="4820370" y="127352"/>
                </a:cubicBezTo>
                <a:lnTo>
                  <a:pt x="4790062" y="291204"/>
                </a:lnTo>
                <a:cubicBezTo>
                  <a:pt x="4786111" y="312052"/>
                  <a:pt x="4781009" y="329812"/>
                  <a:pt x="4774754" y="344484"/>
                </a:cubicBezTo>
                <a:cubicBezTo>
                  <a:pt x="4768499" y="359156"/>
                  <a:pt x="4760223" y="370883"/>
                  <a:pt x="4749924" y="379666"/>
                </a:cubicBezTo>
                <a:cubicBezTo>
                  <a:pt x="4739873" y="388098"/>
                  <a:pt x="4728745" y="393923"/>
                  <a:pt x="4716544" y="397143"/>
                </a:cubicBezTo>
                <a:cubicBezTo>
                  <a:pt x="4704341" y="400362"/>
                  <a:pt x="4692395" y="401895"/>
                  <a:pt x="4680705" y="401742"/>
                </a:cubicBezTo>
                <a:cubicBezTo>
                  <a:pt x="4668460" y="401674"/>
                  <a:pt x="4657139" y="400379"/>
                  <a:pt x="4646740" y="397858"/>
                </a:cubicBezTo>
                <a:cubicBezTo>
                  <a:pt x="4636342" y="395337"/>
                  <a:pt x="4627884" y="391998"/>
                  <a:pt x="4621368" y="387842"/>
                </a:cubicBezTo>
                <a:lnTo>
                  <a:pt x="4631198" y="361233"/>
                </a:lnTo>
                <a:cubicBezTo>
                  <a:pt x="4637264" y="365008"/>
                  <a:pt x="4644866" y="368117"/>
                  <a:pt x="4654002" y="370559"/>
                </a:cubicBezTo>
                <a:cubicBezTo>
                  <a:pt x="4663138" y="373002"/>
                  <a:pt x="4672995" y="374266"/>
                  <a:pt x="4683572" y="374351"/>
                </a:cubicBezTo>
                <a:cubicBezTo>
                  <a:pt x="4700314" y="374752"/>
                  <a:pt x="4714854" y="369646"/>
                  <a:pt x="4727192" y="359034"/>
                </a:cubicBezTo>
                <a:cubicBezTo>
                  <a:pt x="4739531" y="348422"/>
                  <a:pt x="4748746" y="329900"/>
                  <a:pt x="4754838" y="303468"/>
                </a:cubicBezTo>
                <a:lnTo>
                  <a:pt x="4761392" y="274000"/>
                </a:lnTo>
                <a:lnTo>
                  <a:pt x="4760163" y="274000"/>
                </a:lnTo>
                <a:cubicBezTo>
                  <a:pt x="4751486" y="288112"/>
                  <a:pt x="4741297" y="298665"/>
                  <a:pt x="4729598" y="305661"/>
                </a:cubicBezTo>
                <a:cubicBezTo>
                  <a:pt x="4717900" y="312657"/>
                  <a:pt x="4705152" y="316150"/>
                  <a:pt x="4691354" y="316141"/>
                </a:cubicBezTo>
                <a:cubicBezTo>
                  <a:pt x="4671476" y="315477"/>
                  <a:pt x="4656487" y="308420"/>
                  <a:pt x="4646386" y="294968"/>
                </a:cubicBezTo>
                <a:cubicBezTo>
                  <a:pt x="4636285" y="281516"/>
                  <a:pt x="4631223" y="265650"/>
                  <a:pt x="4631198" y="247368"/>
                </a:cubicBezTo>
                <a:cubicBezTo>
                  <a:pt x="4631202" y="224561"/>
                  <a:pt x="4636330" y="203034"/>
                  <a:pt x="4646582" y="182785"/>
                </a:cubicBezTo>
                <a:cubicBezTo>
                  <a:pt x="4656833" y="162537"/>
                  <a:pt x="4671362" y="146022"/>
                  <a:pt x="4690169" y="133239"/>
                </a:cubicBezTo>
                <a:cubicBezTo>
                  <a:pt x="4708977" y="120457"/>
                  <a:pt x="4731215" y="113861"/>
                  <a:pt x="4756886" y="113452"/>
                </a:cubicBezTo>
                <a:close/>
                <a:moveTo>
                  <a:pt x="4545644" y="113452"/>
                </a:moveTo>
                <a:cubicBezTo>
                  <a:pt x="4558129" y="113144"/>
                  <a:pt x="4569484" y="117133"/>
                  <a:pt x="4579712" y="125417"/>
                </a:cubicBezTo>
                <a:cubicBezTo>
                  <a:pt x="4589939" y="133701"/>
                  <a:pt x="4595358" y="148126"/>
                  <a:pt x="4595971" y="168693"/>
                </a:cubicBezTo>
                <a:cubicBezTo>
                  <a:pt x="4595945" y="173122"/>
                  <a:pt x="4595588" y="178190"/>
                  <a:pt x="4594898" y="183899"/>
                </a:cubicBezTo>
                <a:cubicBezTo>
                  <a:pt x="4594207" y="189607"/>
                  <a:pt x="4593338" y="195188"/>
                  <a:pt x="4592290" y="200640"/>
                </a:cubicBezTo>
                <a:lnTo>
                  <a:pt x="4570205" y="316141"/>
                </a:lnTo>
                <a:lnTo>
                  <a:pt x="4536224" y="316141"/>
                </a:lnTo>
                <a:lnTo>
                  <a:pt x="4557932" y="201869"/>
                </a:lnTo>
                <a:cubicBezTo>
                  <a:pt x="4558768" y="197918"/>
                  <a:pt x="4559451" y="193737"/>
                  <a:pt x="4559979" y="189326"/>
                </a:cubicBezTo>
                <a:cubicBezTo>
                  <a:pt x="4560509" y="184914"/>
                  <a:pt x="4560782" y="180631"/>
                  <a:pt x="4560799" y="176475"/>
                </a:cubicBezTo>
                <a:cubicBezTo>
                  <a:pt x="4560962" y="166245"/>
                  <a:pt x="4558691" y="157934"/>
                  <a:pt x="4553990" y="151543"/>
                </a:cubicBezTo>
                <a:cubicBezTo>
                  <a:pt x="4549288" y="145151"/>
                  <a:pt x="4541182" y="141858"/>
                  <a:pt x="4529671" y="141662"/>
                </a:cubicBezTo>
                <a:cubicBezTo>
                  <a:pt x="4521397" y="141717"/>
                  <a:pt x="4512643" y="144837"/>
                  <a:pt x="4503413" y="151021"/>
                </a:cubicBezTo>
                <a:cubicBezTo>
                  <a:pt x="4494182" y="157205"/>
                  <a:pt x="4485794" y="166120"/>
                  <a:pt x="4478248" y="177765"/>
                </a:cubicBezTo>
                <a:cubicBezTo>
                  <a:pt x="4470700" y="189410"/>
                  <a:pt x="4465315" y="203452"/>
                  <a:pt x="4462091" y="219890"/>
                </a:cubicBezTo>
                <a:lnTo>
                  <a:pt x="4444070" y="316141"/>
                </a:lnTo>
                <a:lnTo>
                  <a:pt x="4410076" y="316141"/>
                </a:lnTo>
                <a:lnTo>
                  <a:pt x="4436698" y="175693"/>
                </a:lnTo>
                <a:cubicBezTo>
                  <a:pt x="4438908" y="164637"/>
                  <a:pt x="4440734" y="154298"/>
                  <a:pt x="4442175" y="144675"/>
                </a:cubicBezTo>
                <a:cubicBezTo>
                  <a:pt x="4443618" y="135053"/>
                  <a:pt x="4444932" y="126147"/>
                  <a:pt x="4446118" y="117957"/>
                </a:cubicBezTo>
                <a:lnTo>
                  <a:pt x="4476426" y="117957"/>
                </a:lnTo>
                <a:lnTo>
                  <a:pt x="4471511" y="156816"/>
                </a:lnTo>
                <a:lnTo>
                  <a:pt x="4472330" y="156816"/>
                </a:lnTo>
                <a:cubicBezTo>
                  <a:pt x="4481273" y="142834"/>
                  <a:pt x="4492058" y="132128"/>
                  <a:pt x="4504687" y="124698"/>
                </a:cubicBezTo>
                <a:cubicBezTo>
                  <a:pt x="4517316" y="117268"/>
                  <a:pt x="4530968" y="113520"/>
                  <a:pt x="4545644" y="113452"/>
                </a:cubicBezTo>
                <a:close/>
                <a:moveTo>
                  <a:pt x="4262751" y="113452"/>
                </a:moveTo>
                <a:cubicBezTo>
                  <a:pt x="4272352" y="113494"/>
                  <a:pt x="4281881" y="114227"/>
                  <a:pt x="4291338" y="115651"/>
                </a:cubicBezTo>
                <a:cubicBezTo>
                  <a:pt x="4300795" y="117075"/>
                  <a:pt x="4309002" y="118936"/>
                  <a:pt x="4315955" y="121233"/>
                </a:cubicBezTo>
                <a:lnTo>
                  <a:pt x="4295886" y="224419"/>
                </a:lnTo>
                <a:cubicBezTo>
                  <a:pt x="4292609" y="241907"/>
                  <a:pt x="4290255" y="258730"/>
                  <a:pt x="4288821" y="274887"/>
                </a:cubicBezTo>
                <a:cubicBezTo>
                  <a:pt x="4287388" y="291044"/>
                  <a:pt x="4286876" y="304795"/>
                  <a:pt x="4287285" y="316141"/>
                </a:cubicBezTo>
                <a:lnTo>
                  <a:pt x="4255800" y="316141"/>
                </a:lnTo>
                <a:cubicBezTo>
                  <a:pt x="4255833" y="310090"/>
                  <a:pt x="4256276" y="302634"/>
                  <a:pt x="4257128" y="293773"/>
                </a:cubicBezTo>
                <a:cubicBezTo>
                  <a:pt x="4257980" y="284911"/>
                  <a:pt x="4259036" y="275316"/>
                  <a:pt x="4260297" y="264985"/>
                </a:cubicBezTo>
                <a:lnTo>
                  <a:pt x="4259479" y="264985"/>
                </a:lnTo>
                <a:cubicBezTo>
                  <a:pt x="4248538" y="285217"/>
                  <a:pt x="4236519" y="299612"/>
                  <a:pt x="4223424" y="308169"/>
                </a:cubicBezTo>
                <a:cubicBezTo>
                  <a:pt x="4210329" y="316727"/>
                  <a:pt x="4196669" y="320886"/>
                  <a:pt x="4182445" y="320646"/>
                </a:cubicBezTo>
                <a:cubicBezTo>
                  <a:pt x="4164847" y="320273"/>
                  <a:pt x="4151014" y="314069"/>
                  <a:pt x="4140947" y="302034"/>
                </a:cubicBezTo>
                <a:cubicBezTo>
                  <a:pt x="4130880" y="289999"/>
                  <a:pt x="4125749" y="274372"/>
                  <a:pt x="4125555" y="255152"/>
                </a:cubicBezTo>
                <a:cubicBezTo>
                  <a:pt x="4125647" y="231734"/>
                  <a:pt x="4131099" y="209291"/>
                  <a:pt x="4141912" y="187823"/>
                </a:cubicBezTo>
                <a:cubicBezTo>
                  <a:pt x="4152725" y="166356"/>
                  <a:pt x="4168340" y="148713"/>
                  <a:pt x="4188758" y="134893"/>
                </a:cubicBezTo>
                <a:cubicBezTo>
                  <a:pt x="4209177" y="121074"/>
                  <a:pt x="4233840" y="113927"/>
                  <a:pt x="4262751" y="113452"/>
                </a:cubicBezTo>
                <a:close/>
                <a:moveTo>
                  <a:pt x="3659821" y="113452"/>
                </a:moveTo>
                <a:cubicBezTo>
                  <a:pt x="3672305" y="113144"/>
                  <a:pt x="3683660" y="117133"/>
                  <a:pt x="3693888" y="125417"/>
                </a:cubicBezTo>
                <a:cubicBezTo>
                  <a:pt x="3704114" y="133701"/>
                  <a:pt x="3709533" y="148126"/>
                  <a:pt x="3710147" y="168693"/>
                </a:cubicBezTo>
                <a:cubicBezTo>
                  <a:pt x="3710122" y="173122"/>
                  <a:pt x="3709763" y="178190"/>
                  <a:pt x="3709073" y="183899"/>
                </a:cubicBezTo>
                <a:cubicBezTo>
                  <a:pt x="3708384" y="189607"/>
                  <a:pt x="3707515" y="195188"/>
                  <a:pt x="3706466" y="200640"/>
                </a:cubicBezTo>
                <a:lnTo>
                  <a:pt x="3684381" y="316141"/>
                </a:lnTo>
                <a:lnTo>
                  <a:pt x="3650400" y="316141"/>
                </a:lnTo>
                <a:lnTo>
                  <a:pt x="3672108" y="201869"/>
                </a:lnTo>
                <a:cubicBezTo>
                  <a:pt x="3672943" y="197918"/>
                  <a:pt x="3673627" y="193737"/>
                  <a:pt x="3674156" y="189326"/>
                </a:cubicBezTo>
                <a:cubicBezTo>
                  <a:pt x="3674685" y="184914"/>
                  <a:pt x="3674957" y="180631"/>
                  <a:pt x="3674975" y="176475"/>
                </a:cubicBezTo>
                <a:cubicBezTo>
                  <a:pt x="3675137" y="166245"/>
                  <a:pt x="3672867" y="157934"/>
                  <a:pt x="3668165" y="151543"/>
                </a:cubicBezTo>
                <a:cubicBezTo>
                  <a:pt x="3663464" y="145151"/>
                  <a:pt x="3655358" y="141858"/>
                  <a:pt x="3643847" y="141662"/>
                </a:cubicBezTo>
                <a:cubicBezTo>
                  <a:pt x="3635572" y="141717"/>
                  <a:pt x="3626819" y="144837"/>
                  <a:pt x="3617589" y="151021"/>
                </a:cubicBezTo>
                <a:cubicBezTo>
                  <a:pt x="3608358" y="157205"/>
                  <a:pt x="3599969" y="166120"/>
                  <a:pt x="3592422" y="177765"/>
                </a:cubicBezTo>
                <a:cubicBezTo>
                  <a:pt x="3584876" y="189410"/>
                  <a:pt x="3579491" y="203452"/>
                  <a:pt x="3576267" y="219890"/>
                </a:cubicBezTo>
                <a:lnTo>
                  <a:pt x="3558246" y="316141"/>
                </a:lnTo>
                <a:lnTo>
                  <a:pt x="3524250" y="316141"/>
                </a:lnTo>
                <a:lnTo>
                  <a:pt x="3550874" y="175693"/>
                </a:lnTo>
                <a:cubicBezTo>
                  <a:pt x="3553084" y="164637"/>
                  <a:pt x="3554909" y="154298"/>
                  <a:pt x="3556352" y="144675"/>
                </a:cubicBezTo>
                <a:cubicBezTo>
                  <a:pt x="3557794" y="135053"/>
                  <a:pt x="3559108" y="126147"/>
                  <a:pt x="3560294" y="117957"/>
                </a:cubicBezTo>
                <a:lnTo>
                  <a:pt x="3590602" y="117957"/>
                </a:lnTo>
                <a:lnTo>
                  <a:pt x="3585688" y="156816"/>
                </a:lnTo>
                <a:lnTo>
                  <a:pt x="3586507" y="156816"/>
                </a:lnTo>
                <a:cubicBezTo>
                  <a:pt x="3595449" y="142834"/>
                  <a:pt x="3606234" y="132128"/>
                  <a:pt x="3618863" y="124698"/>
                </a:cubicBezTo>
                <a:cubicBezTo>
                  <a:pt x="3631492" y="117268"/>
                  <a:pt x="3645144" y="113520"/>
                  <a:pt x="3659821" y="113452"/>
                </a:cubicBezTo>
                <a:close/>
                <a:moveTo>
                  <a:pt x="3091488" y="113452"/>
                </a:moveTo>
                <a:cubicBezTo>
                  <a:pt x="3110392" y="113800"/>
                  <a:pt x="3124789" y="118725"/>
                  <a:pt x="3134678" y="128228"/>
                </a:cubicBezTo>
                <a:cubicBezTo>
                  <a:pt x="3144566" y="137730"/>
                  <a:pt x="3149544" y="149724"/>
                  <a:pt x="3149610" y="164208"/>
                </a:cubicBezTo>
                <a:cubicBezTo>
                  <a:pt x="3149340" y="181406"/>
                  <a:pt x="3143377" y="194795"/>
                  <a:pt x="3131719" y="204374"/>
                </a:cubicBezTo>
                <a:cubicBezTo>
                  <a:pt x="3120061" y="213953"/>
                  <a:pt x="3104328" y="220573"/>
                  <a:pt x="3084521" y="224236"/>
                </a:cubicBezTo>
                <a:cubicBezTo>
                  <a:pt x="3064714" y="227898"/>
                  <a:pt x="3042451" y="229453"/>
                  <a:pt x="3017733" y="228901"/>
                </a:cubicBezTo>
                <a:cubicBezTo>
                  <a:pt x="3016906" y="233572"/>
                  <a:pt x="3016821" y="239601"/>
                  <a:pt x="3017476" y="246988"/>
                </a:cubicBezTo>
                <a:cubicBezTo>
                  <a:pt x="3018133" y="254375"/>
                  <a:pt x="3019582" y="260916"/>
                  <a:pt x="3021823" y="266612"/>
                </a:cubicBezTo>
                <a:cubicBezTo>
                  <a:pt x="3025792" y="275433"/>
                  <a:pt x="3031581" y="282077"/>
                  <a:pt x="3039188" y="286543"/>
                </a:cubicBezTo>
                <a:cubicBezTo>
                  <a:pt x="3046795" y="291010"/>
                  <a:pt x="3055759" y="293247"/>
                  <a:pt x="3066080" y="293256"/>
                </a:cubicBezTo>
                <a:cubicBezTo>
                  <a:pt x="3077751" y="293085"/>
                  <a:pt x="3088013" y="291582"/>
                  <a:pt x="3096866" y="288747"/>
                </a:cubicBezTo>
                <a:cubicBezTo>
                  <a:pt x="3105719" y="285911"/>
                  <a:pt x="3113213" y="282769"/>
                  <a:pt x="3119349" y="279319"/>
                </a:cubicBezTo>
                <a:lnTo>
                  <a:pt x="3124256" y="304702"/>
                </a:lnTo>
                <a:cubicBezTo>
                  <a:pt x="3116742" y="309105"/>
                  <a:pt x="3107304" y="312767"/>
                  <a:pt x="3095943" y="315688"/>
                </a:cubicBezTo>
                <a:cubicBezTo>
                  <a:pt x="3084581" y="318610"/>
                  <a:pt x="3072168" y="320126"/>
                  <a:pt x="3058704" y="320236"/>
                </a:cubicBezTo>
                <a:cubicBezTo>
                  <a:pt x="3032630" y="319667"/>
                  <a:pt x="3013522" y="311908"/>
                  <a:pt x="3001380" y="296960"/>
                </a:cubicBezTo>
                <a:cubicBezTo>
                  <a:pt x="2989238" y="282011"/>
                  <a:pt x="2983236" y="263287"/>
                  <a:pt x="2983374" y="240788"/>
                </a:cubicBezTo>
                <a:cubicBezTo>
                  <a:pt x="2983525" y="220398"/>
                  <a:pt x="2988133" y="200539"/>
                  <a:pt x="2997197" y="181209"/>
                </a:cubicBezTo>
                <a:cubicBezTo>
                  <a:pt x="3006262" y="161879"/>
                  <a:pt x="3018878" y="145870"/>
                  <a:pt x="3035045" y="133182"/>
                </a:cubicBezTo>
                <a:cubicBezTo>
                  <a:pt x="3051214" y="120494"/>
                  <a:pt x="3070027" y="113917"/>
                  <a:pt x="3091488" y="113452"/>
                </a:cubicBezTo>
                <a:close/>
                <a:moveTo>
                  <a:pt x="1964370" y="113452"/>
                </a:moveTo>
                <a:cubicBezTo>
                  <a:pt x="1976855" y="113144"/>
                  <a:pt x="1988211" y="117133"/>
                  <a:pt x="1998437" y="125417"/>
                </a:cubicBezTo>
                <a:cubicBezTo>
                  <a:pt x="2008664" y="133701"/>
                  <a:pt x="2014084" y="148126"/>
                  <a:pt x="2014697" y="168693"/>
                </a:cubicBezTo>
                <a:cubicBezTo>
                  <a:pt x="2014672" y="173122"/>
                  <a:pt x="2014314" y="178190"/>
                  <a:pt x="2013623" y="183899"/>
                </a:cubicBezTo>
                <a:cubicBezTo>
                  <a:pt x="2012933" y="189607"/>
                  <a:pt x="2012064" y="195188"/>
                  <a:pt x="2011017" y="200640"/>
                </a:cubicBezTo>
                <a:lnTo>
                  <a:pt x="1988931" y="316141"/>
                </a:lnTo>
                <a:lnTo>
                  <a:pt x="1954950" y="316141"/>
                </a:lnTo>
                <a:lnTo>
                  <a:pt x="1976658" y="201869"/>
                </a:lnTo>
                <a:cubicBezTo>
                  <a:pt x="1977494" y="197918"/>
                  <a:pt x="1978176" y="193737"/>
                  <a:pt x="1978706" y="189326"/>
                </a:cubicBezTo>
                <a:cubicBezTo>
                  <a:pt x="1979235" y="184914"/>
                  <a:pt x="1979508" y="180631"/>
                  <a:pt x="1979525" y="176475"/>
                </a:cubicBezTo>
                <a:cubicBezTo>
                  <a:pt x="1979687" y="166245"/>
                  <a:pt x="1977417" y="157934"/>
                  <a:pt x="1972716" y="151543"/>
                </a:cubicBezTo>
                <a:cubicBezTo>
                  <a:pt x="1968014" y="145151"/>
                  <a:pt x="1959907" y="141858"/>
                  <a:pt x="1948396" y="141662"/>
                </a:cubicBezTo>
                <a:cubicBezTo>
                  <a:pt x="1940122" y="141717"/>
                  <a:pt x="1931369" y="144837"/>
                  <a:pt x="1922139" y="151021"/>
                </a:cubicBezTo>
                <a:cubicBezTo>
                  <a:pt x="1912908" y="157205"/>
                  <a:pt x="1904520" y="166120"/>
                  <a:pt x="1896972" y="177765"/>
                </a:cubicBezTo>
                <a:cubicBezTo>
                  <a:pt x="1889426" y="189410"/>
                  <a:pt x="1884041" y="203452"/>
                  <a:pt x="1880817" y="219890"/>
                </a:cubicBezTo>
                <a:lnTo>
                  <a:pt x="1862795" y="316141"/>
                </a:lnTo>
                <a:lnTo>
                  <a:pt x="1828801" y="316141"/>
                </a:lnTo>
                <a:lnTo>
                  <a:pt x="1855424" y="175693"/>
                </a:lnTo>
                <a:cubicBezTo>
                  <a:pt x="1857633" y="164637"/>
                  <a:pt x="1859459" y="154298"/>
                  <a:pt x="1860901" y="144675"/>
                </a:cubicBezTo>
                <a:cubicBezTo>
                  <a:pt x="1862344" y="135053"/>
                  <a:pt x="1863658" y="126147"/>
                  <a:pt x="1864844" y="117957"/>
                </a:cubicBezTo>
                <a:lnTo>
                  <a:pt x="1895152" y="117957"/>
                </a:lnTo>
                <a:lnTo>
                  <a:pt x="1890237" y="156816"/>
                </a:lnTo>
                <a:lnTo>
                  <a:pt x="1891057" y="156816"/>
                </a:lnTo>
                <a:cubicBezTo>
                  <a:pt x="1899999" y="142834"/>
                  <a:pt x="1910784" y="132128"/>
                  <a:pt x="1923413" y="124698"/>
                </a:cubicBezTo>
                <a:cubicBezTo>
                  <a:pt x="1936041" y="117268"/>
                  <a:pt x="1949694" y="113520"/>
                  <a:pt x="1964370" y="113452"/>
                </a:cubicBezTo>
                <a:close/>
                <a:moveTo>
                  <a:pt x="1757676" y="113452"/>
                </a:moveTo>
                <a:cubicBezTo>
                  <a:pt x="1767278" y="113494"/>
                  <a:pt x="1776807" y="114227"/>
                  <a:pt x="1786263" y="115651"/>
                </a:cubicBezTo>
                <a:cubicBezTo>
                  <a:pt x="1795721" y="117075"/>
                  <a:pt x="1803927" y="118936"/>
                  <a:pt x="1810881" y="121233"/>
                </a:cubicBezTo>
                <a:lnTo>
                  <a:pt x="1790811" y="224419"/>
                </a:lnTo>
                <a:cubicBezTo>
                  <a:pt x="1787535" y="241907"/>
                  <a:pt x="1785181" y="258730"/>
                  <a:pt x="1783747" y="274887"/>
                </a:cubicBezTo>
                <a:cubicBezTo>
                  <a:pt x="1782314" y="291044"/>
                  <a:pt x="1781802" y="304795"/>
                  <a:pt x="1782211" y="316141"/>
                </a:cubicBezTo>
                <a:lnTo>
                  <a:pt x="1750725" y="316141"/>
                </a:lnTo>
                <a:cubicBezTo>
                  <a:pt x="1750759" y="310090"/>
                  <a:pt x="1751202" y="302634"/>
                  <a:pt x="1752054" y="293773"/>
                </a:cubicBezTo>
                <a:cubicBezTo>
                  <a:pt x="1752906" y="284911"/>
                  <a:pt x="1753961" y="275316"/>
                  <a:pt x="1755223" y="264985"/>
                </a:cubicBezTo>
                <a:lnTo>
                  <a:pt x="1754405" y="264985"/>
                </a:lnTo>
                <a:cubicBezTo>
                  <a:pt x="1743463" y="285217"/>
                  <a:pt x="1731445" y="299612"/>
                  <a:pt x="1718350" y="308169"/>
                </a:cubicBezTo>
                <a:cubicBezTo>
                  <a:pt x="1705254" y="316727"/>
                  <a:pt x="1691594" y="320886"/>
                  <a:pt x="1677371" y="320646"/>
                </a:cubicBezTo>
                <a:cubicBezTo>
                  <a:pt x="1659773" y="320273"/>
                  <a:pt x="1645940" y="314069"/>
                  <a:pt x="1635873" y="302034"/>
                </a:cubicBezTo>
                <a:cubicBezTo>
                  <a:pt x="1625805" y="289999"/>
                  <a:pt x="1620675" y="274372"/>
                  <a:pt x="1620480" y="255152"/>
                </a:cubicBezTo>
                <a:cubicBezTo>
                  <a:pt x="1620572" y="231734"/>
                  <a:pt x="1626025" y="209291"/>
                  <a:pt x="1636837" y="187823"/>
                </a:cubicBezTo>
                <a:cubicBezTo>
                  <a:pt x="1647650" y="166356"/>
                  <a:pt x="1663265" y="148713"/>
                  <a:pt x="1683684" y="134893"/>
                </a:cubicBezTo>
                <a:cubicBezTo>
                  <a:pt x="1704102" y="121074"/>
                  <a:pt x="1728766" y="113927"/>
                  <a:pt x="1757676" y="113452"/>
                </a:cubicBezTo>
                <a:close/>
                <a:moveTo>
                  <a:pt x="1071876" y="113452"/>
                </a:moveTo>
                <a:cubicBezTo>
                  <a:pt x="1081477" y="113494"/>
                  <a:pt x="1091007" y="114227"/>
                  <a:pt x="1100463" y="115651"/>
                </a:cubicBezTo>
                <a:cubicBezTo>
                  <a:pt x="1109920" y="117075"/>
                  <a:pt x="1118126" y="118936"/>
                  <a:pt x="1125081" y="121233"/>
                </a:cubicBezTo>
                <a:lnTo>
                  <a:pt x="1105011" y="224419"/>
                </a:lnTo>
                <a:cubicBezTo>
                  <a:pt x="1101735" y="241907"/>
                  <a:pt x="1099380" y="258730"/>
                  <a:pt x="1097947" y="274887"/>
                </a:cubicBezTo>
                <a:cubicBezTo>
                  <a:pt x="1096514" y="291044"/>
                  <a:pt x="1096002" y="304795"/>
                  <a:pt x="1096411" y="316141"/>
                </a:cubicBezTo>
                <a:lnTo>
                  <a:pt x="1064924" y="316141"/>
                </a:lnTo>
                <a:cubicBezTo>
                  <a:pt x="1064958" y="310090"/>
                  <a:pt x="1065402" y="302634"/>
                  <a:pt x="1066253" y="293773"/>
                </a:cubicBezTo>
                <a:cubicBezTo>
                  <a:pt x="1067105" y="284911"/>
                  <a:pt x="1068162" y="275316"/>
                  <a:pt x="1069422" y="264985"/>
                </a:cubicBezTo>
                <a:lnTo>
                  <a:pt x="1068605" y="264985"/>
                </a:lnTo>
                <a:cubicBezTo>
                  <a:pt x="1057663" y="285217"/>
                  <a:pt x="1045645" y="299612"/>
                  <a:pt x="1032549" y="308169"/>
                </a:cubicBezTo>
                <a:cubicBezTo>
                  <a:pt x="1019454" y="316727"/>
                  <a:pt x="1005794" y="320886"/>
                  <a:pt x="991571" y="320646"/>
                </a:cubicBezTo>
                <a:cubicBezTo>
                  <a:pt x="973973" y="320273"/>
                  <a:pt x="960140" y="314069"/>
                  <a:pt x="950073" y="302034"/>
                </a:cubicBezTo>
                <a:cubicBezTo>
                  <a:pt x="940006" y="289999"/>
                  <a:pt x="934875" y="274372"/>
                  <a:pt x="934679" y="255152"/>
                </a:cubicBezTo>
                <a:cubicBezTo>
                  <a:pt x="934772" y="231734"/>
                  <a:pt x="940225" y="209291"/>
                  <a:pt x="951037" y="187823"/>
                </a:cubicBezTo>
                <a:cubicBezTo>
                  <a:pt x="961850" y="166356"/>
                  <a:pt x="977465" y="148713"/>
                  <a:pt x="997883" y="134893"/>
                </a:cubicBezTo>
                <a:cubicBezTo>
                  <a:pt x="1018302" y="121074"/>
                  <a:pt x="1042966" y="113927"/>
                  <a:pt x="1071876" y="113452"/>
                </a:cubicBezTo>
                <a:close/>
                <a:moveTo>
                  <a:pt x="321565" y="113452"/>
                </a:moveTo>
                <a:cubicBezTo>
                  <a:pt x="336637" y="113733"/>
                  <a:pt x="347923" y="117975"/>
                  <a:pt x="355423" y="126181"/>
                </a:cubicBezTo>
                <a:cubicBezTo>
                  <a:pt x="362922" y="134386"/>
                  <a:pt x="367046" y="144871"/>
                  <a:pt x="367795" y="157635"/>
                </a:cubicBezTo>
                <a:cubicBezTo>
                  <a:pt x="376675" y="143286"/>
                  <a:pt x="387296" y="132393"/>
                  <a:pt x="399659" y="124954"/>
                </a:cubicBezTo>
                <a:cubicBezTo>
                  <a:pt x="412022" y="117515"/>
                  <a:pt x="425717" y="113681"/>
                  <a:pt x="440743" y="113452"/>
                </a:cubicBezTo>
                <a:cubicBezTo>
                  <a:pt x="452770" y="113289"/>
                  <a:pt x="463616" y="117294"/>
                  <a:pt x="473281" y="125467"/>
                </a:cubicBezTo>
                <a:cubicBezTo>
                  <a:pt x="482945" y="133640"/>
                  <a:pt x="488058" y="146956"/>
                  <a:pt x="488620" y="165417"/>
                </a:cubicBezTo>
                <a:cubicBezTo>
                  <a:pt x="488612" y="170246"/>
                  <a:pt x="488322" y="175639"/>
                  <a:pt x="487751" y="181595"/>
                </a:cubicBezTo>
                <a:cubicBezTo>
                  <a:pt x="487180" y="187551"/>
                  <a:pt x="486379" y="193353"/>
                  <a:pt x="485348" y="199002"/>
                </a:cubicBezTo>
                <a:lnTo>
                  <a:pt x="463264" y="316141"/>
                </a:lnTo>
                <a:lnTo>
                  <a:pt x="430088" y="316141"/>
                </a:lnTo>
                <a:lnTo>
                  <a:pt x="451399" y="201869"/>
                </a:lnTo>
                <a:cubicBezTo>
                  <a:pt x="452235" y="198081"/>
                  <a:pt x="452918" y="193882"/>
                  <a:pt x="453448" y="189275"/>
                </a:cubicBezTo>
                <a:cubicBezTo>
                  <a:pt x="453977" y="184667"/>
                  <a:pt x="454250" y="180264"/>
                  <a:pt x="454267" y="176066"/>
                </a:cubicBezTo>
                <a:cubicBezTo>
                  <a:pt x="454404" y="165494"/>
                  <a:pt x="452184" y="157149"/>
                  <a:pt x="447608" y="151031"/>
                </a:cubicBezTo>
                <a:cubicBezTo>
                  <a:pt x="443031" y="144913"/>
                  <a:pt x="435279" y="141790"/>
                  <a:pt x="424351" y="141662"/>
                </a:cubicBezTo>
                <a:cubicBezTo>
                  <a:pt x="411527" y="141935"/>
                  <a:pt x="399164" y="148556"/>
                  <a:pt x="387264" y="161526"/>
                </a:cubicBezTo>
                <a:cubicBezTo>
                  <a:pt x="375363" y="174496"/>
                  <a:pt x="367101" y="192176"/>
                  <a:pt x="362480" y="214566"/>
                </a:cubicBezTo>
                <a:lnTo>
                  <a:pt x="343259" y="316141"/>
                </a:lnTo>
                <a:lnTo>
                  <a:pt x="310506" y="316141"/>
                </a:lnTo>
                <a:lnTo>
                  <a:pt x="332623" y="199821"/>
                </a:lnTo>
                <a:cubicBezTo>
                  <a:pt x="333442" y="195538"/>
                  <a:pt x="334057" y="191408"/>
                  <a:pt x="334466" y="187432"/>
                </a:cubicBezTo>
                <a:cubicBezTo>
                  <a:pt x="334876" y="183455"/>
                  <a:pt x="335081" y="179530"/>
                  <a:pt x="335081" y="175656"/>
                </a:cubicBezTo>
                <a:cubicBezTo>
                  <a:pt x="335414" y="166893"/>
                  <a:pt x="333622" y="159128"/>
                  <a:pt x="329705" y="152362"/>
                </a:cubicBezTo>
                <a:cubicBezTo>
                  <a:pt x="325789" y="145595"/>
                  <a:pt x="317751" y="142028"/>
                  <a:pt x="305591" y="141662"/>
                </a:cubicBezTo>
                <a:cubicBezTo>
                  <a:pt x="292502" y="142148"/>
                  <a:pt x="279771" y="149367"/>
                  <a:pt x="267398" y="163318"/>
                </a:cubicBezTo>
                <a:cubicBezTo>
                  <a:pt x="255026" y="177269"/>
                  <a:pt x="246595" y="195034"/>
                  <a:pt x="242107" y="216614"/>
                </a:cubicBezTo>
                <a:lnTo>
                  <a:pt x="223676" y="316141"/>
                </a:lnTo>
                <a:lnTo>
                  <a:pt x="190501" y="316141"/>
                </a:lnTo>
                <a:lnTo>
                  <a:pt x="217123" y="175693"/>
                </a:lnTo>
                <a:cubicBezTo>
                  <a:pt x="221151" y="153581"/>
                  <a:pt x="224154" y="134336"/>
                  <a:pt x="226134" y="117957"/>
                </a:cubicBezTo>
                <a:lnTo>
                  <a:pt x="256033" y="117957"/>
                </a:lnTo>
                <a:lnTo>
                  <a:pt x="250708" y="155177"/>
                </a:lnTo>
                <a:lnTo>
                  <a:pt x="251937" y="155177"/>
                </a:lnTo>
                <a:cubicBezTo>
                  <a:pt x="261263" y="141444"/>
                  <a:pt x="271895" y="131063"/>
                  <a:pt x="283833" y="124034"/>
                </a:cubicBezTo>
                <a:cubicBezTo>
                  <a:pt x="295770" y="117004"/>
                  <a:pt x="308347" y="113477"/>
                  <a:pt x="321565" y="113452"/>
                </a:cubicBezTo>
                <a:close/>
                <a:moveTo>
                  <a:pt x="6218598" y="84782"/>
                </a:moveTo>
                <a:cubicBezTo>
                  <a:pt x="6219808" y="88323"/>
                  <a:pt x="6220659" y="92094"/>
                  <a:pt x="6221153" y="96096"/>
                </a:cubicBezTo>
                <a:cubicBezTo>
                  <a:pt x="6221648" y="100098"/>
                  <a:pt x="6221886" y="103972"/>
                  <a:pt x="6221869" y="107718"/>
                </a:cubicBezTo>
                <a:cubicBezTo>
                  <a:pt x="6221759" y="121176"/>
                  <a:pt x="6217993" y="131610"/>
                  <a:pt x="6210568" y="139021"/>
                </a:cubicBezTo>
                <a:cubicBezTo>
                  <a:pt x="6203144" y="146432"/>
                  <a:pt x="6192717" y="149906"/>
                  <a:pt x="6179290" y="149443"/>
                </a:cubicBezTo>
                <a:cubicBezTo>
                  <a:pt x="6183167" y="155846"/>
                  <a:pt x="6186047" y="163016"/>
                  <a:pt x="6187929" y="170954"/>
                </a:cubicBezTo>
                <a:cubicBezTo>
                  <a:pt x="6189813" y="178893"/>
                  <a:pt x="6190750" y="187293"/>
                  <a:pt x="6190741" y="196153"/>
                </a:cubicBezTo>
                <a:cubicBezTo>
                  <a:pt x="6190616" y="216909"/>
                  <a:pt x="6186049" y="236712"/>
                  <a:pt x="6177039" y="255561"/>
                </a:cubicBezTo>
                <a:cubicBezTo>
                  <a:pt x="6168031" y="274411"/>
                  <a:pt x="6155334" y="289869"/>
                  <a:pt x="6138949" y="301936"/>
                </a:cubicBezTo>
                <a:cubicBezTo>
                  <a:pt x="6122565" y="314003"/>
                  <a:pt x="6103246" y="320239"/>
                  <a:pt x="6080994" y="320646"/>
                </a:cubicBezTo>
                <a:cubicBezTo>
                  <a:pt x="6056084" y="320042"/>
                  <a:pt x="6036993" y="312046"/>
                  <a:pt x="6023718" y="296657"/>
                </a:cubicBezTo>
                <a:cubicBezTo>
                  <a:pt x="6010443" y="281267"/>
                  <a:pt x="6003743" y="262106"/>
                  <a:pt x="6003617" y="239173"/>
                </a:cubicBezTo>
                <a:cubicBezTo>
                  <a:pt x="6003781" y="217113"/>
                  <a:pt x="6008500" y="196597"/>
                  <a:pt x="6017774" y="177626"/>
                </a:cubicBezTo>
                <a:cubicBezTo>
                  <a:pt x="6027048" y="158655"/>
                  <a:pt x="6039897" y="143303"/>
                  <a:pt x="6056319" y="131570"/>
                </a:cubicBezTo>
                <a:cubicBezTo>
                  <a:pt x="6072742" y="119837"/>
                  <a:pt x="6091757" y="113798"/>
                  <a:pt x="6113365" y="113452"/>
                </a:cubicBezTo>
                <a:cubicBezTo>
                  <a:pt x="6119699" y="113460"/>
                  <a:pt x="6125674" y="114057"/>
                  <a:pt x="6131292" y="115242"/>
                </a:cubicBezTo>
                <a:cubicBezTo>
                  <a:pt x="6136909" y="116427"/>
                  <a:pt x="6142269" y="118152"/>
                  <a:pt x="6147374" y="120415"/>
                </a:cubicBezTo>
                <a:cubicBezTo>
                  <a:pt x="6151616" y="122420"/>
                  <a:pt x="6156035" y="124451"/>
                  <a:pt x="6160629" y="126507"/>
                </a:cubicBezTo>
                <a:cubicBezTo>
                  <a:pt x="6165223" y="128564"/>
                  <a:pt x="6170353" y="129673"/>
                  <a:pt x="6176018" y="129835"/>
                </a:cubicBezTo>
                <a:cubicBezTo>
                  <a:pt x="6182190" y="129826"/>
                  <a:pt x="6186936" y="128103"/>
                  <a:pt x="6190259" y="124664"/>
                </a:cubicBezTo>
                <a:cubicBezTo>
                  <a:pt x="6193582" y="121225"/>
                  <a:pt x="6195261" y="116123"/>
                  <a:pt x="6195298" y="109356"/>
                </a:cubicBezTo>
                <a:cubicBezTo>
                  <a:pt x="6195298" y="106447"/>
                  <a:pt x="6194987" y="103255"/>
                  <a:pt x="6194366" y="99782"/>
                </a:cubicBezTo>
                <a:cubicBezTo>
                  <a:pt x="6193745" y="96310"/>
                  <a:pt x="6192813" y="92811"/>
                  <a:pt x="6191570" y="89287"/>
                </a:cubicBezTo>
                <a:close/>
                <a:moveTo>
                  <a:pt x="5285149" y="84738"/>
                </a:moveTo>
                <a:cubicBezTo>
                  <a:pt x="5286358" y="88277"/>
                  <a:pt x="5287210" y="92048"/>
                  <a:pt x="5287703" y="96053"/>
                </a:cubicBezTo>
                <a:cubicBezTo>
                  <a:pt x="5288198" y="100057"/>
                  <a:pt x="5288436" y="103935"/>
                  <a:pt x="5288419" y="107687"/>
                </a:cubicBezTo>
                <a:cubicBezTo>
                  <a:pt x="5288310" y="121159"/>
                  <a:pt x="5284543" y="131603"/>
                  <a:pt x="5277118" y="139017"/>
                </a:cubicBezTo>
                <a:cubicBezTo>
                  <a:pt x="5269694" y="146431"/>
                  <a:pt x="5259267" y="149907"/>
                  <a:pt x="5245840" y="149443"/>
                </a:cubicBezTo>
                <a:cubicBezTo>
                  <a:pt x="5249717" y="155846"/>
                  <a:pt x="5252597" y="163016"/>
                  <a:pt x="5254480" y="170954"/>
                </a:cubicBezTo>
                <a:cubicBezTo>
                  <a:pt x="5256362" y="178893"/>
                  <a:pt x="5257300" y="187293"/>
                  <a:pt x="5257291" y="196153"/>
                </a:cubicBezTo>
                <a:cubicBezTo>
                  <a:pt x="5257166" y="216909"/>
                  <a:pt x="5252599" y="236712"/>
                  <a:pt x="5243590" y="255561"/>
                </a:cubicBezTo>
                <a:cubicBezTo>
                  <a:pt x="5234581" y="274411"/>
                  <a:pt x="5221885" y="289869"/>
                  <a:pt x="5205499" y="301936"/>
                </a:cubicBezTo>
                <a:cubicBezTo>
                  <a:pt x="5189115" y="314003"/>
                  <a:pt x="5169797" y="320239"/>
                  <a:pt x="5147544" y="320646"/>
                </a:cubicBezTo>
                <a:cubicBezTo>
                  <a:pt x="5122634" y="320042"/>
                  <a:pt x="5103543" y="312046"/>
                  <a:pt x="5090268" y="296657"/>
                </a:cubicBezTo>
                <a:cubicBezTo>
                  <a:pt x="5076994" y="281267"/>
                  <a:pt x="5070293" y="262106"/>
                  <a:pt x="5070167" y="239173"/>
                </a:cubicBezTo>
                <a:cubicBezTo>
                  <a:pt x="5070330" y="217113"/>
                  <a:pt x="5075050" y="196597"/>
                  <a:pt x="5084324" y="177626"/>
                </a:cubicBezTo>
                <a:cubicBezTo>
                  <a:pt x="5093598" y="158655"/>
                  <a:pt x="5106448" y="143303"/>
                  <a:pt x="5122869" y="131570"/>
                </a:cubicBezTo>
                <a:cubicBezTo>
                  <a:pt x="5139292" y="119837"/>
                  <a:pt x="5158307" y="113798"/>
                  <a:pt x="5179915" y="113452"/>
                </a:cubicBezTo>
                <a:cubicBezTo>
                  <a:pt x="5186249" y="113461"/>
                  <a:pt x="5192224" y="114057"/>
                  <a:pt x="5197842" y="115240"/>
                </a:cubicBezTo>
                <a:cubicBezTo>
                  <a:pt x="5203459" y="116424"/>
                  <a:pt x="5208819" y="118145"/>
                  <a:pt x="5213924" y="120401"/>
                </a:cubicBezTo>
                <a:cubicBezTo>
                  <a:pt x="5218166" y="122409"/>
                  <a:pt x="5222585" y="124443"/>
                  <a:pt x="5227179" y="126503"/>
                </a:cubicBezTo>
                <a:cubicBezTo>
                  <a:pt x="5231773" y="128562"/>
                  <a:pt x="5236904" y="129673"/>
                  <a:pt x="5242569" y="129835"/>
                </a:cubicBezTo>
                <a:cubicBezTo>
                  <a:pt x="5248740" y="129826"/>
                  <a:pt x="5253486" y="128100"/>
                  <a:pt x="5256809" y="124657"/>
                </a:cubicBezTo>
                <a:cubicBezTo>
                  <a:pt x="5260132" y="121213"/>
                  <a:pt x="5261811" y="116103"/>
                  <a:pt x="5261849" y="109327"/>
                </a:cubicBezTo>
                <a:cubicBezTo>
                  <a:pt x="5261849" y="106413"/>
                  <a:pt x="5261538" y="103218"/>
                  <a:pt x="5260916" y="99741"/>
                </a:cubicBezTo>
                <a:cubicBezTo>
                  <a:pt x="5260295" y="96264"/>
                  <a:pt x="5259362" y="92764"/>
                  <a:pt x="5258120" y="89240"/>
                </a:cubicBezTo>
                <a:close/>
                <a:moveTo>
                  <a:pt x="6016317" y="73723"/>
                </a:moveTo>
                <a:cubicBezTo>
                  <a:pt x="6017168" y="76437"/>
                  <a:pt x="6017918" y="79509"/>
                  <a:pt x="6018565" y="82939"/>
                </a:cubicBezTo>
                <a:cubicBezTo>
                  <a:pt x="6019212" y="86369"/>
                  <a:pt x="6019552" y="89850"/>
                  <a:pt x="6019587" y="93383"/>
                </a:cubicBezTo>
                <a:cubicBezTo>
                  <a:pt x="6019622" y="106898"/>
                  <a:pt x="6015668" y="117751"/>
                  <a:pt x="6007726" y="125941"/>
                </a:cubicBezTo>
                <a:cubicBezTo>
                  <a:pt x="5999783" y="134131"/>
                  <a:pt x="5987642" y="138431"/>
                  <a:pt x="5971301" y="138840"/>
                </a:cubicBezTo>
                <a:lnTo>
                  <a:pt x="5948359" y="258405"/>
                </a:lnTo>
                <a:cubicBezTo>
                  <a:pt x="5946318" y="269461"/>
                  <a:pt x="5944560" y="279800"/>
                  <a:pt x="5943083" y="289423"/>
                </a:cubicBezTo>
                <a:cubicBezTo>
                  <a:pt x="5941607" y="299045"/>
                  <a:pt x="5940360" y="307951"/>
                  <a:pt x="5939345" y="316141"/>
                </a:cubicBezTo>
                <a:lnTo>
                  <a:pt x="5908617" y="316141"/>
                </a:lnTo>
                <a:lnTo>
                  <a:pt x="5913943" y="278920"/>
                </a:lnTo>
                <a:lnTo>
                  <a:pt x="5913124" y="278920"/>
                </a:lnTo>
                <a:cubicBezTo>
                  <a:pt x="5904136" y="291938"/>
                  <a:pt x="5893535" y="302115"/>
                  <a:pt x="5881321" y="309451"/>
                </a:cubicBezTo>
                <a:cubicBezTo>
                  <a:pt x="5869107" y="316787"/>
                  <a:pt x="5856355" y="320519"/>
                  <a:pt x="5843065" y="320646"/>
                </a:cubicBezTo>
                <a:cubicBezTo>
                  <a:pt x="5829792" y="321073"/>
                  <a:pt x="5817957" y="317153"/>
                  <a:pt x="5807560" y="308885"/>
                </a:cubicBezTo>
                <a:cubicBezTo>
                  <a:pt x="5797162" y="300618"/>
                  <a:pt x="5791674" y="285442"/>
                  <a:pt x="5791095" y="263357"/>
                </a:cubicBezTo>
                <a:cubicBezTo>
                  <a:pt x="5791095" y="258672"/>
                  <a:pt x="5791402" y="253604"/>
                  <a:pt x="5792015" y="248151"/>
                </a:cubicBezTo>
                <a:cubicBezTo>
                  <a:pt x="5792628" y="242699"/>
                  <a:pt x="5793549" y="236709"/>
                  <a:pt x="5794775" y="230181"/>
                </a:cubicBezTo>
                <a:lnTo>
                  <a:pt x="5816042" y="117957"/>
                </a:lnTo>
                <a:lnTo>
                  <a:pt x="5850030" y="117957"/>
                </a:lnTo>
                <a:lnTo>
                  <a:pt x="5829136" y="228543"/>
                </a:lnTo>
                <a:cubicBezTo>
                  <a:pt x="5827907" y="234055"/>
                  <a:pt x="5826985" y="239209"/>
                  <a:pt x="5826369" y="244004"/>
                </a:cubicBezTo>
                <a:cubicBezTo>
                  <a:pt x="5825756" y="248800"/>
                  <a:pt x="5825448" y="253339"/>
                  <a:pt x="5825448" y="257622"/>
                </a:cubicBezTo>
                <a:cubicBezTo>
                  <a:pt x="5825320" y="268015"/>
                  <a:pt x="5827727" y="276309"/>
                  <a:pt x="5832669" y="282504"/>
                </a:cubicBezTo>
                <a:cubicBezTo>
                  <a:pt x="5837611" y="288699"/>
                  <a:pt x="5845856" y="291873"/>
                  <a:pt x="5857405" y="292027"/>
                </a:cubicBezTo>
                <a:cubicBezTo>
                  <a:pt x="5870327" y="291745"/>
                  <a:pt x="5883096" y="285141"/>
                  <a:pt x="5895712" y="272214"/>
                </a:cubicBezTo>
                <a:cubicBezTo>
                  <a:pt x="5908327" y="259286"/>
                  <a:pt x="5916999" y="241726"/>
                  <a:pt x="5921728" y="219532"/>
                </a:cubicBezTo>
                <a:lnTo>
                  <a:pt x="5940983" y="117957"/>
                </a:lnTo>
                <a:lnTo>
                  <a:pt x="5968843" y="117957"/>
                </a:lnTo>
                <a:cubicBezTo>
                  <a:pt x="5977217" y="117932"/>
                  <a:pt x="5983413" y="116037"/>
                  <a:pt x="5987433" y="112274"/>
                </a:cubicBezTo>
                <a:cubicBezTo>
                  <a:pt x="5991453" y="108512"/>
                  <a:pt x="5993451" y="103033"/>
                  <a:pt x="5993425" y="95840"/>
                </a:cubicBezTo>
                <a:cubicBezTo>
                  <a:pt x="5993399" y="92751"/>
                  <a:pt x="5993041" y="89714"/>
                  <a:pt x="5992349" y="86727"/>
                </a:cubicBezTo>
                <a:cubicBezTo>
                  <a:pt x="5991658" y="83741"/>
                  <a:pt x="5990788" y="80908"/>
                  <a:pt x="5989738" y="78229"/>
                </a:cubicBezTo>
                <a:close/>
                <a:moveTo>
                  <a:pt x="5082866" y="73723"/>
                </a:moveTo>
                <a:cubicBezTo>
                  <a:pt x="5083718" y="76437"/>
                  <a:pt x="5084468" y="79509"/>
                  <a:pt x="5085115" y="82939"/>
                </a:cubicBezTo>
                <a:cubicBezTo>
                  <a:pt x="5085762" y="86369"/>
                  <a:pt x="5086102" y="89850"/>
                  <a:pt x="5086137" y="93383"/>
                </a:cubicBezTo>
                <a:cubicBezTo>
                  <a:pt x="5086172" y="106898"/>
                  <a:pt x="5082218" y="117751"/>
                  <a:pt x="5074276" y="125941"/>
                </a:cubicBezTo>
                <a:cubicBezTo>
                  <a:pt x="5066334" y="134131"/>
                  <a:pt x="5054193" y="138431"/>
                  <a:pt x="5037852" y="138840"/>
                </a:cubicBezTo>
                <a:lnTo>
                  <a:pt x="5014908" y="258405"/>
                </a:lnTo>
                <a:cubicBezTo>
                  <a:pt x="5012868" y="269461"/>
                  <a:pt x="5011110" y="279800"/>
                  <a:pt x="5009633" y="289423"/>
                </a:cubicBezTo>
                <a:cubicBezTo>
                  <a:pt x="5008157" y="299045"/>
                  <a:pt x="5006911" y="307951"/>
                  <a:pt x="5005895" y="316141"/>
                </a:cubicBezTo>
                <a:lnTo>
                  <a:pt x="4975167" y="316141"/>
                </a:lnTo>
                <a:lnTo>
                  <a:pt x="4980493" y="278920"/>
                </a:lnTo>
                <a:lnTo>
                  <a:pt x="4979674" y="278920"/>
                </a:lnTo>
                <a:cubicBezTo>
                  <a:pt x="4970686" y="291938"/>
                  <a:pt x="4960085" y="302115"/>
                  <a:pt x="4947871" y="309451"/>
                </a:cubicBezTo>
                <a:cubicBezTo>
                  <a:pt x="4935657" y="316787"/>
                  <a:pt x="4922905" y="320519"/>
                  <a:pt x="4909616" y="320646"/>
                </a:cubicBezTo>
                <a:cubicBezTo>
                  <a:pt x="4896343" y="321073"/>
                  <a:pt x="4884508" y="317153"/>
                  <a:pt x="4874110" y="308885"/>
                </a:cubicBezTo>
                <a:cubicBezTo>
                  <a:pt x="4863712" y="300618"/>
                  <a:pt x="4858224" y="285442"/>
                  <a:pt x="4857645" y="263357"/>
                </a:cubicBezTo>
                <a:cubicBezTo>
                  <a:pt x="4857645" y="258672"/>
                  <a:pt x="4857952" y="253604"/>
                  <a:pt x="4858565" y="248151"/>
                </a:cubicBezTo>
                <a:cubicBezTo>
                  <a:pt x="4859179" y="242699"/>
                  <a:pt x="4860099" y="236709"/>
                  <a:pt x="4861326" y="230181"/>
                </a:cubicBezTo>
                <a:lnTo>
                  <a:pt x="4882592" y="117957"/>
                </a:lnTo>
                <a:lnTo>
                  <a:pt x="4916580" y="117957"/>
                </a:lnTo>
                <a:lnTo>
                  <a:pt x="4895686" y="228543"/>
                </a:lnTo>
                <a:cubicBezTo>
                  <a:pt x="4894456" y="234055"/>
                  <a:pt x="4893534" y="239209"/>
                  <a:pt x="4892920" y="244004"/>
                </a:cubicBezTo>
                <a:cubicBezTo>
                  <a:pt x="4892306" y="248800"/>
                  <a:pt x="4891998" y="253339"/>
                  <a:pt x="4891998" y="257622"/>
                </a:cubicBezTo>
                <a:cubicBezTo>
                  <a:pt x="4891870" y="268015"/>
                  <a:pt x="4894277" y="276309"/>
                  <a:pt x="4899219" y="282504"/>
                </a:cubicBezTo>
                <a:cubicBezTo>
                  <a:pt x="4904161" y="288699"/>
                  <a:pt x="4912407" y="291873"/>
                  <a:pt x="4923955" y="292027"/>
                </a:cubicBezTo>
                <a:cubicBezTo>
                  <a:pt x="4936877" y="291745"/>
                  <a:pt x="4949646" y="285141"/>
                  <a:pt x="4962262" y="272214"/>
                </a:cubicBezTo>
                <a:cubicBezTo>
                  <a:pt x="4974877" y="259286"/>
                  <a:pt x="4983549" y="241726"/>
                  <a:pt x="4988278" y="219532"/>
                </a:cubicBezTo>
                <a:lnTo>
                  <a:pt x="5007534" y="117957"/>
                </a:lnTo>
                <a:lnTo>
                  <a:pt x="5035393" y="117957"/>
                </a:lnTo>
                <a:cubicBezTo>
                  <a:pt x="5043767" y="117932"/>
                  <a:pt x="5049963" y="116037"/>
                  <a:pt x="5053984" y="112274"/>
                </a:cubicBezTo>
                <a:cubicBezTo>
                  <a:pt x="5058004" y="108512"/>
                  <a:pt x="5060001" y="103033"/>
                  <a:pt x="5059975" y="95840"/>
                </a:cubicBezTo>
                <a:cubicBezTo>
                  <a:pt x="5059949" y="92751"/>
                  <a:pt x="5059591" y="89714"/>
                  <a:pt x="5058901" y="86727"/>
                </a:cubicBezTo>
                <a:cubicBezTo>
                  <a:pt x="5058209" y="83741"/>
                  <a:pt x="5057337" y="80908"/>
                  <a:pt x="5056288" y="78229"/>
                </a:cubicBezTo>
                <a:close/>
                <a:moveTo>
                  <a:pt x="9204251" y="64713"/>
                </a:moveTo>
                <a:lnTo>
                  <a:pt x="9194012" y="117957"/>
                </a:lnTo>
                <a:lnTo>
                  <a:pt x="9241522" y="117957"/>
                </a:lnTo>
                <a:lnTo>
                  <a:pt x="9236198" y="144529"/>
                </a:lnTo>
                <a:lnTo>
                  <a:pt x="9188687" y="144529"/>
                </a:lnTo>
                <a:lnTo>
                  <a:pt x="9170256" y="240812"/>
                </a:lnTo>
                <a:cubicBezTo>
                  <a:pt x="9169207" y="246318"/>
                  <a:pt x="9168337" y="251695"/>
                  <a:pt x="9167645" y="256945"/>
                </a:cubicBezTo>
                <a:cubicBezTo>
                  <a:pt x="9166954" y="262194"/>
                  <a:pt x="9166596" y="267469"/>
                  <a:pt x="9166571" y="272770"/>
                </a:cubicBezTo>
                <a:cubicBezTo>
                  <a:pt x="9166536" y="278754"/>
                  <a:pt x="9168037" y="283380"/>
                  <a:pt x="9171076" y="286649"/>
                </a:cubicBezTo>
                <a:cubicBezTo>
                  <a:pt x="9174113" y="289919"/>
                  <a:pt x="9178891" y="291575"/>
                  <a:pt x="9185411" y="291617"/>
                </a:cubicBezTo>
                <a:cubicBezTo>
                  <a:pt x="9188304" y="291617"/>
                  <a:pt x="9191119" y="291515"/>
                  <a:pt x="9193858" y="291310"/>
                </a:cubicBezTo>
                <a:cubicBezTo>
                  <a:pt x="9196597" y="291105"/>
                  <a:pt x="9199106" y="290798"/>
                  <a:pt x="9201384" y="290388"/>
                </a:cubicBezTo>
                <a:lnTo>
                  <a:pt x="9199746" y="316966"/>
                </a:lnTo>
                <a:cubicBezTo>
                  <a:pt x="9196580" y="318193"/>
                  <a:pt x="9192672" y="319113"/>
                  <a:pt x="9188022" y="319726"/>
                </a:cubicBezTo>
                <a:cubicBezTo>
                  <a:pt x="9183371" y="320339"/>
                  <a:pt x="9178541" y="320646"/>
                  <a:pt x="9173533" y="320646"/>
                </a:cubicBezTo>
                <a:cubicBezTo>
                  <a:pt x="9158550" y="320297"/>
                  <a:pt x="9147811" y="316395"/>
                  <a:pt x="9141317" y="308940"/>
                </a:cubicBezTo>
                <a:cubicBezTo>
                  <a:pt x="9134824" y="301485"/>
                  <a:pt x="9131654" y="292569"/>
                  <a:pt x="9131808" y="282194"/>
                </a:cubicBezTo>
                <a:cubicBezTo>
                  <a:pt x="9131799" y="276517"/>
                  <a:pt x="9132123" y="270662"/>
                  <a:pt x="9132779" y="264627"/>
                </a:cubicBezTo>
                <a:cubicBezTo>
                  <a:pt x="9133435" y="258592"/>
                  <a:pt x="9134475" y="252020"/>
                  <a:pt x="9135897" y="244909"/>
                </a:cubicBezTo>
                <a:lnTo>
                  <a:pt x="9155528" y="144529"/>
                </a:lnTo>
                <a:lnTo>
                  <a:pt x="9126893" y="144529"/>
                </a:lnTo>
                <a:lnTo>
                  <a:pt x="9132216" y="117957"/>
                </a:lnTo>
                <a:lnTo>
                  <a:pt x="9160435" y="117957"/>
                </a:lnTo>
                <a:lnTo>
                  <a:pt x="9169028" y="73314"/>
                </a:lnTo>
                <a:close/>
                <a:moveTo>
                  <a:pt x="5527601" y="64713"/>
                </a:moveTo>
                <a:lnTo>
                  <a:pt x="5517362" y="117957"/>
                </a:lnTo>
                <a:lnTo>
                  <a:pt x="5564873" y="117957"/>
                </a:lnTo>
                <a:lnTo>
                  <a:pt x="5559548" y="144529"/>
                </a:lnTo>
                <a:lnTo>
                  <a:pt x="5512037" y="144529"/>
                </a:lnTo>
                <a:lnTo>
                  <a:pt x="5493607" y="240812"/>
                </a:lnTo>
                <a:cubicBezTo>
                  <a:pt x="5492557" y="246318"/>
                  <a:pt x="5491686" y="251695"/>
                  <a:pt x="5490995" y="256945"/>
                </a:cubicBezTo>
                <a:cubicBezTo>
                  <a:pt x="5490304" y="262194"/>
                  <a:pt x="5489946" y="267469"/>
                  <a:pt x="5489920" y="272770"/>
                </a:cubicBezTo>
                <a:cubicBezTo>
                  <a:pt x="5489886" y="278754"/>
                  <a:pt x="5491388" y="283380"/>
                  <a:pt x="5494426" y="286649"/>
                </a:cubicBezTo>
                <a:cubicBezTo>
                  <a:pt x="5497464" y="289919"/>
                  <a:pt x="5502242" y="291575"/>
                  <a:pt x="5508761" y="291617"/>
                </a:cubicBezTo>
                <a:cubicBezTo>
                  <a:pt x="5511654" y="291617"/>
                  <a:pt x="5514469" y="291515"/>
                  <a:pt x="5517208" y="291310"/>
                </a:cubicBezTo>
                <a:cubicBezTo>
                  <a:pt x="5519947" y="291105"/>
                  <a:pt x="5522456" y="290798"/>
                  <a:pt x="5524734" y="290388"/>
                </a:cubicBezTo>
                <a:lnTo>
                  <a:pt x="5523096" y="316966"/>
                </a:lnTo>
                <a:cubicBezTo>
                  <a:pt x="5519931" y="318193"/>
                  <a:pt x="5516022" y="319113"/>
                  <a:pt x="5511372" y="319726"/>
                </a:cubicBezTo>
                <a:cubicBezTo>
                  <a:pt x="5506722" y="320339"/>
                  <a:pt x="5501893" y="320646"/>
                  <a:pt x="5496883" y="320646"/>
                </a:cubicBezTo>
                <a:cubicBezTo>
                  <a:pt x="5481900" y="320297"/>
                  <a:pt x="5471161" y="316395"/>
                  <a:pt x="5464668" y="308940"/>
                </a:cubicBezTo>
                <a:cubicBezTo>
                  <a:pt x="5458174" y="301485"/>
                  <a:pt x="5455004" y="292569"/>
                  <a:pt x="5455158" y="282194"/>
                </a:cubicBezTo>
                <a:cubicBezTo>
                  <a:pt x="5455149" y="276517"/>
                  <a:pt x="5455473" y="270662"/>
                  <a:pt x="5456130" y="264627"/>
                </a:cubicBezTo>
                <a:cubicBezTo>
                  <a:pt x="5456785" y="258592"/>
                  <a:pt x="5457825" y="252020"/>
                  <a:pt x="5459247" y="244909"/>
                </a:cubicBezTo>
                <a:lnTo>
                  <a:pt x="5478879" y="144529"/>
                </a:lnTo>
                <a:lnTo>
                  <a:pt x="5450243" y="144529"/>
                </a:lnTo>
                <a:lnTo>
                  <a:pt x="5455567" y="117957"/>
                </a:lnTo>
                <a:lnTo>
                  <a:pt x="5483786" y="117957"/>
                </a:lnTo>
                <a:lnTo>
                  <a:pt x="5492378" y="73314"/>
                </a:lnTo>
                <a:close/>
                <a:moveTo>
                  <a:pt x="679377" y="64713"/>
                </a:moveTo>
                <a:lnTo>
                  <a:pt x="669138" y="117957"/>
                </a:lnTo>
                <a:lnTo>
                  <a:pt x="716649" y="117957"/>
                </a:lnTo>
                <a:lnTo>
                  <a:pt x="711324" y="144529"/>
                </a:lnTo>
                <a:lnTo>
                  <a:pt x="663813" y="144529"/>
                </a:lnTo>
                <a:lnTo>
                  <a:pt x="645383" y="240812"/>
                </a:lnTo>
                <a:cubicBezTo>
                  <a:pt x="644333" y="246318"/>
                  <a:pt x="643463" y="251695"/>
                  <a:pt x="642772" y="256945"/>
                </a:cubicBezTo>
                <a:cubicBezTo>
                  <a:pt x="642080" y="262194"/>
                  <a:pt x="641722" y="267469"/>
                  <a:pt x="641696" y="272770"/>
                </a:cubicBezTo>
                <a:cubicBezTo>
                  <a:pt x="641662" y="278754"/>
                  <a:pt x="643164" y="283380"/>
                  <a:pt x="646202" y="286649"/>
                </a:cubicBezTo>
                <a:cubicBezTo>
                  <a:pt x="649239" y="289919"/>
                  <a:pt x="654018" y="291575"/>
                  <a:pt x="660537" y="291617"/>
                </a:cubicBezTo>
                <a:cubicBezTo>
                  <a:pt x="663430" y="291617"/>
                  <a:pt x="666245" y="291515"/>
                  <a:pt x="668984" y="291310"/>
                </a:cubicBezTo>
                <a:cubicBezTo>
                  <a:pt x="671723" y="291105"/>
                  <a:pt x="674232" y="290798"/>
                  <a:pt x="676510" y="290388"/>
                </a:cubicBezTo>
                <a:lnTo>
                  <a:pt x="674872" y="316966"/>
                </a:lnTo>
                <a:cubicBezTo>
                  <a:pt x="671706" y="318193"/>
                  <a:pt x="667798" y="319113"/>
                  <a:pt x="663148" y="319726"/>
                </a:cubicBezTo>
                <a:cubicBezTo>
                  <a:pt x="658498" y="320339"/>
                  <a:pt x="653668" y="320646"/>
                  <a:pt x="648659" y="320646"/>
                </a:cubicBezTo>
                <a:cubicBezTo>
                  <a:pt x="633676" y="320297"/>
                  <a:pt x="622937" y="316395"/>
                  <a:pt x="616444" y="308940"/>
                </a:cubicBezTo>
                <a:cubicBezTo>
                  <a:pt x="609950" y="301485"/>
                  <a:pt x="606780" y="292569"/>
                  <a:pt x="606934" y="282194"/>
                </a:cubicBezTo>
                <a:cubicBezTo>
                  <a:pt x="606925" y="276517"/>
                  <a:pt x="607249" y="270662"/>
                  <a:pt x="607905" y="264627"/>
                </a:cubicBezTo>
                <a:cubicBezTo>
                  <a:pt x="608561" y="258592"/>
                  <a:pt x="609601" y="252020"/>
                  <a:pt x="611024" y="244909"/>
                </a:cubicBezTo>
                <a:lnTo>
                  <a:pt x="630654" y="144529"/>
                </a:lnTo>
                <a:lnTo>
                  <a:pt x="602019" y="144529"/>
                </a:lnTo>
                <a:lnTo>
                  <a:pt x="607343" y="117957"/>
                </a:lnTo>
                <a:lnTo>
                  <a:pt x="635562" y="117957"/>
                </a:lnTo>
                <a:lnTo>
                  <a:pt x="644154" y="73314"/>
                </a:lnTo>
                <a:close/>
                <a:moveTo>
                  <a:pt x="3259388" y="40138"/>
                </a:moveTo>
                <a:lnTo>
                  <a:pt x="3455115" y="40138"/>
                </a:lnTo>
                <a:lnTo>
                  <a:pt x="3452156" y="55329"/>
                </a:lnTo>
                <a:lnTo>
                  <a:pt x="3452756" y="54147"/>
                </a:lnTo>
                <a:cubicBezTo>
                  <a:pt x="3458115" y="46666"/>
                  <a:pt x="3465214" y="42816"/>
                  <a:pt x="3474054" y="42596"/>
                </a:cubicBezTo>
                <a:cubicBezTo>
                  <a:pt x="3479217" y="42663"/>
                  <a:pt x="3483637" y="43549"/>
                  <a:pt x="3487314" y="45254"/>
                </a:cubicBezTo>
                <a:cubicBezTo>
                  <a:pt x="3490992" y="46959"/>
                  <a:pt x="3494900" y="49076"/>
                  <a:pt x="3499038" y="51606"/>
                </a:cubicBezTo>
                <a:cubicBezTo>
                  <a:pt x="3502093" y="53509"/>
                  <a:pt x="3504995" y="55130"/>
                  <a:pt x="3507742" y="56470"/>
                </a:cubicBezTo>
                <a:cubicBezTo>
                  <a:pt x="3510490" y="57810"/>
                  <a:pt x="3513186" y="58509"/>
                  <a:pt x="3515830" y="58569"/>
                </a:cubicBezTo>
                <a:cubicBezTo>
                  <a:pt x="3519030" y="58697"/>
                  <a:pt x="3521539" y="57519"/>
                  <a:pt x="3523357" y="55036"/>
                </a:cubicBezTo>
                <a:cubicBezTo>
                  <a:pt x="3525174" y="52553"/>
                  <a:pt x="3526761" y="47997"/>
                  <a:pt x="3528118" y="41367"/>
                </a:cubicBezTo>
                <a:lnTo>
                  <a:pt x="3546907" y="41367"/>
                </a:lnTo>
                <a:cubicBezTo>
                  <a:pt x="3545359" y="54104"/>
                  <a:pt x="3542124" y="63821"/>
                  <a:pt x="3537203" y="70516"/>
                </a:cubicBezTo>
                <a:cubicBezTo>
                  <a:pt x="3532281" y="77212"/>
                  <a:pt x="3525157" y="80585"/>
                  <a:pt x="3515830" y="80635"/>
                </a:cubicBezTo>
                <a:cubicBezTo>
                  <a:pt x="3510916" y="80576"/>
                  <a:pt x="3506411" y="79775"/>
                  <a:pt x="3502315" y="78233"/>
                </a:cubicBezTo>
                <a:cubicBezTo>
                  <a:pt x="3498219" y="76691"/>
                  <a:pt x="3494533" y="74763"/>
                  <a:pt x="3491256" y="72451"/>
                </a:cubicBezTo>
                <a:cubicBezTo>
                  <a:pt x="3488586" y="70529"/>
                  <a:pt x="3485838" y="68838"/>
                  <a:pt x="3483014" y="67377"/>
                </a:cubicBezTo>
                <a:cubicBezTo>
                  <a:pt x="3480190" y="65917"/>
                  <a:pt x="3477339" y="65148"/>
                  <a:pt x="3474464" y="65071"/>
                </a:cubicBezTo>
                <a:cubicBezTo>
                  <a:pt x="3470855" y="65148"/>
                  <a:pt x="3468141" y="66839"/>
                  <a:pt x="3466324" y="70145"/>
                </a:cubicBezTo>
                <a:cubicBezTo>
                  <a:pt x="3464506" y="73450"/>
                  <a:pt x="3463124" y="77909"/>
                  <a:pt x="3462177" y="83520"/>
                </a:cubicBezTo>
                <a:lnTo>
                  <a:pt x="3442517" y="83520"/>
                </a:lnTo>
                <a:lnTo>
                  <a:pt x="3445626" y="69576"/>
                </a:lnTo>
                <a:lnTo>
                  <a:pt x="3368306" y="69576"/>
                </a:lnTo>
                <a:lnTo>
                  <a:pt x="3321627" y="316141"/>
                </a:lnTo>
                <a:lnTo>
                  <a:pt x="3287641" y="316141"/>
                </a:lnTo>
                <a:lnTo>
                  <a:pt x="3334321" y="69576"/>
                </a:lnTo>
                <a:lnTo>
                  <a:pt x="3253655" y="69576"/>
                </a:lnTo>
                <a:close/>
                <a:moveTo>
                  <a:pt x="2611688" y="40138"/>
                </a:moveTo>
                <a:lnTo>
                  <a:pt x="2807415" y="40138"/>
                </a:lnTo>
                <a:lnTo>
                  <a:pt x="2801681" y="69576"/>
                </a:lnTo>
                <a:lnTo>
                  <a:pt x="2720606" y="69576"/>
                </a:lnTo>
                <a:lnTo>
                  <a:pt x="2673927" y="316141"/>
                </a:lnTo>
                <a:lnTo>
                  <a:pt x="2639942" y="316141"/>
                </a:lnTo>
                <a:lnTo>
                  <a:pt x="2686620" y="69576"/>
                </a:lnTo>
                <a:lnTo>
                  <a:pt x="2605956" y="69576"/>
                </a:lnTo>
                <a:close/>
                <a:moveTo>
                  <a:pt x="53642" y="40138"/>
                </a:moveTo>
                <a:lnTo>
                  <a:pt x="194498" y="40138"/>
                </a:lnTo>
                <a:lnTo>
                  <a:pt x="188766" y="69167"/>
                </a:lnTo>
                <a:lnTo>
                  <a:pt x="82304" y="69167"/>
                </a:lnTo>
                <a:lnTo>
                  <a:pt x="65516" y="157686"/>
                </a:lnTo>
                <a:lnTo>
                  <a:pt x="165836" y="157686"/>
                </a:lnTo>
                <a:lnTo>
                  <a:pt x="160103" y="186305"/>
                </a:lnTo>
                <a:lnTo>
                  <a:pt x="59783" y="186305"/>
                </a:lnTo>
                <a:lnTo>
                  <a:pt x="40948" y="287112"/>
                </a:lnTo>
                <a:lnTo>
                  <a:pt x="153961" y="287112"/>
                </a:lnTo>
                <a:lnTo>
                  <a:pt x="148229" y="316141"/>
                </a:lnTo>
                <a:lnTo>
                  <a:pt x="1230" y="316141"/>
                </a:lnTo>
                <a:close/>
                <a:moveTo>
                  <a:pt x="10572807" y="39729"/>
                </a:moveTo>
                <a:cubicBezTo>
                  <a:pt x="10579012" y="39848"/>
                  <a:pt x="10583887" y="41859"/>
                  <a:pt x="10587432" y="45763"/>
                </a:cubicBezTo>
                <a:cubicBezTo>
                  <a:pt x="10590978" y="49666"/>
                  <a:pt x="10592785" y="54746"/>
                  <a:pt x="10592853" y="61002"/>
                </a:cubicBezTo>
                <a:cubicBezTo>
                  <a:pt x="10592538" y="67863"/>
                  <a:pt x="10590305" y="73369"/>
                  <a:pt x="10586154" y="77519"/>
                </a:cubicBezTo>
                <a:cubicBezTo>
                  <a:pt x="10582005" y="81670"/>
                  <a:pt x="10576600" y="83801"/>
                  <a:pt x="10569945" y="83911"/>
                </a:cubicBezTo>
                <a:cubicBezTo>
                  <a:pt x="10563936" y="83792"/>
                  <a:pt x="10559180" y="81781"/>
                  <a:pt x="10555677" y="77877"/>
                </a:cubicBezTo>
                <a:cubicBezTo>
                  <a:pt x="10552175" y="73974"/>
                  <a:pt x="10550386" y="68894"/>
                  <a:pt x="10550309" y="62638"/>
                </a:cubicBezTo>
                <a:cubicBezTo>
                  <a:pt x="10550479" y="55956"/>
                  <a:pt x="10552695" y="50502"/>
                  <a:pt x="10556956" y="46274"/>
                </a:cubicBezTo>
                <a:cubicBezTo>
                  <a:pt x="10561217" y="42047"/>
                  <a:pt x="10566502" y="39865"/>
                  <a:pt x="10572807" y="39729"/>
                </a:cubicBezTo>
                <a:close/>
                <a:moveTo>
                  <a:pt x="5353108" y="39729"/>
                </a:moveTo>
                <a:cubicBezTo>
                  <a:pt x="5359313" y="39848"/>
                  <a:pt x="5364188" y="41859"/>
                  <a:pt x="5367733" y="45763"/>
                </a:cubicBezTo>
                <a:cubicBezTo>
                  <a:pt x="5371278" y="49666"/>
                  <a:pt x="5373085" y="54746"/>
                  <a:pt x="5373154" y="61002"/>
                </a:cubicBezTo>
                <a:cubicBezTo>
                  <a:pt x="5372838" y="67863"/>
                  <a:pt x="5370605" y="73369"/>
                  <a:pt x="5366454" y="77519"/>
                </a:cubicBezTo>
                <a:cubicBezTo>
                  <a:pt x="5362305" y="81670"/>
                  <a:pt x="5356901" y="83801"/>
                  <a:pt x="5350245" y="83911"/>
                </a:cubicBezTo>
                <a:cubicBezTo>
                  <a:pt x="5344236" y="83792"/>
                  <a:pt x="5339482" y="81781"/>
                  <a:pt x="5335978" y="77877"/>
                </a:cubicBezTo>
                <a:cubicBezTo>
                  <a:pt x="5332475" y="73974"/>
                  <a:pt x="5330686" y="68894"/>
                  <a:pt x="5330609" y="62638"/>
                </a:cubicBezTo>
                <a:cubicBezTo>
                  <a:pt x="5330779" y="55956"/>
                  <a:pt x="5332995" y="50502"/>
                  <a:pt x="5337256" y="46274"/>
                </a:cubicBezTo>
                <a:cubicBezTo>
                  <a:pt x="5341518" y="42047"/>
                  <a:pt x="5346802" y="39865"/>
                  <a:pt x="5353108" y="39729"/>
                </a:cubicBezTo>
                <a:close/>
                <a:moveTo>
                  <a:pt x="11368603" y="35223"/>
                </a:moveTo>
                <a:lnTo>
                  <a:pt x="11407123" y="35223"/>
                </a:lnTo>
                <a:lnTo>
                  <a:pt x="11434136" y="93741"/>
                </a:lnTo>
                <a:lnTo>
                  <a:pt x="11409582" y="93741"/>
                </a:lnTo>
                <a:close/>
                <a:moveTo>
                  <a:pt x="9575037" y="35223"/>
                </a:moveTo>
                <a:lnTo>
                  <a:pt x="9599623" y="35223"/>
                </a:lnTo>
                <a:lnTo>
                  <a:pt x="9627458" y="93741"/>
                </a:lnTo>
                <a:lnTo>
                  <a:pt x="9602081" y="93741"/>
                </a:lnTo>
                <a:lnTo>
                  <a:pt x="9584462" y="56093"/>
                </a:lnTo>
                <a:lnTo>
                  <a:pt x="9583642" y="56093"/>
                </a:lnTo>
                <a:lnTo>
                  <a:pt x="9554958" y="93741"/>
                </a:lnTo>
                <a:lnTo>
                  <a:pt x="9527505" y="93741"/>
                </a:lnTo>
                <a:close/>
                <a:moveTo>
                  <a:pt x="8648152" y="35223"/>
                </a:moveTo>
                <a:lnTo>
                  <a:pt x="8672705" y="35223"/>
                </a:lnTo>
                <a:lnTo>
                  <a:pt x="8700940" y="93741"/>
                </a:lnTo>
                <a:lnTo>
                  <a:pt x="8675567" y="93741"/>
                </a:lnTo>
                <a:lnTo>
                  <a:pt x="8657984" y="56093"/>
                </a:lnTo>
                <a:lnTo>
                  <a:pt x="8657166" y="56093"/>
                </a:lnTo>
                <a:lnTo>
                  <a:pt x="8628482" y="93741"/>
                </a:lnTo>
                <a:lnTo>
                  <a:pt x="8601025" y="93741"/>
                </a:lnTo>
                <a:close/>
                <a:moveTo>
                  <a:pt x="7933777" y="35223"/>
                </a:moveTo>
                <a:lnTo>
                  <a:pt x="7958330" y="35223"/>
                </a:lnTo>
                <a:lnTo>
                  <a:pt x="7986566" y="93741"/>
                </a:lnTo>
                <a:lnTo>
                  <a:pt x="7961192" y="93741"/>
                </a:lnTo>
                <a:lnTo>
                  <a:pt x="7943609" y="56093"/>
                </a:lnTo>
                <a:lnTo>
                  <a:pt x="7942791" y="56093"/>
                </a:lnTo>
                <a:lnTo>
                  <a:pt x="7914107" y="93741"/>
                </a:lnTo>
                <a:lnTo>
                  <a:pt x="7886650" y="93741"/>
                </a:lnTo>
                <a:close/>
                <a:moveTo>
                  <a:pt x="7015377" y="35223"/>
                </a:moveTo>
                <a:lnTo>
                  <a:pt x="7039554" y="35223"/>
                </a:lnTo>
                <a:lnTo>
                  <a:pt x="7067774" y="93741"/>
                </a:lnTo>
                <a:lnTo>
                  <a:pt x="7042421" y="93741"/>
                </a:lnTo>
                <a:lnTo>
                  <a:pt x="7024802" y="56093"/>
                </a:lnTo>
                <a:lnTo>
                  <a:pt x="7023982" y="56093"/>
                </a:lnTo>
                <a:lnTo>
                  <a:pt x="6995297" y="93741"/>
                </a:lnTo>
                <a:lnTo>
                  <a:pt x="6967841" y="93741"/>
                </a:lnTo>
                <a:close/>
                <a:moveTo>
                  <a:pt x="5140169" y="35223"/>
                </a:moveTo>
                <a:lnTo>
                  <a:pt x="5178276" y="35223"/>
                </a:lnTo>
                <a:lnTo>
                  <a:pt x="5205729" y="93741"/>
                </a:lnTo>
                <a:lnTo>
                  <a:pt x="5181144" y="93741"/>
                </a:lnTo>
                <a:close/>
                <a:moveTo>
                  <a:pt x="4205804" y="35223"/>
                </a:moveTo>
                <a:lnTo>
                  <a:pt x="4244325" y="35223"/>
                </a:lnTo>
                <a:lnTo>
                  <a:pt x="4271337" y="93741"/>
                </a:lnTo>
                <a:lnTo>
                  <a:pt x="4246783" y="93741"/>
                </a:lnTo>
                <a:close/>
                <a:moveTo>
                  <a:pt x="3084521" y="35223"/>
                </a:moveTo>
                <a:lnTo>
                  <a:pt x="3108699" y="35223"/>
                </a:lnTo>
                <a:lnTo>
                  <a:pt x="3136934" y="93741"/>
                </a:lnTo>
                <a:lnTo>
                  <a:pt x="3111568" y="93741"/>
                </a:lnTo>
                <a:lnTo>
                  <a:pt x="3093946" y="56093"/>
                </a:lnTo>
                <a:lnTo>
                  <a:pt x="3093127" y="56093"/>
                </a:lnTo>
                <a:lnTo>
                  <a:pt x="3064441" y="93741"/>
                </a:lnTo>
                <a:lnTo>
                  <a:pt x="3036985" y="93741"/>
                </a:lnTo>
                <a:close/>
                <a:moveTo>
                  <a:pt x="1054679" y="32356"/>
                </a:moveTo>
                <a:lnTo>
                  <a:pt x="1080872" y="32356"/>
                </a:lnTo>
                <a:lnTo>
                  <a:pt x="1106650" y="90906"/>
                </a:lnTo>
                <a:lnTo>
                  <a:pt x="1080872" y="90906"/>
                </a:lnTo>
                <a:lnTo>
                  <a:pt x="1065742" y="52376"/>
                </a:lnTo>
                <a:lnTo>
                  <a:pt x="1064514" y="52376"/>
                </a:lnTo>
                <a:lnTo>
                  <a:pt x="1038697" y="90906"/>
                </a:lnTo>
                <a:lnTo>
                  <a:pt x="1010831" y="90906"/>
                </a:lnTo>
                <a:close/>
                <a:moveTo>
                  <a:pt x="10875692" y="25393"/>
                </a:moveTo>
                <a:lnTo>
                  <a:pt x="10909687" y="25393"/>
                </a:lnTo>
                <a:lnTo>
                  <a:pt x="10885113" y="153130"/>
                </a:lnTo>
                <a:lnTo>
                  <a:pt x="10885931" y="153130"/>
                </a:lnTo>
                <a:cubicBezTo>
                  <a:pt x="10894362" y="140914"/>
                  <a:pt x="10904532" y="131284"/>
                  <a:pt x="10916446" y="124238"/>
                </a:cubicBezTo>
                <a:cubicBezTo>
                  <a:pt x="10928357" y="117192"/>
                  <a:pt x="10941805" y="113596"/>
                  <a:pt x="10956789" y="113452"/>
                </a:cubicBezTo>
                <a:cubicBezTo>
                  <a:pt x="10968683" y="113213"/>
                  <a:pt x="10979681" y="117167"/>
                  <a:pt x="10989780" y="125314"/>
                </a:cubicBezTo>
                <a:cubicBezTo>
                  <a:pt x="10999879" y="133461"/>
                  <a:pt x="11005247" y="147238"/>
                  <a:pt x="11005886" y="166646"/>
                </a:cubicBezTo>
                <a:cubicBezTo>
                  <a:pt x="11005877" y="172064"/>
                  <a:pt x="11005588" y="177713"/>
                  <a:pt x="11005017" y="183592"/>
                </a:cubicBezTo>
                <a:cubicBezTo>
                  <a:pt x="11004446" y="189471"/>
                  <a:pt x="11003645" y="195017"/>
                  <a:pt x="11002614" y="200231"/>
                </a:cubicBezTo>
                <a:lnTo>
                  <a:pt x="10980529" y="316141"/>
                </a:lnTo>
                <a:lnTo>
                  <a:pt x="10946549" y="316141"/>
                </a:lnTo>
                <a:lnTo>
                  <a:pt x="10968666" y="201869"/>
                </a:lnTo>
                <a:cubicBezTo>
                  <a:pt x="10969306" y="198191"/>
                  <a:pt x="10969869" y="194079"/>
                  <a:pt x="10970355" y="189531"/>
                </a:cubicBezTo>
                <a:cubicBezTo>
                  <a:pt x="10970842" y="184983"/>
                  <a:pt x="10971098" y="179948"/>
                  <a:pt x="10971124" y="174428"/>
                </a:cubicBezTo>
                <a:cubicBezTo>
                  <a:pt x="10971226" y="164999"/>
                  <a:pt x="10968870" y="157234"/>
                  <a:pt x="10964058" y="151133"/>
                </a:cubicBezTo>
                <a:cubicBezTo>
                  <a:pt x="10959245" y="145032"/>
                  <a:pt x="10951361" y="141875"/>
                  <a:pt x="10940405" y="141662"/>
                </a:cubicBezTo>
                <a:cubicBezTo>
                  <a:pt x="10926633" y="142011"/>
                  <a:pt x="10913117" y="148991"/>
                  <a:pt x="10899857" y="162601"/>
                </a:cubicBezTo>
                <a:cubicBezTo>
                  <a:pt x="10886598" y="176211"/>
                  <a:pt x="10877586" y="194352"/>
                  <a:pt x="10872825" y="217023"/>
                </a:cubicBezTo>
                <a:lnTo>
                  <a:pt x="10854395" y="316141"/>
                </a:lnTo>
                <a:lnTo>
                  <a:pt x="10820399" y="316141"/>
                </a:lnTo>
                <a:close/>
                <a:moveTo>
                  <a:pt x="9294542" y="25393"/>
                </a:moveTo>
                <a:lnTo>
                  <a:pt x="9328536" y="25393"/>
                </a:lnTo>
                <a:lnTo>
                  <a:pt x="9303962" y="153130"/>
                </a:lnTo>
                <a:lnTo>
                  <a:pt x="9304781" y="153130"/>
                </a:lnTo>
                <a:cubicBezTo>
                  <a:pt x="9313212" y="140914"/>
                  <a:pt x="9323383" y="131284"/>
                  <a:pt x="9335295" y="124238"/>
                </a:cubicBezTo>
                <a:cubicBezTo>
                  <a:pt x="9347207" y="117192"/>
                  <a:pt x="9360655" y="113596"/>
                  <a:pt x="9375637" y="113452"/>
                </a:cubicBezTo>
                <a:cubicBezTo>
                  <a:pt x="9387534" y="113213"/>
                  <a:pt x="9398531" y="117167"/>
                  <a:pt x="9408630" y="125314"/>
                </a:cubicBezTo>
                <a:cubicBezTo>
                  <a:pt x="9418728" y="133461"/>
                  <a:pt x="9424097" y="147238"/>
                  <a:pt x="9424736" y="166646"/>
                </a:cubicBezTo>
                <a:cubicBezTo>
                  <a:pt x="9424727" y="172064"/>
                  <a:pt x="9424438" y="177713"/>
                  <a:pt x="9423866" y="183592"/>
                </a:cubicBezTo>
                <a:cubicBezTo>
                  <a:pt x="9423296" y="189471"/>
                  <a:pt x="9422494" y="195017"/>
                  <a:pt x="9421464" y="200231"/>
                </a:cubicBezTo>
                <a:lnTo>
                  <a:pt x="9399380" y="316141"/>
                </a:lnTo>
                <a:lnTo>
                  <a:pt x="9365398" y="316141"/>
                </a:lnTo>
                <a:lnTo>
                  <a:pt x="9387515" y="201869"/>
                </a:lnTo>
                <a:cubicBezTo>
                  <a:pt x="9388155" y="198191"/>
                  <a:pt x="9388719" y="194079"/>
                  <a:pt x="9389205" y="189531"/>
                </a:cubicBezTo>
                <a:cubicBezTo>
                  <a:pt x="9389691" y="184983"/>
                  <a:pt x="9389947" y="179948"/>
                  <a:pt x="9389973" y="174428"/>
                </a:cubicBezTo>
                <a:cubicBezTo>
                  <a:pt x="9390075" y="164999"/>
                  <a:pt x="9387720" y="157234"/>
                  <a:pt x="9382907" y="151133"/>
                </a:cubicBezTo>
                <a:cubicBezTo>
                  <a:pt x="9378095" y="145032"/>
                  <a:pt x="9370210" y="141875"/>
                  <a:pt x="9359255" y="141662"/>
                </a:cubicBezTo>
                <a:cubicBezTo>
                  <a:pt x="9345483" y="142011"/>
                  <a:pt x="9331967" y="148991"/>
                  <a:pt x="9318707" y="162601"/>
                </a:cubicBezTo>
                <a:cubicBezTo>
                  <a:pt x="9305447" y="176211"/>
                  <a:pt x="9296436" y="194352"/>
                  <a:pt x="9291675" y="217023"/>
                </a:cubicBezTo>
                <a:lnTo>
                  <a:pt x="9273244" y="316141"/>
                </a:lnTo>
                <a:lnTo>
                  <a:pt x="9239249" y="316141"/>
                </a:lnTo>
                <a:close/>
                <a:moveTo>
                  <a:pt x="8482685" y="25393"/>
                </a:moveTo>
                <a:lnTo>
                  <a:pt x="8516679" y="25393"/>
                </a:lnTo>
                <a:lnTo>
                  <a:pt x="8473265" y="253475"/>
                </a:lnTo>
                <a:cubicBezTo>
                  <a:pt x="8471191" y="263843"/>
                  <a:pt x="8469399" y="274441"/>
                  <a:pt x="8467889" y="285269"/>
                </a:cubicBezTo>
                <a:cubicBezTo>
                  <a:pt x="8466378" y="296097"/>
                  <a:pt x="8465303" y="306388"/>
                  <a:pt x="8464663" y="316141"/>
                </a:cubicBezTo>
                <a:lnTo>
                  <a:pt x="8433536" y="316141"/>
                </a:lnTo>
                <a:lnTo>
                  <a:pt x="8438860" y="276867"/>
                </a:lnTo>
                <a:lnTo>
                  <a:pt x="8438041" y="276867"/>
                </a:lnTo>
                <a:cubicBezTo>
                  <a:pt x="8428954" y="291048"/>
                  <a:pt x="8418356" y="301875"/>
                  <a:pt x="8406248" y="309348"/>
                </a:cubicBezTo>
                <a:cubicBezTo>
                  <a:pt x="8394140" y="316821"/>
                  <a:pt x="8380982" y="320587"/>
                  <a:pt x="8366775" y="320646"/>
                </a:cubicBezTo>
                <a:cubicBezTo>
                  <a:pt x="8347468" y="320179"/>
                  <a:pt x="8332769" y="313241"/>
                  <a:pt x="8322677" y="299832"/>
                </a:cubicBezTo>
                <a:cubicBezTo>
                  <a:pt x="8312585" y="286423"/>
                  <a:pt x="8307505" y="269345"/>
                  <a:pt x="8307438" y="248597"/>
                </a:cubicBezTo>
                <a:cubicBezTo>
                  <a:pt x="8307653" y="224743"/>
                  <a:pt x="8313043" y="202624"/>
                  <a:pt x="8323610" y="182239"/>
                </a:cubicBezTo>
                <a:cubicBezTo>
                  <a:pt x="8334178" y="161854"/>
                  <a:pt x="8348636" y="145384"/>
                  <a:pt x="8366986" y="132829"/>
                </a:cubicBezTo>
                <a:cubicBezTo>
                  <a:pt x="8385335" y="120275"/>
                  <a:pt x="8406290" y="113815"/>
                  <a:pt x="8429850" y="113452"/>
                </a:cubicBezTo>
                <a:cubicBezTo>
                  <a:pt x="8436334" y="113486"/>
                  <a:pt x="8442717" y="114133"/>
                  <a:pt x="8448997" y="115394"/>
                </a:cubicBezTo>
                <a:cubicBezTo>
                  <a:pt x="8455277" y="116654"/>
                  <a:pt x="8460636" y="118324"/>
                  <a:pt x="8465073" y="120402"/>
                </a:cubicBezTo>
                <a:close/>
                <a:moveTo>
                  <a:pt x="7646717" y="25393"/>
                </a:moveTo>
                <a:lnTo>
                  <a:pt x="7680711" y="25393"/>
                </a:lnTo>
                <a:lnTo>
                  <a:pt x="7656137" y="153130"/>
                </a:lnTo>
                <a:lnTo>
                  <a:pt x="7656957" y="153130"/>
                </a:lnTo>
                <a:cubicBezTo>
                  <a:pt x="7665387" y="140914"/>
                  <a:pt x="7675558" y="131284"/>
                  <a:pt x="7687470" y="124238"/>
                </a:cubicBezTo>
                <a:cubicBezTo>
                  <a:pt x="7699382" y="117192"/>
                  <a:pt x="7712830" y="113596"/>
                  <a:pt x="7727813" y="113452"/>
                </a:cubicBezTo>
                <a:cubicBezTo>
                  <a:pt x="7739709" y="113213"/>
                  <a:pt x="7750707" y="117167"/>
                  <a:pt x="7760805" y="125314"/>
                </a:cubicBezTo>
                <a:cubicBezTo>
                  <a:pt x="7770904" y="133461"/>
                  <a:pt x="7776273" y="147238"/>
                  <a:pt x="7776911" y="166646"/>
                </a:cubicBezTo>
                <a:cubicBezTo>
                  <a:pt x="7776903" y="172064"/>
                  <a:pt x="7776613" y="177713"/>
                  <a:pt x="7776042" y="183592"/>
                </a:cubicBezTo>
                <a:cubicBezTo>
                  <a:pt x="7775471" y="189471"/>
                  <a:pt x="7774670" y="195017"/>
                  <a:pt x="7773640" y="200231"/>
                </a:cubicBezTo>
                <a:lnTo>
                  <a:pt x="7751555" y="316141"/>
                </a:lnTo>
                <a:lnTo>
                  <a:pt x="7717573" y="316141"/>
                </a:lnTo>
                <a:lnTo>
                  <a:pt x="7739690" y="201869"/>
                </a:lnTo>
                <a:cubicBezTo>
                  <a:pt x="7740331" y="198191"/>
                  <a:pt x="7740894" y="194079"/>
                  <a:pt x="7741380" y="189531"/>
                </a:cubicBezTo>
                <a:cubicBezTo>
                  <a:pt x="7741866" y="184983"/>
                  <a:pt x="7742122" y="179948"/>
                  <a:pt x="7742148" y="174428"/>
                </a:cubicBezTo>
                <a:cubicBezTo>
                  <a:pt x="7742250" y="164999"/>
                  <a:pt x="7739895" y="157234"/>
                  <a:pt x="7735083" y="151133"/>
                </a:cubicBezTo>
                <a:cubicBezTo>
                  <a:pt x="7730270" y="145032"/>
                  <a:pt x="7722386" y="141875"/>
                  <a:pt x="7711430" y="141662"/>
                </a:cubicBezTo>
                <a:cubicBezTo>
                  <a:pt x="7697658" y="142011"/>
                  <a:pt x="7684142" y="148991"/>
                  <a:pt x="7670882" y="162601"/>
                </a:cubicBezTo>
                <a:cubicBezTo>
                  <a:pt x="7657622" y="176211"/>
                  <a:pt x="7648611" y="194352"/>
                  <a:pt x="7643850" y="217023"/>
                </a:cubicBezTo>
                <a:lnTo>
                  <a:pt x="7625419" y="316141"/>
                </a:lnTo>
                <a:lnTo>
                  <a:pt x="7591425" y="316141"/>
                </a:lnTo>
                <a:close/>
                <a:moveTo>
                  <a:pt x="5617893" y="25393"/>
                </a:moveTo>
                <a:lnTo>
                  <a:pt x="5651887" y="25393"/>
                </a:lnTo>
                <a:lnTo>
                  <a:pt x="5627312" y="153130"/>
                </a:lnTo>
                <a:lnTo>
                  <a:pt x="5628132" y="153130"/>
                </a:lnTo>
                <a:cubicBezTo>
                  <a:pt x="5636562" y="140914"/>
                  <a:pt x="5646734" y="131284"/>
                  <a:pt x="5658645" y="124238"/>
                </a:cubicBezTo>
                <a:cubicBezTo>
                  <a:pt x="5670557" y="117192"/>
                  <a:pt x="5684004" y="113596"/>
                  <a:pt x="5698989" y="113452"/>
                </a:cubicBezTo>
                <a:cubicBezTo>
                  <a:pt x="5710884" y="113213"/>
                  <a:pt x="5721881" y="117167"/>
                  <a:pt x="5731980" y="125314"/>
                </a:cubicBezTo>
                <a:cubicBezTo>
                  <a:pt x="5742079" y="133461"/>
                  <a:pt x="5747448" y="147238"/>
                  <a:pt x="5748086" y="166646"/>
                </a:cubicBezTo>
                <a:cubicBezTo>
                  <a:pt x="5748078" y="172064"/>
                  <a:pt x="5747788" y="177713"/>
                  <a:pt x="5747217" y="183592"/>
                </a:cubicBezTo>
                <a:cubicBezTo>
                  <a:pt x="5746646" y="189471"/>
                  <a:pt x="5745845" y="195017"/>
                  <a:pt x="5744815" y="200231"/>
                </a:cubicBezTo>
                <a:lnTo>
                  <a:pt x="5722730" y="316141"/>
                </a:lnTo>
                <a:lnTo>
                  <a:pt x="5688749" y="316141"/>
                </a:lnTo>
                <a:lnTo>
                  <a:pt x="5710867" y="201869"/>
                </a:lnTo>
                <a:cubicBezTo>
                  <a:pt x="5711507" y="198191"/>
                  <a:pt x="5712069" y="194079"/>
                  <a:pt x="5712555" y="189531"/>
                </a:cubicBezTo>
                <a:cubicBezTo>
                  <a:pt x="5713042" y="184983"/>
                  <a:pt x="5713298" y="179948"/>
                  <a:pt x="5713323" y="174428"/>
                </a:cubicBezTo>
                <a:cubicBezTo>
                  <a:pt x="5713426" y="164999"/>
                  <a:pt x="5711071" y="157234"/>
                  <a:pt x="5706259" y="151133"/>
                </a:cubicBezTo>
                <a:cubicBezTo>
                  <a:pt x="5701446" y="145032"/>
                  <a:pt x="5693561" y="141875"/>
                  <a:pt x="5682605" y="141662"/>
                </a:cubicBezTo>
                <a:cubicBezTo>
                  <a:pt x="5668833" y="142011"/>
                  <a:pt x="5655317" y="148991"/>
                  <a:pt x="5642057" y="162601"/>
                </a:cubicBezTo>
                <a:cubicBezTo>
                  <a:pt x="5628797" y="176211"/>
                  <a:pt x="5619787" y="194352"/>
                  <a:pt x="5615025" y="217023"/>
                </a:cubicBezTo>
                <a:lnTo>
                  <a:pt x="5596595" y="316141"/>
                </a:lnTo>
                <a:lnTo>
                  <a:pt x="5562600" y="316141"/>
                </a:lnTo>
                <a:close/>
                <a:moveTo>
                  <a:pt x="4084745" y="25393"/>
                </a:moveTo>
                <a:lnTo>
                  <a:pt x="4118721" y="25393"/>
                </a:lnTo>
                <a:lnTo>
                  <a:pt x="4063051" y="316141"/>
                </a:lnTo>
                <a:lnTo>
                  <a:pt x="4029485" y="316141"/>
                </a:lnTo>
                <a:close/>
                <a:moveTo>
                  <a:pt x="3798619" y="25393"/>
                </a:moveTo>
                <a:lnTo>
                  <a:pt x="3832612" y="25393"/>
                </a:lnTo>
                <a:lnTo>
                  <a:pt x="3808039" y="153130"/>
                </a:lnTo>
                <a:lnTo>
                  <a:pt x="3808859" y="153130"/>
                </a:lnTo>
                <a:cubicBezTo>
                  <a:pt x="3817288" y="140914"/>
                  <a:pt x="3827458" y="131284"/>
                  <a:pt x="3839370" y="124238"/>
                </a:cubicBezTo>
                <a:cubicBezTo>
                  <a:pt x="3851283" y="117192"/>
                  <a:pt x="3864729" y="113596"/>
                  <a:pt x="3879714" y="113452"/>
                </a:cubicBezTo>
                <a:cubicBezTo>
                  <a:pt x="3891610" y="113213"/>
                  <a:pt x="3902607" y="117167"/>
                  <a:pt x="3912705" y="125314"/>
                </a:cubicBezTo>
                <a:cubicBezTo>
                  <a:pt x="3922804" y="133461"/>
                  <a:pt x="3928173" y="147238"/>
                  <a:pt x="3928811" y="166646"/>
                </a:cubicBezTo>
                <a:cubicBezTo>
                  <a:pt x="3928803" y="172064"/>
                  <a:pt x="3928513" y="177713"/>
                  <a:pt x="3927942" y="183592"/>
                </a:cubicBezTo>
                <a:cubicBezTo>
                  <a:pt x="3927372" y="189471"/>
                  <a:pt x="3926572" y="195017"/>
                  <a:pt x="3925540" y="200231"/>
                </a:cubicBezTo>
                <a:lnTo>
                  <a:pt x="3903456" y="316141"/>
                </a:lnTo>
                <a:lnTo>
                  <a:pt x="3869475" y="316141"/>
                </a:lnTo>
                <a:lnTo>
                  <a:pt x="3891592" y="201869"/>
                </a:lnTo>
                <a:cubicBezTo>
                  <a:pt x="3892231" y="198191"/>
                  <a:pt x="3892795" y="194079"/>
                  <a:pt x="3893281" y="189531"/>
                </a:cubicBezTo>
                <a:cubicBezTo>
                  <a:pt x="3893768" y="184983"/>
                  <a:pt x="3894023" y="179948"/>
                  <a:pt x="3894049" y="174428"/>
                </a:cubicBezTo>
                <a:cubicBezTo>
                  <a:pt x="3894151" y="164999"/>
                  <a:pt x="3891796" y="157234"/>
                  <a:pt x="3886984" y="151133"/>
                </a:cubicBezTo>
                <a:cubicBezTo>
                  <a:pt x="3882171" y="145032"/>
                  <a:pt x="3874287" y="141875"/>
                  <a:pt x="3863331" y="141662"/>
                </a:cubicBezTo>
                <a:cubicBezTo>
                  <a:pt x="3849559" y="142011"/>
                  <a:pt x="3836043" y="148991"/>
                  <a:pt x="3822783" y="162601"/>
                </a:cubicBezTo>
                <a:cubicBezTo>
                  <a:pt x="3809524" y="176211"/>
                  <a:pt x="3800513" y="194352"/>
                  <a:pt x="3795752" y="217023"/>
                </a:cubicBezTo>
                <a:lnTo>
                  <a:pt x="3777321" y="316141"/>
                </a:lnTo>
                <a:lnTo>
                  <a:pt x="3743326" y="316141"/>
                </a:lnTo>
                <a:close/>
                <a:moveTo>
                  <a:pt x="2103169" y="25393"/>
                </a:moveTo>
                <a:lnTo>
                  <a:pt x="2137163" y="25393"/>
                </a:lnTo>
                <a:lnTo>
                  <a:pt x="2112589" y="153130"/>
                </a:lnTo>
                <a:lnTo>
                  <a:pt x="2113408" y="153130"/>
                </a:lnTo>
                <a:cubicBezTo>
                  <a:pt x="2121838" y="140914"/>
                  <a:pt x="2132010" y="131284"/>
                  <a:pt x="2143922" y="124238"/>
                </a:cubicBezTo>
                <a:cubicBezTo>
                  <a:pt x="2155833" y="117192"/>
                  <a:pt x="2169281" y="113596"/>
                  <a:pt x="2184265" y="113452"/>
                </a:cubicBezTo>
                <a:cubicBezTo>
                  <a:pt x="2196161" y="113213"/>
                  <a:pt x="2207158" y="117167"/>
                  <a:pt x="2217256" y="125314"/>
                </a:cubicBezTo>
                <a:cubicBezTo>
                  <a:pt x="2227355" y="133461"/>
                  <a:pt x="2232724" y="147238"/>
                  <a:pt x="2233362" y="166646"/>
                </a:cubicBezTo>
                <a:cubicBezTo>
                  <a:pt x="2233354" y="172064"/>
                  <a:pt x="2233064" y="177713"/>
                  <a:pt x="2232493" y="183592"/>
                </a:cubicBezTo>
                <a:cubicBezTo>
                  <a:pt x="2231923" y="189471"/>
                  <a:pt x="2231121" y="195017"/>
                  <a:pt x="2230091" y="200231"/>
                </a:cubicBezTo>
                <a:lnTo>
                  <a:pt x="2208006" y="316141"/>
                </a:lnTo>
                <a:lnTo>
                  <a:pt x="2174025" y="316141"/>
                </a:lnTo>
                <a:lnTo>
                  <a:pt x="2196142" y="201869"/>
                </a:lnTo>
                <a:cubicBezTo>
                  <a:pt x="2196782" y="198191"/>
                  <a:pt x="2197345" y="194079"/>
                  <a:pt x="2197832" y="189531"/>
                </a:cubicBezTo>
                <a:cubicBezTo>
                  <a:pt x="2198318" y="184983"/>
                  <a:pt x="2198574" y="179948"/>
                  <a:pt x="2198600" y="174428"/>
                </a:cubicBezTo>
                <a:cubicBezTo>
                  <a:pt x="2198702" y="164999"/>
                  <a:pt x="2196347" y="157234"/>
                  <a:pt x="2191534" y="151133"/>
                </a:cubicBezTo>
                <a:cubicBezTo>
                  <a:pt x="2186722" y="145032"/>
                  <a:pt x="2178838" y="141875"/>
                  <a:pt x="2167882" y="141662"/>
                </a:cubicBezTo>
                <a:cubicBezTo>
                  <a:pt x="2154110" y="142011"/>
                  <a:pt x="2140594" y="148991"/>
                  <a:pt x="2127333" y="162601"/>
                </a:cubicBezTo>
                <a:cubicBezTo>
                  <a:pt x="2114074" y="176211"/>
                  <a:pt x="2105063" y="194352"/>
                  <a:pt x="2100301" y="217023"/>
                </a:cubicBezTo>
                <a:lnTo>
                  <a:pt x="2081871" y="316141"/>
                </a:lnTo>
                <a:lnTo>
                  <a:pt x="2047876" y="316141"/>
                </a:lnTo>
                <a:close/>
                <a:moveTo>
                  <a:pt x="1577061" y="25393"/>
                </a:moveTo>
                <a:lnTo>
                  <a:pt x="1611056" y="25393"/>
                </a:lnTo>
                <a:lnTo>
                  <a:pt x="1567641" y="253475"/>
                </a:lnTo>
                <a:cubicBezTo>
                  <a:pt x="1565568" y="263843"/>
                  <a:pt x="1563775" y="274441"/>
                  <a:pt x="1562265" y="285269"/>
                </a:cubicBezTo>
                <a:cubicBezTo>
                  <a:pt x="1560755" y="296097"/>
                  <a:pt x="1559680" y="306388"/>
                  <a:pt x="1559040" y="316141"/>
                </a:cubicBezTo>
                <a:lnTo>
                  <a:pt x="1527912" y="316141"/>
                </a:lnTo>
                <a:lnTo>
                  <a:pt x="1533237" y="276867"/>
                </a:lnTo>
                <a:lnTo>
                  <a:pt x="1532417" y="276867"/>
                </a:lnTo>
                <a:cubicBezTo>
                  <a:pt x="1523330" y="291048"/>
                  <a:pt x="1512733" y="301875"/>
                  <a:pt x="1500624" y="309348"/>
                </a:cubicBezTo>
                <a:cubicBezTo>
                  <a:pt x="1488516" y="316821"/>
                  <a:pt x="1475359" y="320587"/>
                  <a:pt x="1461151" y="320646"/>
                </a:cubicBezTo>
                <a:cubicBezTo>
                  <a:pt x="1441844" y="320179"/>
                  <a:pt x="1427145" y="313241"/>
                  <a:pt x="1417053" y="299832"/>
                </a:cubicBezTo>
                <a:cubicBezTo>
                  <a:pt x="1406961" y="286423"/>
                  <a:pt x="1401882" y="269345"/>
                  <a:pt x="1401814" y="248597"/>
                </a:cubicBezTo>
                <a:cubicBezTo>
                  <a:pt x="1402028" y="224743"/>
                  <a:pt x="1407419" y="202624"/>
                  <a:pt x="1417987" y="182239"/>
                </a:cubicBezTo>
                <a:cubicBezTo>
                  <a:pt x="1428554" y="161854"/>
                  <a:pt x="1443013" y="145384"/>
                  <a:pt x="1461362" y="132829"/>
                </a:cubicBezTo>
                <a:cubicBezTo>
                  <a:pt x="1479711" y="120275"/>
                  <a:pt x="1500666" y="113815"/>
                  <a:pt x="1524226" y="113452"/>
                </a:cubicBezTo>
                <a:cubicBezTo>
                  <a:pt x="1530711" y="113486"/>
                  <a:pt x="1537093" y="114133"/>
                  <a:pt x="1543374" y="115394"/>
                </a:cubicBezTo>
                <a:cubicBezTo>
                  <a:pt x="1549654" y="116654"/>
                  <a:pt x="1555012" y="118324"/>
                  <a:pt x="1559450" y="120402"/>
                </a:cubicBezTo>
                <a:close/>
                <a:moveTo>
                  <a:pt x="769668" y="25393"/>
                </a:moveTo>
                <a:lnTo>
                  <a:pt x="803663" y="25393"/>
                </a:lnTo>
                <a:lnTo>
                  <a:pt x="779089" y="153130"/>
                </a:lnTo>
                <a:lnTo>
                  <a:pt x="779908" y="153130"/>
                </a:lnTo>
                <a:cubicBezTo>
                  <a:pt x="788338" y="140914"/>
                  <a:pt x="798509" y="131284"/>
                  <a:pt x="810421" y="124238"/>
                </a:cubicBezTo>
                <a:cubicBezTo>
                  <a:pt x="822333" y="117192"/>
                  <a:pt x="835781" y="113596"/>
                  <a:pt x="850764" y="113452"/>
                </a:cubicBezTo>
                <a:cubicBezTo>
                  <a:pt x="862660" y="113213"/>
                  <a:pt x="873658" y="117167"/>
                  <a:pt x="883756" y="125314"/>
                </a:cubicBezTo>
                <a:cubicBezTo>
                  <a:pt x="893855" y="133461"/>
                  <a:pt x="899224" y="147238"/>
                  <a:pt x="899862" y="166646"/>
                </a:cubicBezTo>
                <a:cubicBezTo>
                  <a:pt x="899854" y="172064"/>
                  <a:pt x="899564" y="177713"/>
                  <a:pt x="898993" y="183592"/>
                </a:cubicBezTo>
                <a:cubicBezTo>
                  <a:pt x="898422" y="189471"/>
                  <a:pt x="897621" y="195017"/>
                  <a:pt x="896590" y="200231"/>
                </a:cubicBezTo>
                <a:lnTo>
                  <a:pt x="874506" y="316141"/>
                </a:lnTo>
                <a:lnTo>
                  <a:pt x="840525" y="316141"/>
                </a:lnTo>
                <a:lnTo>
                  <a:pt x="862642" y="201869"/>
                </a:lnTo>
                <a:cubicBezTo>
                  <a:pt x="863282" y="198191"/>
                  <a:pt x="863845" y="194079"/>
                  <a:pt x="864331" y="189531"/>
                </a:cubicBezTo>
                <a:cubicBezTo>
                  <a:pt x="864818" y="184983"/>
                  <a:pt x="865074" y="179948"/>
                  <a:pt x="865100" y="174428"/>
                </a:cubicBezTo>
                <a:cubicBezTo>
                  <a:pt x="865202" y="164999"/>
                  <a:pt x="862847" y="157234"/>
                  <a:pt x="858034" y="151133"/>
                </a:cubicBezTo>
                <a:cubicBezTo>
                  <a:pt x="853222" y="145032"/>
                  <a:pt x="845338" y="141875"/>
                  <a:pt x="834381" y="141662"/>
                </a:cubicBezTo>
                <a:cubicBezTo>
                  <a:pt x="820609" y="142011"/>
                  <a:pt x="807093" y="148991"/>
                  <a:pt x="793833" y="162601"/>
                </a:cubicBezTo>
                <a:cubicBezTo>
                  <a:pt x="780573" y="176211"/>
                  <a:pt x="771563" y="194352"/>
                  <a:pt x="766801" y="217023"/>
                </a:cubicBezTo>
                <a:lnTo>
                  <a:pt x="748370" y="316141"/>
                </a:lnTo>
                <a:lnTo>
                  <a:pt x="714376" y="316141"/>
                </a:lnTo>
                <a:close/>
                <a:moveTo>
                  <a:pt x="1137778" y="0"/>
                </a:moveTo>
                <a:lnTo>
                  <a:pt x="1171773" y="0"/>
                </a:lnTo>
                <a:lnTo>
                  <a:pt x="1122214" y="53193"/>
                </a:lnTo>
                <a:lnTo>
                  <a:pt x="1101325" y="5319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27356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120201" y="167424"/>
            <a:ext cx="11895788" cy="6555348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46031" y="683151"/>
            <a:ext cx="3812678" cy="683456"/>
          </a:xfrm>
          <a:custGeom>
            <a:avLst/>
            <a:gdLst/>
            <a:ahLst/>
            <a:cxnLst/>
            <a:rect l="l" t="t" r="r" b="b"/>
            <a:pathLst>
              <a:path w="3812678" h="683456">
                <a:moveTo>
                  <a:pt x="851594" y="613804"/>
                </a:moveTo>
                <a:cubicBezTo>
                  <a:pt x="861194" y="613804"/>
                  <a:pt x="869453" y="617209"/>
                  <a:pt x="876374" y="624018"/>
                </a:cubicBezTo>
                <a:cubicBezTo>
                  <a:pt x="883295" y="630826"/>
                  <a:pt x="886755" y="639031"/>
                  <a:pt x="886755" y="648630"/>
                </a:cubicBezTo>
                <a:cubicBezTo>
                  <a:pt x="886755" y="657783"/>
                  <a:pt x="883183" y="665875"/>
                  <a:pt x="876039" y="672908"/>
                </a:cubicBezTo>
                <a:cubicBezTo>
                  <a:pt x="868895" y="679940"/>
                  <a:pt x="860747" y="683456"/>
                  <a:pt x="851594" y="683456"/>
                </a:cubicBezTo>
                <a:cubicBezTo>
                  <a:pt x="842441" y="683456"/>
                  <a:pt x="834349" y="679940"/>
                  <a:pt x="827317" y="672908"/>
                </a:cubicBezTo>
                <a:cubicBezTo>
                  <a:pt x="820285" y="665875"/>
                  <a:pt x="816768" y="657783"/>
                  <a:pt x="816768" y="648630"/>
                </a:cubicBezTo>
                <a:cubicBezTo>
                  <a:pt x="816768" y="639031"/>
                  <a:pt x="820173" y="630826"/>
                  <a:pt x="826982" y="624018"/>
                </a:cubicBezTo>
                <a:cubicBezTo>
                  <a:pt x="833791" y="617209"/>
                  <a:pt x="841995" y="613804"/>
                  <a:pt x="851594" y="613804"/>
                </a:cubicBezTo>
                <a:close/>
                <a:moveTo>
                  <a:pt x="1691989" y="134950"/>
                </a:moveTo>
                <a:lnTo>
                  <a:pt x="1691989" y="303051"/>
                </a:lnTo>
                <a:cubicBezTo>
                  <a:pt x="1691989" y="302158"/>
                  <a:pt x="1692548" y="318120"/>
                  <a:pt x="1693664" y="350936"/>
                </a:cubicBezTo>
                <a:cubicBezTo>
                  <a:pt x="1693664" y="371921"/>
                  <a:pt x="1694110" y="403287"/>
                  <a:pt x="1695003" y="445033"/>
                </a:cubicBezTo>
                <a:cubicBezTo>
                  <a:pt x="1695450" y="469590"/>
                  <a:pt x="1697236" y="493867"/>
                  <a:pt x="1700361" y="517866"/>
                </a:cubicBezTo>
                <a:cubicBezTo>
                  <a:pt x="1703486" y="541864"/>
                  <a:pt x="1716546" y="556208"/>
                  <a:pt x="1739540" y="560896"/>
                </a:cubicBezTo>
                <a:cubicBezTo>
                  <a:pt x="1754944" y="564021"/>
                  <a:pt x="1777603" y="565361"/>
                  <a:pt x="1807517" y="564914"/>
                </a:cubicBezTo>
                <a:cubicBezTo>
                  <a:pt x="1879625" y="564021"/>
                  <a:pt x="1930747" y="549064"/>
                  <a:pt x="1960885" y="520043"/>
                </a:cubicBezTo>
                <a:cubicBezTo>
                  <a:pt x="1991022" y="491021"/>
                  <a:pt x="2008882" y="450391"/>
                  <a:pt x="2014463" y="398152"/>
                </a:cubicBezTo>
                <a:cubicBezTo>
                  <a:pt x="2016695" y="376274"/>
                  <a:pt x="2017811" y="359196"/>
                  <a:pt x="2017811" y="346918"/>
                </a:cubicBezTo>
                <a:cubicBezTo>
                  <a:pt x="2017811" y="275481"/>
                  <a:pt x="1998389" y="219670"/>
                  <a:pt x="1959545" y="179486"/>
                </a:cubicBezTo>
                <a:cubicBezTo>
                  <a:pt x="1939453" y="158502"/>
                  <a:pt x="1914115" y="145442"/>
                  <a:pt x="1883531" y="140307"/>
                </a:cubicBezTo>
                <a:cubicBezTo>
                  <a:pt x="1862100" y="136736"/>
                  <a:pt x="1841338" y="134950"/>
                  <a:pt x="1821247" y="134950"/>
                </a:cubicBezTo>
                <a:close/>
                <a:moveTo>
                  <a:pt x="859296" y="124569"/>
                </a:moveTo>
                <a:cubicBezTo>
                  <a:pt x="805271" y="124122"/>
                  <a:pt x="761628" y="139749"/>
                  <a:pt x="728364" y="171450"/>
                </a:cubicBezTo>
                <a:cubicBezTo>
                  <a:pt x="687958" y="209401"/>
                  <a:pt x="667308" y="268337"/>
                  <a:pt x="666415" y="348258"/>
                </a:cubicBezTo>
                <a:cubicBezTo>
                  <a:pt x="665968" y="415454"/>
                  <a:pt x="681037" y="469367"/>
                  <a:pt x="711621" y="509997"/>
                </a:cubicBezTo>
                <a:cubicBezTo>
                  <a:pt x="727695" y="531205"/>
                  <a:pt x="749684" y="547501"/>
                  <a:pt x="777589" y="558887"/>
                </a:cubicBezTo>
                <a:cubicBezTo>
                  <a:pt x="803709" y="568933"/>
                  <a:pt x="830944" y="573732"/>
                  <a:pt x="859296" y="573286"/>
                </a:cubicBezTo>
                <a:cubicBezTo>
                  <a:pt x="925599" y="571946"/>
                  <a:pt x="974043" y="546720"/>
                  <a:pt x="1004627" y="497607"/>
                </a:cubicBezTo>
                <a:cubicBezTo>
                  <a:pt x="1029183" y="458316"/>
                  <a:pt x="1041462" y="408533"/>
                  <a:pt x="1041462" y="348258"/>
                </a:cubicBezTo>
                <a:cubicBezTo>
                  <a:pt x="1041462" y="267890"/>
                  <a:pt x="1019584" y="208173"/>
                  <a:pt x="975828" y="169106"/>
                </a:cubicBezTo>
                <a:cubicBezTo>
                  <a:pt x="942789" y="139861"/>
                  <a:pt x="903945" y="125015"/>
                  <a:pt x="859296" y="124569"/>
                </a:cubicBezTo>
                <a:close/>
                <a:moveTo>
                  <a:pt x="1595549" y="120551"/>
                </a:moveTo>
                <a:lnTo>
                  <a:pt x="1836985" y="120551"/>
                </a:lnTo>
                <a:cubicBezTo>
                  <a:pt x="1887661" y="120551"/>
                  <a:pt x="1934207" y="131489"/>
                  <a:pt x="1976623" y="153367"/>
                </a:cubicBezTo>
                <a:cubicBezTo>
                  <a:pt x="2013681" y="172566"/>
                  <a:pt x="2042312" y="199243"/>
                  <a:pt x="2062516" y="233399"/>
                </a:cubicBezTo>
                <a:cubicBezTo>
                  <a:pt x="2082719" y="267556"/>
                  <a:pt x="2092821" y="305395"/>
                  <a:pt x="2092821" y="346918"/>
                </a:cubicBezTo>
                <a:cubicBezTo>
                  <a:pt x="2092821" y="418579"/>
                  <a:pt x="2065139" y="477292"/>
                  <a:pt x="2009775" y="523056"/>
                </a:cubicBezTo>
                <a:cubicBezTo>
                  <a:pt x="1984548" y="544041"/>
                  <a:pt x="1955080" y="558887"/>
                  <a:pt x="1921371" y="567593"/>
                </a:cubicBezTo>
                <a:cubicBezTo>
                  <a:pt x="1893465" y="574960"/>
                  <a:pt x="1854956" y="578644"/>
                  <a:pt x="1805843" y="578644"/>
                </a:cubicBezTo>
                <a:cubicBezTo>
                  <a:pt x="1779054" y="578644"/>
                  <a:pt x="1748749" y="578420"/>
                  <a:pt x="1714928" y="577974"/>
                </a:cubicBezTo>
                <a:cubicBezTo>
                  <a:pt x="1681106" y="577527"/>
                  <a:pt x="1660512" y="577304"/>
                  <a:pt x="1653145" y="577304"/>
                </a:cubicBezTo>
                <a:cubicBezTo>
                  <a:pt x="1649350" y="577304"/>
                  <a:pt x="1639918" y="577527"/>
                  <a:pt x="1624849" y="577974"/>
                </a:cubicBezTo>
                <a:cubicBezTo>
                  <a:pt x="1609780" y="578420"/>
                  <a:pt x="1596553" y="578644"/>
                  <a:pt x="1585168" y="578644"/>
                </a:cubicBezTo>
                <a:lnTo>
                  <a:pt x="1585168" y="574625"/>
                </a:lnTo>
                <a:cubicBezTo>
                  <a:pt x="1603027" y="570830"/>
                  <a:pt x="1614915" y="560505"/>
                  <a:pt x="1620831" y="543650"/>
                </a:cubicBezTo>
                <a:cubicBezTo>
                  <a:pt x="1626747" y="526796"/>
                  <a:pt x="1630375" y="509438"/>
                  <a:pt x="1631714" y="491579"/>
                </a:cubicBezTo>
                <a:cubicBezTo>
                  <a:pt x="1634616" y="451395"/>
                  <a:pt x="1636067" y="396478"/>
                  <a:pt x="1636067" y="326826"/>
                </a:cubicBezTo>
                <a:cubicBezTo>
                  <a:pt x="1636067" y="238199"/>
                  <a:pt x="1634393" y="184063"/>
                  <a:pt x="1631044" y="164418"/>
                </a:cubicBezTo>
                <a:cubicBezTo>
                  <a:pt x="1629258" y="152586"/>
                  <a:pt x="1625854" y="144158"/>
                  <a:pt x="1620831" y="139135"/>
                </a:cubicBezTo>
                <a:cubicBezTo>
                  <a:pt x="1615808" y="134112"/>
                  <a:pt x="1607381" y="129703"/>
                  <a:pt x="1595549" y="125908"/>
                </a:cubicBezTo>
                <a:close/>
                <a:moveTo>
                  <a:pt x="2727015" y="119211"/>
                </a:moveTo>
                <a:cubicBezTo>
                  <a:pt x="2740186" y="119211"/>
                  <a:pt x="2760054" y="120104"/>
                  <a:pt x="2786620" y="121890"/>
                </a:cubicBezTo>
                <a:cubicBezTo>
                  <a:pt x="2792648" y="121443"/>
                  <a:pt x="2801466" y="120997"/>
                  <a:pt x="2813074" y="120551"/>
                </a:cubicBezTo>
                <a:cubicBezTo>
                  <a:pt x="2824683" y="120104"/>
                  <a:pt x="2833501" y="119658"/>
                  <a:pt x="2839529" y="119211"/>
                </a:cubicBezTo>
                <a:lnTo>
                  <a:pt x="3161667" y="477180"/>
                </a:lnTo>
                <a:cubicBezTo>
                  <a:pt x="3161667" y="387213"/>
                  <a:pt x="3160328" y="301042"/>
                  <a:pt x="3157649" y="218665"/>
                </a:cubicBezTo>
                <a:cubicBezTo>
                  <a:pt x="3155863" y="167989"/>
                  <a:pt x="3138003" y="136177"/>
                  <a:pt x="3104071" y="123229"/>
                </a:cubicBezTo>
                <a:lnTo>
                  <a:pt x="3104071" y="119211"/>
                </a:lnTo>
                <a:cubicBezTo>
                  <a:pt x="3116126" y="119658"/>
                  <a:pt x="3133762" y="120551"/>
                  <a:pt x="3156979" y="121890"/>
                </a:cubicBezTo>
                <a:cubicBezTo>
                  <a:pt x="3191358" y="120104"/>
                  <a:pt x="3217143" y="119211"/>
                  <a:pt x="3234332" y="119211"/>
                </a:cubicBezTo>
                <a:lnTo>
                  <a:pt x="3234332" y="123229"/>
                </a:lnTo>
                <a:cubicBezTo>
                  <a:pt x="3221608" y="127918"/>
                  <a:pt x="3211562" y="132940"/>
                  <a:pt x="3204195" y="138298"/>
                </a:cubicBezTo>
                <a:cubicBezTo>
                  <a:pt x="3195488" y="144772"/>
                  <a:pt x="3189796" y="155265"/>
                  <a:pt x="3187117" y="169775"/>
                </a:cubicBezTo>
                <a:cubicBezTo>
                  <a:pt x="3185777" y="176249"/>
                  <a:pt x="3184215" y="190760"/>
                  <a:pt x="3182429" y="213308"/>
                </a:cubicBezTo>
                <a:cubicBezTo>
                  <a:pt x="3181982" y="237418"/>
                  <a:pt x="3181089" y="273248"/>
                  <a:pt x="3179750" y="320799"/>
                </a:cubicBezTo>
                <a:cubicBezTo>
                  <a:pt x="3178633" y="349597"/>
                  <a:pt x="3178075" y="375158"/>
                  <a:pt x="3178075" y="397483"/>
                </a:cubicBezTo>
                <a:cubicBezTo>
                  <a:pt x="3178075" y="409091"/>
                  <a:pt x="3178299" y="424048"/>
                  <a:pt x="3178745" y="442354"/>
                </a:cubicBezTo>
                <a:cubicBezTo>
                  <a:pt x="3179415" y="465571"/>
                  <a:pt x="3179750" y="480417"/>
                  <a:pt x="3179750" y="486891"/>
                </a:cubicBezTo>
                <a:cubicBezTo>
                  <a:pt x="3179750" y="486891"/>
                  <a:pt x="3179750" y="523168"/>
                  <a:pt x="3179750" y="595722"/>
                </a:cubicBezTo>
                <a:lnTo>
                  <a:pt x="2791978" y="169775"/>
                </a:lnTo>
                <a:lnTo>
                  <a:pt x="2791978" y="394804"/>
                </a:lnTo>
                <a:cubicBezTo>
                  <a:pt x="2791978" y="481645"/>
                  <a:pt x="2800461" y="534888"/>
                  <a:pt x="2817428" y="554533"/>
                </a:cubicBezTo>
                <a:cubicBezTo>
                  <a:pt x="2825241" y="563686"/>
                  <a:pt x="2835510" y="570384"/>
                  <a:pt x="2848235" y="574625"/>
                </a:cubicBezTo>
                <a:lnTo>
                  <a:pt x="2848235" y="577304"/>
                </a:lnTo>
                <a:lnTo>
                  <a:pt x="2714625" y="577304"/>
                </a:lnTo>
                <a:lnTo>
                  <a:pt x="2714625" y="574625"/>
                </a:lnTo>
                <a:cubicBezTo>
                  <a:pt x="2736949" y="570384"/>
                  <a:pt x="2751571" y="558217"/>
                  <a:pt x="2758492" y="538125"/>
                </a:cubicBezTo>
                <a:cubicBezTo>
                  <a:pt x="2769431" y="506648"/>
                  <a:pt x="2774900" y="458874"/>
                  <a:pt x="2774900" y="394804"/>
                </a:cubicBezTo>
                <a:lnTo>
                  <a:pt x="2774900" y="191207"/>
                </a:lnTo>
                <a:cubicBezTo>
                  <a:pt x="2774900" y="155488"/>
                  <a:pt x="2758938" y="133275"/>
                  <a:pt x="2727015" y="124569"/>
                </a:cubicBezTo>
                <a:close/>
                <a:moveTo>
                  <a:pt x="2159161" y="119211"/>
                </a:moveTo>
                <a:cubicBezTo>
                  <a:pt x="2165188" y="119658"/>
                  <a:pt x="2186173" y="120997"/>
                  <a:pt x="2222115" y="123229"/>
                </a:cubicBezTo>
                <a:lnTo>
                  <a:pt x="2291432" y="119211"/>
                </a:lnTo>
                <a:lnTo>
                  <a:pt x="2291432" y="123229"/>
                </a:lnTo>
                <a:cubicBezTo>
                  <a:pt x="2263973" y="129703"/>
                  <a:pt x="2250244" y="155153"/>
                  <a:pt x="2250244" y="199578"/>
                </a:cubicBezTo>
                <a:lnTo>
                  <a:pt x="2250244" y="246794"/>
                </a:lnTo>
                <a:cubicBezTo>
                  <a:pt x="2250244" y="261751"/>
                  <a:pt x="2250020" y="279108"/>
                  <a:pt x="2249574" y="298865"/>
                </a:cubicBezTo>
                <a:cubicBezTo>
                  <a:pt x="2249127" y="318622"/>
                  <a:pt x="2248904" y="330956"/>
                  <a:pt x="2248904" y="335868"/>
                </a:cubicBezTo>
                <a:cubicBezTo>
                  <a:pt x="2248904" y="389892"/>
                  <a:pt x="2251918" y="429964"/>
                  <a:pt x="2257945" y="456084"/>
                </a:cubicBezTo>
                <a:cubicBezTo>
                  <a:pt x="2268438" y="502072"/>
                  <a:pt x="2289869" y="533995"/>
                  <a:pt x="2322239" y="551855"/>
                </a:cubicBezTo>
                <a:cubicBezTo>
                  <a:pt x="2346573" y="565249"/>
                  <a:pt x="2374701" y="571946"/>
                  <a:pt x="2406625" y="571946"/>
                </a:cubicBezTo>
                <a:cubicBezTo>
                  <a:pt x="2445469" y="571946"/>
                  <a:pt x="2476165" y="567816"/>
                  <a:pt x="2498712" y="559556"/>
                </a:cubicBezTo>
                <a:cubicBezTo>
                  <a:pt x="2527510" y="548171"/>
                  <a:pt x="2549611" y="527744"/>
                  <a:pt x="2565015" y="498276"/>
                </a:cubicBezTo>
                <a:cubicBezTo>
                  <a:pt x="2578856" y="472380"/>
                  <a:pt x="2586446" y="433536"/>
                  <a:pt x="2587786" y="381744"/>
                </a:cubicBezTo>
                <a:cubicBezTo>
                  <a:pt x="2588679" y="350713"/>
                  <a:pt x="2589125" y="326045"/>
                  <a:pt x="2589125" y="307739"/>
                </a:cubicBezTo>
                <a:lnTo>
                  <a:pt x="2589125" y="262533"/>
                </a:lnTo>
                <a:cubicBezTo>
                  <a:pt x="2589125" y="246013"/>
                  <a:pt x="2587563" y="225474"/>
                  <a:pt x="2584437" y="200918"/>
                </a:cubicBezTo>
                <a:cubicBezTo>
                  <a:pt x="2579303" y="161627"/>
                  <a:pt x="2562113" y="135731"/>
                  <a:pt x="2532868" y="123229"/>
                </a:cubicBezTo>
                <a:lnTo>
                  <a:pt x="2532868" y="119211"/>
                </a:lnTo>
                <a:cubicBezTo>
                  <a:pt x="2538896" y="119658"/>
                  <a:pt x="2548049" y="120104"/>
                  <a:pt x="2560327" y="120551"/>
                </a:cubicBezTo>
                <a:cubicBezTo>
                  <a:pt x="2572605" y="120997"/>
                  <a:pt x="2581758" y="121443"/>
                  <a:pt x="2587786" y="121890"/>
                </a:cubicBezTo>
                <a:cubicBezTo>
                  <a:pt x="2595599" y="120997"/>
                  <a:pt x="2607040" y="120551"/>
                  <a:pt x="2622109" y="120551"/>
                </a:cubicBezTo>
                <a:cubicBezTo>
                  <a:pt x="2637178" y="120551"/>
                  <a:pt x="2648619" y="120104"/>
                  <a:pt x="2656433" y="119211"/>
                </a:cubicBezTo>
                <a:lnTo>
                  <a:pt x="2656433" y="123229"/>
                </a:lnTo>
                <a:cubicBezTo>
                  <a:pt x="2631206" y="135061"/>
                  <a:pt x="2616807" y="149237"/>
                  <a:pt x="2613235" y="165757"/>
                </a:cubicBezTo>
                <a:cubicBezTo>
                  <a:pt x="2608547" y="186295"/>
                  <a:pt x="2606203" y="203039"/>
                  <a:pt x="2606203" y="215987"/>
                </a:cubicBezTo>
                <a:lnTo>
                  <a:pt x="2606203" y="346918"/>
                </a:lnTo>
                <a:cubicBezTo>
                  <a:pt x="2606203" y="376163"/>
                  <a:pt x="2604194" y="407640"/>
                  <a:pt x="2600176" y="441350"/>
                </a:cubicBezTo>
                <a:cubicBezTo>
                  <a:pt x="2591916" y="509215"/>
                  <a:pt x="2562001" y="552301"/>
                  <a:pt x="2510432" y="570607"/>
                </a:cubicBezTo>
                <a:cubicBezTo>
                  <a:pt x="2476946" y="582439"/>
                  <a:pt x="2442344" y="588355"/>
                  <a:pt x="2406625" y="588355"/>
                </a:cubicBezTo>
                <a:cubicBezTo>
                  <a:pt x="2344117" y="588355"/>
                  <a:pt x="2296343" y="578978"/>
                  <a:pt x="2263303" y="560226"/>
                </a:cubicBezTo>
                <a:cubicBezTo>
                  <a:pt x="2249686" y="552413"/>
                  <a:pt x="2239193" y="544822"/>
                  <a:pt x="2231826" y="537455"/>
                </a:cubicBezTo>
                <a:cubicBezTo>
                  <a:pt x="2226468" y="532991"/>
                  <a:pt x="2221390" y="526628"/>
                  <a:pt x="2216590" y="518368"/>
                </a:cubicBezTo>
                <a:cubicBezTo>
                  <a:pt x="2211790" y="510108"/>
                  <a:pt x="2208609" y="505309"/>
                  <a:pt x="2207046" y="503969"/>
                </a:cubicBezTo>
                <a:cubicBezTo>
                  <a:pt x="2196107" y="486556"/>
                  <a:pt x="2190861" y="451061"/>
                  <a:pt x="2191308" y="397483"/>
                </a:cubicBezTo>
                <a:cubicBezTo>
                  <a:pt x="2191308" y="377837"/>
                  <a:pt x="2191754" y="355290"/>
                  <a:pt x="2192647" y="329840"/>
                </a:cubicBezTo>
                <a:cubicBezTo>
                  <a:pt x="2193540" y="305953"/>
                  <a:pt x="2193987" y="291108"/>
                  <a:pt x="2193987" y="285303"/>
                </a:cubicBezTo>
                <a:cubicBezTo>
                  <a:pt x="2193987" y="225251"/>
                  <a:pt x="2193987" y="195225"/>
                  <a:pt x="2193987" y="195225"/>
                </a:cubicBezTo>
                <a:cubicBezTo>
                  <a:pt x="2190415" y="153702"/>
                  <a:pt x="2178806" y="130150"/>
                  <a:pt x="2159161" y="124569"/>
                </a:cubicBezTo>
                <a:close/>
                <a:moveTo>
                  <a:pt x="1207703" y="119211"/>
                </a:moveTo>
                <a:cubicBezTo>
                  <a:pt x="1212614" y="119658"/>
                  <a:pt x="1228799" y="120997"/>
                  <a:pt x="1256258" y="123229"/>
                </a:cubicBezTo>
                <a:cubicBezTo>
                  <a:pt x="1295548" y="120997"/>
                  <a:pt x="1318208" y="119658"/>
                  <a:pt x="1324235" y="119211"/>
                </a:cubicBezTo>
                <a:lnTo>
                  <a:pt x="1324235" y="123229"/>
                </a:lnTo>
                <a:cubicBezTo>
                  <a:pt x="1305483" y="127918"/>
                  <a:pt x="1295660" y="147563"/>
                  <a:pt x="1294767" y="182165"/>
                </a:cubicBezTo>
                <a:cubicBezTo>
                  <a:pt x="1294767" y="193327"/>
                  <a:pt x="1293874" y="214870"/>
                  <a:pt x="1292088" y="246794"/>
                </a:cubicBezTo>
                <a:cubicBezTo>
                  <a:pt x="1293874" y="280057"/>
                  <a:pt x="1294767" y="310641"/>
                  <a:pt x="1294767" y="338547"/>
                </a:cubicBezTo>
                <a:lnTo>
                  <a:pt x="1300125" y="338547"/>
                </a:lnTo>
                <a:cubicBezTo>
                  <a:pt x="1300125" y="405742"/>
                  <a:pt x="1300571" y="450670"/>
                  <a:pt x="1301464" y="473329"/>
                </a:cubicBezTo>
                <a:cubicBezTo>
                  <a:pt x="1302357" y="495988"/>
                  <a:pt x="1303250" y="511001"/>
                  <a:pt x="1304143" y="518368"/>
                </a:cubicBezTo>
                <a:cubicBezTo>
                  <a:pt x="1307045" y="536674"/>
                  <a:pt x="1311678" y="549790"/>
                  <a:pt x="1318040" y="557715"/>
                </a:cubicBezTo>
                <a:cubicBezTo>
                  <a:pt x="1324403" y="565640"/>
                  <a:pt x="1332383" y="571277"/>
                  <a:pt x="1341983" y="574625"/>
                </a:cubicBezTo>
                <a:lnTo>
                  <a:pt x="1341983" y="578644"/>
                </a:lnTo>
                <a:cubicBezTo>
                  <a:pt x="1331490" y="578644"/>
                  <a:pt x="1318487" y="578420"/>
                  <a:pt x="1302971" y="577974"/>
                </a:cubicBezTo>
                <a:cubicBezTo>
                  <a:pt x="1287456" y="577527"/>
                  <a:pt x="1277131" y="577304"/>
                  <a:pt x="1271996" y="577304"/>
                </a:cubicBezTo>
                <a:cubicBezTo>
                  <a:pt x="1267085" y="577304"/>
                  <a:pt x="1256481" y="577527"/>
                  <a:pt x="1240184" y="577974"/>
                </a:cubicBezTo>
                <a:cubicBezTo>
                  <a:pt x="1223888" y="578420"/>
                  <a:pt x="1210047" y="578644"/>
                  <a:pt x="1198661" y="578644"/>
                </a:cubicBezTo>
                <a:lnTo>
                  <a:pt x="1198661" y="574625"/>
                </a:lnTo>
                <a:cubicBezTo>
                  <a:pt x="1212279" y="571277"/>
                  <a:pt x="1219311" y="565137"/>
                  <a:pt x="1219758" y="556208"/>
                </a:cubicBezTo>
                <a:cubicBezTo>
                  <a:pt x="1228911" y="542813"/>
                  <a:pt x="1234045" y="519261"/>
                  <a:pt x="1235161" y="485552"/>
                </a:cubicBezTo>
                <a:cubicBezTo>
                  <a:pt x="1235161" y="476399"/>
                  <a:pt x="1235161" y="464009"/>
                  <a:pt x="1235161" y="448382"/>
                </a:cubicBezTo>
                <a:cubicBezTo>
                  <a:pt x="1236501" y="416905"/>
                  <a:pt x="1237171" y="344239"/>
                  <a:pt x="1237171" y="230386"/>
                </a:cubicBezTo>
                <a:cubicBezTo>
                  <a:pt x="1237171" y="224805"/>
                  <a:pt x="1236947" y="216545"/>
                  <a:pt x="1236501" y="205606"/>
                </a:cubicBezTo>
                <a:cubicBezTo>
                  <a:pt x="1236055" y="194667"/>
                  <a:pt x="1235831" y="186407"/>
                  <a:pt x="1235831" y="180826"/>
                </a:cubicBezTo>
                <a:cubicBezTo>
                  <a:pt x="1233822" y="149795"/>
                  <a:pt x="1224446" y="131043"/>
                  <a:pt x="1207703" y="124569"/>
                </a:cubicBezTo>
                <a:close/>
                <a:moveTo>
                  <a:pt x="12390" y="119211"/>
                </a:moveTo>
                <a:cubicBezTo>
                  <a:pt x="25561" y="119211"/>
                  <a:pt x="45429" y="120104"/>
                  <a:pt x="71995" y="121890"/>
                </a:cubicBezTo>
                <a:cubicBezTo>
                  <a:pt x="78023" y="121443"/>
                  <a:pt x="86841" y="120997"/>
                  <a:pt x="98449" y="120551"/>
                </a:cubicBezTo>
                <a:cubicBezTo>
                  <a:pt x="110058" y="120104"/>
                  <a:pt x="118876" y="119658"/>
                  <a:pt x="124904" y="119211"/>
                </a:cubicBezTo>
                <a:lnTo>
                  <a:pt x="447042" y="477180"/>
                </a:lnTo>
                <a:cubicBezTo>
                  <a:pt x="447042" y="387213"/>
                  <a:pt x="445703" y="301042"/>
                  <a:pt x="443024" y="218665"/>
                </a:cubicBezTo>
                <a:cubicBezTo>
                  <a:pt x="441238" y="167989"/>
                  <a:pt x="423378" y="136177"/>
                  <a:pt x="389446" y="123229"/>
                </a:cubicBezTo>
                <a:lnTo>
                  <a:pt x="389446" y="119211"/>
                </a:lnTo>
                <a:cubicBezTo>
                  <a:pt x="401501" y="119658"/>
                  <a:pt x="419137" y="120551"/>
                  <a:pt x="442354" y="121890"/>
                </a:cubicBezTo>
                <a:cubicBezTo>
                  <a:pt x="476733" y="120104"/>
                  <a:pt x="502518" y="119211"/>
                  <a:pt x="519707" y="119211"/>
                </a:cubicBezTo>
                <a:lnTo>
                  <a:pt x="519707" y="123229"/>
                </a:lnTo>
                <a:cubicBezTo>
                  <a:pt x="506983" y="127918"/>
                  <a:pt x="496937" y="132940"/>
                  <a:pt x="489570" y="138298"/>
                </a:cubicBezTo>
                <a:cubicBezTo>
                  <a:pt x="480863" y="144772"/>
                  <a:pt x="475171" y="155265"/>
                  <a:pt x="472492" y="169775"/>
                </a:cubicBezTo>
                <a:cubicBezTo>
                  <a:pt x="471152" y="176249"/>
                  <a:pt x="469590" y="190760"/>
                  <a:pt x="467804" y="213308"/>
                </a:cubicBezTo>
                <a:cubicBezTo>
                  <a:pt x="467357" y="237418"/>
                  <a:pt x="466464" y="273248"/>
                  <a:pt x="465125" y="320799"/>
                </a:cubicBezTo>
                <a:cubicBezTo>
                  <a:pt x="464008" y="349597"/>
                  <a:pt x="463450" y="375158"/>
                  <a:pt x="463450" y="397483"/>
                </a:cubicBezTo>
                <a:cubicBezTo>
                  <a:pt x="463450" y="409091"/>
                  <a:pt x="463674" y="424048"/>
                  <a:pt x="464120" y="442354"/>
                </a:cubicBezTo>
                <a:cubicBezTo>
                  <a:pt x="464790" y="465571"/>
                  <a:pt x="465125" y="480417"/>
                  <a:pt x="465125" y="486891"/>
                </a:cubicBezTo>
                <a:cubicBezTo>
                  <a:pt x="465125" y="486891"/>
                  <a:pt x="465125" y="523168"/>
                  <a:pt x="465125" y="595722"/>
                </a:cubicBezTo>
                <a:lnTo>
                  <a:pt x="77353" y="169775"/>
                </a:lnTo>
                <a:lnTo>
                  <a:pt x="77353" y="394804"/>
                </a:lnTo>
                <a:cubicBezTo>
                  <a:pt x="77353" y="481645"/>
                  <a:pt x="85836" y="534888"/>
                  <a:pt x="102803" y="554533"/>
                </a:cubicBezTo>
                <a:cubicBezTo>
                  <a:pt x="110616" y="563686"/>
                  <a:pt x="120885" y="570384"/>
                  <a:pt x="133610" y="574625"/>
                </a:cubicBezTo>
                <a:lnTo>
                  <a:pt x="133610" y="577304"/>
                </a:lnTo>
                <a:lnTo>
                  <a:pt x="0" y="577304"/>
                </a:lnTo>
                <a:lnTo>
                  <a:pt x="0" y="574625"/>
                </a:lnTo>
                <a:cubicBezTo>
                  <a:pt x="22324" y="570384"/>
                  <a:pt x="36946" y="558217"/>
                  <a:pt x="43867" y="538125"/>
                </a:cubicBezTo>
                <a:cubicBezTo>
                  <a:pt x="54806" y="506648"/>
                  <a:pt x="60275" y="458874"/>
                  <a:pt x="60275" y="394804"/>
                </a:cubicBezTo>
                <a:lnTo>
                  <a:pt x="60275" y="191207"/>
                </a:lnTo>
                <a:cubicBezTo>
                  <a:pt x="60275" y="155488"/>
                  <a:pt x="44313" y="133275"/>
                  <a:pt x="12390" y="124569"/>
                </a:cubicBezTo>
                <a:close/>
                <a:moveTo>
                  <a:pt x="859296" y="109500"/>
                </a:moveTo>
                <a:cubicBezTo>
                  <a:pt x="927385" y="109500"/>
                  <a:pt x="987493" y="132271"/>
                  <a:pt x="1039620" y="177812"/>
                </a:cubicBezTo>
                <a:cubicBezTo>
                  <a:pt x="1091747" y="223354"/>
                  <a:pt x="1117811" y="280169"/>
                  <a:pt x="1117811" y="348258"/>
                </a:cubicBezTo>
                <a:cubicBezTo>
                  <a:pt x="1117811" y="415900"/>
                  <a:pt x="1091970" y="473050"/>
                  <a:pt x="1040290" y="519708"/>
                </a:cubicBezTo>
                <a:cubicBezTo>
                  <a:pt x="988609" y="566365"/>
                  <a:pt x="928278" y="589694"/>
                  <a:pt x="859296" y="589694"/>
                </a:cubicBezTo>
                <a:cubicBezTo>
                  <a:pt x="825363" y="589694"/>
                  <a:pt x="792882" y="584671"/>
                  <a:pt x="761851" y="574625"/>
                </a:cubicBezTo>
                <a:cubicBezTo>
                  <a:pt x="709166" y="557659"/>
                  <a:pt x="667643" y="529084"/>
                  <a:pt x="637282" y="488900"/>
                </a:cubicBezTo>
                <a:cubicBezTo>
                  <a:pt x="606921" y="448717"/>
                  <a:pt x="591740" y="401389"/>
                  <a:pt x="591740" y="346918"/>
                </a:cubicBezTo>
                <a:cubicBezTo>
                  <a:pt x="591740" y="309860"/>
                  <a:pt x="600223" y="274755"/>
                  <a:pt x="617190" y="241604"/>
                </a:cubicBezTo>
                <a:cubicBezTo>
                  <a:pt x="634156" y="208452"/>
                  <a:pt x="657708" y="181161"/>
                  <a:pt x="687846" y="159730"/>
                </a:cubicBezTo>
                <a:cubicBezTo>
                  <a:pt x="734950" y="126243"/>
                  <a:pt x="792100" y="109500"/>
                  <a:pt x="859296" y="109500"/>
                </a:cubicBezTo>
                <a:close/>
                <a:moveTo>
                  <a:pt x="3576600" y="108161"/>
                </a:moveTo>
                <a:cubicBezTo>
                  <a:pt x="3608300" y="108161"/>
                  <a:pt x="3642345" y="113630"/>
                  <a:pt x="3678733" y="124569"/>
                </a:cubicBezTo>
                <a:cubicBezTo>
                  <a:pt x="3717577" y="136177"/>
                  <a:pt x="3748720" y="150800"/>
                  <a:pt x="3772160" y="168436"/>
                </a:cubicBezTo>
                <a:lnTo>
                  <a:pt x="3748050" y="239762"/>
                </a:lnTo>
                <a:lnTo>
                  <a:pt x="3744032" y="237083"/>
                </a:lnTo>
                <a:cubicBezTo>
                  <a:pt x="3736665" y="208285"/>
                  <a:pt x="3719252" y="183616"/>
                  <a:pt x="3691793" y="163078"/>
                </a:cubicBezTo>
                <a:cubicBezTo>
                  <a:pt x="3658976" y="137852"/>
                  <a:pt x="3618346" y="125015"/>
                  <a:pt x="3569903" y="124569"/>
                </a:cubicBezTo>
                <a:cubicBezTo>
                  <a:pt x="3513646" y="124122"/>
                  <a:pt x="3468104" y="142428"/>
                  <a:pt x="3433278" y="179486"/>
                </a:cubicBezTo>
                <a:cubicBezTo>
                  <a:pt x="3412294" y="202034"/>
                  <a:pt x="3396555" y="232730"/>
                  <a:pt x="3386063" y="271574"/>
                </a:cubicBezTo>
                <a:cubicBezTo>
                  <a:pt x="3380035" y="293452"/>
                  <a:pt x="3377021" y="319013"/>
                  <a:pt x="3377021" y="348258"/>
                </a:cubicBezTo>
                <a:cubicBezTo>
                  <a:pt x="3377021" y="393576"/>
                  <a:pt x="3385058" y="433313"/>
                  <a:pt x="3401132" y="467469"/>
                </a:cubicBezTo>
                <a:cubicBezTo>
                  <a:pt x="3408052" y="482649"/>
                  <a:pt x="3418544" y="497718"/>
                  <a:pt x="3432609" y="512676"/>
                </a:cubicBezTo>
                <a:cubicBezTo>
                  <a:pt x="3457389" y="539688"/>
                  <a:pt x="3487080" y="557994"/>
                  <a:pt x="3521682" y="567593"/>
                </a:cubicBezTo>
                <a:cubicBezTo>
                  <a:pt x="3538202" y="572281"/>
                  <a:pt x="3556508" y="574625"/>
                  <a:pt x="3576600" y="574625"/>
                </a:cubicBezTo>
                <a:cubicBezTo>
                  <a:pt x="3579502" y="574625"/>
                  <a:pt x="3582293" y="575072"/>
                  <a:pt x="3584971" y="575965"/>
                </a:cubicBezTo>
                <a:cubicBezTo>
                  <a:pt x="3644800" y="574179"/>
                  <a:pt x="3683198" y="557659"/>
                  <a:pt x="3700164" y="526405"/>
                </a:cubicBezTo>
                <a:cubicBezTo>
                  <a:pt x="3704629" y="517922"/>
                  <a:pt x="3706862" y="495597"/>
                  <a:pt x="3706862" y="459432"/>
                </a:cubicBezTo>
                <a:lnTo>
                  <a:pt x="3706862" y="412551"/>
                </a:lnTo>
                <a:cubicBezTo>
                  <a:pt x="3706862" y="389781"/>
                  <a:pt x="3693914" y="373819"/>
                  <a:pt x="3668018" y="364666"/>
                </a:cubicBezTo>
                <a:cubicBezTo>
                  <a:pt x="3653284" y="359755"/>
                  <a:pt x="3639331" y="355178"/>
                  <a:pt x="3626160" y="350936"/>
                </a:cubicBezTo>
                <a:lnTo>
                  <a:pt x="3626160" y="346918"/>
                </a:lnTo>
                <a:cubicBezTo>
                  <a:pt x="3644466" y="346918"/>
                  <a:pt x="3672148" y="347811"/>
                  <a:pt x="3709206" y="349597"/>
                </a:cubicBezTo>
                <a:cubicBezTo>
                  <a:pt x="3732423" y="349597"/>
                  <a:pt x="3766914" y="348704"/>
                  <a:pt x="3812678" y="346918"/>
                </a:cubicBezTo>
                <a:lnTo>
                  <a:pt x="3812678" y="350936"/>
                </a:lnTo>
                <a:cubicBezTo>
                  <a:pt x="3798837" y="355625"/>
                  <a:pt x="3789015" y="360871"/>
                  <a:pt x="3783211" y="366675"/>
                </a:cubicBezTo>
                <a:cubicBezTo>
                  <a:pt x="3775844" y="374042"/>
                  <a:pt x="3772160" y="390339"/>
                  <a:pt x="3772160" y="415565"/>
                </a:cubicBezTo>
                <a:lnTo>
                  <a:pt x="3772160" y="526405"/>
                </a:lnTo>
                <a:cubicBezTo>
                  <a:pt x="3747827" y="548059"/>
                  <a:pt x="3715791" y="564133"/>
                  <a:pt x="3676054" y="574625"/>
                </a:cubicBezTo>
                <a:cubicBezTo>
                  <a:pt x="3645024" y="582885"/>
                  <a:pt x="3619462" y="587462"/>
                  <a:pt x="3599371" y="588355"/>
                </a:cubicBezTo>
                <a:lnTo>
                  <a:pt x="3576600" y="589694"/>
                </a:lnTo>
                <a:cubicBezTo>
                  <a:pt x="3527710" y="589694"/>
                  <a:pt x="3482057" y="579202"/>
                  <a:pt x="3439641" y="558217"/>
                </a:cubicBezTo>
                <a:cubicBezTo>
                  <a:pt x="3394769" y="536116"/>
                  <a:pt x="3359720" y="505420"/>
                  <a:pt x="3334494" y="466129"/>
                </a:cubicBezTo>
                <a:cubicBezTo>
                  <a:pt x="3312616" y="431527"/>
                  <a:pt x="3301900" y="392236"/>
                  <a:pt x="3302347" y="348258"/>
                </a:cubicBezTo>
                <a:cubicBezTo>
                  <a:pt x="3303240" y="293786"/>
                  <a:pt x="3320429" y="245120"/>
                  <a:pt x="3353916" y="202257"/>
                </a:cubicBezTo>
                <a:cubicBezTo>
                  <a:pt x="3368427" y="183951"/>
                  <a:pt x="3387849" y="167431"/>
                  <a:pt x="3412182" y="152697"/>
                </a:cubicBezTo>
                <a:cubicBezTo>
                  <a:pt x="3462858" y="122560"/>
                  <a:pt x="3517664" y="107714"/>
                  <a:pt x="3576600" y="108161"/>
                </a:cubicBezTo>
                <a:close/>
                <a:moveTo>
                  <a:pt x="838535" y="0"/>
                </a:moveTo>
                <a:lnTo>
                  <a:pt x="865324" y="0"/>
                </a:lnTo>
                <a:lnTo>
                  <a:pt x="939998" y="93761"/>
                </a:lnTo>
                <a:lnTo>
                  <a:pt x="922920" y="93761"/>
                </a:lnTo>
                <a:lnTo>
                  <a:pt x="850924" y="34156"/>
                </a:lnTo>
                <a:lnTo>
                  <a:pt x="781608" y="93761"/>
                </a:lnTo>
                <a:lnTo>
                  <a:pt x="763190" y="93761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51638" y="2024136"/>
            <a:ext cx="10598194" cy="2323982"/>
          </a:xfrm>
          <a:custGeom>
            <a:avLst/>
            <a:gdLst/>
            <a:ahLst/>
            <a:cxnLst/>
            <a:rect l="l" t="t" r="r" b="b"/>
            <a:pathLst>
              <a:path w="10598194" h="2323982">
                <a:moveTo>
                  <a:pt x="1526082" y="2258911"/>
                </a:moveTo>
                <a:cubicBezTo>
                  <a:pt x="1533067" y="2259100"/>
                  <a:pt x="1538887" y="2261621"/>
                  <a:pt x="1543540" y="2266474"/>
                </a:cubicBezTo>
                <a:cubicBezTo>
                  <a:pt x="1548193" y="2271327"/>
                  <a:pt x="1550609" y="2277378"/>
                  <a:pt x="1550788" y="2284626"/>
                </a:cubicBezTo>
                <a:cubicBezTo>
                  <a:pt x="1550651" y="2291895"/>
                  <a:pt x="1548277" y="2298029"/>
                  <a:pt x="1543666" y="2303029"/>
                </a:cubicBezTo>
                <a:cubicBezTo>
                  <a:pt x="1539055" y="2308029"/>
                  <a:pt x="1533025" y="2310634"/>
                  <a:pt x="1525578" y="2310845"/>
                </a:cubicBezTo>
                <a:cubicBezTo>
                  <a:pt x="1518110" y="2310634"/>
                  <a:pt x="1511996" y="2308029"/>
                  <a:pt x="1507238" y="2303029"/>
                </a:cubicBezTo>
                <a:cubicBezTo>
                  <a:pt x="1502479" y="2298029"/>
                  <a:pt x="1500021" y="2291895"/>
                  <a:pt x="1499864" y="2284626"/>
                </a:cubicBezTo>
                <a:cubicBezTo>
                  <a:pt x="1500042" y="2277378"/>
                  <a:pt x="1502584" y="2271327"/>
                  <a:pt x="1507490" y="2266474"/>
                </a:cubicBezTo>
                <a:cubicBezTo>
                  <a:pt x="1512395" y="2261621"/>
                  <a:pt x="1518593" y="2259100"/>
                  <a:pt x="1526082" y="2258911"/>
                </a:cubicBezTo>
                <a:close/>
                <a:moveTo>
                  <a:pt x="1847512" y="2160470"/>
                </a:moveTo>
                <a:cubicBezTo>
                  <a:pt x="1856190" y="2160627"/>
                  <a:pt x="1863040" y="2163464"/>
                  <a:pt x="1868062" y="2168980"/>
                </a:cubicBezTo>
                <a:cubicBezTo>
                  <a:pt x="1873084" y="2174496"/>
                  <a:pt x="1875647" y="2181746"/>
                  <a:pt x="1875752" y="2190729"/>
                </a:cubicBezTo>
                <a:cubicBezTo>
                  <a:pt x="1875606" y="2200059"/>
                  <a:pt x="1872622" y="2207876"/>
                  <a:pt x="1866801" y="2214180"/>
                </a:cubicBezTo>
                <a:cubicBezTo>
                  <a:pt x="1860981" y="2220484"/>
                  <a:pt x="1853206" y="2223762"/>
                  <a:pt x="1843478" y="2224015"/>
                </a:cubicBezTo>
                <a:cubicBezTo>
                  <a:pt x="1835041" y="2223815"/>
                  <a:pt x="1828339" y="2220936"/>
                  <a:pt x="1823369" y="2215378"/>
                </a:cubicBezTo>
                <a:cubicBezTo>
                  <a:pt x="1818400" y="2209820"/>
                  <a:pt x="1815857" y="2202780"/>
                  <a:pt x="1815741" y="2194259"/>
                </a:cubicBezTo>
                <a:cubicBezTo>
                  <a:pt x="1815899" y="2184688"/>
                  <a:pt x="1818862" y="2176724"/>
                  <a:pt x="1824630" y="2170367"/>
                </a:cubicBezTo>
                <a:cubicBezTo>
                  <a:pt x="1830397" y="2164011"/>
                  <a:pt x="1838025" y="2160712"/>
                  <a:pt x="1847512" y="2160470"/>
                </a:cubicBezTo>
                <a:close/>
                <a:moveTo>
                  <a:pt x="1111390" y="2002396"/>
                </a:moveTo>
                <a:cubicBezTo>
                  <a:pt x="1090892" y="2002808"/>
                  <a:pt x="1072936" y="2009055"/>
                  <a:pt x="1057523" y="2021137"/>
                </a:cubicBezTo>
                <a:cubicBezTo>
                  <a:pt x="1042111" y="2033220"/>
                  <a:pt x="1030063" y="2048669"/>
                  <a:pt x="1021382" y="2067485"/>
                </a:cubicBezTo>
                <a:cubicBezTo>
                  <a:pt x="1012700" y="2086301"/>
                  <a:pt x="1008206" y="2106014"/>
                  <a:pt x="1007901" y="2126626"/>
                </a:cubicBezTo>
                <a:cubicBezTo>
                  <a:pt x="1007522" y="2140777"/>
                  <a:pt x="1010678" y="2153886"/>
                  <a:pt x="1017367" y="2165953"/>
                </a:cubicBezTo>
                <a:cubicBezTo>
                  <a:pt x="1024055" y="2178020"/>
                  <a:pt x="1036550" y="2184438"/>
                  <a:pt x="1054850" y="2185206"/>
                </a:cubicBezTo>
                <a:cubicBezTo>
                  <a:pt x="1066969" y="2184941"/>
                  <a:pt x="1078630" y="2180421"/>
                  <a:pt x="1089832" y="2171646"/>
                </a:cubicBezTo>
                <a:cubicBezTo>
                  <a:pt x="1101035" y="2162871"/>
                  <a:pt x="1110751" y="2151430"/>
                  <a:pt x="1118981" y="2137325"/>
                </a:cubicBezTo>
                <a:cubicBezTo>
                  <a:pt x="1127211" y="2123219"/>
                  <a:pt x="1132926" y="2108038"/>
                  <a:pt x="1136127" y="2091781"/>
                </a:cubicBezTo>
                <a:lnTo>
                  <a:pt x="1151776" y="2010475"/>
                </a:lnTo>
                <a:cubicBezTo>
                  <a:pt x="1147885" y="2008592"/>
                  <a:pt x="1142416" y="2006804"/>
                  <a:pt x="1135369" y="2005110"/>
                </a:cubicBezTo>
                <a:cubicBezTo>
                  <a:pt x="1128323" y="2003417"/>
                  <a:pt x="1120330" y="2002512"/>
                  <a:pt x="1111390" y="2002396"/>
                </a:cubicBezTo>
                <a:close/>
                <a:moveTo>
                  <a:pt x="1572534" y="2001892"/>
                </a:moveTo>
                <a:cubicBezTo>
                  <a:pt x="1554910" y="2002337"/>
                  <a:pt x="1539541" y="2008572"/>
                  <a:pt x="1526425" y="2020595"/>
                </a:cubicBezTo>
                <a:cubicBezTo>
                  <a:pt x="1513310" y="2032618"/>
                  <a:pt x="1503140" y="2047756"/>
                  <a:pt x="1495917" y="2066007"/>
                </a:cubicBezTo>
                <a:cubicBezTo>
                  <a:pt x="1488693" y="2084258"/>
                  <a:pt x="1485108" y="2102949"/>
                  <a:pt x="1485161" y="2122080"/>
                </a:cubicBezTo>
                <a:cubicBezTo>
                  <a:pt x="1485319" y="2142396"/>
                  <a:pt x="1490432" y="2158829"/>
                  <a:pt x="1500502" y="2171380"/>
                </a:cubicBezTo>
                <a:cubicBezTo>
                  <a:pt x="1510571" y="2183931"/>
                  <a:pt x="1524649" y="2190391"/>
                  <a:pt x="1542736" y="2190759"/>
                </a:cubicBezTo>
                <a:cubicBezTo>
                  <a:pt x="1559390" y="2190326"/>
                  <a:pt x="1574230" y="2184123"/>
                  <a:pt x="1587255" y="2172149"/>
                </a:cubicBezTo>
                <a:cubicBezTo>
                  <a:pt x="1600281" y="2160176"/>
                  <a:pt x="1610556" y="2145032"/>
                  <a:pt x="1618082" y="2126719"/>
                </a:cubicBezTo>
                <a:cubicBezTo>
                  <a:pt x="1625607" y="2108405"/>
                  <a:pt x="1629448" y="2089520"/>
                  <a:pt x="1629604" y="2070066"/>
                </a:cubicBezTo>
                <a:cubicBezTo>
                  <a:pt x="1629713" y="2060321"/>
                  <a:pt x="1628036" y="2050240"/>
                  <a:pt x="1624573" y="2039822"/>
                </a:cubicBezTo>
                <a:cubicBezTo>
                  <a:pt x="1621109" y="2029404"/>
                  <a:pt x="1615204" y="2020558"/>
                  <a:pt x="1606859" y="2013282"/>
                </a:cubicBezTo>
                <a:cubicBezTo>
                  <a:pt x="1598513" y="2006006"/>
                  <a:pt x="1587071" y="2002210"/>
                  <a:pt x="1572534" y="2001892"/>
                </a:cubicBezTo>
                <a:close/>
                <a:moveTo>
                  <a:pt x="588651" y="2001892"/>
                </a:moveTo>
                <a:cubicBezTo>
                  <a:pt x="567373" y="2002291"/>
                  <a:pt x="548110" y="2008843"/>
                  <a:pt x="530861" y="2021549"/>
                </a:cubicBezTo>
                <a:cubicBezTo>
                  <a:pt x="513613" y="2034255"/>
                  <a:pt x="499842" y="2050720"/>
                  <a:pt x="489549" y="2070945"/>
                </a:cubicBezTo>
                <a:cubicBezTo>
                  <a:pt x="479256" y="2091170"/>
                  <a:pt x="473903" y="2112760"/>
                  <a:pt x="473491" y="2135715"/>
                </a:cubicBezTo>
                <a:cubicBezTo>
                  <a:pt x="473218" y="2149897"/>
                  <a:pt x="476166" y="2162312"/>
                  <a:pt x="482336" y="2172959"/>
                </a:cubicBezTo>
                <a:cubicBezTo>
                  <a:pt x="488506" y="2183606"/>
                  <a:pt x="499541" y="2189203"/>
                  <a:pt x="515440" y="2189750"/>
                </a:cubicBezTo>
                <a:cubicBezTo>
                  <a:pt x="533586" y="2189214"/>
                  <a:pt x="551147" y="2178923"/>
                  <a:pt x="568120" y="2158879"/>
                </a:cubicBezTo>
                <a:cubicBezTo>
                  <a:pt x="585094" y="2138834"/>
                  <a:pt x="596980" y="2112251"/>
                  <a:pt x="603778" y="2079130"/>
                </a:cubicBezTo>
                <a:lnTo>
                  <a:pt x="617890" y="2005427"/>
                </a:lnTo>
                <a:cubicBezTo>
                  <a:pt x="614908" y="2004617"/>
                  <a:pt x="611044" y="2003838"/>
                  <a:pt x="606297" y="2003091"/>
                </a:cubicBezTo>
                <a:cubicBezTo>
                  <a:pt x="601550" y="2002344"/>
                  <a:pt x="595669" y="2001944"/>
                  <a:pt x="588651" y="2001892"/>
                </a:cubicBezTo>
                <a:close/>
                <a:moveTo>
                  <a:pt x="1751924" y="1974189"/>
                </a:moveTo>
                <a:lnTo>
                  <a:pt x="1793783" y="1974189"/>
                </a:lnTo>
                <a:lnTo>
                  <a:pt x="1746876" y="2218462"/>
                </a:lnTo>
                <a:lnTo>
                  <a:pt x="1704975" y="2218462"/>
                </a:lnTo>
                <a:close/>
                <a:moveTo>
                  <a:pt x="1119467" y="1968636"/>
                </a:moveTo>
                <a:cubicBezTo>
                  <a:pt x="1133897" y="1968783"/>
                  <a:pt x="1148074" y="1970505"/>
                  <a:pt x="1161999" y="1973801"/>
                </a:cubicBezTo>
                <a:cubicBezTo>
                  <a:pt x="1175924" y="1977097"/>
                  <a:pt x="1187829" y="1981086"/>
                  <a:pt x="1197715" y="1985768"/>
                </a:cubicBezTo>
                <a:lnTo>
                  <a:pt x="1160358" y="2187726"/>
                </a:lnTo>
                <a:cubicBezTo>
                  <a:pt x="1155489" y="2213422"/>
                  <a:pt x="1149199" y="2235312"/>
                  <a:pt x="1141490" y="2253397"/>
                </a:cubicBezTo>
                <a:cubicBezTo>
                  <a:pt x="1133781" y="2271481"/>
                  <a:pt x="1123580" y="2285935"/>
                  <a:pt x="1110885" y="2296760"/>
                </a:cubicBezTo>
                <a:cubicBezTo>
                  <a:pt x="1098496" y="2307153"/>
                  <a:pt x="1084782" y="2314333"/>
                  <a:pt x="1069742" y="2318301"/>
                </a:cubicBezTo>
                <a:cubicBezTo>
                  <a:pt x="1054702" y="2322270"/>
                  <a:pt x="1039978" y="2324159"/>
                  <a:pt x="1025570" y="2323970"/>
                </a:cubicBezTo>
                <a:cubicBezTo>
                  <a:pt x="1010477" y="2323886"/>
                  <a:pt x="996523" y="2322290"/>
                  <a:pt x="983706" y="2319183"/>
                </a:cubicBezTo>
                <a:cubicBezTo>
                  <a:pt x="970889" y="2316076"/>
                  <a:pt x="960465" y="2311961"/>
                  <a:pt x="952433" y="2306838"/>
                </a:cubicBezTo>
                <a:lnTo>
                  <a:pt x="964549" y="2274041"/>
                </a:lnTo>
                <a:cubicBezTo>
                  <a:pt x="972026" y="2278694"/>
                  <a:pt x="981395" y="2282525"/>
                  <a:pt x="992656" y="2285536"/>
                </a:cubicBezTo>
                <a:cubicBezTo>
                  <a:pt x="1003917" y="2288547"/>
                  <a:pt x="1016066" y="2290105"/>
                  <a:pt x="1029104" y="2290210"/>
                </a:cubicBezTo>
                <a:cubicBezTo>
                  <a:pt x="1049738" y="2290704"/>
                  <a:pt x="1067660" y="2284411"/>
                  <a:pt x="1082867" y="2271331"/>
                </a:cubicBezTo>
                <a:cubicBezTo>
                  <a:pt x="1098075" y="2258251"/>
                  <a:pt x="1109434" y="2235421"/>
                  <a:pt x="1116943" y="2202842"/>
                </a:cubicBezTo>
                <a:lnTo>
                  <a:pt x="1125020" y="2166521"/>
                </a:lnTo>
                <a:lnTo>
                  <a:pt x="1123506" y="2166521"/>
                </a:lnTo>
                <a:cubicBezTo>
                  <a:pt x="1112810" y="2183914"/>
                  <a:pt x="1100252" y="2196922"/>
                  <a:pt x="1085833" y="2205545"/>
                </a:cubicBezTo>
                <a:cubicBezTo>
                  <a:pt x="1071414" y="2214167"/>
                  <a:pt x="1055702" y="2218473"/>
                  <a:pt x="1038695" y="2218462"/>
                </a:cubicBezTo>
                <a:cubicBezTo>
                  <a:pt x="1014194" y="2217644"/>
                  <a:pt x="995719" y="2208945"/>
                  <a:pt x="983269" y="2192365"/>
                </a:cubicBezTo>
                <a:cubicBezTo>
                  <a:pt x="970820" y="2175785"/>
                  <a:pt x="964580" y="2156229"/>
                  <a:pt x="964549" y="2133696"/>
                </a:cubicBezTo>
                <a:cubicBezTo>
                  <a:pt x="964555" y="2105585"/>
                  <a:pt x="970875" y="2079051"/>
                  <a:pt x="983510" y="2054094"/>
                </a:cubicBezTo>
                <a:cubicBezTo>
                  <a:pt x="996146" y="2029136"/>
                  <a:pt x="1014054" y="2008780"/>
                  <a:pt x="1037235" y="1993025"/>
                </a:cubicBezTo>
                <a:cubicBezTo>
                  <a:pt x="1060415" y="1977270"/>
                  <a:pt x="1087826" y="1969140"/>
                  <a:pt x="1119467" y="1968636"/>
                </a:cubicBezTo>
                <a:close/>
                <a:moveTo>
                  <a:pt x="862422" y="1968636"/>
                </a:moveTo>
                <a:cubicBezTo>
                  <a:pt x="877810" y="1968257"/>
                  <a:pt x="891806" y="1973173"/>
                  <a:pt x="904411" y="1983383"/>
                </a:cubicBezTo>
                <a:cubicBezTo>
                  <a:pt x="917017" y="1993594"/>
                  <a:pt x="923697" y="2011374"/>
                  <a:pt x="924452" y="2036725"/>
                </a:cubicBezTo>
                <a:cubicBezTo>
                  <a:pt x="924421" y="2042183"/>
                  <a:pt x="923980" y="2048430"/>
                  <a:pt x="923129" y="2055466"/>
                </a:cubicBezTo>
                <a:cubicBezTo>
                  <a:pt x="922279" y="2062502"/>
                  <a:pt x="921208" y="2069380"/>
                  <a:pt x="919916" y="2076101"/>
                </a:cubicBezTo>
                <a:lnTo>
                  <a:pt x="892695" y="2218462"/>
                </a:lnTo>
                <a:lnTo>
                  <a:pt x="850811" y="2218462"/>
                </a:lnTo>
                <a:lnTo>
                  <a:pt x="877567" y="2077615"/>
                </a:lnTo>
                <a:cubicBezTo>
                  <a:pt x="878598" y="2072746"/>
                  <a:pt x="879439" y="2067592"/>
                  <a:pt x="880091" y="2062155"/>
                </a:cubicBezTo>
                <a:cubicBezTo>
                  <a:pt x="880743" y="2056718"/>
                  <a:pt x="881080" y="2051438"/>
                  <a:pt x="881101" y="2046316"/>
                </a:cubicBezTo>
                <a:cubicBezTo>
                  <a:pt x="881301" y="2033706"/>
                  <a:pt x="878503" y="2023462"/>
                  <a:pt x="872708" y="2015585"/>
                </a:cubicBezTo>
                <a:cubicBezTo>
                  <a:pt x="866913" y="2007708"/>
                  <a:pt x="856922" y="2003648"/>
                  <a:pt x="842734" y="2003406"/>
                </a:cubicBezTo>
                <a:cubicBezTo>
                  <a:pt x="832535" y="2003475"/>
                  <a:pt x="821746" y="2007320"/>
                  <a:pt x="810369" y="2014942"/>
                </a:cubicBezTo>
                <a:cubicBezTo>
                  <a:pt x="798992" y="2022565"/>
                  <a:pt x="788652" y="2033552"/>
                  <a:pt x="779350" y="2047906"/>
                </a:cubicBezTo>
                <a:cubicBezTo>
                  <a:pt x="770049" y="2062259"/>
                  <a:pt x="763411" y="2079566"/>
                  <a:pt x="759438" y="2099828"/>
                </a:cubicBezTo>
                <a:lnTo>
                  <a:pt x="737226" y="2218462"/>
                </a:lnTo>
                <a:lnTo>
                  <a:pt x="695325" y="2218462"/>
                </a:lnTo>
                <a:lnTo>
                  <a:pt x="728139" y="2045352"/>
                </a:lnTo>
                <a:cubicBezTo>
                  <a:pt x="730863" y="2031725"/>
                  <a:pt x="733113" y="2018981"/>
                  <a:pt x="734891" y="2007121"/>
                </a:cubicBezTo>
                <a:cubicBezTo>
                  <a:pt x="736668" y="1995261"/>
                  <a:pt x="738288" y="1984283"/>
                  <a:pt x="739750" y="1974189"/>
                </a:cubicBezTo>
                <a:lnTo>
                  <a:pt x="777107" y="1974189"/>
                </a:lnTo>
                <a:lnTo>
                  <a:pt x="771049" y="2022085"/>
                </a:lnTo>
                <a:lnTo>
                  <a:pt x="772058" y="2022085"/>
                </a:lnTo>
                <a:cubicBezTo>
                  <a:pt x="783080" y="2004852"/>
                  <a:pt x="796374" y="1991656"/>
                  <a:pt x="811940" y="1982498"/>
                </a:cubicBezTo>
                <a:cubicBezTo>
                  <a:pt x="827505" y="1973340"/>
                  <a:pt x="844333" y="1968720"/>
                  <a:pt x="862422" y="1968636"/>
                </a:cubicBezTo>
                <a:close/>
                <a:moveTo>
                  <a:pt x="599242" y="1968636"/>
                </a:moveTo>
                <a:cubicBezTo>
                  <a:pt x="611077" y="1968688"/>
                  <a:pt x="622822" y="1969592"/>
                  <a:pt x="634478" y="1971347"/>
                </a:cubicBezTo>
                <a:cubicBezTo>
                  <a:pt x="646134" y="1973102"/>
                  <a:pt x="656248" y="1975395"/>
                  <a:pt x="664820" y="1978227"/>
                </a:cubicBezTo>
                <a:lnTo>
                  <a:pt x="640084" y="2105410"/>
                </a:lnTo>
                <a:cubicBezTo>
                  <a:pt x="636045" y="2126965"/>
                  <a:pt x="633143" y="2147699"/>
                  <a:pt x="631376" y="2167614"/>
                </a:cubicBezTo>
                <a:cubicBezTo>
                  <a:pt x="629610" y="2187528"/>
                  <a:pt x="628978" y="2204477"/>
                  <a:pt x="629482" y="2218462"/>
                </a:cubicBezTo>
                <a:lnTo>
                  <a:pt x="590674" y="2218462"/>
                </a:lnTo>
                <a:cubicBezTo>
                  <a:pt x="590716" y="2211004"/>
                  <a:pt x="591262" y="2201814"/>
                  <a:pt x="592312" y="2190892"/>
                </a:cubicBezTo>
                <a:cubicBezTo>
                  <a:pt x="593362" y="2179970"/>
                  <a:pt x="594664" y="2168143"/>
                  <a:pt x="596218" y="2155410"/>
                </a:cubicBezTo>
                <a:lnTo>
                  <a:pt x="595210" y="2155410"/>
                </a:lnTo>
                <a:cubicBezTo>
                  <a:pt x="581714" y="2180347"/>
                  <a:pt x="566900" y="2198089"/>
                  <a:pt x="550767" y="2208636"/>
                </a:cubicBezTo>
                <a:cubicBezTo>
                  <a:pt x="534635" y="2219184"/>
                  <a:pt x="517805" y="2224310"/>
                  <a:pt x="500278" y="2224015"/>
                </a:cubicBezTo>
                <a:cubicBezTo>
                  <a:pt x="478579" y="2223555"/>
                  <a:pt x="461525" y="2215908"/>
                  <a:pt x="449115" y="2201075"/>
                </a:cubicBezTo>
                <a:cubicBezTo>
                  <a:pt x="436705" y="2186241"/>
                  <a:pt x="430380" y="2166980"/>
                  <a:pt x="430139" y="2143290"/>
                </a:cubicBezTo>
                <a:cubicBezTo>
                  <a:pt x="430254" y="2114425"/>
                  <a:pt x="436976" y="2086763"/>
                  <a:pt x="450304" y="2060303"/>
                </a:cubicBezTo>
                <a:cubicBezTo>
                  <a:pt x="463633" y="2033844"/>
                  <a:pt x="482880" y="2012097"/>
                  <a:pt x="508047" y="1995064"/>
                </a:cubicBezTo>
                <a:cubicBezTo>
                  <a:pt x="533214" y="1978031"/>
                  <a:pt x="563612" y="1969221"/>
                  <a:pt x="599242" y="1968636"/>
                </a:cubicBezTo>
                <a:close/>
                <a:moveTo>
                  <a:pt x="1706787" y="1933299"/>
                </a:moveTo>
                <a:cubicBezTo>
                  <a:pt x="1708277" y="1937663"/>
                  <a:pt x="1709327" y="1942312"/>
                  <a:pt x="1709936" y="1947244"/>
                </a:cubicBezTo>
                <a:cubicBezTo>
                  <a:pt x="1710545" y="1952177"/>
                  <a:pt x="1710839" y="1956952"/>
                  <a:pt x="1710818" y="1961569"/>
                </a:cubicBezTo>
                <a:cubicBezTo>
                  <a:pt x="1710683" y="1978156"/>
                  <a:pt x="1706040" y="1991017"/>
                  <a:pt x="1696889" y="2000151"/>
                </a:cubicBezTo>
                <a:cubicBezTo>
                  <a:pt x="1687737" y="2009286"/>
                  <a:pt x="1674887" y="2013568"/>
                  <a:pt x="1658337" y="2012998"/>
                </a:cubicBezTo>
                <a:cubicBezTo>
                  <a:pt x="1663115" y="2020889"/>
                  <a:pt x="1666664" y="2029727"/>
                  <a:pt x="1668985" y="2039511"/>
                </a:cubicBezTo>
                <a:cubicBezTo>
                  <a:pt x="1671306" y="2049296"/>
                  <a:pt x="1672462" y="2059649"/>
                  <a:pt x="1672451" y="2070571"/>
                </a:cubicBezTo>
                <a:cubicBezTo>
                  <a:pt x="1672296" y="2096153"/>
                  <a:pt x="1666667" y="2120561"/>
                  <a:pt x="1655562" y="2143794"/>
                </a:cubicBezTo>
                <a:cubicBezTo>
                  <a:pt x="1644459" y="2167028"/>
                  <a:pt x="1628809" y="2186081"/>
                  <a:pt x="1608614" y="2200954"/>
                </a:cubicBezTo>
                <a:cubicBezTo>
                  <a:pt x="1588420" y="2215827"/>
                  <a:pt x="1564608" y="2223514"/>
                  <a:pt x="1537181" y="2224015"/>
                </a:cubicBezTo>
                <a:cubicBezTo>
                  <a:pt x="1506478" y="2223271"/>
                  <a:pt x="1482946" y="2213415"/>
                  <a:pt x="1466585" y="2194447"/>
                </a:cubicBezTo>
                <a:cubicBezTo>
                  <a:pt x="1450223" y="2175478"/>
                  <a:pt x="1441964" y="2151861"/>
                  <a:pt x="1441809" y="2123595"/>
                </a:cubicBezTo>
                <a:cubicBezTo>
                  <a:pt x="1442011" y="2096404"/>
                  <a:pt x="1447827" y="2071117"/>
                  <a:pt x="1459258" y="2047734"/>
                </a:cubicBezTo>
                <a:cubicBezTo>
                  <a:pt x="1470690" y="2024351"/>
                  <a:pt x="1486526" y="2005429"/>
                  <a:pt x="1506768" y="1990968"/>
                </a:cubicBezTo>
                <a:cubicBezTo>
                  <a:pt x="1527010" y="1976506"/>
                  <a:pt x="1550447" y="1969062"/>
                  <a:pt x="1577080" y="1968636"/>
                </a:cubicBezTo>
                <a:cubicBezTo>
                  <a:pt x="1584887" y="1968646"/>
                  <a:pt x="1592252" y="1969382"/>
                  <a:pt x="1599176" y="1970843"/>
                </a:cubicBezTo>
                <a:cubicBezTo>
                  <a:pt x="1606099" y="1972304"/>
                  <a:pt x="1612707" y="1974429"/>
                  <a:pt x="1618999" y="1977218"/>
                </a:cubicBezTo>
                <a:cubicBezTo>
                  <a:pt x="1624227" y="1979690"/>
                  <a:pt x="1629673" y="1982193"/>
                  <a:pt x="1635335" y="1984728"/>
                </a:cubicBezTo>
                <a:cubicBezTo>
                  <a:pt x="1640998" y="1987262"/>
                  <a:pt x="1647321" y="1988629"/>
                  <a:pt x="1654304" y="1988829"/>
                </a:cubicBezTo>
                <a:cubicBezTo>
                  <a:pt x="1661911" y="1988819"/>
                  <a:pt x="1667761" y="1986694"/>
                  <a:pt x="1671857" y="1982456"/>
                </a:cubicBezTo>
                <a:cubicBezTo>
                  <a:pt x="1675952" y="1978217"/>
                  <a:pt x="1678022" y="1971928"/>
                  <a:pt x="1678067" y="1963588"/>
                </a:cubicBezTo>
                <a:cubicBezTo>
                  <a:pt x="1678067" y="1960002"/>
                  <a:pt x="1677684" y="1956068"/>
                  <a:pt x="1676918" y="1951788"/>
                </a:cubicBezTo>
                <a:cubicBezTo>
                  <a:pt x="1676152" y="1947507"/>
                  <a:pt x="1675004" y="1943195"/>
                  <a:pt x="1673472" y="1938852"/>
                </a:cubicBezTo>
                <a:close/>
                <a:moveTo>
                  <a:pt x="109484" y="1908562"/>
                </a:moveTo>
                <a:lnTo>
                  <a:pt x="96863" y="1974189"/>
                </a:lnTo>
                <a:lnTo>
                  <a:pt x="155423" y="1974189"/>
                </a:lnTo>
                <a:lnTo>
                  <a:pt x="148860" y="2006940"/>
                </a:lnTo>
                <a:lnTo>
                  <a:pt x="90301" y="2006940"/>
                </a:lnTo>
                <a:lnTo>
                  <a:pt x="67583" y="2125615"/>
                </a:lnTo>
                <a:cubicBezTo>
                  <a:pt x="66290" y="2132401"/>
                  <a:pt x="65217" y="2139029"/>
                  <a:pt x="64365" y="2145499"/>
                </a:cubicBezTo>
                <a:cubicBezTo>
                  <a:pt x="63513" y="2151970"/>
                  <a:pt x="63072" y="2158472"/>
                  <a:pt x="63040" y="2165005"/>
                </a:cubicBezTo>
                <a:cubicBezTo>
                  <a:pt x="62998" y="2172380"/>
                  <a:pt x="64849" y="2178083"/>
                  <a:pt x="68593" y="2182112"/>
                </a:cubicBezTo>
                <a:cubicBezTo>
                  <a:pt x="72337" y="2186141"/>
                  <a:pt x="78227" y="2188183"/>
                  <a:pt x="86262" y="2188235"/>
                </a:cubicBezTo>
                <a:cubicBezTo>
                  <a:pt x="89827" y="2188235"/>
                  <a:pt x="93298" y="2188109"/>
                  <a:pt x="96674" y="2187856"/>
                </a:cubicBezTo>
                <a:cubicBezTo>
                  <a:pt x="100050" y="2187604"/>
                  <a:pt x="103142" y="2187225"/>
                  <a:pt x="105950" y="2186720"/>
                </a:cubicBezTo>
                <a:lnTo>
                  <a:pt x="103931" y="2219479"/>
                </a:lnTo>
                <a:cubicBezTo>
                  <a:pt x="100029" y="2220991"/>
                  <a:pt x="95212" y="2222125"/>
                  <a:pt x="89480" y="2222881"/>
                </a:cubicBezTo>
                <a:cubicBezTo>
                  <a:pt x="83748" y="2223637"/>
                  <a:pt x="77796" y="2224015"/>
                  <a:pt x="71622" y="2224015"/>
                </a:cubicBezTo>
                <a:cubicBezTo>
                  <a:pt x="53154" y="2223585"/>
                  <a:pt x="39918" y="2218775"/>
                  <a:pt x="31915" y="2209586"/>
                </a:cubicBezTo>
                <a:cubicBezTo>
                  <a:pt x="23911" y="2200397"/>
                  <a:pt x="20004" y="2189409"/>
                  <a:pt x="20193" y="2176620"/>
                </a:cubicBezTo>
                <a:cubicBezTo>
                  <a:pt x="20183" y="2169624"/>
                  <a:pt x="20582" y="2162406"/>
                  <a:pt x="21390" y="2154968"/>
                </a:cubicBezTo>
                <a:cubicBezTo>
                  <a:pt x="22199" y="2147530"/>
                  <a:pt x="23480" y="2139429"/>
                  <a:pt x="25234" y="2130665"/>
                </a:cubicBezTo>
                <a:lnTo>
                  <a:pt x="49430" y="2006940"/>
                </a:lnTo>
                <a:lnTo>
                  <a:pt x="14135" y="2006940"/>
                </a:lnTo>
                <a:lnTo>
                  <a:pt x="20697" y="1974189"/>
                </a:lnTo>
                <a:lnTo>
                  <a:pt x="55479" y="1974189"/>
                </a:lnTo>
                <a:lnTo>
                  <a:pt x="66069" y="1919164"/>
                </a:lnTo>
                <a:close/>
                <a:moveTo>
                  <a:pt x="528580" y="1888874"/>
                </a:moveTo>
                <a:lnTo>
                  <a:pt x="553254" y="1888874"/>
                </a:lnTo>
                <a:cubicBezTo>
                  <a:pt x="552813" y="1898661"/>
                  <a:pt x="555216" y="1906692"/>
                  <a:pt x="560461" y="1912967"/>
                </a:cubicBezTo>
                <a:cubicBezTo>
                  <a:pt x="565707" y="1919241"/>
                  <a:pt x="573418" y="1922485"/>
                  <a:pt x="583595" y="1922697"/>
                </a:cubicBezTo>
                <a:cubicBezTo>
                  <a:pt x="595870" y="1922295"/>
                  <a:pt x="605369" y="1918672"/>
                  <a:pt x="612091" y="1911829"/>
                </a:cubicBezTo>
                <a:cubicBezTo>
                  <a:pt x="618814" y="1904985"/>
                  <a:pt x="623267" y="1897333"/>
                  <a:pt x="625450" y="1888874"/>
                </a:cubicBezTo>
                <a:lnTo>
                  <a:pt x="651695" y="1888874"/>
                </a:lnTo>
                <a:cubicBezTo>
                  <a:pt x="648340" y="1907295"/>
                  <a:pt x="640414" y="1921924"/>
                  <a:pt x="627918" y="1932760"/>
                </a:cubicBezTo>
                <a:cubicBezTo>
                  <a:pt x="615422" y="1943596"/>
                  <a:pt x="600311" y="1949140"/>
                  <a:pt x="582583" y="1949390"/>
                </a:cubicBezTo>
                <a:cubicBezTo>
                  <a:pt x="560419" y="1948729"/>
                  <a:pt x="545296" y="1942365"/>
                  <a:pt x="537213" y="1930298"/>
                </a:cubicBezTo>
                <a:cubicBezTo>
                  <a:pt x="529131" y="1918230"/>
                  <a:pt x="526253" y="1904422"/>
                  <a:pt x="528580" y="1888874"/>
                </a:cubicBezTo>
                <a:close/>
                <a:moveTo>
                  <a:pt x="1787228" y="1877768"/>
                </a:moveTo>
                <a:cubicBezTo>
                  <a:pt x="1794876" y="1877915"/>
                  <a:pt x="1800884" y="1880394"/>
                  <a:pt x="1805254" y="1885205"/>
                </a:cubicBezTo>
                <a:cubicBezTo>
                  <a:pt x="1809624" y="1890017"/>
                  <a:pt x="1811851" y="1896278"/>
                  <a:pt x="1811935" y="1903988"/>
                </a:cubicBezTo>
                <a:cubicBezTo>
                  <a:pt x="1811546" y="1912445"/>
                  <a:pt x="1808794" y="1919231"/>
                  <a:pt x="1803678" y="1924347"/>
                </a:cubicBezTo>
                <a:cubicBezTo>
                  <a:pt x="1798562" y="1929463"/>
                  <a:pt x="1791902" y="1932089"/>
                  <a:pt x="1783699" y="1932226"/>
                </a:cubicBezTo>
                <a:cubicBezTo>
                  <a:pt x="1776293" y="1932079"/>
                  <a:pt x="1770432" y="1929600"/>
                  <a:pt x="1766114" y="1924788"/>
                </a:cubicBezTo>
                <a:cubicBezTo>
                  <a:pt x="1761797" y="1919977"/>
                  <a:pt x="1759591" y="1913716"/>
                  <a:pt x="1759496" y="1906005"/>
                </a:cubicBezTo>
                <a:cubicBezTo>
                  <a:pt x="1759707" y="1897769"/>
                  <a:pt x="1762438" y="1891046"/>
                  <a:pt x="1767690" y="1885836"/>
                </a:cubicBezTo>
                <a:cubicBezTo>
                  <a:pt x="1772942" y="1880625"/>
                  <a:pt x="1779455" y="1877936"/>
                  <a:pt x="1787228" y="1877768"/>
                </a:cubicBezTo>
                <a:close/>
                <a:moveTo>
                  <a:pt x="1392592" y="1860099"/>
                </a:moveTo>
                <a:lnTo>
                  <a:pt x="1434469" y="1860099"/>
                </a:lnTo>
                <a:lnTo>
                  <a:pt x="1365852" y="2218462"/>
                </a:lnTo>
                <a:lnTo>
                  <a:pt x="1324480" y="2218462"/>
                </a:lnTo>
                <a:close/>
                <a:moveTo>
                  <a:pt x="230076" y="1860099"/>
                </a:moveTo>
                <a:lnTo>
                  <a:pt x="271977" y="1860099"/>
                </a:lnTo>
                <a:lnTo>
                  <a:pt x="241687" y="2017541"/>
                </a:lnTo>
                <a:lnTo>
                  <a:pt x="242697" y="2017541"/>
                </a:lnTo>
                <a:cubicBezTo>
                  <a:pt x="253088" y="2002485"/>
                  <a:pt x="265625" y="1990615"/>
                  <a:pt x="280307" y="1981930"/>
                </a:cubicBezTo>
                <a:cubicBezTo>
                  <a:pt x="294988" y="1973245"/>
                  <a:pt x="311564" y="1968814"/>
                  <a:pt x="330032" y="1968636"/>
                </a:cubicBezTo>
                <a:cubicBezTo>
                  <a:pt x="344694" y="1968341"/>
                  <a:pt x="358249" y="1973215"/>
                  <a:pt x="370696" y="1983257"/>
                </a:cubicBezTo>
                <a:cubicBezTo>
                  <a:pt x="383143" y="1993299"/>
                  <a:pt x="389761" y="2010280"/>
                  <a:pt x="390548" y="2034200"/>
                </a:cubicBezTo>
                <a:cubicBezTo>
                  <a:pt x="390537" y="2040879"/>
                  <a:pt x="390180" y="2047841"/>
                  <a:pt x="389477" y="2055088"/>
                </a:cubicBezTo>
                <a:cubicBezTo>
                  <a:pt x="388773" y="2062334"/>
                  <a:pt x="387786" y="2069170"/>
                  <a:pt x="386515" y="2075596"/>
                </a:cubicBezTo>
                <a:lnTo>
                  <a:pt x="359295" y="2218462"/>
                </a:lnTo>
                <a:lnTo>
                  <a:pt x="317411" y="2218462"/>
                </a:lnTo>
                <a:lnTo>
                  <a:pt x="344672" y="2077615"/>
                </a:lnTo>
                <a:cubicBezTo>
                  <a:pt x="345460" y="2073083"/>
                  <a:pt x="346155" y="2068013"/>
                  <a:pt x="346754" y="2062407"/>
                </a:cubicBezTo>
                <a:cubicBezTo>
                  <a:pt x="347354" y="2056802"/>
                  <a:pt x="347669" y="2050597"/>
                  <a:pt x="347701" y="2043792"/>
                </a:cubicBezTo>
                <a:cubicBezTo>
                  <a:pt x="347827" y="2032171"/>
                  <a:pt x="344924" y="2022600"/>
                  <a:pt x="338993" y="2015080"/>
                </a:cubicBezTo>
                <a:cubicBezTo>
                  <a:pt x="333061" y="2007560"/>
                  <a:pt x="323343" y="2003669"/>
                  <a:pt x="309839" y="2003406"/>
                </a:cubicBezTo>
                <a:cubicBezTo>
                  <a:pt x="292864" y="2003837"/>
                  <a:pt x="276205" y="2012440"/>
                  <a:pt x="259861" y="2029215"/>
                </a:cubicBezTo>
                <a:cubicBezTo>
                  <a:pt x="243517" y="2045990"/>
                  <a:pt x="232411" y="2068350"/>
                  <a:pt x="226543" y="2096294"/>
                </a:cubicBezTo>
                <a:lnTo>
                  <a:pt x="203826" y="2218462"/>
                </a:lnTo>
                <a:lnTo>
                  <a:pt x="161925" y="2218462"/>
                </a:lnTo>
                <a:close/>
                <a:moveTo>
                  <a:pt x="609826" y="1828295"/>
                </a:moveTo>
                <a:lnTo>
                  <a:pt x="652704" y="1828295"/>
                </a:lnTo>
                <a:lnTo>
                  <a:pt x="596722" y="1894869"/>
                </a:lnTo>
                <a:lnTo>
                  <a:pt x="569435" y="1894869"/>
                </a:lnTo>
                <a:close/>
                <a:moveTo>
                  <a:pt x="6512200" y="1649311"/>
                </a:moveTo>
                <a:cubicBezTo>
                  <a:pt x="6519185" y="1649500"/>
                  <a:pt x="6525005" y="1652021"/>
                  <a:pt x="6529658" y="1656874"/>
                </a:cubicBezTo>
                <a:cubicBezTo>
                  <a:pt x="6534311" y="1661727"/>
                  <a:pt x="6536727" y="1667778"/>
                  <a:pt x="6536906" y="1675026"/>
                </a:cubicBezTo>
                <a:cubicBezTo>
                  <a:pt x="6536770" y="1682295"/>
                  <a:pt x="6534396" y="1688429"/>
                  <a:pt x="6529784" y="1693429"/>
                </a:cubicBezTo>
                <a:cubicBezTo>
                  <a:pt x="6525173" y="1698429"/>
                  <a:pt x="6519144" y="1701035"/>
                  <a:pt x="6511696" y="1701245"/>
                </a:cubicBezTo>
                <a:cubicBezTo>
                  <a:pt x="6504228" y="1701035"/>
                  <a:pt x="6498114" y="1698429"/>
                  <a:pt x="6493356" y="1693429"/>
                </a:cubicBezTo>
                <a:cubicBezTo>
                  <a:pt x="6488597" y="1688429"/>
                  <a:pt x="6486139" y="1682295"/>
                  <a:pt x="6485982" y="1675026"/>
                </a:cubicBezTo>
                <a:cubicBezTo>
                  <a:pt x="6486160" y="1667778"/>
                  <a:pt x="6488702" y="1661727"/>
                  <a:pt x="6493608" y="1656874"/>
                </a:cubicBezTo>
                <a:cubicBezTo>
                  <a:pt x="6498513" y="1652021"/>
                  <a:pt x="6504711" y="1649500"/>
                  <a:pt x="6512200" y="1649311"/>
                </a:cubicBezTo>
                <a:close/>
                <a:moveTo>
                  <a:pt x="10598194" y="1545317"/>
                </a:moveTo>
                <a:cubicBezTo>
                  <a:pt x="10591975" y="1559893"/>
                  <a:pt x="10584793" y="1575087"/>
                  <a:pt x="10576650" y="1590896"/>
                </a:cubicBezTo>
                <a:cubicBezTo>
                  <a:pt x="10568505" y="1606706"/>
                  <a:pt x="10560390" y="1621451"/>
                  <a:pt x="10552303" y="1635131"/>
                </a:cubicBezTo>
                <a:cubicBezTo>
                  <a:pt x="10544215" y="1648810"/>
                  <a:pt x="10537146" y="1659742"/>
                  <a:pt x="10531095" y="1667928"/>
                </a:cubicBezTo>
                <a:lnTo>
                  <a:pt x="10498806" y="1670955"/>
                </a:lnTo>
                <a:cubicBezTo>
                  <a:pt x="10504135" y="1660777"/>
                  <a:pt x="10509903" y="1648673"/>
                  <a:pt x="10516110" y="1634645"/>
                </a:cubicBezTo>
                <a:cubicBezTo>
                  <a:pt x="10522316" y="1620616"/>
                  <a:pt x="10528271" y="1606196"/>
                  <a:pt x="10533973" y="1591382"/>
                </a:cubicBezTo>
                <a:cubicBezTo>
                  <a:pt x="10539675" y="1576569"/>
                  <a:pt x="10544432" y="1562896"/>
                  <a:pt x="10548247" y="1550363"/>
                </a:cubicBezTo>
                <a:close/>
                <a:moveTo>
                  <a:pt x="1244645" y="1545317"/>
                </a:moveTo>
                <a:cubicBezTo>
                  <a:pt x="1238426" y="1559893"/>
                  <a:pt x="1231245" y="1575087"/>
                  <a:pt x="1223101" y="1590896"/>
                </a:cubicBezTo>
                <a:cubicBezTo>
                  <a:pt x="1214957" y="1606706"/>
                  <a:pt x="1206841" y="1621451"/>
                  <a:pt x="1198754" y="1635131"/>
                </a:cubicBezTo>
                <a:cubicBezTo>
                  <a:pt x="1190666" y="1648810"/>
                  <a:pt x="1183597" y="1659742"/>
                  <a:pt x="1177546" y="1667928"/>
                </a:cubicBezTo>
                <a:lnTo>
                  <a:pt x="1145258" y="1670955"/>
                </a:lnTo>
                <a:cubicBezTo>
                  <a:pt x="1150586" y="1660777"/>
                  <a:pt x="1156353" y="1648673"/>
                  <a:pt x="1162561" y="1634645"/>
                </a:cubicBezTo>
                <a:cubicBezTo>
                  <a:pt x="1168767" y="1620616"/>
                  <a:pt x="1174721" y="1606196"/>
                  <a:pt x="1180423" y="1591382"/>
                </a:cubicBezTo>
                <a:cubicBezTo>
                  <a:pt x="1186125" y="1576569"/>
                  <a:pt x="1190884" y="1562896"/>
                  <a:pt x="1194699" y="1550363"/>
                </a:cubicBezTo>
                <a:close/>
                <a:moveTo>
                  <a:pt x="2184245" y="1393806"/>
                </a:moveTo>
                <a:cubicBezTo>
                  <a:pt x="2167060" y="1393963"/>
                  <a:pt x="2150064" y="1403118"/>
                  <a:pt x="2133258" y="1421269"/>
                </a:cubicBezTo>
                <a:cubicBezTo>
                  <a:pt x="2116451" y="1439420"/>
                  <a:pt x="2104503" y="1465624"/>
                  <a:pt x="2097415" y="1499883"/>
                </a:cubicBezTo>
                <a:lnTo>
                  <a:pt x="2085299" y="1568029"/>
                </a:lnTo>
                <a:cubicBezTo>
                  <a:pt x="2090642" y="1572353"/>
                  <a:pt x="2097247" y="1575699"/>
                  <a:pt x="2105114" y="1578066"/>
                </a:cubicBezTo>
                <a:cubicBezTo>
                  <a:pt x="2112981" y="1580433"/>
                  <a:pt x="2121857" y="1581633"/>
                  <a:pt x="2131743" y="1581664"/>
                </a:cubicBezTo>
                <a:cubicBezTo>
                  <a:pt x="2149976" y="1581231"/>
                  <a:pt x="2166573" y="1574635"/>
                  <a:pt x="2181534" y="1561876"/>
                </a:cubicBezTo>
                <a:cubicBezTo>
                  <a:pt x="2196495" y="1549117"/>
                  <a:pt x="2208455" y="1532795"/>
                  <a:pt x="2217414" y="1512910"/>
                </a:cubicBezTo>
                <a:cubicBezTo>
                  <a:pt x="2226373" y="1493025"/>
                  <a:pt x="2230966" y="1472177"/>
                  <a:pt x="2231194" y="1450366"/>
                </a:cubicBezTo>
                <a:cubicBezTo>
                  <a:pt x="2231446" y="1436741"/>
                  <a:pt x="2228039" y="1424095"/>
                  <a:pt x="2220971" y="1412428"/>
                </a:cubicBezTo>
                <a:cubicBezTo>
                  <a:pt x="2213904" y="1400760"/>
                  <a:pt x="2201662" y="1394553"/>
                  <a:pt x="2184245" y="1393806"/>
                </a:cubicBezTo>
                <a:close/>
                <a:moveTo>
                  <a:pt x="10426840" y="1392797"/>
                </a:moveTo>
                <a:cubicBezTo>
                  <a:pt x="10406341" y="1393208"/>
                  <a:pt x="10388386" y="1399455"/>
                  <a:pt x="10372973" y="1411538"/>
                </a:cubicBezTo>
                <a:cubicBezTo>
                  <a:pt x="10357560" y="1423620"/>
                  <a:pt x="10345513" y="1439069"/>
                  <a:pt x="10336831" y="1457885"/>
                </a:cubicBezTo>
                <a:cubicBezTo>
                  <a:pt x="10328149" y="1476701"/>
                  <a:pt x="10323656" y="1496414"/>
                  <a:pt x="10323351" y="1517026"/>
                </a:cubicBezTo>
                <a:cubicBezTo>
                  <a:pt x="10322972" y="1531177"/>
                  <a:pt x="10326127" y="1544286"/>
                  <a:pt x="10332815" y="1556353"/>
                </a:cubicBezTo>
                <a:cubicBezTo>
                  <a:pt x="10339504" y="1568421"/>
                  <a:pt x="10351999" y="1574838"/>
                  <a:pt x="10370299" y="1575606"/>
                </a:cubicBezTo>
                <a:cubicBezTo>
                  <a:pt x="10382418" y="1575341"/>
                  <a:pt x="10394079" y="1570821"/>
                  <a:pt x="10405282" y="1562046"/>
                </a:cubicBezTo>
                <a:cubicBezTo>
                  <a:pt x="10416484" y="1553271"/>
                  <a:pt x="10426200" y="1541830"/>
                  <a:pt x="10434430" y="1527725"/>
                </a:cubicBezTo>
                <a:cubicBezTo>
                  <a:pt x="10442661" y="1513619"/>
                  <a:pt x="10448376" y="1498438"/>
                  <a:pt x="10451575" y="1482181"/>
                </a:cubicBezTo>
                <a:lnTo>
                  <a:pt x="10467226" y="1400876"/>
                </a:lnTo>
                <a:cubicBezTo>
                  <a:pt x="10463334" y="1398992"/>
                  <a:pt x="10457866" y="1397204"/>
                  <a:pt x="10450818" y="1395510"/>
                </a:cubicBezTo>
                <a:cubicBezTo>
                  <a:pt x="10443771" y="1393817"/>
                  <a:pt x="10435780" y="1392912"/>
                  <a:pt x="10426840" y="1392797"/>
                </a:cubicBezTo>
                <a:close/>
                <a:moveTo>
                  <a:pt x="7188340" y="1392797"/>
                </a:moveTo>
                <a:cubicBezTo>
                  <a:pt x="7168621" y="1393161"/>
                  <a:pt x="7150958" y="1399333"/>
                  <a:pt x="7135352" y="1411313"/>
                </a:cubicBezTo>
                <a:cubicBezTo>
                  <a:pt x="7119746" y="1423293"/>
                  <a:pt x="7107393" y="1438891"/>
                  <a:pt x="7098294" y="1458109"/>
                </a:cubicBezTo>
                <a:cubicBezTo>
                  <a:pt x="7089195" y="1477327"/>
                  <a:pt x="7084545" y="1497976"/>
                  <a:pt x="7084346" y="1520055"/>
                </a:cubicBezTo>
                <a:cubicBezTo>
                  <a:pt x="7084020" y="1535374"/>
                  <a:pt x="7087196" y="1549051"/>
                  <a:pt x="7093875" y="1561086"/>
                </a:cubicBezTo>
                <a:cubicBezTo>
                  <a:pt x="7100553" y="1573122"/>
                  <a:pt x="7112690" y="1579476"/>
                  <a:pt x="7130285" y="1580150"/>
                </a:cubicBezTo>
                <a:cubicBezTo>
                  <a:pt x="7147165" y="1579760"/>
                  <a:pt x="7163509" y="1571323"/>
                  <a:pt x="7179316" y="1554837"/>
                </a:cubicBezTo>
                <a:cubicBezTo>
                  <a:pt x="7195123" y="1538351"/>
                  <a:pt x="7206041" y="1516152"/>
                  <a:pt x="7212067" y="1488241"/>
                </a:cubicBezTo>
                <a:lnTo>
                  <a:pt x="7228726" y="1402897"/>
                </a:lnTo>
                <a:cubicBezTo>
                  <a:pt x="7224392" y="1400045"/>
                  <a:pt x="7218797" y="1397668"/>
                  <a:pt x="7211940" y="1395763"/>
                </a:cubicBezTo>
                <a:cubicBezTo>
                  <a:pt x="7205083" y="1393859"/>
                  <a:pt x="7197216" y="1392870"/>
                  <a:pt x="7188340" y="1392797"/>
                </a:cubicBezTo>
                <a:close/>
                <a:moveTo>
                  <a:pt x="5864365" y="1392797"/>
                </a:moveTo>
                <a:cubicBezTo>
                  <a:pt x="5843866" y="1393208"/>
                  <a:pt x="5825911" y="1399455"/>
                  <a:pt x="5810498" y="1411538"/>
                </a:cubicBezTo>
                <a:cubicBezTo>
                  <a:pt x="5795085" y="1423620"/>
                  <a:pt x="5783038" y="1439069"/>
                  <a:pt x="5774356" y="1457885"/>
                </a:cubicBezTo>
                <a:cubicBezTo>
                  <a:pt x="5765674" y="1476701"/>
                  <a:pt x="5761181" y="1496414"/>
                  <a:pt x="5760876" y="1517026"/>
                </a:cubicBezTo>
                <a:cubicBezTo>
                  <a:pt x="5760497" y="1531177"/>
                  <a:pt x="5763652" y="1544286"/>
                  <a:pt x="5770341" y="1556353"/>
                </a:cubicBezTo>
                <a:cubicBezTo>
                  <a:pt x="5777030" y="1568421"/>
                  <a:pt x="5789525" y="1574838"/>
                  <a:pt x="5807824" y="1575606"/>
                </a:cubicBezTo>
                <a:cubicBezTo>
                  <a:pt x="5819943" y="1575341"/>
                  <a:pt x="5831604" y="1570821"/>
                  <a:pt x="5842807" y="1562046"/>
                </a:cubicBezTo>
                <a:cubicBezTo>
                  <a:pt x="5854010" y="1553271"/>
                  <a:pt x="5863726" y="1541830"/>
                  <a:pt x="5871956" y="1527725"/>
                </a:cubicBezTo>
                <a:cubicBezTo>
                  <a:pt x="5880185" y="1513619"/>
                  <a:pt x="5885901" y="1498438"/>
                  <a:pt x="5889101" y="1482181"/>
                </a:cubicBezTo>
                <a:lnTo>
                  <a:pt x="5904751" y="1400876"/>
                </a:lnTo>
                <a:cubicBezTo>
                  <a:pt x="5900859" y="1398992"/>
                  <a:pt x="5895390" y="1397204"/>
                  <a:pt x="5888344" y="1395510"/>
                </a:cubicBezTo>
                <a:cubicBezTo>
                  <a:pt x="5881297" y="1393817"/>
                  <a:pt x="5873304" y="1392912"/>
                  <a:pt x="5864365" y="1392797"/>
                </a:cubicBezTo>
                <a:close/>
                <a:moveTo>
                  <a:pt x="1540016" y="1392797"/>
                </a:moveTo>
                <a:cubicBezTo>
                  <a:pt x="1519517" y="1393208"/>
                  <a:pt x="1501561" y="1399455"/>
                  <a:pt x="1486149" y="1411538"/>
                </a:cubicBezTo>
                <a:cubicBezTo>
                  <a:pt x="1470736" y="1423620"/>
                  <a:pt x="1458689" y="1439069"/>
                  <a:pt x="1450007" y="1457885"/>
                </a:cubicBezTo>
                <a:cubicBezTo>
                  <a:pt x="1441325" y="1476701"/>
                  <a:pt x="1436832" y="1496414"/>
                  <a:pt x="1436527" y="1517026"/>
                </a:cubicBezTo>
                <a:cubicBezTo>
                  <a:pt x="1436148" y="1531177"/>
                  <a:pt x="1439303" y="1544286"/>
                  <a:pt x="1445992" y="1556353"/>
                </a:cubicBezTo>
                <a:cubicBezTo>
                  <a:pt x="1452681" y="1568421"/>
                  <a:pt x="1465175" y="1574838"/>
                  <a:pt x="1483475" y="1575606"/>
                </a:cubicBezTo>
                <a:cubicBezTo>
                  <a:pt x="1495594" y="1575341"/>
                  <a:pt x="1507255" y="1570821"/>
                  <a:pt x="1518457" y="1562046"/>
                </a:cubicBezTo>
                <a:cubicBezTo>
                  <a:pt x="1529660" y="1553271"/>
                  <a:pt x="1539377" y="1541830"/>
                  <a:pt x="1547607" y="1527725"/>
                </a:cubicBezTo>
                <a:cubicBezTo>
                  <a:pt x="1555837" y="1513619"/>
                  <a:pt x="1561552" y="1498438"/>
                  <a:pt x="1564752" y="1482181"/>
                </a:cubicBezTo>
                <a:lnTo>
                  <a:pt x="1580402" y="1400876"/>
                </a:lnTo>
                <a:cubicBezTo>
                  <a:pt x="1576510" y="1398992"/>
                  <a:pt x="1571041" y="1397204"/>
                  <a:pt x="1563995" y="1395510"/>
                </a:cubicBezTo>
                <a:cubicBezTo>
                  <a:pt x="1556948" y="1393817"/>
                  <a:pt x="1548955" y="1392912"/>
                  <a:pt x="1540016" y="1392797"/>
                </a:cubicBezTo>
                <a:close/>
                <a:moveTo>
                  <a:pt x="416065" y="1392797"/>
                </a:moveTo>
                <a:cubicBezTo>
                  <a:pt x="395567" y="1393208"/>
                  <a:pt x="377611" y="1399455"/>
                  <a:pt x="362199" y="1411538"/>
                </a:cubicBezTo>
                <a:cubicBezTo>
                  <a:pt x="346786" y="1423620"/>
                  <a:pt x="334739" y="1439069"/>
                  <a:pt x="326057" y="1457885"/>
                </a:cubicBezTo>
                <a:cubicBezTo>
                  <a:pt x="317375" y="1476701"/>
                  <a:pt x="312882" y="1496414"/>
                  <a:pt x="312576" y="1517026"/>
                </a:cubicBezTo>
                <a:cubicBezTo>
                  <a:pt x="312198" y="1531177"/>
                  <a:pt x="315353" y="1544286"/>
                  <a:pt x="322042" y="1556353"/>
                </a:cubicBezTo>
                <a:cubicBezTo>
                  <a:pt x="328731" y="1568421"/>
                  <a:pt x="341225" y="1574838"/>
                  <a:pt x="359525" y="1575606"/>
                </a:cubicBezTo>
                <a:cubicBezTo>
                  <a:pt x="371644" y="1575341"/>
                  <a:pt x="383305" y="1570821"/>
                  <a:pt x="394507" y="1562046"/>
                </a:cubicBezTo>
                <a:cubicBezTo>
                  <a:pt x="405710" y="1553271"/>
                  <a:pt x="415427" y="1541830"/>
                  <a:pt x="423656" y="1527725"/>
                </a:cubicBezTo>
                <a:cubicBezTo>
                  <a:pt x="431886" y="1513619"/>
                  <a:pt x="437602" y="1498438"/>
                  <a:pt x="440802" y="1482181"/>
                </a:cubicBezTo>
                <a:lnTo>
                  <a:pt x="456451" y="1400876"/>
                </a:lnTo>
                <a:cubicBezTo>
                  <a:pt x="452560" y="1398992"/>
                  <a:pt x="447091" y="1397204"/>
                  <a:pt x="440045" y="1395510"/>
                </a:cubicBezTo>
                <a:cubicBezTo>
                  <a:pt x="432998" y="1393817"/>
                  <a:pt x="425005" y="1392912"/>
                  <a:pt x="416065" y="1392797"/>
                </a:cubicBezTo>
                <a:close/>
                <a:moveTo>
                  <a:pt x="9878334" y="1392292"/>
                </a:moveTo>
                <a:cubicBezTo>
                  <a:pt x="9860709" y="1392738"/>
                  <a:pt x="9845340" y="1398972"/>
                  <a:pt x="9832225" y="1410995"/>
                </a:cubicBezTo>
                <a:cubicBezTo>
                  <a:pt x="9819109" y="1423018"/>
                  <a:pt x="9808939" y="1438156"/>
                  <a:pt x="9801716" y="1456407"/>
                </a:cubicBezTo>
                <a:cubicBezTo>
                  <a:pt x="9794493" y="1474659"/>
                  <a:pt x="9790908" y="1493350"/>
                  <a:pt x="9790960" y="1512480"/>
                </a:cubicBezTo>
                <a:cubicBezTo>
                  <a:pt x="9791118" y="1532796"/>
                  <a:pt x="9796232" y="1549229"/>
                  <a:pt x="9806301" y="1561780"/>
                </a:cubicBezTo>
                <a:cubicBezTo>
                  <a:pt x="9816370" y="1574331"/>
                  <a:pt x="9830449" y="1580791"/>
                  <a:pt x="9848535" y="1581159"/>
                </a:cubicBezTo>
                <a:cubicBezTo>
                  <a:pt x="9865190" y="1580726"/>
                  <a:pt x="9880029" y="1574523"/>
                  <a:pt x="9893054" y="1562549"/>
                </a:cubicBezTo>
                <a:cubicBezTo>
                  <a:pt x="9906080" y="1550576"/>
                  <a:pt x="9916355" y="1535432"/>
                  <a:pt x="9923881" y="1517119"/>
                </a:cubicBezTo>
                <a:cubicBezTo>
                  <a:pt x="9931407" y="1498805"/>
                  <a:pt x="9935248" y="1479920"/>
                  <a:pt x="9935403" y="1460466"/>
                </a:cubicBezTo>
                <a:cubicBezTo>
                  <a:pt x="9935513" y="1450721"/>
                  <a:pt x="9933835" y="1440640"/>
                  <a:pt x="9930371" y="1430222"/>
                </a:cubicBezTo>
                <a:cubicBezTo>
                  <a:pt x="9926907" y="1419804"/>
                  <a:pt x="9921004" y="1410958"/>
                  <a:pt x="9912657" y="1403682"/>
                </a:cubicBezTo>
                <a:cubicBezTo>
                  <a:pt x="9904312" y="1396406"/>
                  <a:pt x="9892871" y="1392610"/>
                  <a:pt x="9878334" y="1392292"/>
                </a:cubicBezTo>
                <a:close/>
                <a:moveTo>
                  <a:pt x="8799203" y="1392292"/>
                </a:moveTo>
                <a:cubicBezTo>
                  <a:pt x="8777914" y="1392691"/>
                  <a:pt x="8758645" y="1399243"/>
                  <a:pt x="8741397" y="1411949"/>
                </a:cubicBezTo>
                <a:cubicBezTo>
                  <a:pt x="8724149" y="1424655"/>
                  <a:pt x="8710380" y="1441120"/>
                  <a:pt x="8700092" y="1461345"/>
                </a:cubicBezTo>
                <a:cubicBezTo>
                  <a:pt x="8689803" y="1481570"/>
                  <a:pt x="8684452" y="1503160"/>
                  <a:pt x="8684040" y="1526115"/>
                </a:cubicBezTo>
                <a:cubicBezTo>
                  <a:pt x="8683768" y="1540297"/>
                  <a:pt x="8686713" y="1552712"/>
                  <a:pt x="8692880" y="1563359"/>
                </a:cubicBezTo>
                <a:cubicBezTo>
                  <a:pt x="8699046" y="1574006"/>
                  <a:pt x="8710075" y="1579603"/>
                  <a:pt x="8725964" y="1580150"/>
                </a:cubicBezTo>
                <a:cubicBezTo>
                  <a:pt x="8744137" y="1579614"/>
                  <a:pt x="8761709" y="1569323"/>
                  <a:pt x="8778679" y="1549279"/>
                </a:cubicBezTo>
                <a:cubicBezTo>
                  <a:pt x="8795649" y="1529234"/>
                  <a:pt x="8807532" y="1502651"/>
                  <a:pt x="8814328" y="1469530"/>
                </a:cubicBezTo>
                <a:lnTo>
                  <a:pt x="8828440" y="1395827"/>
                </a:lnTo>
                <a:cubicBezTo>
                  <a:pt x="8825458" y="1395017"/>
                  <a:pt x="8821593" y="1394238"/>
                  <a:pt x="8816847" y="1393491"/>
                </a:cubicBezTo>
                <a:cubicBezTo>
                  <a:pt x="8812100" y="1392744"/>
                  <a:pt x="8806219" y="1392344"/>
                  <a:pt x="8799203" y="1392292"/>
                </a:cubicBezTo>
                <a:close/>
                <a:moveTo>
                  <a:pt x="7465703" y="1392292"/>
                </a:moveTo>
                <a:cubicBezTo>
                  <a:pt x="7444414" y="1392691"/>
                  <a:pt x="7425145" y="1399243"/>
                  <a:pt x="7407897" y="1411949"/>
                </a:cubicBezTo>
                <a:cubicBezTo>
                  <a:pt x="7390649" y="1424655"/>
                  <a:pt x="7376881" y="1441120"/>
                  <a:pt x="7366592" y="1461345"/>
                </a:cubicBezTo>
                <a:cubicBezTo>
                  <a:pt x="7356303" y="1481570"/>
                  <a:pt x="7350953" y="1503160"/>
                  <a:pt x="7350541" y="1526115"/>
                </a:cubicBezTo>
                <a:cubicBezTo>
                  <a:pt x="7350267" y="1540297"/>
                  <a:pt x="7353214" y="1552712"/>
                  <a:pt x="7359380" y="1563359"/>
                </a:cubicBezTo>
                <a:cubicBezTo>
                  <a:pt x="7365547" y="1574006"/>
                  <a:pt x="7376574" y="1579603"/>
                  <a:pt x="7392463" y="1580150"/>
                </a:cubicBezTo>
                <a:cubicBezTo>
                  <a:pt x="7410637" y="1579614"/>
                  <a:pt x="7428208" y="1569323"/>
                  <a:pt x="7445179" y="1549279"/>
                </a:cubicBezTo>
                <a:cubicBezTo>
                  <a:pt x="7462149" y="1529234"/>
                  <a:pt x="7474032" y="1502651"/>
                  <a:pt x="7480828" y="1469530"/>
                </a:cubicBezTo>
                <a:lnTo>
                  <a:pt x="7494940" y="1395827"/>
                </a:lnTo>
                <a:cubicBezTo>
                  <a:pt x="7491958" y="1395017"/>
                  <a:pt x="7488094" y="1394238"/>
                  <a:pt x="7483347" y="1393491"/>
                </a:cubicBezTo>
                <a:cubicBezTo>
                  <a:pt x="7478601" y="1392744"/>
                  <a:pt x="7472719" y="1392344"/>
                  <a:pt x="7465703" y="1392292"/>
                </a:cubicBezTo>
                <a:close/>
                <a:moveTo>
                  <a:pt x="6579876" y="1392292"/>
                </a:moveTo>
                <a:cubicBezTo>
                  <a:pt x="6558587" y="1392691"/>
                  <a:pt x="6539319" y="1399243"/>
                  <a:pt x="6522071" y="1411949"/>
                </a:cubicBezTo>
                <a:cubicBezTo>
                  <a:pt x="6504823" y="1424655"/>
                  <a:pt x="6491055" y="1441120"/>
                  <a:pt x="6480767" y="1461345"/>
                </a:cubicBezTo>
                <a:cubicBezTo>
                  <a:pt x="6470478" y="1481570"/>
                  <a:pt x="6465128" y="1503160"/>
                  <a:pt x="6464716" y="1526115"/>
                </a:cubicBezTo>
                <a:cubicBezTo>
                  <a:pt x="6464443" y="1540297"/>
                  <a:pt x="6467394" y="1552712"/>
                  <a:pt x="6473566" y="1563359"/>
                </a:cubicBezTo>
                <a:cubicBezTo>
                  <a:pt x="6479738" y="1574006"/>
                  <a:pt x="6490767" y="1579603"/>
                  <a:pt x="6506654" y="1580150"/>
                </a:cubicBezTo>
                <a:cubicBezTo>
                  <a:pt x="6524805" y="1579614"/>
                  <a:pt x="6542368" y="1569323"/>
                  <a:pt x="6559343" y="1549279"/>
                </a:cubicBezTo>
                <a:cubicBezTo>
                  <a:pt x="6576318" y="1529234"/>
                  <a:pt x="6588204" y="1502651"/>
                  <a:pt x="6595003" y="1469530"/>
                </a:cubicBezTo>
                <a:lnTo>
                  <a:pt x="6609115" y="1395827"/>
                </a:lnTo>
                <a:cubicBezTo>
                  <a:pt x="6606133" y="1395017"/>
                  <a:pt x="6602269" y="1394238"/>
                  <a:pt x="6597522" y="1393491"/>
                </a:cubicBezTo>
                <a:cubicBezTo>
                  <a:pt x="6592775" y="1392744"/>
                  <a:pt x="6586893" y="1392344"/>
                  <a:pt x="6579876" y="1392292"/>
                </a:cubicBezTo>
                <a:close/>
                <a:moveTo>
                  <a:pt x="3258460" y="1392292"/>
                </a:moveTo>
                <a:cubicBezTo>
                  <a:pt x="3240836" y="1392738"/>
                  <a:pt x="3225466" y="1398972"/>
                  <a:pt x="3212351" y="1410995"/>
                </a:cubicBezTo>
                <a:cubicBezTo>
                  <a:pt x="3199235" y="1423018"/>
                  <a:pt x="3189066" y="1438156"/>
                  <a:pt x="3181842" y="1456407"/>
                </a:cubicBezTo>
                <a:cubicBezTo>
                  <a:pt x="3174619" y="1474659"/>
                  <a:pt x="3171034" y="1493350"/>
                  <a:pt x="3171087" y="1512480"/>
                </a:cubicBezTo>
                <a:cubicBezTo>
                  <a:pt x="3171244" y="1532796"/>
                  <a:pt x="3176358" y="1549229"/>
                  <a:pt x="3186427" y="1561780"/>
                </a:cubicBezTo>
                <a:cubicBezTo>
                  <a:pt x="3196496" y="1574331"/>
                  <a:pt x="3210575" y="1580791"/>
                  <a:pt x="3228661" y="1581159"/>
                </a:cubicBezTo>
                <a:cubicBezTo>
                  <a:pt x="3245316" y="1580726"/>
                  <a:pt x="3260155" y="1574523"/>
                  <a:pt x="3273181" y="1562549"/>
                </a:cubicBezTo>
                <a:cubicBezTo>
                  <a:pt x="3286206" y="1550576"/>
                  <a:pt x="3296482" y="1535432"/>
                  <a:pt x="3304007" y="1517119"/>
                </a:cubicBezTo>
                <a:cubicBezTo>
                  <a:pt x="3311533" y="1498805"/>
                  <a:pt x="3315374" y="1479920"/>
                  <a:pt x="3315529" y="1460466"/>
                </a:cubicBezTo>
                <a:cubicBezTo>
                  <a:pt x="3315638" y="1450721"/>
                  <a:pt x="3313961" y="1440640"/>
                  <a:pt x="3310498" y="1430222"/>
                </a:cubicBezTo>
                <a:cubicBezTo>
                  <a:pt x="3307034" y="1419804"/>
                  <a:pt x="3301130" y="1410958"/>
                  <a:pt x="3292784" y="1403682"/>
                </a:cubicBezTo>
                <a:cubicBezTo>
                  <a:pt x="3284438" y="1396406"/>
                  <a:pt x="3272997" y="1392610"/>
                  <a:pt x="3258460" y="1392292"/>
                </a:cubicBezTo>
                <a:close/>
                <a:moveTo>
                  <a:pt x="2722253" y="1392292"/>
                </a:moveTo>
                <a:cubicBezTo>
                  <a:pt x="2700964" y="1392691"/>
                  <a:pt x="2681696" y="1399243"/>
                  <a:pt x="2664448" y="1411949"/>
                </a:cubicBezTo>
                <a:cubicBezTo>
                  <a:pt x="2647199" y="1424655"/>
                  <a:pt x="2633432" y="1441120"/>
                  <a:pt x="2623142" y="1461345"/>
                </a:cubicBezTo>
                <a:cubicBezTo>
                  <a:pt x="2612854" y="1481570"/>
                  <a:pt x="2607504" y="1503160"/>
                  <a:pt x="2607092" y="1526115"/>
                </a:cubicBezTo>
                <a:cubicBezTo>
                  <a:pt x="2606818" y="1540297"/>
                  <a:pt x="2609765" y="1552712"/>
                  <a:pt x="2615931" y="1563359"/>
                </a:cubicBezTo>
                <a:cubicBezTo>
                  <a:pt x="2622097" y="1574006"/>
                  <a:pt x="2633126" y="1579603"/>
                  <a:pt x="2649015" y="1580150"/>
                </a:cubicBezTo>
                <a:cubicBezTo>
                  <a:pt x="2667188" y="1579614"/>
                  <a:pt x="2684760" y="1569323"/>
                  <a:pt x="2701730" y="1549279"/>
                </a:cubicBezTo>
                <a:cubicBezTo>
                  <a:pt x="2718701" y="1529234"/>
                  <a:pt x="2730583" y="1502651"/>
                  <a:pt x="2737379" y="1469530"/>
                </a:cubicBezTo>
                <a:lnTo>
                  <a:pt x="2751490" y="1395827"/>
                </a:lnTo>
                <a:cubicBezTo>
                  <a:pt x="2748509" y="1395017"/>
                  <a:pt x="2744645" y="1394238"/>
                  <a:pt x="2739898" y="1393491"/>
                </a:cubicBezTo>
                <a:cubicBezTo>
                  <a:pt x="2735152" y="1392744"/>
                  <a:pt x="2729270" y="1392344"/>
                  <a:pt x="2722253" y="1392292"/>
                </a:cubicBezTo>
                <a:close/>
                <a:moveTo>
                  <a:pt x="934359" y="1392292"/>
                </a:moveTo>
                <a:cubicBezTo>
                  <a:pt x="916735" y="1392738"/>
                  <a:pt x="901366" y="1398972"/>
                  <a:pt x="888250" y="1410995"/>
                </a:cubicBezTo>
                <a:cubicBezTo>
                  <a:pt x="875135" y="1423018"/>
                  <a:pt x="864966" y="1438156"/>
                  <a:pt x="857742" y="1456407"/>
                </a:cubicBezTo>
                <a:cubicBezTo>
                  <a:pt x="850519" y="1474659"/>
                  <a:pt x="846933" y="1493350"/>
                  <a:pt x="846986" y="1512480"/>
                </a:cubicBezTo>
                <a:cubicBezTo>
                  <a:pt x="847144" y="1532796"/>
                  <a:pt x="852257" y="1549229"/>
                  <a:pt x="862327" y="1561780"/>
                </a:cubicBezTo>
                <a:cubicBezTo>
                  <a:pt x="872396" y="1574331"/>
                  <a:pt x="886474" y="1580791"/>
                  <a:pt x="904562" y="1581159"/>
                </a:cubicBezTo>
                <a:cubicBezTo>
                  <a:pt x="921216" y="1580726"/>
                  <a:pt x="936055" y="1574523"/>
                  <a:pt x="949080" y="1562549"/>
                </a:cubicBezTo>
                <a:cubicBezTo>
                  <a:pt x="962106" y="1550576"/>
                  <a:pt x="972381" y="1535432"/>
                  <a:pt x="979907" y="1517119"/>
                </a:cubicBezTo>
                <a:cubicBezTo>
                  <a:pt x="987432" y="1498805"/>
                  <a:pt x="991273" y="1479920"/>
                  <a:pt x="991429" y="1460466"/>
                </a:cubicBezTo>
                <a:cubicBezTo>
                  <a:pt x="991538" y="1450721"/>
                  <a:pt x="989861" y="1440640"/>
                  <a:pt x="986397" y="1430222"/>
                </a:cubicBezTo>
                <a:cubicBezTo>
                  <a:pt x="982934" y="1419804"/>
                  <a:pt x="977029" y="1410958"/>
                  <a:pt x="968684" y="1403682"/>
                </a:cubicBezTo>
                <a:cubicBezTo>
                  <a:pt x="960338" y="1396406"/>
                  <a:pt x="948897" y="1392610"/>
                  <a:pt x="934359" y="1392292"/>
                </a:cubicBezTo>
                <a:close/>
                <a:moveTo>
                  <a:pt x="4044494" y="1391787"/>
                </a:moveTo>
                <a:cubicBezTo>
                  <a:pt x="4024343" y="1392608"/>
                  <a:pt x="4007317" y="1400692"/>
                  <a:pt x="3993417" y="1416038"/>
                </a:cubicBezTo>
                <a:cubicBezTo>
                  <a:pt x="3979516" y="1431385"/>
                  <a:pt x="3969940" y="1449068"/>
                  <a:pt x="3964690" y="1469088"/>
                </a:cubicBezTo>
                <a:cubicBezTo>
                  <a:pt x="3998300" y="1469761"/>
                  <a:pt x="4026038" y="1466898"/>
                  <a:pt x="4047904" y="1460499"/>
                </a:cubicBezTo>
                <a:cubicBezTo>
                  <a:pt x="4069771" y="1454099"/>
                  <a:pt x="4081093" y="1441637"/>
                  <a:pt x="4081872" y="1423111"/>
                </a:cubicBezTo>
                <a:cubicBezTo>
                  <a:pt x="4081704" y="1412964"/>
                  <a:pt x="4078252" y="1405217"/>
                  <a:pt x="4071517" y="1399871"/>
                </a:cubicBezTo>
                <a:cubicBezTo>
                  <a:pt x="4064783" y="1394523"/>
                  <a:pt x="4055775" y="1391829"/>
                  <a:pt x="4044494" y="1391787"/>
                </a:cubicBezTo>
                <a:close/>
                <a:moveTo>
                  <a:pt x="1814010" y="1364590"/>
                </a:moveTo>
                <a:lnTo>
                  <a:pt x="1855893" y="1364590"/>
                </a:lnTo>
                <a:lnTo>
                  <a:pt x="1830147" y="1500892"/>
                </a:lnTo>
                <a:cubicBezTo>
                  <a:pt x="1828633" y="1507686"/>
                  <a:pt x="1827497" y="1514039"/>
                  <a:pt x="1826740" y="1519949"/>
                </a:cubicBezTo>
                <a:cubicBezTo>
                  <a:pt x="1825982" y="1525860"/>
                  <a:pt x="1825604" y="1531455"/>
                  <a:pt x="1825604" y="1536735"/>
                </a:cubicBezTo>
                <a:cubicBezTo>
                  <a:pt x="1825446" y="1549545"/>
                  <a:pt x="1828412" y="1559767"/>
                  <a:pt x="1834501" y="1567403"/>
                </a:cubicBezTo>
                <a:cubicBezTo>
                  <a:pt x="1840591" y="1575038"/>
                  <a:pt x="1850750" y="1578951"/>
                  <a:pt x="1864980" y="1579140"/>
                </a:cubicBezTo>
                <a:cubicBezTo>
                  <a:pt x="1880903" y="1578793"/>
                  <a:pt x="1896637" y="1570653"/>
                  <a:pt x="1912182" y="1554719"/>
                </a:cubicBezTo>
                <a:cubicBezTo>
                  <a:pt x="1927726" y="1538786"/>
                  <a:pt x="1938411" y="1517141"/>
                  <a:pt x="1944237" y="1489786"/>
                </a:cubicBezTo>
                <a:lnTo>
                  <a:pt x="1967964" y="1364590"/>
                </a:lnTo>
                <a:lnTo>
                  <a:pt x="2009865" y="1364590"/>
                </a:lnTo>
                <a:lnTo>
                  <a:pt x="1977051" y="1537700"/>
                </a:lnTo>
                <a:cubicBezTo>
                  <a:pt x="1972087" y="1564953"/>
                  <a:pt x="1968385" y="1588674"/>
                  <a:pt x="1965945" y="1608862"/>
                </a:cubicBezTo>
                <a:lnTo>
                  <a:pt x="1928083" y="1608862"/>
                </a:lnTo>
                <a:lnTo>
                  <a:pt x="1934646" y="1562986"/>
                </a:lnTo>
                <a:lnTo>
                  <a:pt x="1933636" y="1562986"/>
                </a:lnTo>
                <a:cubicBezTo>
                  <a:pt x="1922562" y="1579031"/>
                  <a:pt x="1909499" y="1591574"/>
                  <a:pt x="1894449" y="1600616"/>
                </a:cubicBezTo>
                <a:cubicBezTo>
                  <a:pt x="1879399" y="1609658"/>
                  <a:pt x="1863687" y="1614258"/>
                  <a:pt x="1847311" y="1614415"/>
                </a:cubicBezTo>
                <a:cubicBezTo>
                  <a:pt x="1830955" y="1614941"/>
                  <a:pt x="1816370" y="1610109"/>
                  <a:pt x="1803554" y="1599919"/>
                </a:cubicBezTo>
                <a:cubicBezTo>
                  <a:pt x="1790739" y="1589729"/>
                  <a:pt x="1783975" y="1571023"/>
                  <a:pt x="1783262" y="1543802"/>
                </a:cubicBezTo>
                <a:cubicBezTo>
                  <a:pt x="1783262" y="1538028"/>
                  <a:pt x="1783640" y="1531781"/>
                  <a:pt x="1784396" y="1525061"/>
                </a:cubicBezTo>
                <a:cubicBezTo>
                  <a:pt x="1785151" y="1518340"/>
                  <a:pt x="1786286" y="1510957"/>
                  <a:pt x="1787798" y="1502911"/>
                </a:cubicBezTo>
                <a:close/>
                <a:moveTo>
                  <a:pt x="1704299" y="1364590"/>
                </a:moveTo>
                <a:lnTo>
                  <a:pt x="1746159" y="1364590"/>
                </a:lnTo>
                <a:lnTo>
                  <a:pt x="1699251" y="1608862"/>
                </a:lnTo>
                <a:lnTo>
                  <a:pt x="1657351" y="1608862"/>
                </a:lnTo>
                <a:close/>
                <a:moveTo>
                  <a:pt x="1113749" y="1364590"/>
                </a:moveTo>
                <a:lnTo>
                  <a:pt x="1155608" y="1364590"/>
                </a:lnTo>
                <a:lnTo>
                  <a:pt x="1108701" y="1608862"/>
                </a:lnTo>
                <a:lnTo>
                  <a:pt x="1066800" y="1608862"/>
                </a:lnTo>
                <a:close/>
                <a:moveTo>
                  <a:pt x="9687424" y="1359541"/>
                </a:moveTo>
                <a:cubicBezTo>
                  <a:pt x="9699013" y="1359730"/>
                  <a:pt x="9709404" y="1360990"/>
                  <a:pt x="9718597" y="1363323"/>
                </a:cubicBezTo>
                <a:cubicBezTo>
                  <a:pt x="9727788" y="1365656"/>
                  <a:pt x="9734394" y="1367929"/>
                  <a:pt x="9738411" y="1370143"/>
                </a:cubicBezTo>
                <a:lnTo>
                  <a:pt x="9726295" y="1403402"/>
                </a:lnTo>
                <a:cubicBezTo>
                  <a:pt x="9721509" y="1401035"/>
                  <a:pt x="9715683" y="1398951"/>
                  <a:pt x="9708816" y="1397152"/>
                </a:cubicBezTo>
                <a:cubicBezTo>
                  <a:pt x="9701948" y="1395353"/>
                  <a:pt x="9693976" y="1394406"/>
                  <a:pt x="9684900" y="1394311"/>
                </a:cubicBezTo>
                <a:cubicBezTo>
                  <a:pt x="9663598" y="1394729"/>
                  <a:pt x="9645230" y="1400851"/>
                  <a:pt x="9629799" y="1412678"/>
                </a:cubicBezTo>
                <a:cubicBezTo>
                  <a:pt x="9614367" y="1424505"/>
                  <a:pt x="9602469" y="1439530"/>
                  <a:pt x="9594106" y="1457754"/>
                </a:cubicBezTo>
                <a:cubicBezTo>
                  <a:pt x="9585742" y="1475977"/>
                  <a:pt x="9581510" y="1494893"/>
                  <a:pt x="9581410" y="1514501"/>
                </a:cubicBezTo>
                <a:cubicBezTo>
                  <a:pt x="9581442" y="1534448"/>
                  <a:pt x="9586553" y="1550229"/>
                  <a:pt x="9596744" y="1561844"/>
                </a:cubicBezTo>
                <a:cubicBezTo>
                  <a:pt x="9606936" y="1573459"/>
                  <a:pt x="9622017" y="1579392"/>
                  <a:pt x="9641989" y="1579645"/>
                </a:cubicBezTo>
                <a:cubicBezTo>
                  <a:pt x="9654379" y="1579455"/>
                  <a:pt x="9665316" y="1577941"/>
                  <a:pt x="9674803" y="1575100"/>
                </a:cubicBezTo>
                <a:cubicBezTo>
                  <a:pt x="9684290" y="1572259"/>
                  <a:pt x="9692198" y="1569229"/>
                  <a:pt x="9698529" y="1566010"/>
                </a:cubicBezTo>
                <a:lnTo>
                  <a:pt x="9702569" y="1599297"/>
                </a:lnTo>
                <a:cubicBezTo>
                  <a:pt x="9696153" y="1602551"/>
                  <a:pt x="9686898" y="1605743"/>
                  <a:pt x="9674803" y="1608871"/>
                </a:cubicBezTo>
                <a:cubicBezTo>
                  <a:pt x="9662708" y="1611999"/>
                  <a:pt x="9648405" y="1613679"/>
                  <a:pt x="9631893" y="1613910"/>
                </a:cubicBezTo>
                <a:cubicBezTo>
                  <a:pt x="9600384" y="1613229"/>
                  <a:pt x="9576859" y="1604004"/>
                  <a:pt x="9561319" y="1586236"/>
                </a:cubicBezTo>
                <a:cubicBezTo>
                  <a:pt x="9545779" y="1568467"/>
                  <a:pt x="9538025" y="1546238"/>
                  <a:pt x="9538058" y="1519551"/>
                </a:cubicBezTo>
                <a:cubicBezTo>
                  <a:pt x="9538275" y="1491343"/>
                  <a:pt x="9544677" y="1465171"/>
                  <a:pt x="9557262" y="1441034"/>
                </a:cubicBezTo>
                <a:cubicBezTo>
                  <a:pt x="9569848" y="1416896"/>
                  <a:pt x="9587314" y="1397388"/>
                  <a:pt x="9609659" y="1382509"/>
                </a:cubicBezTo>
                <a:cubicBezTo>
                  <a:pt x="9632005" y="1367629"/>
                  <a:pt x="9657926" y="1359974"/>
                  <a:pt x="9687424" y="1359541"/>
                </a:cubicBezTo>
                <a:close/>
                <a:moveTo>
                  <a:pt x="3067550" y="1359541"/>
                </a:moveTo>
                <a:cubicBezTo>
                  <a:pt x="3079140" y="1359730"/>
                  <a:pt x="3089530" y="1360990"/>
                  <a:pt x="3098722" y="1363323"/>
                </a:cubicBezTo>
                <a:cubicBezTo>
                  <a:pt x="3107915" y="1365656"/>
                  <a:pt x="3114519" y="1367929"/>
                  <a:pt x="3118537" y="1370143"/>
                </a:cubicBezTo>
                <a:lnTo>
                  <a:pt x="3106421" y="1403402"/>
                </a:lnTo>
                <a:cubicBezTo>
                  <a:pt x="3101636" y="1401035"/>
                  <a:pt x="3095810" y="1398951"/>
                  <a:pt x="3088941" y="1397152"/>
                </a:cubicBezTo>
                <a:cubicBezTo>
                  <a:pt x="3082074" y="1395353"/>
                  <a:pt x="3074101" y="1394406"/>
                  <a:pt x="3065025" y="1394311"/>
                </a:cubicBezTo>
                <a:cubicBezTo>
                  <a:pt x="3043722" y="1394729"/>
                  <a:pt x="3025356" y="1400851"/>
                  <a:pt x="3009924" y="1412678"/>
                </a:cubicBezTo>
                <a:cubicBezTo>
                  <a:pt x="2994493" y="1424505"/>
                  <a:pt x="2982596" y="1439530"/>
                  <a:pt x="2974232" y="1457754"/>
                </a:cubicBezTo>
                <a:cubicBezTo>
                  <a:pt x="2965868" y="1475977"/>
                  <a:pt x="2961635" y="1494893"/>
                  <a:pt x="2961536" y="1514501"/>
                </a:cubicBezTo>
                <a:cubicBezTo>
                  <a:pt x="2961568" y="1534448"/>
                  <a:pt x="2966679" y="1550229"/>
                  <a:pt x="2976871" y="1561844"/>
                </a:cubicBezTo>
                <a:cubicBezTo>
                  <a:pt x="2987062" y="1573459"/>
                  <a:pt x="3002143" y="1579392"/>
                  <a:pt x="3022115" y="1579645"/>
                </a:cubicBezTo>
                <a:cubicBezTo>
                  <a:pt x="3034505" y="1579455"/>
                  <a:pt x="3045443" y="1577941"/>
                  <a:pt x="3054929" y="1575100"/>
                </a:cubicBezTo>
                <a:cubicBezTo>
                  <a:pt x="3064415" y="1572259"/>
                  <a:pt x="3072324" y="1569229"/>
                  <a:pt x="3078655" y="1566010"/>
                </a:cubicBezTo>
                <a:lnTo>
                  <a:pt x="3082694" y="1599297"/>
                </a:lnTo>
                <a:cubicBezTo>
                  <a:pt x="3076279" y="1602551"/>
                  <a:pt x="3067024" y="1605743"/>
                  <a:pt x="3054929" y="1608871"/>
                </a:cubicBezTo>
                <a:cubicBezTo>
                  <a:pt x="3042834" y="1611999"/>
                  <a:pt x="3028531" y="1613679"/>
                  <a:pt x="3012019" y="1613910"/>
                </a:cubicBezTo>
                <a:cubicBezTo>
                  <a:pt x="2980509" y="1613229"/>
                  <a:pt x="2956985" y="1604004"/>
                  <a:pt x="2941445" y="1586236"/>
                </a:cubicBezTo>
                <a:cubicBezTo>
                  <a:pt x="2925905" y="1568467"/>
                  <a:pt x="2918151" y="1546238"/>
                  <a:pt x="2918184" y="1519551"/>
                </a:cubicBezTo>
                <a:cubicBezTo>
                  <a:pt x="2918402" y="1491343"/>
                  <a:pt x="2924803" y="1465171"/>
                  <a:pt x="2937389" y="1441034"/>
                </a:cubicBezTo>
                <a:cubicBezTo>
                  <a:pt x="2949974" y="1416896"/>
                  <a:pt x="2967440" y="1397388"/>
                  <a:pt x="2989785" y="1382509"/>
                </a:cubicBezTo>
                <a:cubicBezTo>
                  <a:pt x="3012131" y="1367629"/>
                  <a:pt x="3038053" y="1359974"/>
                  <a:pt x="3067550" y="1359541"/>
                </a:cubicBezTo>
                <a:close/>
                <a:moveTo>
                  <a:pt x="10434917" y="1359036"/>
                </a:moveTo>
                <a:cubicBezTo>
                  <a:pt x="10449346" y="1359183"/>
                  <a:pt x="10463523" y="1360905"/>
                  <a:pt x="10477448" y="1364201"/>
                </a:cubicBezTo>
                <a:cubicBezTo>
                  <a:pt x="10491373" y="1367497"/>
                  <a:pt x="10503278" y="1371486"/>
                  <a:pt x="10513165" y="1376168"/>
                </a:cubicBezTo>
                <a:lnTo>
                  <a:pt x="10475808" y="1578126"/>
                </a:lnTo>
                <a:cubicBezTo>
                  <a:pt x="10470938" y="1603822"/>
                  <a:pt x="10464649" y="1625712"/>
                  <a:pt x="10456939" y="1643797"/>
                </a:cubicBezTo>
                <a:cubicBezTo>
                  <a:pt x="10449230" y="1661881"/>
                  <a:pt x="10439030" y="1676335"/>
                  <a:pt x="10426335" y="1687160"/>
                </a:cubicBezTo>
                <a:cubicBezTo>
                  <a:pt x="10413945" y="1697553"/>
                  <a:pt x="10400231" y="1704733"/>
                  <a:pt x="10385191" y="1708701"/>
                </a:cubicBezTo>
                <a:cubicBezTo>
                  <a:pt x="10370152" y="1712669"/>
                  <a:pt x="10355428" y="1714559"/>
                  <a:pt x="10341019" y="1714370"/>
                </a:cubicBezTo>
                <a:cubicBezTo>
                  <a:pt x="10325926" y="1714286"/>
                  <a:pt x="10311972" y="1712690"/>
                  <a:pt x="10299156" y="1709583"/>
                </a:cubicBezTo>
                <a:cubicBezTo>
                  <a:pt x="10286338" y="1706476"/>
                  <a:pt x="10275914" y="1702361"/>
                  <a:pt x="10267883" y="1697238"/>
                </a:cubicBezTo>
                <a:lnTo>
                  <a:pt x="10279999" y="1664441"/>
                </a:lnTo>
                <a:cubicBezTo>
                  <a:pt x="10287475" y="1669094"/>
                  <a:pt x="10296844" y="1672925"/>
                  <a:pt x="10308106" y="1675936"/>
                </a:cubicBezTo>
                <a:cubicBezTo>
                  <a:pt x="10319367" y="1678947"/>
                  <a:pt x="10331516" y="1680505"/>
                  <a:pt x="10344553" y="1680610"/>
                </a:cubicBezTo>
                <a:cubicBezTo>
                  <a:pt x="10365188" y="1681104"/>
                  <a:pt x="10383109" y="1674811"/>
                  <a:pt x="10398317" y="1661731"/>
                </a:cubicBezTo>
                <a:cubicBezTo>
                  <a:pt x="10413524" y="1648651"/>
                  <a:pt x="10424883" y="1625821"/>
                  <a:pt x="10432393" y="1593242"/>
                </a:cubicBezTo>
                <a:lnTo>
                  <a:pt x="10440469" y="1556921"/>
                </a:lnTo>
                <a:lnTo>
                  <a:pt x="10438955" y="1556921"/>
                </a:lnTo>
                <a:cubicBezTo>
                  <a:pt x="10428259" y="1574314"/>
                  <a:pt x="10415702" y="1587322"/>
                  <a:pt x="10401283" y="1595945"/>
                </a:cubicBezTo>
                <a:cubicBezTo>
                  <a:pt x="10386863" y="1604567"/>
                  <a:pt x="10371151" y="1608873"/>
                  <a:pt x="10354144" y="1608862"/>
                </a:cubicBezTo>
                <a:cubicBezTo>
                  <a:pt x="10329643" y="1608044"/>
                  <a:pt x="10311169" y="1599345"/>
                  <a:pt x="10298718" y="1582765"/>
                </a:cubicBezTo>
                <a:cubicBezTo>
                  <a:pt x="10286269" y="1566185"/>
                  <a:pt x="10280029" y="1546629"/>
                  <a:pt x="10279999" y="1524096"/>
                </a:cubicBezTo>
                <a:cubicBezTo>
                  <a:pt x="10280004" y="1495985"/>
                  <a:pt x="10286325" y="1469451"/>
                  <a:pt x="10298960" y="1444494"/>
                </a:cubicBezTo>
                <a:cubicBezTo>
                  <a:pt x="10311596" y="1419536"/>
                  <a:pt x="10329504" y="1399180"/>
                  <a:pt x="10352685" y="1383425"/>
                </a:cubicBezTo>
                <a:cubicBezTo>
                  <a:pt x="10375865" y="1367670"/>
                  <a:pt x="10403275" y="1359540"/>
                  <a:pt x="10434917" y="1359036"/>
                </a:cubicBezTo>
                <a:close/>
                <a:moveTo>
                  <a:pt x="10177872" y="1359036"/>
                </a:moveTo>
                <a:cubicBezTo>
                  <a:pt x="10193260" y="1358657"/>
                  <a:pt x="10207257" y="1363573"/>
                  <a:pt x="10219862" y="1373783"/>
                </a:cubicBezTo>
                <a:cubicBezTo>
                  <a:pt x="10232465" y="1383994"/>
                  <a:pt x="10239146" y="1401774"/>
                  <a:pt x="10239902" y="1427125"/>
                </a:cubicBezTo>
                <a:cubicBezTo>
                  <a:pt x="10239871" y="1432583"/>
                  <a:pt x="10239429" y="1438830"/>
                  <a:pt x="10238579" y="1445866"/>
                </a:cubicBezTo>
                <a:cubicBezTo>
                  <a:pt x="10237728" y="1452902"/>
                  <a:pt x="10236657" y="1459781"/>
                  <a:pt x="10235365" y="1466501"/>
                </a:cubicBezTo>
                <a:lnTo>
                  <a:pt x="10208145" y="1608862"/>
                </a:lnTo>
                <a:lnTo>
                  <a:pt x="10166261" y="1608862"/>
                </a:lnTo>
                <a:lnTo>
                  <a:pt x="10193017" y="1468015"/>
                </a:lnTo>
                <a:cubicBezTo>
                  <a:pt x="10194047" y="1463146"/>
                  <a:pt x="10194888" y="1457993"/>
                  <a:pt x="10195541" y="1452555"/>
                </a:cubicBezTo>
                <a:cubicBezTo>
                  <a:pt x="10196192" y="1447118"/>
                  <a:pt x="10196529" y="1441838"/>
                  <a:pt x="10196550" y="1436716"/>
                </a:cubicBezTo>
                <a:cubicBezTo>
                  <a:pt x="10196749" y="1424106"/>
                  <a:pt x="10193953" y="1413862"/>
                  <a:pt x="10188158" y="1405985"/>
                </a:cubicBezTo>
                <a:cubicBezTo>
                  <a:pt x="10182362" y="1398108"/>
                  <a:pt x="10172371" y="1394048"/>
                  <a:pt x="10158184" y="1393806"/>
                </a:cubicBezTo>
                <a:cubicBezTo>
                  <a:pt x="10147983" y="1393875"/>
                  <a:pt x="10137196" y="1397720"/>
                  <a:pt x="10125818" y="1405342"/>
                </a:cubicBezTo>
                <a:cubicBezTo>
                  <a:pt x="10114441" y="1412965"/>
                  <a:pt x="10104101" y="1423952"/>
                  <a:pt x="10094799" y="1438306"/>
                </a:cubicBezTo>
                <a:cubicBezTo>
                  <a:pt x="10085498" y="1452659"/>
                  <a:pt x="10078860" y="1469966"/>
                  <a:pt x="10074888" y="1490228"/>
                </a:cubicBezTo>
                <a:lnTo>
                  <a:pt x="10052675" y="1608862"/>
                </a:lnTo>
                <a:lnTo>
                  <a:pt x="10010774" y="1608862"/>
                </a:lnTo>
                <a:lnTo>
                  <a:pt x="10043589" y="1435752"/>
                </a:lnTo>
                <a:cubicBezTo>
                  <a:pt x="10046312" y="1422125"/>
                  <a:pt x="10048563" y="1409381"/>
                  <a:pt x="10050341" y="1397521"/>
                </a:cubicBezTo>
                <a:cubicBezTo>
                  <a:pt x="10052117" y="1385661"/>
                  <a:pt x="10053737" y="1374683"/>
                  <a:pt x="10055200" y="1364590"/>
                </a:cubicBezTo>
                <a:lnTo>
                  <a:pt x="10092557" y="1364590"/>
                </a:lnTo>
                <a:lnTo>
                  <a:pt x="10086499" y="1412485"/>
                </a:lnTo>
                <a:lnTo>
                  <a:pt x="10087508" y="1412485"/>
                </a:lnTo>
                <a:cubicBezTo>
                  <a:pt x="10098529" y="1395252"/>
                  <a:pt x="10111824" y="1382056"/>
                  <a:pt x="10127389" y="1372898"/>
                </a:cubicBezTo>
                <a:cubicBezTo>
                  <a:pt x="10142955" y="1363740"/>
                  <a:pt x="10159782" y="1359120"/>
                  <a:pt x="10177872" y="1359036"/>
                </a:cubicBezTo>
                <a:close/>
                <a:moveTo>
                  <a:pt x="9882879" y="1359036"/>
                </a:moveTo>
                <a:cubicBezTo>
                  <a:pt x="9904876" y="1359332"/>
                  <a:pt x="9922917" y="1364288"/>
                  <a:pt x="9936997" y="1373905"/>
                </a:cubicBezTo>
                <a:cubicBezTo>
                  <a:pt x="9951079" y="1383522"/>
                  <a:pt x="9961488" y="1396029"/>
                  <a:pt x="9968221" y="1411426"/>
                </a:cubicBezTo>
                <a:cubicBezTo>
                  <a:pt x="9974954" y="1426822"/>
                  <a:pt x="9978297" y="1443337"/>
                  <a:pt x="9978250" y="1460971"/>
                </a:cubicBezTo>
                <a:cubicBezTo>
                  <a:pt x="9978095" y="1486553"/>
                  <a:pt x="9972466" y="1510961"/>
                  <a:pt x="9961362" y="1534194"/>
                </a:cubicBezTo>
                <a:cubicBezTo>
                  <a:pt x="9950258" y="1557428"/>
                  <a:pt x="9934608" y="1576481"/>
                  <a:pt x="9914414" y="1591354"/>
                </a:cubicBezTo>
                <a:cubicBezTo>
                  <a:pt x="9894219" y="1606227"/>
                  <a:pt x="9870407" y="1613914"/>
                  <a:pt x="9842980" y="1614415"/>
                </a:cubicBezTo>
                <a:cubicBezTo>
                  <a:pt x="9812278" y="1613671"/>
                  <a:pt x="9788746" y="1603815"/>
                  <a:pt x="9772384" y="1584847"/>
                </a:cubicBezTo>
                <a:cubicBezTo>
                  <a:pt x="9756022" y="1565878"/>
                  <a:pt x="9747764" y="1542261"/>
                  <a:pt x="9747608" y="1513995"/>
                </a:cubicBezTo>
                <a:cubicBezTo>
                  <a:pt x="9747810" y="1486804"/>
                  <a:pt x="9753626" y="1461517"/>
                  <a:pt x="9765058" y="1438134"/>
                </a:cubicBezTo>
                <a:cubicBezTo>
                  <a:pt x="9776490" y="1414751"/>
                  <a:pt x="9792326" y="1395829"/>
                  <a:pt x="9812568" y="1381368"/>
                </a:cubicBezTo>
                <a:cubicBezTo>
                  <a:pt x="9832810" y="1366906"/>
                  <a:pt x="9856247" y="1359463"/>
                  <a:pt x="9882879" y="1359036"/>
                </a:cubicBezTo>
                <a:close/>
                <a:moveTo>
                  <a:pt x="9072972" y="1359036"/>
                </a:moveTo>
                <a:cubicBezTo>
                  <a:pt x="9088359" y="1358657"/>
                  <a:pt x="9102356" y="1363573"/>
                  <a:pt x="9114961" y="1373783"/>
                </a:cubicBezTo>
                <a:cubicBezTo>
                  <a:pt x="9127565" y="1383994"/>
                  <a:pt x="9134247" y="1401774"/>
                  <a:pt x="9135002" y="1427125"/>
                </a:cubicBezTo>
                <a:cubicBezTo>
                  <a:pt x="9134970" y="1432583"/>
                  <a:pt x="9134530" y="1438830"/>
                  <a:pt x="9133679" y="1445866"/>
                </a:cubicBezTo>
                <a:cubicBezTo>
                  <a:pt x="9132828" y="1452902"/>
                  <a:pt x="9131757" y="1459781"/>
                  <a:pt x="9130465" y="1466501"/>
                </a:cubicBezTo>
                <a:lnTo>
                  <a:pt x="9103244" y="1608862"/>
                </a:lnTo>
                <a:lnTo>
                  <a:pt x="9061361" y="1608862"/>
                </a:lnTo>
                <a:lnTo>
                  <a:pt x="9088116" y="1468015"/>
                </a:lnTo>
                <a:cubicBezTo>
                  <a:pt x="9089147" y="1463146"/>
                  <a:pt x="9089989" y="1457993"/>
                  <a:pt x="9090640" y="1452555"/>
                </a:cubicBezTo>
                <a:cubicBezTo>
                  <a:pt x="9091292" y="1447118"/>
                  <a:pt x="9091629" y="1441838"/>
                  <a:pt x="9091650" y="1436716"/>
                </a:cubicBezTo>
                <a:cubicBezTo>
                  <a:pt x="9091850" y="1424106"/>
                  <a:pt x="9089052" y="1413862"/>
                  <a:pt x="9083258" y="1405985"/>
                </a:cubicBezTo>
                <a:cubicBezTo>
                  <a:pt x="9077463" y="1398108"/>
                  <a:pt x="9067471" y="1394048"/>
                  <a:pt x="9053283" y="1393806"/>
                </a:cubicBezTo>
                <a:cubicBezTo>
                  <a:pt x="9043085" y="1393875"/>
                  <a:pt x="9032296" y="1397720"/>
                  <a:pt x="9020918" y="1405342"/>
                </a:cubicBezTo>
                <a:cubicBezTo>
                  <a:pt x="9009541" y="1412965"/>
                  <a:pt x="8999201" y="1423952"/>
                  <a:pt x="8989899" y="1438306"/>
                </a:cubicBezTo>
                <a:cubicBezTo>
                  <a:pt x="8980598" y="1452659"/>
                  <a:pt x="8973960" y="1469966"/>
                  <a:pt x="8969987" y="1490228"/>
                </a:cubicBezTo>
                <a:lnTo>
                  <a:pt x="8947775" y="1608862"/>
                </a:lnTo>
                <a:lnTo>
                  <a:pt x="8905874" y="1608862"/>
                </a:lnTo>
                <a:lnTo>
                  <a:pt x="8938688" y="1435752"/>
                </a:lnTo>
                <a:cubicBezTo>
                  <a:pt x="8941412" y="1422125"/>
                  <a:pt x="8943663" y="1409381"/>
                  <a:pt x="8945441" y="1397521"/>
                </a:cubicBezTo>
                <a:cubicBezTo>
                  <a:pt x="8947217" y="1385661"/>
                  <a:pt x="8948837" y="1374683"/>
                  <a:pt x="8950299" y="1364590"/>
                </a:cubicBezTo>
                <a:lnTo>
                  <a:pt x="8987656" y="1364590"/>
                </a:lnTo>
                <a:lnTo>
                  <a:pt x="8981598" y="1412485"/>
                </a:lnTo>
                <a:lnTo>
                  <a:pt x="8982608" y="1412485"/>
                </a:lnTo>
                <a:cubicBezTo>
                  <a:pt x="8993629" y="1395252"/>
                  <a:pt x="9006923" y="1382056"/>
                  <a:pt x="9022489" y="1372898"/>
                </a:cubicBezTo>
                <a:cubicBezTo>
                  <a:pt x="9038055" y="1363740"/>
                  <a:pt x="9054882" y="1359120"/>
                  <a:pt x="9072972" y="1359036"/>
                </a:cubicBezTo>
                <a:close/>
                <a:moveTo>
                  <a:pt x="8809791" y="1359036"/>
                </a:moveTo>
                <a:cubicBezTo>
                  <a:pt x="8821626" y="1359089"/>
                  <a:pt x="8833371" y="1359992"/>
                  <a:pt x="8845027" y="1361747"/>
                </a:cubicBezTo>
                <a:cubicBezTo>
                  <a:pt x="8856684" y="1363502"/>
                  <a:pt x="8866798" y="1365795"/>
                  <a:pt x="8875369" y="1368627"/>
                </a:cubicBezTo>
                <a:lnTo>
                  <a:pt x="8850633" y="1495810"/>
                </a:lnTo>
                <a:cubicBezTo>
                  <a:pt x="8846594" y="1517365"/>
                  <a:pt x="8843692" y="1538099"/>
                  <a:pt x="8841925" y="1558014"/>
                </a:cubicBezTo>
                <a:cubicBezTo>
                  <a:pt x="8840159" y="1577928"/>
                  <a:pt x="8839528" y="1594877"/>
                  <a:pt x="8840031" y="1608862"/>
                </a:cubicBezTo>
                <a:lnTo>
                  <a:pt x="8801223" y="1608862"/>
                </a:lnTo>
                <a:cubicBezTo>
                  <a:pt x="8801266" y="1601404"/>
                  <a:pt x="8801812" y="1592214"/>
                  <a:pt x="8802861" y="1581292"/>
                </a:cubicBezTo>
                <a:cubicBezTo>
                  <a:pt x="8803911" y="1570370"/>
                  <a:pt x="8805213" y="1558543"/>
                  <a:pt x="8806767" y="1545810"/>
                </a:cubicBezTo>
                <a:lnTo>
                  <a:pt x="8805760" y="1545810"/>
                </a:lnTo>
                <a:cubicBezTo>
                  <a:pt x="8792273" y="1570747"/>
                  <a:pt x="8777460" y="1588489"/>
                  <a:pt x="8761319" y="1599036"/>
                </a:cubicBezTo>
                <a:cubicBezTo>
                  <a:pt x="8745178" y="1609584"/>
                  <a:pt x="8728342" y="1614710"/>
                  <a:pt x="8710811" y="1614415"/>
                </a:cubicBezTo>
                <a:cubicBezTo>
                  <a:pt x="8689120" y="1613955"/>
                  <a:pt x="8672071" y="1606308"/>
                  <a:pt x="8659662" y="1591475"/>
                </a:cubicBezTo>
                <a:cubicBezTo>
                  <a:pt x="8647254" y="1576641"/>
                  <a:pt x="8640929" y="1557380"/>
                  <a:pt x="8640689" y="1533690"/>
                </a:cubicBezTo>
                <a:cubicBezTo>
                  <a:pt x="8640803" y="1504825"/>
                  <a:pt x="8647523" y="1477163"/>
                  <a:pt x="8660851" y="1450703"/>
                </a:cubicBezTo>
                <a:cubicBezTo>
                  <a:pt x="8674177" y="1424244"/>
                  <a:pt x="8693425" y="1402497"/>
                  <a:pt x="8718592" y="1385464"/>
                </a:cubicBezTo>
                <a:cubicBezTo>
                  <a:pt x="8743757" y="1368431"/>
                  <a:pt x="8774157" y="1359622"/>
                  <a:pt x="8809791" y="1359036"/>
                </a:cubicBezTo>
                <a:close/>
                <a:moveTo>
                  <a:pt x="7739472" y="1359036"/>
                </a:moveTo>
                <a:cubicBezTo>
                  <a:pt x="7754859" y="1358657"/>
                  <a:pt x="7768856" y="1363573"/>
                  <a:pt x="7781461" y="1373783"/>
                </a:cubicBezTo>
                <a:cubicBezTo>
                  <a:pt x="7794066" y="1383994"/>
                  <a:pt x="7800746" y="1401774"/>
                  <a:pt x="7801502" y="1427125"/>
                </a:cubicBezTo>
                <a:cubicBezTo>
                  <a:pt x="7801470" y="1432583"/>
                  <a:pt x="7801029" y="1438830"/>
                  <a:pt x="7800179" y="1445866"/>
                </a:cubicBezTo>
                <a:cubicBezTo>
                  <a:pt x="7799329" y="1452902"/>
                  <a:pt x="7798257" y="1459781"/>
                  <a:pt x="7796966" y="1466501"/>
                </a:cubicBezTo>
                <a:lnTo>
                  <a:pt x="7769745" y="1608862"/>
                </a:lnTo>
                <a:lnTo>
                  <a:pt x="7727861" y="1608862"/>
                </a:lnTo>
                <a:lnTo>
                  <a:pt x="7754616" y="1468015"/>
                </a:lnTo>
                <a:cubicBezTo>
                  <a:pt x="7755647" y="1463146"/>
                  <a:pt x="7756488" y="1457993"/>
                  <a:pt x="7757141" y="1452555"/>
                </a:cubicBezTo>
                <a:cubicBezTo>
                  <a:pt x="7757793" y="1447118"/>
                  <a:pt x="7758129" y="1441838"/>
                  <a:pt x="7758150" y="1436716"/>
                </a:cubicBezTo>
                <a:cubicBezTo>
                  <a:pt x="7758350" y="1424106"/>
                  <a:pt x="7755553" y="1413862"/>
                  <a:pt x="7749757" y="1405985"/>
                </a:cubicBezTo>
                <a:cubicBezTo>
                  <a:pt x="7743962" y="1398108"/>
                  <a:pt x="7733972" y="1394048"/>
                  <a:pt x="7719784" y="1393806"/>
                </a:cubicBezTo>
                <a:cubicBezTo>
                  <a:pt x="7709584" y="1393875"/>
                  <a:pt x="7698796" y="1397720"/>
                  <a:pt x="7687419" y="1405342"/>
                </a:cubicBezTo>
                <a:cubicBezTo>
                  <a:pt x="7676042" y="1412965"/>
                  <a:pt x="7665701" y="1423952"/>
                  <a:pt x="7656400" y="1438306"/>
                </a:cubicBezTo>
                <a:cubicBezTo>
                  <a:pt x="7647098" y="1452659"/>
                  <a:pt x="7640461" y="1469966"/>
                  <a:pt x="7636488" y="1490228"/>
                </a:cubicBezTo>
                <a:lnTo>
                  <a:pt x="7614275" y="1608862"/>
                </a:lnTo>
                <a:lnTo>
                  <a:pt x="7572375" y="1608862"/>
                </a:lnTo>
                <a:lnTo>
                  <a:pt x="7605188" y="1435752"/>
                </a:lnTo>
                <a:cubicBezTo>
                  <a:pt x="7607912" y="1422125"/>
                  <a:pt x="7610163" y="1409381"/>
                  <a:pt x="7611940" y="1397521"/>
                </a:cubicBezTo>
                <a:cubicBezTo>
                  <a:pt x="7613717" y="1385661"/>
                  <a:pt x="7615338" y="1374683"/>
                  <a:pt x="7616799" y="1364590"/>
                </a:cubicBezTo>
                <a:lnTo>
                  <a:pt x="7654156" y="1364590"/>
                </a:lnTo>
                <a:lnTo>
                  <a:pt x="7648098" y="1412485"/>
                </a:lnTo>
                <a:lnTo>
                  <a:pt x="7649108" y="1412485"/>
                </a:lnTo>
                <a:cubicBezTo>
                  <a:pt x="7660130" y="1395252"/>
                  <a:pt x="7673424" y="1382056"/>
                  <a:pt x="7688989" y="1372898"/>
                </a:cubicBezTo>
                <a:cubicBezTo>
                  <a:pt x="7704554" y="1363740"/>
                  <a:pt x="7721382" y="1359120"/>
                  <a:pt x="7739472" y="1359036"/>
                </a:cubicBezTo>
                <a:close/>
                <a:moveTo>
                  <a:pt x="7476292" y="1359036"/>
                </a:moveTo>
                <a:cubicBezTo>
                  <a:pt x="7488126" y="1359089"/>
                  <a:pt x="7499871" y="1359992"/>
                  <a:pt x="7511528" y="1361747"/>
                </a:cubicBezTo>
                <a:cubicBezTo>
                  <a:pt x="7523184" y="1363502"/>
                  <a:pt x="7533298" y="1365795"/>
                  <a:pt x="7541869" y="1368627"/>
                </a:cubicBezTo>
                <a:lnTo>
                  <a:pt x="7517133" y="1495810"/>
                </a:lnTo>
                <a:cubicBezTo>
                  <a:pt x="7513094" y="1517365"/>
                  <a:pt x="7510192" y="1538099"/>
                  <a:pt x="7508426" y="1558014"/>
                </a:cubicBezTo>
                <a:cubicBezTo>
                  <a:pt x="7506659" y="1577928"/>
                  <a:pt x="7506028" y="1594877"/>
                  <a:pt x="7506532" y="1608862"/>
                </a:cubicBezTo>
                <a:lnTo>
                  <a:pt x="7467723" y="1608862"/>
                </a:lnTo>
                <a:cubicBezTo>
                  <a:pt x="7467765" y="1601404"/>
                  <a:pt x="7468312" y="1592214"/>
                  <a:pt x="7469361" y="1581292"/>
                </a:cubicBezTo>
                <a:cubicBezTo>
                  <a:pt x="7470412" y="1570370"/>
                  <a:pt x="7471713" y="1558543"/>
                  <a:pt x="7473268" y="1545810"/>
                </a:cubicBezTo>
                <a:lnTo>
                  <a:pt x="7472260" y="1545810"/>
                </a:lnTo>
                <a:cubicBezTo>
                  <a:pt x="7458774" y="1570747"/>
                  <a:pt x="7443960" y="1588489"/>
                  <a:pt x="7427819" y="1599036"/>
                </a:cubicBezTo>
                <a:cubicBezTo>
                  <a:pt x="7411678" y="1609584"/>
                  <a:pt x="7394842" y="1614710"/>
                  <a:pt x="7377311" y="1614415"/>
                </a:cubicBezTo>
                <a:cubicBezTo>
                  <a:pt x="7355620" y="1613955"/>
                  <a:pt x="7338571" y="1606308"/>
                  <a:pt x="7326162" y="1591475"/>
                </a:cubicBezTo>
                <a:cubicBezTo>
                  <a:pt x="7313754" y="1576641"/>
                  <a:pt x="7307430" y="1557380"/>
                  <a:pt x="7307189" y="1533690"/>
                </a:cubicBezTo>
                <a:cubicBezTo>
                  <a:pt x="7307304" y="1504825"/>
                  <a:pt x="7314024" y="1477163"/>
                  <a:pt x="7327351" y="1450703"/>
                </a:cubicBezTo>
                <a:cubicBezTo>
                  <a:pt x="7340678" y="1424244"/>
                  <a:pt x="7359925" y="1402497"/>
                  <a:pt x="7385091" y="1385464"/>
                </a:cubicBezTo>
                <a:cubicBezTo>
                  <a:pt x="7410258" y="1368431"/>
                  <a:pt x="7440658" y="1359622"/>
                  <a:pt x="7476292" y="1359036"/>
                </a:cubicBezTo>
                <a:close/>
                <a:moveTo>
                  <a:pt x="6853647" y="1359036"/>
                </a:moveTo>
                <a:cubicBezTo>
                  <a:pt x="6869034" y="1358657"/>
                  <a:pt x="6883031" y="1363573"/>
                  <a:pt x="6895636" y="1373783"/>
                </a:cubicBezTo>
                <a:cubicBezTo>
                  <a:pt x="6908241" y="1383994"/>
                  <a:pt x="6914922" y="1401774"/>
                  <a:pt x="6915677" y="1427125"/>
                </a:cubicBezTo>
                <a:cubicBezTo>
                  <a:pt x="6915645" y="1432583"/>
                  <a:pt x="6915204" y="1438830"/>
                  <a:pt x="6914354" y="1445866"/>
                </a:cubicBezTo>
                <a:cubicBezTo>
                  <a:pt x="6913503" y="1452902"/>
                  <a:pt x="6912432" y="1459781"/>
                  <a:pt x="6911140" y="1466501"/>
                </a:cubicBezTo>
                <a:lnTo>
                  <a:pt x="6883920" y="1608862"/>
                </a:lnTo>
                <a:lnTo>
                  <a:pt x="6842036" y="1608862"/>
                </a:lnTo>
                <a:lnTo>
                  <a:pt x="6868791" y="1468015"/>
                </a:lnTo>
                <a:cubicBezTo>
                  <a:pt x="6869822" y="1463146"/>
                  <a:pt x="6870663" y="1457993"/>
                  <a:pt x="6871316" y="1452555"/>
                </a:cubicBezTo>
                <a:cubicBezTo>
                  <a:pt x="6871967" y="1447118"/>
                  <a:pt x="6872304" y="1441838"/>
                  <a:pt x="6872325" y="1436716"/>
                </a:cubicBezTo>
                <a:cubicBezTo>
                  <a:pt x="6872525" y="1424106"/>
                  <a:pt x="6869727" y="1413862"/>
                  <a:pt x="6863932" y="1405985"/>
                </a:cubicBezTo>
                <a:cubicBezTo>
                  <a:pt x="6858137" y="1398108"/>
                  <a:pt x="6848146" y="1394048"/>
                  <a:pt x="6833959" y="1393806"/>
                </a:cubicBezTo>
                <a:cubicBezTo>
                  <a:pt x="6823759" y="1393875"/>
                  <a:pt x="6812971" y="1397720"/>
                  <a:pt x="6801594" y="1405342"/>
                </a:cubicBezTo>
                <a:cubicBezTo>
                  <a:pt x="6790217" y="1412965"/>
                  <a:pt x="6779877" y="1423952"/>
                  <a:pt x="6770575" y="1438306"/>
                </a:cubicBezTo>
                <a:cubicBezTo>
                  <a:pt x="6761273" y="1452659"/>
                  <a:pt x="6754636" y="1469966"/>
                  <a:pt x="6750663" y="1490228"/>
                </a:cubicBezTo>
                <a:lnTo>
                  <a:pt x="6728451" y="1608862"/>
                </a:lnTo>
                <a:lnTo>
                  <a:pt x="6686550" y="1608862"/>
                </a:lnTo>
                <a:lnTo>
                  <a:pt x="6719363" y="1435752"/>
                </a:lnTo>
                <a:cubicBezTo>
                  <a:pt x="6722087" y="1422125"/>
                  <a:pt x="6724337" y="1409381"/>
                  <a:pt x="6726115" y="1397521"/>
                </a:cubicBezTo>
                <a:cubicBezTo>
                  <a:pt x="6727892" y="1385661"/>
                  <a:pt x="6729512" y="1374683"/>
                  <a:pt x="6730974" y="1364590"/>
                </a:cubicBezTo>
                <a:lnTo>
                  <a:pt x="6768331" y="1364590"/>
                </a:lnTo>
                <a:lnTo>
                  <a:pt x="6762273" y="1412485"/>
                </a:lnTo>
                <a:lnTo>
                  <a:pt x="6763283" y="1412485"/>
                </a:lnTo>
                <a:cubicBezTo>
                  <a:pt x="6774305" y="1395252"/>
                  <a:pt x="6787599" y="1382056"/>
                  <a:pt x="6803165" y="1372898"/>
                </a:cubicBezTo>
                <a:cubicBezTo>
                  <a:pt x="6818730" y="1363740"/>
                  <a:pt x="6835557" y="1359120"/>
                  <a:pt x="6853647" y="1359036"/>
                </a:cubicBezTo>
                <a:close/>
                <a:moveTo>
                  <a:pt x="6590467" y="1359036"/>
                </a:moveTo>
                <a:cubicBezTo>
                  <a:pt x="6602301" y="1359089"/>
                  <a:pt x="6614046" y="1359992"/>
                  <a:pt x="6625703" y="1361747"/>
                </a:cubicBezTo>
                <a:cubicBezTo>
                  <a:pt x="6637359" y="1363502"/>
                  <a:pt x="6647473" y="1365795"/>
                  <a:pt x="6656045" y="1368627"/>
                </a:cubicBezTo>
                <a:lnTo>
                  <a:pt x="6631308" y="1495810"/>
                </a:lnTo>
                <a:cubicBezTo>
                  <a:pt x="6627270" y="1517365"/>
                  <a:pt x="6624367" y="1538099"/>
                  <a:pt x="6622601" y="1558014"/>
                </a:cubicBezTo>
                <a:cubicBezTo>
                  <a:pt x="6620834" y="1577928"/>
                  <a:pt x="6620202" y="1594877"/>
                  <a:pt x="6620707" y="1608862"/>
                </a:cubicBezTo>
                <a:lnTo>
                  <a:pt x="6581898" y="1608862"/>
                </a:lnTo>
                <a:cubicBezTo>
                  <a:pt x="6581940" y="1601404"/>
                  <a:pt x="6582486" y="1592214"/>
                  <a:pt x="6583536" y="1581292"/>
                </a:cubicBezTo>
                <a:cubicBezTo>
                  <a:pt x="6584587" y="1570370"/>
                  <a:pt x="6585888" y="1558543"/>
                  <a:pt x="6587442" y="1545810"/>
                </a:cubicBezTo>
                <a:lnTo>
                  <a:pt x="6586435" y="1545810"/>
                </a:lnTo>
                <a:cubicBezTo>
                  <a:pt x="6572939" y="1570747"/>
                  <a:pt x="6558122" y="1588489"/>
                  <a:pt x="6541985" y="1599036"/>
                </a:cubicBezTo>
                <a:cubicBezTo>
                  <a:pt x="6525848" y="1609584"/>
                  <a:pt x="6509030" y="1614710"/>
                  <a:pt x="6491528" y="1614415"/>
                </a:cubicBezTo>
                <a:cubicBezTo>
                  <a:pt x="6469817" y="1613955"/>
                  <a:pt x="6452755" y="1606308"/>
                  <a:pt x="6440343" y="1591475"/>
                </a:cubicBezTo>
                <a:cubicBezTo>
                  <a:pt x="6427930" y="1576641"/>
                  <a:pt x="6421604" y="1557380"/>
                  <a:pt x="6421364" y="1533690"/>
                </a:cubicBezTo>
                <a:cubicBezTo>
                  <a:pt x="6421480" y="1504825"/>
                  <a:pt x="6428204" y="1477163"/>
                  <a:pt x="6441537" y="1450703"/>
                </a:cubicBezTo>
                <a:cubicBezTo>
                  <a:pt x="6454870" y="1424244"/>
                  <a:pt x="6474120" y="1402497"/>
                  <a:pt x="6499287" y="1385464"/>
                </a:cubicBezTo>
                <a:cubicBezTo>
                  <a:pt x="6524455" y="1368431"/>
                  <a:pt x="6554848" y="1359622"/>
                  <a:pt x="6590467" y="1359036"/>
                </a:cubicBezTo>
                <a:close/>
                <a:moveTo>
                  <a:pt x="6406785" y="1359036"/>
                </a:moveTo>
                <a:cubicBezTo>
                  <a:pt x="6408625" y="1359047"/>
                  <a:pt x="6410624" y="1359152"/>
                  <a:pt x="6412780" y="1359351"/>
                </a:cubicBezTo>
                <a:cubicBezTo>
                  <a:pt x="6414936" y="1359551"/>
                  <a:pt x="6416808" y="1359782"/>
                  <a:pt x="6418396" y="1360045"/>
                </a:cubicBezTo>
                <a:lnTo>
                  <a:pt x="6410319" y="1401379"/>
                </a:lnTo>
                <a:cubicBezTo>
                  <a:pt x="6409036" y="1401116"/>
                  <a:pt x="6407437" y="1400884"/>
                  <a:pt x="6405523" y="1400684"/>
                </a:cubicBezTo>
                <a:cubicBezTo>
                  <a:pt x="6403609" y="1400485"/>
                  <a:pt x="6401505" y="1400379"/>
                  <a:pt x="6399212" y="1400369"/>
                </a:cubicBezTo>
                <a:cubicBezTo>
                  <a:pt x="6380671" y="1401010"/>
                  <a:pt x="6364245" y="1410707"/>
                  <a:pt x="6349937" y="1429459"/>
                </a:cubicBezTo>
                <a:cubicBezTo>
                  <a:pt x="6335629" y="1448212"/>
                  <a:pt x="6325644" y="1472170"/>
                  <a:pt x="6319985" y="1501334"/>
                </a:cubicBezTo>
                <a:lnTo>
                  <a:pt x="6299825" y="1608862"/>
                </a:lnTo>
                <a:lnTo>
                  <a:pt x="6257925" y="1608862"/>
                </a:lnTo>
                <a:lnTo>
                  <a:pt x="6287709" y="1451397"/>
                </a:lnTo>
                <a:cubicBezTo>
                  <a:pt x="6290728" y="1435289"/>
                  <a:pt x="6293273" y="1419685"/>
                  <a:pt x="6295345" y="1404587"/>
                </a:cubicBezTo>
                <a:cubicBezTo>
                  <a:pt x="6297417" y="1389488"/>
                  <a:pt x="6299078" y="1376156"/>
                  <a:pt x="6300330" y="1364590"/>
                </a:cubicBezTo>
                <a:lnTo>
                  <a:pt x="6337119" y="1364590"/>
                </a:lnTo>
                <a:cubicBezTo>
                  <a:pt x="6336122" y="1373139"/>
                  <a:pt x="6335093" y="1381780"/>
                  <a:pt x="6334033" y="1390512"/>
                </a:cubicBezTo>
                <a:cubicBezTo>
                  <a:pt x="6332972" y="1399245"/>
                  <a:pt x="6331817" y="1408251"/>
                  <a:pt x="6330568" y="1417533"/>
                </a:cubicBezTo>
                <a:lnTo>
                  <a:pt x="6332080" y="1417533"/>
                </a:lnTo>
                <a:cubicBezTo>
                  <a:pt x="6339985" y="1400530"/>
                  <a:pt x="6350289" y="1386618"/>
                  <a:pt x="6362993" y="1375799"/>
                </a:cubicBezTo>
                <a:cubicBezTo>
                  <a:pt x="6375696" y="1364981"/>
                  <a:pt x="6390294" y="1359393"/>
                  <a:pt x="6406785" y="1359036"/>
                </a:cubicBezTo>
                <a:close/>
                <a:moveTo>
                  <a:pt x="5872442" y="1359036"/>
                </a:moveTo>
                <a:cubicBezTo>
                  <a:pt x="5886872" y="1359183"/>
                  <a:pt x="5901049" y="1360905"/>
                  <a:pt x="5914973" y="1364201"/>
                </a:cubicBezTo>
                <a:cubicBezTo>
                  <a:pt x="5928898" y="1367497"/>
                  <a:pt x="5940803" y="1371486"/>
                  <a:pt x="5950690" y="1376168"/>
                </a:cubicBezTo>
                <a:lnTo>
                  <a:pt x="5913333" y="1578126"/>
                </a:lnTo>
                <a:cubicBezTo>
                  <a:pt x="5908463" y="1603822"/>
                  <a:pt x="5902174" y="1625712"/>
                  <a:pt x="5894465" y="1643797"/>
                </a:cubicBezTo>
                <a:cubicBezTo>
                  <a:pt x="5886755" y="1661881"/>
                  <a:pt x="5876554" y="1676335"/>
                  <a:pt x="5863860" y="1687160"/>
                </a:cubicBezTo>
                <a:cubicBezTo>
                  <a:pt x="5851470" y="1697553"/>
                  <a:pt x="5837756" y="1704733"/>
                  <a:pt x="5822717" y="1708701"/>
                </a:cubicBezTo>
                <a:cubicBezTo>
                  <a:pt x="5807677" y="1712669"/>
                  <a:pt x="5792954" y="1714559"/>
                  <a:pt x="5778545" y="1714370"/>
                </a:cubicBezTo>
                <a:cubicBezTo>
                  <a:pt x="5763452" y="1714286"/>
                  <a:pt x="5749497" y="1712690"/>
                  <a:pt x="5736680" y="1709583"/>
                </a:cubicBezTo>
                <a:cubicBezTo>
                  <a:pt x="5723863" y="1706476"/>
                  <a:pt x="5713439" y="1702361"/>
                  <a:pt x="5705408" y="1697238"/>
                </a:cubicBezTo>
                <a:lnTo>
                  <a:pt x="5717524" y="1664441"/>
                </a:lnTo>
                <a:cubicBezTo>
                  <a:pt x="5725001" y="1669094"/>
                  <a:pt x="5734369" y="1672925"/>
                  <a:pt x="5745631" y="1675936"/>
                </a:cubicBezTo>
                <a:cubicBezTo>
                  <a:pt x="5756892" y="1678947"/>
                  <a:pt x="5769041" y="1680505"/>
                  <a:pt x="5782079" y="1680610"/>
                </a:cubicBezTo>
                <a:cubicBezTo>
                  <a:pt x="5802713" y="1681104"/>
                  <a:pt x="5820634" y="1674811"/>
                  <a:pt x="5835842" y="1661731"/>
                </a:cubicBezTo>
                <a:cubicBezTo>
                  <a:pt x="5851050" y="1648651"/>
                  <a:pt x="5862409" y="1625821"/>
                  <a:pt x="5869918" y="1593242"/>
                </a:cubicBezTo>
                <a:lnTo>
                  <a:pt x="5877995" y="1556921"/>
                </a:lnTo>
                <a:lnTo>
                  <a:pt x="5876480" y="1556921"/>
                </a:lnTo>
                <a:cubicBezTo>
                  <a:pt x="5865785" y="1574314"/>
                  <a:pt x="5853227" y="1587322"/>
                  <a:pt x="5838808" y="1595945"/>
                </a:cubicBezTo>
                <a:cubicBezTo>
                  <a:pt x="5824389" y="1604567"/>
                  <a:pt x="5808676" y="1608873"/>
                  <a:pt x="5791670" y="1608862"/>
                </a:cubicBezTo>
                <a:cubicBezTo>
                  <a:pt x="5767169" y="1608044"/>
                  <a:pt x="5748693" y="1599345"/>
                  <a:pt x="5736244" y="1582765"/>
                </a:cubicBezTo>
                <a:cubicBezTo>
                  <a:pt x="5723794" y="1566185"/>
                  <a:pt x="5717555" y="1546629"/>
                  <a:pt x="5717524" y="1524096"/>
                </a:cubicBezTo>
                <a:cubicBezTo>
                  <a:pt x="5717529" y="1495985"/>
                  <a:pt x="5723850" y="1469451"/>
                  <a:pt x="5736485" y="1444494"/>
                </a:cubicBezTo>
                <a:cubicBezTo>
                  <a:pt x="5749120" y="1419536"/>
                  <a:pt x="5767029" y="1399180"/>
                  <a:pt x="5790210" y="1383425"/>
                </a:cubicBezTo>
                <a:cubicBezTo>
                  <a:pt x="5813390" y="1367670"/>
                  <a:pt x="5840801" y="1359540"/>
                  <a:pt x="5872442" y="1359036"/>
                </a:cubicBezTo>
                <a:close/>
                <a:moveTo>
                  <a:pt x="5615397" y="1359036"/>
                </a:moveTo>
                <a:cubicBezTo>
                  <a:pt x="5630785" y="1358657"/>
                  <a:pt x="5644781" y="1363573"/>
                  <a:pt x="5657386" y="1373783"/>
                </a:cubicBezTo>
                <a:cubicBezTo>
                  <a:pt x="5669991" y="1383994"/>
                  <a:pt x="5676672" y="1401774"/>
                  <a:pt x="5677427" y="1427125"/>
                </a:cubicBezTo>
                <a:cubicBezTo>
                  <a:pt x="5677395" y="1432583"/>
                  <a:pt x="5676954" y="1438830"/>
                  <a:pt x="5676104" y="1445866"/>
                </a:cubicBezTo>
                <a:cubicBezTo>
                  <a:pt x="5675253" y="1452902"/>
                  <a:pt x="5674182" y="1459781"/>
                  <a:pt x="5672891" y="1466501"/>
                </a:cubicBezTo>
                <a:lnTo>
                  <a:pt x="5645670" y="1608862"/>
                </a:lnTo>
                <a:lnTo>
                  <a:pt x="5603786" y="1608862"/>
                </a:lnTo>
                <a:lnTo>
                  <a:pt x="5630541" y="1468015"/>
                </a:lnTo>
                <a:cubicBezTo>
                  <a:pt x="5631572" y="1463146"/>
                  <a:pt x="5632413" y="1457993"/>
                  <a:pt x="5633066" y="1452555"/>
                </a:cubicBezTo>
                <a:cubicBezTo>
                  <a:pt x="5633717" y="1447118"/>
                  <a:pt x="5634054" y="1441838"/>
                  <a:pt x="5634075" y="1436716"/>
                </a:cubicBezTo>
                <a:cubicBezTo>
                  <a:pt x="5634275" y="1424106"/>
                  <a:pt x="5631477" y="1413862"/>
                  <a:pt x="5625683" y="1405985"/>
                </a:cubicBezTo>
                <a:cubicBezTo>
                  <a:pt x="5619887" y="1398108"/>
                  <a:pt x="5609896" y="1394048"/>
                  <a:pt x="5595709" y="1393806"/>
                </a:cubicBezTo>
                <a:cubicBezTo>
                  <a:pt x="5585509" y="1393875"/>
                  <a:pt x="5574721" y="1397720"/>
                  <a:pt x="5563344" y="1405342"/>
                </a:cubicBezTo>
                <a:cubicBezTo>
                  <a:pt x="5551967" y="1412965"/>
                  <a:pt x="5541627" y="1423952"/>
                  <a:pt x="5532325" y="1438306"/>
                </a:cubicBezTo>
                <a:cubicBezTo>
                  <a:pt x="5523024" y="1452659"/>
                  <a:pt x="5516386" y="1469966"/>
                  <a:pt x="5512413" y="1490228"/>
                </a:cubicBezTo>
                <a:lnTo>
                  <a:pt x="5490201" y="1608862"/>
                </a:lnTo>
                <a:lnTo>
                  <a:pt x="5448300" y="1608862"/>
                </a:lnTo>
                <a:lnTo>
                  <a:pt x="5481113" y="1435752"/>
                </a:lnTo>
                <a:cubicBezTo>
                  <a:pt x="5483837" y="1422125"/>
                  <a:pt x="5486088" y="1409381"/>
                  <a:pt x="5487865" y="1397521"/>
                </a:cubicBezTo>
                <a:cubicBezTo>
                  <a:pt x="5489643" y="1385661"/>
                  <a:pt x="5491262" y="1374683"/>
                  <a:pt x="5492724" y="1364590"/>
                </a:cubicBezTo>
                <a:lnTo>
                  <a:pt x="5530081" y="1364590"/>
                </a:lnTo>
                <a:lnTo>
                  <a:pt x="5524023" y="1412485"/>
                </a:lnTo>
                <a:lnTo>
                  <a:pt x="5525033" y="1412485"/>
                </a:lnTo>
                <a:cubicBezTo>
                  <a:pt x="5536055" y="1395252"/>
                  <a:pt x="5549349" y="1382056"/>
                  <a:pt x="5564915" y="1372898"/>
                </a:cubicBezTo>
                <a:cubicBezTo>
                  <a:pt x="5580480" y="1363740"/>
                  <a:pt x="5597307" y="1359120"/>
                  <a:pt x="5615397" y="1359036"/>
                </a:cubicBezTo>
                <a:close/>
                <a:moveTo>
                  <a:pt x="4815297" y="1359036"/>
                </a:moveTo>
                <a:cubicBezTo>
                  <a:pt x="4830685" y="1358657"/>
                  <a:pt x="4844681" y="1363573"/>
                  <a:pt x="4857287" y="1373783"/>
                </a:cubicBezTo>
                <a:cubicBezTo>
                  <a:pt x="4869891" y="1383994"/>
                  <a:pt x="4876572" y="1401774"/>
                  <a:pt x="4877327" y="1427125"/>
                </a:cubicBezTo>
                <a:cubicBezTo>
                  <a:pt x="4877295" y="1432583"/>
                  <a:pt x="4876855" y="1438830"/>
                  <a:pt x="4876004" y="1445866"/>
                </a:cubicBezTo>
                <a:cubicBezTo>
                  <a:pt x="4875153" y="1452902"/>
                  <a:pt x="4874082" y="1459781"/>
                  <a:pt x="4872791" y="1466501"/>
                </a:cubicBezTo>
                <a:lnTo>
                  <a:pt x="4845570" y="1608862"/>
                </a:lnTo>
                <a:lnTo>
                  <a:pt x="4803686" y="1608862"/>
                </a:lnTo>
                <a:lnTo>
                  <a:pt x="4830441" y="1468015"/>
                </a:lnTo>
                <a:cubicBezTo>
                  <a:pt x="4831473" y="1463146"/>
                  <a:pt x="4832314" y="1457993"/>
                  <a:pt x="4832966" y="1452555"/>
                </a:cubicBezTo>
                <a:cubicBezTo>
                  <a:pt x="4833618" y="1447118"/>
                  <a:pt x="4833956" y="1441838"/>
                  <a:pt x="4833975" y="1436716"/>
                </a:cubicBezTo>
                <a:cubicBezTo>
                  <a:pt x="4834175" y="1424106"/>
                  <a:pt x="4831378" y="1413862"/>
                  <a:pt x="4825582" y="1405985"/>
                </a:cubicBezTo>
                <a:cubicBezTo>
                  <a:pt x="4819788" y="1398108"/>
                  <a:pt x="4809796" y="1394048"/>
                  <a:pt x="4795609" y="1393806"/>
                </a:cubicBezTo>
                <a:cubicBezTo>
                  <a:pt x="4785409" y="1393875"/>
                  <a:pt x="4774621" y="1397720"/>
                  <a:pt x="4763245" y="1405342"/>
                </a:cubicBezTo>
                <a:cubicBezTo>
                  <a:pt x="4751867" y="1412965"/>
                  <a:pt x="4741527" y="1423952"/>
                  <a:pt x="4732225" y="1438306"/>
                </a:cubicBezTo>
                <a:cubicBezTo>
                  <a:pt x="4722923" y="1452659"/>
                  <a:pt x="4716286" y="1469966"/>
                  <a:pt x="4712313" y="1490228"/>
                </a:cubicBezTo>
                <a:lnTo>
                  <a:pt x="4690101" y="1608862"/>
                </a:lnTo>
                <a:lnTo>
                  <a:pt x="4648200" y="1608862"/>
                </a:lnTo>
                <a:lnTo>
                  <a:pt x="4681014" y="1435752"/>
                </a:lnTo>
                <a:cubicBezTo>
                  <a:pt x="4683738" y="1422125"/>
                  <a:pt x="4685988" y="1409381"/>
                  <a:pt x="4687766" y="1397521"/>
                </a:cubicBezTo>
                <a:cubicBezTo>
                  <a:pt x="4689543" y="1385661"/>
                  <a:pt x="4691163" y="1374683"/>
                  <a:pt x="4692625" y="1364590"/>
                </a:cubicBezTo>
                <a:lnTo>
                  <a:pt x="4729982" y="1364590"/>
                </a:lnTo>
                <a:lnTo>
                  <a:pt x="4723924" y="1412485"/>
                </a:lnTo>
                <a:lnTo>
                  <a:pt x="4724933" y="1412485"/>
                </a:lnTo>
                <a:cubicBezTo>
                  <a:pt x="4735956" y="1395252"/>
                  <a:pt x="4749249" y="1382056"/>
                  <a:pt x="4764815" y="1372898"/>
                </a:cubicBezTo>
                <a:cubicBezTo>
                  <a:pt x="4780380" y="1363740"/>
                  <a:pt x="4797207" y="1359120"/>
                  <a:pt x="4815297" y="1359036"/>
                </a:cubicBezTo>
                <a:close/>
                <a:moveTo>
                  <a:pt x="4304919" y="1359036"/>
                </a:moveTo>
                <a:cubicBezTo>
                  <a:pt x="4323497" y="1359382"/>
                  <a:pt x="4337408" y="1364612"/>
                  <a:pt x="4346651" y="1374725"/>
                </a:cubicBezTo>
                <a:cubicBezTo>
                  <a:pt x="4355894" y="1384838"/>
                  <a:pt x="4360978" y="1397762"/>
                  <a:pt x="4361901" y="1413494"/>
                </a:cubicBezTo>
                <a:cubicBezTo>
                  <a:pt x="4372846" y="1395809"/>
                  <a:pt x="4385937" y="1382382"/>
                  <a:pt x="4401175" y="1373213"/>
                </a:cubicBezTo>
                <a:cubicBezTo>
                  <a:pt x="4416413" y="1364045"/>
                  <a:pt x="4433293" y="1359319"/>
                  <a:pt x="4451814" y="1359036"/>
                </a:cubicBezTo>
                <a:cubicBezTo>
                  <a:pt x="4466637" y="1358836"/>
                  <a:pt x="4480005" y="1363772"/>
                  <a:pt x="4491918" y="1373845"/>
                </a:cubicBezTo>
                <a:cubicBezTo>
                  <a:pt x="4503830" y="1383919"/>
                  <a:pt x="4510132" y="1400332"/>
                  <a:pt x="4510825" y="1423086"/>
                </a:cubicBezTo>
                <a:cubicBezTo>
                  <a:pt x="4510814" y="1429039"/>
                  <a:pt x="4510457" y="1435686"/>
                  <a:pt x="4509753" y="1443027"/>
                </a:cubicBezTo>
                <a:cubicBezTo>
                  <a:pt x="4509050" y="1450368"/>
                  <a:pt x="4508062" y="1457519"/>
                  <a:pt x="4506792" y="1464482"/>
                </a:cubicBezTo>
                <a:lnTo>
                  <a:pt x="4479572" y="1608862"/>
                </a:lnTo>
                <a:lnTo>
                  <a:pt x="4438680" y="1608862"/>
                </a:lnTo>
                <a:lnTo>
                  <a:pt x="4464947" y="1468015"/>
                </a:lnTo>
                <a:cubicBezTo>
                  <a:pt x="4465978" y="1463346"/>
                  <a:pt x="4466820" y="1458171"/>
                  <a:pt x="4467472" y="1452492"/>
                </a:cubicBezTo>
                <a:cubicBezTo>
                  <a:pt x="4468125" y="1446813"/>
                  <a:pt x="4468462" y="1441386"/>
                  <a:pt x="4468482" y="1436211"/>
                </a:cubicBezTo>
                <a:cubicBezTo>
                  <a:pt x="4468651" y="1423181"/>
                  <a:pt x="4465915" y="1412895"/>
                  <a:pt x="4460274" y="1405354"/>
                </a:cubicBezTo>
                <a:cubicBezTo>
                  <a:pt x="4454634" y="1397813"/>
                  <a:pt x="4445078" y="1393964"/>
                  <a:pt x="4431608" y="1393806"/>
                </a:cubicBezTo>
                <a:cubicBezTo>
                  <a:pt x="4415802" y="1394143"/>
                  <a:pt x="4400564" y="1402304"/>
                  <a:pt x="4385897" y="1418290"/>
                </a:cubicBezTo>
                <a:cubicBezTo>
                  <a:pt x="4371229" y="1434276"/>
                  <a:pt x="4361046" y="1456068"/>
                  <a:pt x="4355349" y="1483665"/>
                </a:cubicBezTo>
                <a:lnTo>
                  <a:pt x="4331659" y="1608862"/>
                </a:lnTo>
                <a:lnTo>
                  <a:pt x="4291289" y="1608862"/>
                </a:lnTo>
                <a:lnTo>
                  <a:pt x="4318549" y="1465491"/>
                </a:lnTo>
                <a:cubicBezTo>
                  <a:pt x="4319559" y="1460212"/>
                  <a:pt x="4320316" y="1455121"/>
                  <a:pt x="4320821" y="1450220"/>
                </a:cubicBezTo>
                <a:cubicBezTo>
                  <a:pt x="4321326" y="1445319"/>
                  <a:pt x="4321578" y="1440481"/>
                  <a:pt x="4321578" y="1435707"/>
                </a:cubicBezTo>
                <a:cubicBezTo>
                  <a:pt x="4321988" y="1424905"/>
                  <a:pt x="4319780" y="1415335"/>
                  <a:pt x="4314953" y="1406995"/>
                </a:cubicBezTo>
                <a:cubicBezTo>
                  <a:pt x="4310125" y="1398655"/>
                  <a:pt x="4300218" y="1394258"/>
                  <a:pt x="4285231" y="1393806"/>
                </a:cubicBezTo>
                <a:cubicBezTo>
                  <a:pt x="4269098" y="1394406"/>
                  <a:pt x="4253406" y="1403303"/>
                  <a:pt x="4238156" y="1420499"/>
                </a:cubicBezTo>
                <a:cubicBezTo>
                  <a:pt x="4222906" y="1437694"/>
                  <a:pt x="4212515" y="1459591"/>
                  <a:pt x="4206983" y="1486189"/>
                </a:cubicBezTo>
                <a:lnTo>
                  <a:pt x="4184266" y="1608862"/>
                </a:lnTo>
                <a:lnTo>
                  <a:pt x="4143375" y="1608862"/>
                </a:lnTo>
                <a:lnTo>
                  <a:pt x="4176189" y="1435752"/>
                </a:lnTo>
                <a:cubicBezTo>
                  <a:pt x="4181153" y="1408498"/>
                  <a:pt x="4184855" y="1384777"/>
                  <a:pt x="4187295" y="1364590"/>
                </a:cubicBezTo>
                <a:lnTo>
                  <a:pt x="4224147" y="1364590"/>
                </a:lnTo>
                <a:lnTo>
                  <a:pt x="4217584" y="1410465"/>
                </a:lnTo>
                <a:lnTo>
                  <a:pt x="4219099" y="1410465"/>
                </a:lnTo>
                <a:cubicBezTo>
                  <a:pt x="4230595" y="1393538"/>
                  <a:pt x="4243699" y="1380743"/>
                  <a:pt x="4258412" y="1372079"/>
                </a:cubicBezTo>
                <a:cubicBezTo>
                  <a:pt x="4273126" y="1363415"/>
                  <a:pt x="4288628" y="1359067"/>
                  <a:pt x="4304919" y="1359036"/>
                </a:cubicBezTo>
                <a:close/>
                <a:moveTo>
                  <a:pt x="4050556" y="1359036"/>
                </a:moveTo>
                <a:cubicBezTo>
                  <a:pt x="4073857" y="1359465"/>
                  <a:pt x="4091602" y="1365536"/>
                  <a:pt x="4103790" y="1377248"/>
                </a:cubicBezTo>
                <a:cubicBezTo>
                  <a:pt x="4115977" y="1388961"/>
                  <a:pt x="4122113" y="1403743"/>
                  <a:pt x="4122195" y="1421596"/>
                </a:cubicBezTo>
                <a:cubicBezTo>
                  <a:pt x="4121862" y="1442794"/>
                  <a:pt x="4114512" y="1459296"/>
                  <a:pt x="4100143" y="1471103"/>
                </a:cubicBezTo>
                <a:cubicBezTo>
                  <a:pt x="4085774" y="1482909"/>
                  <a:pt x="4066382" y="1491070"/>
                  <a:pt x="4041969" y="1495583"/>
                </a:cubicBezTo>
                <a:cubicBezTo>
                  <a:pt x="4017555" y="1500097"/>
                  <a:pt x="3990115" y="1502014"/>
                  <a:pt x="3959648" y="1501334"/>
                </a:cubicBezTo>
                <a:cubicBezTo>
                  <a:pt x="3958629" y="1507091"/>
                  <a:pt x="3958524" y="1514523"/>
                  <a:pt x="3959333" y="1523627"/>
                </a:cubicBezTo>
                <a:cubicBezTo>
                  <a:pt x="3960142" y="1532732"/>
                  <a:pt x="3961927" y="1540794"/>
                  <a:pt x="3964690" y="1547815"/>
                </a:cubicBezTo>
                <a:cubicBezTo>
                  <a:pt x="3969583" y="1558688"/>
                  <a:pt x="3976717" y="1566877"/>
                  <a:pt x="3986093" y="1572381"/>
                </a:cubicBezTo>
                <a:cubicBezTo>
                  <a:pt x="3995469" y="1577886"/>
                  <a:pt x="4006518" y="1580644"/>
                  <a:pt x="4019240" y="1580655"/>
                </a:cubicBezTo>
                <a:cubicBezTo>
                  <a:pt x="4033624" y="1580444"/>
                  <a:pt x="4046273" y="1578592"/>
                  <a:pt x="4057184" y="1575097"/>
                </a:cubicBezTo>
                <a:cubicBezTo>
                  <a:pt x="4068096" y="1571603"/>
                  <a:pt x="4077333" y="1567729"/>
                  <a:pt x="4084896" y="1563477"/>
                </a:cubicBezTo>
                <a:lnTo>
                  <a:pt x="4090945" y="1594763"/>
                </a:lnTo>
                <a:cubicBezTo>
                  <a:pt x="4081683" y="1600190"/>
                  <a:pt x="4070050" y="1604704"/>
                  <a:pt x="4056046" y="1608304"/>
                </a:cubicBezTo>
                <a:cubicBezTo>
                  <a:pt x="4042043" y="1611905"/>
                  <a:pt x="4026743" y="1613773"/>
                  <a:pt x="4010148" y="1613910"/>
                </a:cubicBezTo>
                <a:cubicBezTo>
                  <a:pt x="3978010" y="1613208"/>
                  <a:pt x="3954458" y="1603645"/>
                  <a:pt x="3939493" y="1585220"/>
                </a:cubicBezTo>
                <a:cubicBezTo>
                  <a:pt x="3924527" y="1566795"/>
                  <a:pt x="3917129" y="1543717"/>
                  <a:pt x="3917299" y="1515986"/>
                </a:cubicBezTo>
                <a:cubicBezTo>
                  <a:pt x="3917485" y="1490854"/>
                  <a:pt x="3923164" y="1466376"/>
                  <a:pt x="3934337" y="1442551"/>
                </a:cubicBezTo>
                <a:cubicBezTo>
                  <a:pt x="3945510" y="1418725"/>
                  <a:pt x="3961060" y="1398994"/>
                  <a:pt x="3980988" y="1383355"/>
                </a:cubicBezTo>
                <a:cubicBezTo>
                  <a:pt x="4000915" y="1367716"/>
                  <a:pt x="4024105" y="1359610"/>
                  <a:pt x="4050556" y="1359036"/>
                </a:cubicBezTo>
                <a:close/>
                <a:moveTo>
                  <a:pt x="3263005" y="1359036"/>
                </a:moveTo>
                <a:cubicBezTo>
                  <a:pt x="3285003" y="1359332"/>
                  <a:pt x="3303042" y="1364288"/>
                  <a:pt x="3317124" y="1373905"/>
                </a:cubicBezTo>
                <a:cubicBezTo>
                  <a:pt x="3331206" y="1383522"/>
                  <a:pt x="3341613" y="1396029"/>
                  <a:pt x="3348347" y="1411426"/>
                </a:cubicBezTo>
                <a:cubicBezTo>
                  <a:pt x="3355081" y="1426822"/>
                  <a:pt x="3358424" y="1443337"/>
                  <a:pt x="3358376" y="1460971"/>
                </a:cubicBezTo>
                <a:cubicBezTo>
                  <a:pt x="3358222" y="1486553"/>
                  <a:pt x="3352592" y="1510961"/>
                  <a:pt x="3341488" y="1534194"/>
                </a:cubicBezTo>
                <a:cubicBezTo>
                  <a:pt x="3330384" y="1557428"/>
                  <a:pt x="3314735" y="1576481"/>
                  <a:pt x="3294539" y="1591354"/>
                </a:cubicBezTo>
                <a:cubicBezTo>
                  <a:pt x="3274345" y="1606227"/>
                  <a:pt x="3250534" y="1613914"/>
                  <a:pt x="3223106" y="1614415"/>
                </a:cubicBezTo>
                <a:cubicBezTo>
                  <a:pt x="3192404" y="1613671"/>
                  <a:pt x="3168872" y="1603815"/>
                  <a:pt x="3152510" y="1584847"/>
                </a:cubicBezTo>
                <a:cubicBezTo>
                  <a:pt x="3136149" y="1565878"/>
                  <a:pt x="3127890" y="1542261"/>
                  <a:pt x="3127734" y="1513995"/>
                </a:cubicBezTo>
                <a:cubicBezTo>
                  <a:pt x="3127936" y="1486804"/>
                  <a:pt x="3133752" y="1461517"/>
                  <a:pt x="3145184" y="1438134"/>
                </a:cubicBezTo>
                <a:cubicBezTo>
                  <a:pt x="3156616" y="1414751"/>
                  <a:pt x="3172452" y="1395829"/>
                  <a:pt x="3192693" y="1381368"/>
                </a:cubicBezTo>
                <a:cubicBezTo>
                  <a:pt x="3212936" y="1366906"/>
                  <a:pt x="3236372" y="1359463"/>
                  <a:pt x="3263005" y="1359036"/>
                </a:cubicBezTo>
                <a:close/>
                <a:moveTo>
                  <a:pt x="2732842" y="1359036"/>
                </a:moveTo>
                <a:cubicBezTo>
                  <a:pt x="2744677" y="1359089"/>
                  <a:pt x="2756422" y="1359992"/>
                  <a:pt x="2768079" y="1361747"/>
                </a:cubicBezTo>
                <a:cubicBezTo>
                  <a:pt x="2779735" y="1363502"/>
                  <a:pt x="2789849" y="1365795"/>
                  <a:pt x="2798420" y="1368627"/>
                </a:cubicBezTo>
                <a:lnTo>
                  <a:pt x="2773684" y="1495810"/>
                </a:lnTo>
                <a:cubicBezTo>
                  <a:pt x="2769646" y="1517365"/>
                  <a:pt x="2766743" y="1538099"/>
                  <a:pt x="2764977" y="1558014"/>
                </a:cubicBezTo>
                <a:cubicBezTo>
                  <a:pt x="2763210" y="1577928"/>
                  <a:pt x="2762579" y="1594877"/>
                  <a:pt x="2763083" y="1608862"/>
                </a:cubicBezTo>
                <a:lnTo>
                  <a:pt x="2724274" y="1608862"/>
                </a:lnTo>
                <a:cubicBezTo>
                  <a:pt x="2724316" y="1601404"/>
                  <a:pt x="2724863" y="1592214"/>
                  <a:pt x="2725912" y="1581292"/>
                </a:cubicBezTo>
                <a:cubicBezTo>
                  <a:pt x="2726962" y="1570370"/>
                  <a:pt x="2728265" y="1558543"/>
                  <a:pt x="2729818" y="1545810"/>
                </a:cubicBezTo>
                <a:lnTo>
                  <a:pt x="2728810" y="1545810"/>
                </a:lnTo>
                <a:cubicBezTo>
                  <a:pt x="2715325" y="1570747"/>
                  <a:pt x="2700511" y="1588489"/>
                  <a:pt x="2684370" y="1599036"/>
                </a:cubicBezTo>
                <a:cubicBezTo>
                  <a:pt x="2668230" y="1609584"/>
                  <a:pt x="2651393" y="1614710"/>
                  <a:pt x="2633862" y="1614415"/>
                </a:cubicBezTo>
                <a:cubicBezTo>
                  <a:pt x="2612171" y="1613955"/>
                  <a:pt x="2595121" y="1606308"/>
                  <a:pt x="2582713" y="1591475"/>
                </a:cubicBezTo>
                <a:cubicBezTo>
                  <a:pt x="2570304" y="1576641"/>
                  <a:pt x="2563980" y="1557380"/>
                  <a:pt x="2563740" y="1533690"/>
                </a:cubicBezTo>
                <a:cubicBezTo>
                  <a:pt x="2563854" y="1504825"/>
                  <a:pt x="2570575" y="1477163"/>
                  <a:pt x="2583902" y="1450703"/>
                </a:cubicBezTo>
                <a:cubicBezTo>
                  <a:pt x="2597229" y="1424244"/>
                  <a:pt x="2616475" y="1402497"/>
                  <a:pt x="2641643" y="1385464"/>
                </a:cubicBezTo>
                <a:cubicBezTo>
                  <a:pt x="2666809" y="1368431"/>
                  <a:pt x="2697209" y="1359622"/>
                  <a:pt x="2732842" y="1359036"/>
                </a:cubicBezTo>
                <a:close/>
                <a:moveTo>
                  <a:pt x="2199390" y="1359036"/>
                </a:moveTo>
                <a:cubicBezTo>
                  <a:pt x="2216995" y="1359294"/>
                  <a:pt x="2231339" y="1363596"/>
                  <a:pt x="2242420" y="1371941"/>
                </a:cubicBezTo>
                <a:cubicBezTo>
                  <a:pt x="2253501" y="1380286"/>
                  <a:pt x="2261638" y="1391129"/>
                  <a:pt x="2266833" y="1404468"/>
                </a:cubicBezTo>
                <a:cubicBezTo>
                  <a:pt x="2272028" y="1417807"/>
                  <a:pt x="2274599" y="1432096"/>
                  <a:pt x="2274546" y="1447336"/>
                </a:cubicBezTo>
                <a:cubicBezTo>
                  <a:pt x="2274288" y="1476425"/>
                  <a:pt x="2267967" y="1503582"/>
                  <a:pt x="2255584" y="1528808"/>
                </a:cubicBezTo>
                <a:cubicBezTo>
                  <a:pt x="2243202" y="1554033"/>
                  <a:pt x="2226303" y="1574489"/>
                  <a:pt x="2204889" y="1590175"/>
                </a:cubicBezTo>
                <a:cubicBezTo>
                  <a:pt x="2183475" y="1605862"/>
                  <a:pt x="2159094" y="1613942"/>
                  <a:pt x="2131743" y="1614415"/>
                </a:cubicBezTo>
                <a:cubicBezTo>
                  <a:pt x="2118649" y="1614299"/>
                  <a:pt x="2107733" y="1613145"/>
                  <a:pt x="2098993" y="1610951"/>
                </a:cubicBezTo>
                <a:cubicBezTo>
                  <a:pt x="2090253" y="1608757"/>
                  <a:pt x="2083501" y="1606217"/>
                  <a:pt x="2078736" y="1603330"/>
                </a:cubicBezTo>
                <a:lnTo>
                  <a:pt x="2077727" y="1603330"/>
                </a:lnTo>
                <a:lnTo>
                  <a:pt x="2058039" y="1708817"/>
                </a:lnTo>
                <a:lnTo>
                  <a:pt x="2016643" y="1708817"/>
                </a:lnTo>
                <a:lnTo>
                  <a:pt x="2065611" y="1451419"/>
                </a:lnTo>
                <a:cubicBezTo>
                  <a:pt x="2068167" y="1436537"/>
                  <a:pt x="2070628" y="1421498"/>
                  <a:pt x="2072994" y="1406301"/>
                </a:cubicBezTo>
                <a:cubicBezTo>
                  <a:pt x="2075361" y="1391103"/>
                  <a:pt x="2077443" y="1377200"/>
                  <a:pt x="2079242" y="1364590"/>
                </a:cubicBezTo>
                <a:lnTo>
                  <a:pt x="2117608" y="1364590"/>
                </a:lnTo>
                <a:lnTo>
                  <a:pt x="2110540" y="1410471"/>
                </a:lnTo>
                <a:lnTo>
                  <a:pt x="2111550" y="1410471"/>
                </a:lnTo>
                <a:cubicBezTo>
                  <a:pt x="2122846" y="1394423"/>
                  <a:pt x="2136097" y="1381878"/>
                  <a:pt x="2151305" y="1372835"/>
                </a:cubicBezTo>
                <a:cubicBezTo>
                  <a:pt x="2166513" y="1363793"/>
                  <a:pt x="2182541" y="1359193"/>
                  <a:pt x="2199390" y="1359036"/>
                </a:cubicBezTo>
                <a:close/>
                <a:moveTo>
                  <a:pt x="1548093" y="1359036"/>
                </a:moveTo>
                <a:cubicBezTo>
                  <a:pt x="1562522" y="1359183"/>
                  <a:pt x="1576700" y="1360905"/>
                  <a:pt x="1590624" y="1364201"/>
                </a:cubicBezTo>
                <a:cubicBezTo>
                  <a:pt x="1604549" y="1367497"/>
                  <a:pt x="1616454" y="1371486"/>
                  <a:pt x="1626341" y="1376168"/>
                </a:cubicBezTo>
                <a:lnTo>
                  <a:pt x="1588984" y="1578126"/>
                </a:lnTo>
                <a:cubicBezTo>
                  <a:pt x="1584114" y="1603822"/>
                  <a:pt x="1577825" y="1625712"/>
                  <a:pt x="1570116" y="1643797"/>
                </a:cubicBezTo>
                <a:cubicBezTo>
                  <a:pt x="1562407" y="1661881"/>
                  <a:pt x="1552205" y="1676335"/>
                  <a:pt x="1539511" y="1687160"/>
                </a:cubicBezTo>
                <a:cubicBezTo>
                  <a:pt x="1527121" y="1697553"/>
                  <a:pt x="1513407" y="1704733"/>
                  <a:pt x="1498367" y="1708701"/>
                </a:cubicBezTo>
                <a:cubicBezTo>
                  <a:pt x="1483328" y="1712669"/>
                  <a:pt x="1468604" y="1714559"/>
                  <a:pt x="1454195" y="1714370"/>
                </a:cubicBezTo>
                <a:cubicBezTo>
                  <a:pt x="1439102" y="1714286"/>
                  <a:pt x="1425148" y="1712690"/>
                  <a:pt x="1412331" y="1709583"/>
                </a:cubicBezTo>
                <a:cubicBezTo>
                  <a:pt x="1399514" y="1706476"/>
                  <a:pt x="1389090" y="1702361"/>
                  <a:pt x="1381059" y="1697238"/>
                </a:cubicBezTo>
                <a:lnTo>
                  <a:pt x="1393174" y="1664441"/>
                </a:lnTo>
                <a:cubicBezTo>
                  <a:pt x="1400651" y="1669094"/>
                  <a:pt x="1410020" y="1672925"/>
                  <a:pt x="1421282" y="1675936"/>
                </a:cubicBezTo>
                <a:cubicBezTo>
                  <a:pt x="1432543" y="1678947"/>
                  <a:pt x="1444692" y="1680505"/>
                  <a:pt x="1457729" y="1680610"/>
                </a:cubicBezTo>
                <a:cubicBezTo>
                  <a:pt x="1478364" y="1681104"/>
                  <a:pt x="1496285" y="1674811"/>
                  <a:pt x="1511493" y="1661731"/>
                </a:cubicBezTo>
                <a:cubicBezTo>
                  <a:pt x="1526701" y="1648651"/>
                  <a:pt x="1538059" y="1625821"/>
                  <a:pt x="1545569" y="1593242"/>
                </a:cubicBezTo>
                <a:lnTo>
                  <a:pt x="1553646" y="1556921"/>
                </a:lnTo>
                <a:lnTo>
                  <a:pt x="1552132" y="1556921"/>
                </a:lnTo>
                <a:cubicBezTo>
                  <a:pt x="1541435" y="1574314"/>
                  <a:pt x="1528878" y="1587322"/>
                  <a:pt x="1514459" y="1595945"/>
                </a:cubicBezTo>
                <a:cubicBezTo>
                  <a:pt x="1500040" y="1604567"/>
                  <a:pt x="1484327" y="1608873"/>
                  <a:pt x="1467321" y="1608862"/>
                </a:cubicBezTo>
                <a:cubicBezTo>
                  <a:pt x="1442820" y="1608044"/>
                  <a:pt x="1424344" y="1599345"/>
                  <a:pt x="1411894" y="1582765"/>
                </a:cubicBezTo>
                <a:cubicBezTo>
                  <a:pt x="1399445" y="1566185"/>
                  <a:pt x="1393205" y="1546629"/>
                  <a:pt x="1393174" y="1524096"/>
                </a:cubicBezTo>
                <a:cubicBezTo>
                  <a:pt x="1393180" y="1495985"/>
                  <a:pt x="1399500" y="1469451"/>
                  <a:pt x="1412136" y="1444494"/>
                </a:cubicBezTo>
                <a:cubicBezTo>
                  <a:pt x="1424771" y="1419536"/>
                  <a:pt x="1442679" y="1399180"/>
                  <a:pt x="1465860" y="1383425"/>
                </a:cubicBezTo>
                <a:cubicBezTo>
                  <a:pt x="1489041" y="1367670"/>
                  <a:pt x="1516451" y="1359540"/>
                  <a:pt x="1548093" y="1359036"/>
                </a:cubicBezTo>
                <a:close/>
                <a:moveTo>
                  <a:pt x="424143" y="1359036"/>
                </a:moveTo>
                <a:cubicBezTo>
                  <a:pt x="438572" y="1359183"/>
                  <a:pt x="452749" y="1360905"/>
                  <a:pt x="466674" y="1364201"/>
                </a:cubicBezTo>
                <a:cubicBezTo>
                  <a:pt x="480599" y="1367497"/>
                  <a:pt x="492504" y="1371486"/>
                  <a:pt x="502391" y="1376168"/>
                </a:cubicBezTo>
                <a:lnTo>
                  <a:pt x="465033" y="1578126"/>
                </a:lnTo>
                <a:cubicBezTo>
                  <a:pt x="460164" y="1603822"/>
                  <a:pt x="453875" y="1625712"/>
                  <a:pt x="446166" y="1643797"/>
                </a:cubicBezTo>
                <a:cubicBezTo>
                  <a:pt x="438456" y="1661881"/>
                  <a:pt x="428255" y="1676335"/>
                  <a:pt x="415561" y="1687160"/>
                </a:cubicBezTo>
                <a:cubicBezTo>
                  <a:pt x="403171" y="1697553"/>
                  <a:pt x="389457" y="1704733"/>
                  <a:pt x="374417" y="1708701"/>
                </a:cubicBezTo>
                <a:cubicBezTo>
                  <a:pt x="359378" y="1712669"/>
                  <a:pt x="344654" y="1714559"/>
                  <a:pt x="330245" y="1714370"/>
                </a:cubicBezTo>
                <a:cubicBezTo>
                  <a:pt x="315152" y="1714286"/>
                  <a:pt x="301198" y="1712690"/>
                  <a:pt x="288381" y="1709583"/>
                </a:cubicBezTo>
                <a:cubicBezTo>
                  <a:pt x="275564" y="1706476"/>
                  <a:pt x="265140" y="1702361"/>
                  <a:pt x="257109" y="1697238"/>
                </a:cubicBezTo>
                <a:lnTo>
                  <a:pt x="269224" y="1664441"/>
                </a:lnTo>
                <a:cubicBezTo>
                  <a:pt x="276701" y="1669094"/>
                  <a:pt x="286070" y="1672925"/>
                  <a:pt x="297331" y="1675936"/>
                </a:cubicBezTo>
                <a:cubicBezTo>
                  <a:pt x="308593" y="1678947"/>
                  <a:pt x="320742" y="1680505"/>
                  <a:pt x="333779" y="1680610"/>
                </a:cubicBezTo>
                <a:cubicBezTo>
                  <a:pt x="354414" y="1681104"/>
                  <a:pt x="372335" y="1674811"/>
                  <a:pt x="387543" y="1661731"/>
                </a:cubicBezTo>
                <a:cubicBezTo>
                  <a:pt x="402750" y="1648651"/>
                  <a:pt x="414109" y="1625821"/>
                  <a:pt x="421618" y="1593242"/>
                </a:cubicBezTo>
                <a:lnTo>
                  <a:pt x="429696" y="1556921"/>
                </a:lnTo>
                <a:lnTo>
                  <a:pt x="428181" y="1556921"/>
                </a:lnTo>
                <a:cubicBezTo>
                  <a:pt x="417485" y="1574314"/>
                  <a:pt x="404928" y="1587322"/>
                  <a:pt x="390509" y="1595945"/>
                </a:cubicBezTo>
                <a:cubicBezTo>
                  <a:pt x="376090" y="1604567"/>
                  <a:pt x="360377" y="1608873"/>
                  <a:pt x="343371" y="1608862"/>
                </a:cubicBezTo>
                <a:cubicBezTo>
                  <a:pt x="318869" y="1608044"/>
                  <a:pt x="300394" y="1599345"/>
                  <a:pt x="287945" y="1582765"/>
                </a:cubicBezTo>
                <a:cubicBezTo>
                  <a:pt x="275495" y="1566185"/>
                  <a:pt x="269255" y="1546629"/>
                  <a:pt x="269224" y="1524096"/>
                </a:cubicBezTo>
                <a:cubicBezTo>
                  <a:pt x="269230" y="1495985"/>
                  <a:pt x="275550" y="1469451"/>
                  <a:pt x="288186" y="1444494"/>
                </a:cubicBezTo>
                <a:cubicBezTo>
                  <a:pt x="300821" y="1419536"/>
                  <a:pt x="318729" y="1399180"/>
                  <a:pt x="341910" y="1383425"/>
                </a:cubicBezTo>
                <a:cubicBezTo>
                  <a:pt x="365091" y="1367670"/>
                  <a:pt x="392501" y="1359540"/>
                  <a:pt x="424143" y="1359036"/>
                </a:cubicBezTo>
                <a:close/>
                <a:moveTo>
                  <a:pt x="167097" y="1359036"/>
                </a:moveTo>
                <a:cubicBezTo>
                  <a:pt x="182485" y="1358657"/>
                  <a:pt x="196482" y="1363573"/>
                  <a:pt x="209087" y="1373783"/>
                </a:cubicBezTo>
                <a:cubicBezTo>
                  <a:pt x="221692" y="1383994"/>
                  <a:pt x="228372" y="1401774"/>
                  <a:pt x="229128" y="1427125"/>
                </a:cubicBezTo>
                <a:cubicBezTo>
                  <a:pt x="229096" y="1432583"/>
                  <a:pt x="228655" y="1438830"/>
                  <a:pt x="227805" y="1445866"/>
                </a:cubicBezTo>
                <a:cubicBezTo>
                  <a:pt x="226954" y="1452902"/>
                  <a:pt x="225883" y="1459781"/>
                  <a:pt x="224591" y="1466501"/>
                </a:cubicBezTo>
                <a:lnTo>
                  <a:pt x="197370" y="1608862"/>
                </a:lnTo>
                <a:lnTo>
                  <a:pt x="155486" y="1608862"/>
                </a:lnTo>
                <a:lnTo>
                  <a:pt x="182242" y="1468015"/>
                </a:lnTo>
                <a:cubicBezTo>
                  <a:pt x="183273" y="1463146"/>
                  <a:pt x="184114" y="1457993"/>
                  <a:pt x="184766" y="1452555"/>
                </a:cubicBezTo>
                <a:cubicBezTo>
                  <a:pt x="185418" y="1447118"/>
                  <a:pt x="185755" y="1441838"/>
                  <a:pt x="185776" y="1436716"/>
                </a:cubicBezTo>
                <a:cubicBezTo>
                  <a:pt x="185976" y="1424106"/>
                  <a:pt x="183178" y="1413862"/>
                  <a:pt x="177383" y="1405985"/>
                </a:cubicBezTo>
                <a:cubicBezTo>
                  <a:pt x="171588" y="1398108"/>
                  <a:pt x="161597" y="1394048"/>
                  <a:pt x="147409" y="1393806"/>
                </a:cubicBezTo>
                <a:cubicBezTo>
                  <a:pt x="137210" y="1393875"/>
                  <a:pt x="126421" y="1397720"/>
                  <a:pt x="115044" y="1405342"/>
                </a:cubicBezTo>
                <a:cubicBezTo>
                  <a:pt x="103667" y="1412965"/>
                  <a:pt x="93328" y="1423952"/>
                  <a:pt x="84026" y="1438306"/>
                </a:cubicBezTo>
                <a:cubicBezTo>
                  <a:pt x="74724" y="1452659"/>
                  <a:pt x="68086" y="1469966"/>
                  <a:pt x="64113" y="1490228"/>
                </a:cubicBezTo>
                <a:lnTo>
                  <a:pt x="41901" y="1608862"/>
                </a:lnTo>
                <a:lnTo>
                  <a:pt x="0" y="1608862"/>
                </a:lnTo>
                <a:lnTo>
                  <a:pt x="32814" y="1435752"/>
                </a:lnTo>
                <a:cubicBezTo>
                  <a:pt x="35538" y="1422125"/>
                  <a:pt x="37789" y="1409381"/>
                  <a:pt x="39566" y="1397521"/>
                </a:cubicBezTo>
                <a:cubicBezTo>
                  <a:pt x="41343" y="1385661"/>
                  <a:pt x="42963" y="1374683"/>
                  <a:pt x="44425" y="1364590"/>
                </a:cubicBezTo>
                <a:lnTo>
                  <a:pt x="81782" y="1364590"/>
                </a:lnTo>
                <a:lnTo>
                  <a:pt x="75724" y="1412485"/>
                </a:lnTo>
                <a:lnTo>
                  <a:pt x="76734" y="1412485"/>
                </a:lnTo>
                <a:cubicBezTo>
                  <a:pt x="87756" y="1395252"/>
                  <a:pt x="101049" y="1382056"/>
                  <a:pt x="116615" y="1372898"/>
                </a:cubicBezTo>
                <a:cubicBezTo>
                  <a:pt x="132180" y="1363740"/>
                  <a:pt x="149008" y="1359120"/>
                  <a:pt x="167097" y="1359036"/>
                </a:cubicBezTo>
                <a:close/>
                <a:moveTo>
                  <a:pt x="1068612" y="1323645"/>
                </a:moveTo>
                <a:cubicBezTo>
                  <a:pt x="1070103" y="1328006"/>
                  <a:pt x="1071152" y="1332655"/>
                  <a:pt x="1071761" y="1337591"/>
                </a:cubicBezTo>
                <a:cubicBezTo>
                  <a:pt x="1072370" y="1342527"/>
                  <a:pt x="1072664" y="1347306"/>
                  <a:pt x="1072643" y="1351930"/>
                </a:cubicBezTo>
                <a:cubicBezTo>
                  <a:pt x="1072508" y="1368536"/>
                  <a:pt x="1067865" y="1381408"/>
                  <a:pt x="1058714" y="1390547"/>
                </a:cubicBezTo>
                <a:cubicBezTo>
                  <a:pt x="1049563" y="1399685"/>
                  <a:pt x="1036712" y="1403969"/>
                  <a:pt x="1020162" y="1403398"/>
                </a:cubicBezTo>
                <a:cubicBezTo>
                  <a:pt x="1024940" y="1411289"/>
                  <a:pt x="1028490" y="1420127"/>
                  <a:pt x="1030811" y="1429911"/>
                </a:cubicBezTo>
                <a:cubicBezTo>
                  <a:pt x="1033131" y="1439696"/>
                  <a:pt x="1034287" y="1450049"/>
                  <a:pt x="1034276" y="1460971"/>
                </a:cubicBezTo>
                <a:cubicBezTo>
                  <a:pt x="1034121" y="1486553"/>
                  <a:pt x="1028492" y="1510961"/>
                  <a:pt x="1017388" y="1534194"/>
                </a:cubicBezTo>
                <a:cubicBezTo>
                  <a:pt x="1006284" y="1557428"/>
                  <a:pt x="990634" y="1576481"/>
                  <a:pt x="970439" y="1591354"/>
                </a:cubicBezTo>
                <a:cubicBezTo>
                  <a:pt x="950245" y="1606227"/>
                  <a:pt x="926433" y="1613914"/>
                  <a:pt x="899006" y="1614415"/>
                </a:cubicBezTo>
                <a:cubicBezTo>
                  <a:pt x="868304" y="1613671"/>
                  <a:pt x="844772" y="1603815"/>
                  <a:pt x="828410" y="1584847"/>
                </a:cubicBezTo>
                <a:cubicBezTo>
                  <a:pt x="812048" y="1565878"/>
                  <a:pt x="803790" y="1542261"/>
                  <a:pt x="803634" y="1513995"/>
                </a:cubicBezTo>
                <a:cubicBezTo>
                  <a:pt x="803836" y="1486804"/>
                  <a:pt x="809652" y="1461517"/>
                  <a:pt x="821084" y="1438134"/>
                </a:cubicBezTo>
                <a:cubicBezTo>
                  <a:pt x="832515" y="1414751"/>
                  <a:pt x="848352" y="1395829"/>
                  <a:pt x="868594" y="1381368"/>
                </a:cubicBezTo>
                <a:cubicBezTo>
                  <a:pt x="888835" y="1366906"/>
                  <a:pt x="912272" y="1359463"/>
                  <a:pt x="938905" y="1359036"/>
                </a:cubicBezTo>
                <a:cubicBezTo>
                  <a:pt x="946712" y="1359047"/>
                  <a:pt x="954077" y="1359782"/>
                  <a:pt x="961001" y="1361241"/>
                </a:cubicBezTo>
                <a:cubicBezTo>
                  <a:pt x="967924" y="1362700"/>
                  <a:pt x="974532" y="1364820"/>
                  <a:pt x="980824" y="1367602"/>
                </a:cubicBezTo>
                <a:cubicBezTo>
                  <a:pt x="986053" y="1370077"/>
                  <a:pt x="991498" y="1372584"/>
                  <a:pt x="997161" y="1375122"/>
                </a:cubicBezTo>
                <a:cubicBezTo>
                  <a:pt x="1002823" y="1377660"/>
                  <a:pt x="1009146" y="1379029"/>
                  <a:pt x="1016129" y="1379229"/>
                </a:cubicBezTo>
                <a:cubicBezTo>
                  <a:pt x="1023735" y="1379219"/>
                  <a:pt x="1029586" y="1377091"/>
                  <a:pt x="1033681" y="1372847"/>
                </a:cubicBezTo>
                <a:cubicBezTo>
                  <a:pt x="1037777" y="1368603"/>
                  <a:pt x="1039847" y="1362304"/>
                  <a:pt x="1039892" y="1353952"/>
                </a:cubicBezTo>
                <a:cubicBezTo>
                  <a:pt x="1039892" y="1350361"/>
                  <a:pt x="1039509" y="1346422"/>
                  <a:pt x="1038744" y="1342137"/>
                </a:cubicBezTo>
                <a:cubicBezTo>
                  <a:pt x="1037978" y="1337852"/>
                  <a:pt x="1036829" y="1333537"/>
                  <a:pt x="1035297" y="1329193"/>
                </a:cubicBezTo>
                <a:close/>
                <a:moveTo>
                  <a:pt x="822610" y="1310068"/>
                </a:moveTo>
                <a:cubicBezTo>
                  <a:pt x="823660" y="1313413"/>
                  <a:pt x="824583" y="1317199"/>
                  <a:pt x="825381" y="1321427"/>
                </a:cubicBezTo>
                <a:cubicBezTo>
                  <a:pt x="826179" y="1325655"/>
                  <a:pt x="826599" y="1329946"/>
                  <a:pt x="826641" y="1334300"/>
                </a:cubicBezTo>
                <a:cubicBezTo>
                  <a:pt x="826684" y="1350959"/>
                  <a:pt x="821811" y="1364335"/>
                  <a:pt x="812021" y="1374430"/>
                </a:cubicBezTo>
                <a:cubicBezTo>
                  <a:pt x="802232" y="1384525"/>
                  <a:pt x="787267" y="1389825"/>
                  <a:pt x="767126" y="1390329"/>
                </a:cubicBezTo>
                <a:lnTo>
                  <a:pt x="738847" y="1537700"/>
                </a:lnTo>
                <a:cubicBezTo>
                  <a:pt x="736333" y="1551327"/>
                  <a:pt x="734166" y="1564070"/>
                  <a:pt x="732346" y="1575930"/>
                </a:cubicBezTo>
                <a:cubicBezTo>
                  <a:pt x="730525" y="1587791"/>
                  <a:pt x="728990" y="1598768"/>
                  <a:pt x="727738" y="1608862"/>
                </a:cubicBezTo>
                <a:lnTo>
                  <a:pt x="689864" y="1608862"/>
                </a:lnTo>
                <a:lnTo>
                  <a:pt x="696429" y="1562986"/>
                </a:lnTo>
                <a:lnTo>
                  <a:pt x="695419" y="1562986"/>
                </a:lnTo>
                <a:cubicBezTo>
                  <a:pt x="684341" y="1579031"/>
                  <a:pt x="671275" y="1591574"/>
                  <a:pt x="656220" y="1600616"/>
                </a:cubicBezTo>
                <a:cubicBezTo>
                  <a:pt x="641165" y="1609658"/>
                  <a:pt x="625448" y="1614258"/>
                  <a:pt x="609068" y="1614415"/>
                </a:cubicBezTo>
                <a:cubicBezTo>
                  <a:pt x="592709" y="1614941"/>
                  <a:pt x="578121" y="1610109"/>
                  <a:pt x="565305" y="1599919"/>
                </a:cubicBezTo>
                <a:cubicBezTo>
                  <a:pt x="552489" y="1589729"/>
                  <a:pt x="545725" y="1571023"/>
                  <a:pt x="545011" y="1543802"/>
                </a:cubicBezTo>
                <a:cubicBezTo>
                  <a:pt x="545011" y="1538028"/>
                  <a:pt x="545389" y="1531781"/>
                  <a:pt x="546146" y="1525061"/>
                </a:cubicBezTo>
                <a:cubicBezTo>
                  <a:pt x="546902" y="1518340"/>
                  <a:pt x="548036" y="1510957"/>
                  <a:pt x="549548" y="1502911"/>
                </a:cubicBezTo>
                <a:lnTo>
                  <a:pt x="575760" y="1364590"/>
                </a:lnTo>
                <a:lnTo>
                  <a:pt x="617652" y="1364590"/>
                </a:lnTo>
                <a:lnTo>
                  <a:pt x="591898" y="1500892"/>
                </a:lnTo>
                <a:cubicBezTo>
                  <a:pt x="590383" y="1507686"/>
                  <a:pt x="589247" y="1514039"/>
                  <a:pt x="588490" y="1519949"/>
                </a:cubicBezTo>
                <a:cubicBezTo>
                  <a:pt x="587732" y="1525860"/>
                  <a:pt x="587353" y="1531455"/>
                  <a:pt x="587353" y="1536735"/>
                </a:cubicBezTo>
                <a:cubicBezTo>
                  <a:pt x="587196" y="1549545"/>
                  <a:pt x="590163" y="1559767"/>
                  <a:pt x="596254" y="1567403"/>
                </a:cubicBezTo>
                <a:cubicBezTo>
                  <a:pt x="602345" y="1575038"/>
                  <a:pt x="612508" y="1578951"/>
                  <a:pt x="626742" y="1579140"/>
                </a:cubicBezTo>
                <a:cubicBezTo>
                  <a:pt x="642670" y="1578793"/>
                  <a:pt x="658408" y="1570653"/>
                  <a:pt x="673958" y="1554719"/>
                </a:cubicBezTo>
                <a:cubicBezTo>
                  <a:pt x="689506" y="1538786"/>
                  <a:pt x="700195" y="1517141"/>
                  <a:pt x="706024" y="1489786"/>
                </a:cubicBezTo>
                <a:lnTo>
                  <a:pt x="729758" y="1364590"/>
                </a:lnTo>
                <a:lnTo>
                  <a:pt x="764096" y="1364590"/>
                </a:lnTo>
                <a:cubicBezTo>
                  <a:pt x="774417" y="1364558"/>
                  <a:pt x="782054" y="1362223"/>
                  <a:pt x="787010" y="1357585"/>
                </a:cubicBezTo>
                <a:cubicBezTo>
                  <a:pt x="791964" y="1352947"/>
                  <a:pt x="794427" y="1346195"/>
                  <a:pt x="794395" y="1337329"/>
                </a:cubicBezTo>
                <a:cubicBezTo>
                  <a:pt x="794363" y="1333522"/>
                  <a:pt x="793921" y="1329778"/>
                  <a:pt x="793069" y="1326097"/>
                </a:cubicBezTo>
                <a:cubicBezTo>
                  <a:pt x="792217" y="1322415"/>
                  <a:pt x="791144" y="1318924"/>
                  <a:pt x="789850" y="1315621"/>
                </a:cubicBezTo>
                <a:close/>
                <a:moveTo>
                  <a:pt x="5470809" y="1310016"/>
                </a:moveTo>
                <a:cubicBezTo>
                  <a:pt x="5471859" y="1313364"/>
                  <a:pt x="5472782" y="1317153"/>
                  <a:pt x="5473581" y="1321385"/>
                </a:cubicBezTo>
                <a:cubicBezTo>
                  <a:pt x="5474378" y="1325617"/>
                  <a:pt x="5474798" y="1329913"/>
                  <a:pt x="5474840" y="1334271"/>
                </a:cubicBezTo>
                <a:cubicBezTo>
                  <a:pt x="5474884" y="1350944"/>
                  <a:pt x="5470010" y="1364329"/>
                  <a:pt x="5460217" y="1374427"/>
                </a:cubicBezTo>
                <a:cubicBezTo>
                  <a:pt x="5450424" y="1384524"/>
                  <a:pt x="5435451" y="1389825"/>
                  <a:pt x="5415296" y="1390329"/>
                </a:cubicBezTo>
                <a:lnTo>
                  <a:pt x="5387027" y="1537700"/>
                </a:lnTo>
                <a:cubicBezTo>
                  <a:pt x="5382076" y="1564953"/>
                  <a:pt x="5378384" y="1588674"/>
                  <a:pt x="5375951" y="1608862"/>
                </a:cubicBezTo>
                <a:lnTo>
                  <a:pt x="5338080" y="1608862"/>
                </a:lnTo>
                <a:lnTo>
                  <a:pt x="5344645" y="1562986"/>
                </a:lnTo>
                <a:lnTo>
                  <a:pt x="5343635" y="1562986"/>
                </a:lnTo>
                <a:cubicBezTo>
                  <a:pt x="5332555" y="1579031"/>
                  <a:pt x="5319487" y="1591574"/>
                  <a:pt x="5304430" y="1600616"/>
                </a:cubicBezTo>
                <a:cubicBezTo>
                  <a:pt x="5289373" y="1609658"/>
                  <a:pt x="5273653" y="1614258"/>
                  <a:pt x="5257271" y="1614415"/>
                </a:cubicBezTo>
                <a:cubicBezTo>
                  <a:pt x="5240909" y="1614941"/>
                  <a:pt x="5226321" y="1610109"/>
                  <a:pt x="5213505" y="1599919"/>
                </a:cubicBezTo>
                <a:cubicBezTo>
                  <a:pt x="5200689" y="1589729"/>
                  <a:pt x="5193924" y="1571023"/>
                  <a:pt x="5193211" y="1543802"/>
                </a:cubicBezTo>
                <a:cubicBezTo>
                  <a:pt x="5193211" y="1538028"/>
                  <a:pt x="5193588" y="1531781"/>
                  <a:pt x="5194345" y="1525061"/>
                </a:cubicBezTo>
                <a:cubicBezTo>
                  <a:pt x="5195101" y="1518340"/>
                  <a:pt x="5196235" y="1510957"/>
                  <a:pt x="5197747" y="1502911"/>
                </a:cubicBezTo>
                <a:lnTo>
                  <a:pt x="5223959" y="1364590"/>
                </a:lnTo>
                <a:lnTo>
                  <a:pt x="5265856" y="1364590"/>
                </a:lnTo>
                <a:lnTo>
                  <a:pt x="5240098" y="1500892"/>
                </a:lnTo>
                <a:cubicBezTo>
                  <a:pt x="5238583" y="1507686"/>
                  <a:pt x="5237447" y="1514039"/>
                  <a:pt x="5236689" y="1519949"/>
                </a:cubicBezTo>
                <a:cubicBezTo>
                  <a:pt x="5235932" y="1525860"/>
                  <a:pt x="5235553" y="1531455"/>
                  <a:pt x="5235553" y="1536735"/>
                </a:cubicBezTo>
                <a:cubicBezTo>
                  <a:pt x="5235395" y="1549545"/>
                  <a:pt x="5238362" y="1559767"/>
                  <a:pt x="5244454" y="1567403"/>
                </a:cubicBezTo>
                <a:cubicBezTo>
                  <a:pt x="5250547" y="1575038"/>
                  <a:pt x="5260711" y="1578951"/>
                  <a:pt x="5274947" y="1579140"/>
                </a:cubicBezTo>
                <a:cubicBezTo>
                  <a:pt x="5290878" y="1578793"/>
                  <a:pt x="5306619" y="1570653"/>
                  <a:pt x="5322170" y="1554719"/>
                </a:cubicBezTo>
                <a:cubicBezTo>
                  <a:pt x="5337721" y="1538786"/>
                  <a:pt x="5348412" y="1517141"/>
                  <a:pt x="5354241" y="1489786"/>
                </a:cubicBezTo>
                <a:lnTo>
                  <a:pt x="5377964" y="1364590"/>
                </a:lnTo>
                <a:lnTo>
                  <a:pt x="5412262" y="1364590"/>
                </a:lnTo>
                <a:cubicBezTo>
                  <a:pt x="5422594" y="1364558"/>
                  <a:pt x="5430240" y="1362221"/>
                  <a:pt x="5435201" y="1357578"/>
                </a:cubicBezTo>
                <a:cubicBezTo>
                  <a:pt x="5440162" y="1352936"/>
                  <a:pt x="5442626" y="1346177"/>
                  <a:pt x="5442594" y="1337303"/>
                </a:cubicBezTo>
                <a:cubicBezTo>
                  <a:pt x="5442562" y="1333492"/>
                  <a:pt x="5442120" y="1329744"/>
                  <a:pt x="5441267" y="1326060"/>
                </a:cubicBezTo>
                <a:cubicBezTo>
                  <a:pt x="5440414" y="1322375"/>
                  <a:pt x="5439340" y="1318880"/>
                  <a:pt x="5438044" y="1315574"/>
                </a:cubicBezTo>
                <a:close/>
                <a:moveTo>
                  <a:pt x="8320033" y="1298962"/>
                </a:moveTo>
                <a:lnTo>
                  <a:pt x="8307413" y="1364590"/>
                </a:lnTo>
                <a:lnTo>
                  <a:pt x="8365972" y="1364590"/>
                </a:lnTo>
                <a:lnTo>
                  <a:pt x="8359409" y="1397340"/>
                </a:lnTo>
                <a:lnTo>
                  <a:pt x="8300850" y="1397340"/>
                </a:lnTo>
                <a:lnTo>
                  <a:pt x="8278132" y="1516015"/>
                </a:lnTo>
                <a:cubicBezTo>
                  <a:pt x="8276839" y="1522801"/>
                  <a:pt x="8275766" y="1529429"/>
                  <a:pt x="8274914" y="1535899"/>
                </a:cubicBezTo>
                <a:cubicBezTo>
                  <a:pt x="8274062" y="1542370"/>
                  <a:pt x="8273620" y="1548872"/>
                  <a:pt x="8273589" y="1555405"/>
                </a:cubicBezTo>
                <a:cubicBezTo>
                  <a:pt x="8273548" y="1562780"/>
                  <a:pt x="8275398" y="1568483"/>
                  <a:pt x="8279142" y="1572512"/>
                </a:cubicBezTo>
                <a:cubicBezTo>
                  <a:pt x="8282887" y="1576542"/>
                  <a:pt x="8288777" y="1578583"/>
                  <a:pt x="8296811" y="1578635"/>
                </a:cubicBezTo>
                <a:cubicBezTo>
                  <a:pt x="8300376" y="1578635"/>
                  <a:pt x="8303847" y="1578509"/>
                  <a:pt x="8307223" y="1578256"/>
                </a:cubicBezTo>
                <a:cubicBezTo>
                  <a:pt x="8310599" y="1578004"/>
                  <a:pt x="8313691" y="1577625"/>
                  <a:pt x="8316499" y="1577120"/>
                </a:cubicBezTo>
                <a:lnTo>
                  <a:pt x="8314480" y="1609879"/>
                </a:lnTo>
                <a:cubicBezTo>
                  <a:pt x="8310579" y="1611391"/>
                  <a:pt x="8305762" y="1612525"/>
                  <a:pt x="8300029" y="1613281"/>
                </a:cubicBezTo>
                <a:cubicBezTo>
                  <a:pt x="8294298" y="1614037"/>
                  <a:pt x="8288345" y="1614415"/>
                  <a:pt x="8282171" y="1614415"/>
                </a:cubicBezTo>
                <a:cubicBezTo>
                  <a:pt x="8263704" y="1613985"/>
                  <a:pt x="8250468" y="1609175"/>
                  <a:pt x="8242464" y="1599986"/>
                </a:cubicBezTo>
                <a:cubicBezTo>
                  <a:pt x="8234460" y="1590798"/>
                  <a:pt x="8230554" y="1579809"/>
                  <a:pt x="8230743" y="1567020"/>
                </a:cubicBezTo>
                <a:cubicBezTo>
                  <a:pt x="8230732" y="1560024"/>
                  <a:pt x="8231131" y="1552807"/>
                  <a:pt x="8231940" y="1545368"/>
                </a:cubicBezTo>
                <a:cubicBezTo>
                  <a:pt x="8232748" y="1537930"/>
                  <a:pt x="8234030" y="1529829"/>
                  <a:pt x="8235784" y="1521065"/>
                </a:cubicBezTo>
                <a:lnTo>
                  <a:pt x="8259980" y="1397340"/>
                </a:lnTo>
                <a:lnTo>
                  <a:pt x="8224684" y="1397340"/>
                </a:lnTo>
                <a:lnTo>
                  <a:pt x="8231246" y="1364590"/>
                </a:lnTo>
                <a:lnTo>
                  <a:pt x="8266028" y="1364590"/>
                </a:lnTo>
                <a:lnTo>
                  <a:pt x="8276618" y="1309564"/>
                </a:lnTo>
                <a:close/>
                <a:moveTo>
                  <a:pt x="6205484" y="1298962"/>
                </a:moveTo>
                <a:lnTo>
                  <a:pt x="6192863" y="1364590"/>
                </a:lnTo>
                <a:lnTo>
                  <a:pt x="6251423" y="1364590"/>
                </a:lnTo>
                <a:lnTo>
                  <a:pt x="6244860" y="1397340"/>
                </a:lnTo>
                <a:lnTo>
                  <a:pt x="6186300" y="1397340"/>
                </a:lnTo>
                <a:lnTo>
                  <a:pt x="6163583" y="1516015"/>
                </a:lnTo>
                <a:cubicBezTo>
                  <a:pt x="6162290" y="1522801"/>
                  <a:pt x="6161217" y="1529429"/>
                  <a:pt x="6160365" y="1535899"/>
                </a:cubicBezTo>
                <a:cubicBezTo>
                  <a:pt x="6159513" y="1542370"/>
                  <a:pt x="6159071" y="1548872"/>
                  <a:pt x="6159040" y="1555405"/>
                </a:cubicBezTo>
                <a:cubicBezTo>
                  <a:pt x="6158997" y="1562780"/>
                  <a:pt x="6160849" y="1568483"/>
                  <a:pt x="6164593" y="1572512"/>
                </a:cubicBezTo>
                <a:cubicBezTo>
                  <a:pt x="6168337" y="1576542"/>
                  <a:pt x="6174226" y="1578583"/>
                  <a:pt x="6182262" y="1578635"/>
                </a:cubicBezTo>
                <a:cubicBezTo>
                  <a:pt x="6185827" y="1578635"/>
                  <a:pt x="6189297" y="1578509"/>
                  <a:pt x="6192674" y="1578256"/>
                </a:cubicBezTo>
                <a:cubicBezTo>
                  <a:pt x="6196050" y="1578004"/>
                  <a:pt x="6199142" y="1577625"/>
                  <a:pt x="6201950" y="1577120"/>
                </a:cubicBezTo>
                <a:lnTo>
                  <a:pt x="6199930" y="1609879"/>
                </a:lnTo>
                <a:cubicBezTo>
                  <a:pt x="6196028" y="1611391"/>
                  <a:pt x="6191212" y="1612525"/>
                  <a:pt x="6185480" y="1613281"/>
                </a:cubicBezTo>
                <a:cubicBezTo>
                  <a:pt x="6179748" y="1614037"/>
                  <a:pt x="6173795" y="1614415"/>
                  <a:pt x="6167622" y="1614415"/>
                </a:cubicBezTo>
                <a:cubicBezTo>
                  <a:pt x="6149154" y="1613985"/>
                  <a:pt x="6135918" y="1609175"/>
                  <a:pt x="6127914" y="1599986"/>
                </a:cubicBezTo>
                <a:cubicBezTo>
                  <a:pt x="6119910" y="1590798"/>
                  <a:pt x="6116004" y="1579809"/>
                  <a:pt x="6116193" y="1567020"/>
                </a:cubicBezTo>
                <a:cubicBezTo>
                  <a:pt x="6116182" y="1560024"/>
                  <a:pt x="6116581" y="1552807"/>
                  <a:pt x="6117390" y="1545368"/>
                </a:cubicBezTo>
                <a:cubicBezTo>
                  <a:pt x="6118199" y="1537930"/>
                  <a:pt x="6119480" y="1529829"/>
                  <a:pt x="6121234" y="1521065"/>
                </a:cubicBezTo>
                <a:lnTo>
                  <a:pt x="6145430" y="1397340"/>
                </a:lnTo>
                <a:lnTo>
                  <a:pt x="6110135" y="1397340"/>
                </a:lnTo>
                <a:lnTo>
                  <a:pt x="6116697" y="1364590"/>
                </a:lnTo>
                <a:lnTo>
                  <a:pt x="6151479" y="1364590"/>
                </a:lnTo>
                <a:lnTo>
                  <a:pt x="6162069" y="1309564"/>
                </a:lnTo>
                <a:close/>
                <a:moveTo>
                  <a:pt x="3595635" y="1298962"/>
                </a:moveTo>
                <a:lnTo>
                  <a:pt x="3583014" y="1364590"/>
                </a:lnTo>
                <a:lnTo>
                  <a:pt x="3641574" y="1364590"/>
                </a:lnTo>
                <a:lnTo>
                  <a:pt x="3635011" y="1397340"/>
                </a:lnTo>
                <a:lnTo>
                  <a:pt x="3576451" y="1397340"/>
                </a:lnTo>
                <a:lnTo>
                  <a:pt x="3553734" y="1516015"/>
                </a:lnTo>
                <a:cubicBezTo>
                  <a:pt x="3552441" y="1522801"/>
                  <a:pt x="3551367" y="1529429"/>
                  <a:pt x="3550516" y="1535899"/>
                </a:cubicBezTo>
                <a:cubicBezTo>
                  <a:pt x="3549664" y="1542370"/>
                  <a:pt x="3549222" y="1548872"/>
                  <a:pt x="3549191" y="1555405"/>
                </a:cubicBezTo>
                <a:cubicBezTo>
                  <a:pt x="3549149" y="1562780"/>
                  <a:pt x="3550999" y="1568483"/>
                  <a:pt x="3554744" y="1572512"/>
                </a:cubicBezTo>
                <a:cubicBezTo>
                  <a:pt x="3558488" y="1576542"/>
                  <a:pt x="3564378" y="1578583"/>
                  <a:pt x="3572412" y="1578635"/>
                </a:cubicBezTo>
                <a:cubicBezTo>
                  <a:pt x="3575978" y="1578635"/>
                  <a:pt x="3579448" y="1578509"/>
                  <a:pt x="3582825" y="1578256"/>
                </a:cubicBezTo>
                <a:cubicBezTo>
                  <a:pt x="3586200" y="1578004"/>
                  <a:pt x="3589292" y="1577625"/>
                  <a:pt x="3592101" y="1577120"/>
                </a:cubicBezTo>
                <a:lnTo>
                  <a:pt x="3590081" y="1609879"/>
                </a:lnTo>
                <a:cubicBezTo>
                  <a:pt x="3586180" y="1611391"/>
                  <a:pt x="3581363" y="1612525"/>
                  <a:pt x="3575631" y="1613281"/>
                </a:cubicBezTo>
                <a:cubicBezTo>
                  <a:pt x="3569899" y="1614037"/>
                  <a:pt x="3563946" y="1614415"/>
                  <a:pt x="3557772" y="1614415"/>
                </a:cubicBezTo>
                <a:cubicBezTo>
                  <a:pt x="3539305" y="1613985"/>
                  <a:pt x="3526069" y="1609175"/>
                  <a:pt x="3518065" y="1599986"/>
                </a:cubicBezTo>
                <a:cubicBezTo>
                  <a:pt x="3510061" y="1590798"/>
                  <a:pt x="3506155" y="1579809"/>
                  <a:pt x="3506344" y="1567020"/>
                </a:cubicBezTo>
                <a:cubicBezTo>
                  <a:pt x="3506333" y="1560024"/>
                  <a:pt x="3506732" y="1552807"/>
                  <a:pt x="3507541" y="1545368"/>
                </a:cubicBezTo>
                <a:cubicBezTo>
                  <a:pt x="3508350" y="1537930"/>
                  <a:pt x="3509631" y="1529829"/>
                  <a:pt x="3511384" y="1521065"/>
                </a:cubicBezTo>
                <a:lnTo>
                  <a:pt x="3535580" y="1397340"/>
                </a:lnTo>
                <a:lnTo>
                  <a:pt x="3500286" y="1397340"/>
                </a:lnTo>
                <a:lnTo>
                  <a:pt x="3506847" y="1364590"/>
                </a:lnTo>
                <a:lnTo>
                  <a:pt x="3541629" y="1364590"/>
                </a:lnTo>
                <a:lnTo>
                  <a:pt x="3552219" y="1309564"/>
                </a:lnTo>
                <a:close/>
                <a:moveTo>
                  <a:pt x="2509784" y="1298962"/>
                </a:moveTo>
                <a:lnTo>
                  <a:pt x="2497164" y="1364590"/>
                </a:lnTo>
                <a:lnTo>
                  <a:pt x="2555724" y="1364590"/>
                </a:lnTo>
                <a:lnTo>
                  <a:pt x="2549161" y="1397340"/>
                </a:lnTo>
                <a:lnTo>
                  <a:pt x="2490601" y="1397340"/>
                </a:lnTo>
                <a:lnTo>
                  <a:pt x="2467884" y="1516015"/>
                </a:lnTo>
                <a:cubicBezTo>
                  <a:pt x="2466591" y="1522801"/>
                  <a:pt x="2465517" y="1529429"/>
                  <a:pt x="2464666" y="1535899"/>
                </a:cubicBezTo>
                <a:cubicBezTo>
                  <a:pt x="2463813" y="1542370"/>
                  <a:pt x="2463372" y="1548872"/>
                  <a:pt x="2463341" y="1555405"/>
                </a:cubicBezTo>
                <a:cubicBezTo>
                  <a:pt x="2463299" y="1562780"/>
                  <a:pt x="2465149" y="1568483"/>
                  <a:pt x="2468894" y="1572512"/>
                </a:cubicBezTo>
                <a:cubicBezTo>
                  <a:pt x="2472638" y="1576542"/>
                  <a:pt x="2478527" y="1578583"/>
                  <a:pt x="2486562" y="1578635"/>
                </a:cubicBezTo>
                <a:cubicBezTo>
                  <a:pt x="2490128" y="1578635"/>
                  <a:pt x="2493599" y="1578509"/>
                  <a:pt x="2496974" y="1578256"/>
                </a:cubicBezTo>
                <a:cubicBezTo>
                  <a:pt x="2500351" y="1578004"/>
                  <a:pt x="2503442" y="1577625"/>
                  <a:pt x="2506250" y="1577120"/>
                </a:cubicBezTo>
                <a:lnTo>
                  <a:pt x="2504232" y="1609879"/>
                </a:lnTo>
                <a:cubicBezTo>
                  <a:pt x="2500329" y="1611391"/>
                  <a:pt x="2495512" y="1612525"/>
                  <a:pt x="2489781" y="1613281"/>
                </a:cubicBezTo>
                <a:cubicBezTo>
                  <a:pt x="2484049" y="1614037"/>
                  <a:pt x="2478096" y="1614415"/>
                  <a:pt x="2471922" y="1614415"/>
                </a:cubicBezTo>
                <a:cubicBezTo>
                  <a:pt x="2453454" y="1613985"/>
                  <a:pt x="2440219" y="1609175"/>
                  <a:pt x="2432215" y="1599986"/>
                </a:cubicBezTo>
                <a:cubicBezTo>
                  <a:pt x="2424212" y="1590798"/>
                  <a:pt x="2420304" y="1579809"/>
                  <a:pt x="2420493" y="1567020"/>
                </a:cubicBezTo>
                <a:cubicBezTo>
                  <a:pt x="2420483" y="1560024"/>
                  <a:pt x="2420882" y="1552807"/>
                  <a:pt x="2421691" y="1545368"/>
                </a:cubicBezTo>
                <a:cubicBezTo>
                  <a:pt x="2422499" y="1537930"/>
                  <a:pt x="2423780" y="1529829"/>
                  <a:pt x="2425534" y="1521065"/>
                </a:cubicBezTo>
                <a:lnTo>
                  <a:pt x="2449730" y="1397340"/>
                </a:lnTo>
                <a:lnTo>
                  <a:pt x="2414436" y="1397340"/>
                </a:lnTo>
                <a:lnTo>
                  <a:pt x="2420998" y="1364590"/>
                </a:lnTo>
                <a:lnTo>
                  <a:pt x="2455779" y="1364590"/>
                </a:lnTo>
                <a:lnTo>
                  <a:pt x="2466369" y="1309564"/>
                </a:lnTo>
                <a:close/>
                <a:moveTo>
                  <a:pt x="5373433" y="1270187"/>
                </a:moveTo>
                <a:lnTo>
                  <a:pt x="5397097" y="1270187"/>
                </a:lnTo>
                <a:cubicBezTo>
                  <a:pt x="5395199" y="1285887"/>
                  <a:pt x="5391190" y="1297863"/>
                  <a:pt x="5385071" y="1306116"/>
                </a:cubicBezTo>
                <a:cubicBezTo>
                  <a:pt x="5378950" y="1314368"/>
                  <a:pt x="5370021" y="1318525"/>
                  <a:pt x="5358281" y="1318587"/>
                </a:cubicBezTo>
                <a:cubicBezTo>
                  <a:pt x="5352463" y="1318514"/>
                  <a:pt x="5347054" y="1317527"/>
                  <a:pt x="5342056" y="1315627"/>
                </a:cubicBezTo>
                <a:cubicBezTo>
                  <a:pt x="5337058" y="1313726"/>
                  <a:pt x="5332534" y="1311350"/>
                  <a:pt x="5328483" y="1308500"/>
                </a:cubicBezTo>
                <a:cubicBezTo>
                  <a:pt x="5324980" y="1306131"/>
                  <a:pt x="5321507" y="1304047"/>
                  <a:pt x="5318066" y="1302247"/>
                </a:cubicBezTo>
                <a:cubicBezTo>
                  <a:pt x="5314626" y="1300446"/>
                  <a:pt x="5311027" y="1299499"/>
                  <a:pt x="5307271" y="1299404"/>
                </a:cubicBezTo>
                <a:cubicBezTo>
                  <a:pt x="5302810" y="1299499"/>
                  <a:pt x="5299484" y="1301583"/>
                  <a:pt x="5297296" y="1305657"/>
                </a:cubicBezTo>
                <a:cubicBezTo>
                  <a:pt x="5295108" y="1309732"/>
                  <a:pt x="5293551" y="1315227"/>
                  <a:pt x="5292624" y="1322143"/>
                </a:cubicBezTo>
                <a:lnTo>
                  <a:pt x="5268382" y="1322143"/>
                </a:lnTo>
                <a:cubicBezTo>
                  <a:pt x="5270191" y="1307228"/>
                  <a:pt x="5274400" y="1295161"/>
                  <a:pt x="5281008" y="1285940"/>
                </a:cubicBezTo>
                <a:cubicBezTo>
                  <a:pt x="5287616" y="1276719"/>
                  <a:pt x="5296370" y="1271973"/>
                  <a:pt x="5307271" y="1271702"/>
                </a:cubicBezTo>
                <a:cubicBezTo>
                  <a:pt x="5313637" y="1271785"/>
                  <a:pt x="5319087" y="1272877"/>
                  <a:pt x="5323622" y="1274979"/>
                </a:cubicBezTo>
                <a:cubicBezTo>
                  <a:pt x="5328157" y="1277080"/>
                  <a:pt x="5332976" y="1279690"/>
                  <a:pt x="5338080" y="1282808"/>
                </a:cubicBezTo>
                <a:cubicBezTo>
                  <a:pt x="5341604" y="1285153"/>
                  <a:pt x="5345034" y="1287151"/>
                  <a:pt x="5348370" y="1288803"/>
                </a:cubicBezTo>
                <a:cubicBezTo>
                  <a:pt x="5351705" y="1290454"/>
                  <a:pt x="5355009" y="1291316"/>
                  <a:pt x="5358281" y="1291390"/>
                </a:cubicBezTo>
                <a:cubicBezTo>
                  <a:pt x="5362480" y="1291548"/>
                  <a:pt x="5365699" y="1290096"/>
                  <a:pt x="5367941" y="1287036"/>
                </a:cubicBezTo>
                <a:cubicBezTo>
                  <a:pt x="5370182" y="1283975"/>
                  <a:pt x="5372012" y="1278359"/>
                  <a:pt x="5373433" y="1270187"/>
                </a:cubicBezTo>
                <a:close/>
                <a:moveTo>
                  <a:pt x="1739603" y="1268168"/>
                </a:moveTo>
                <a:cubicBezTo>
                  <a:pt x="1747251" y="1268315"/>
                  <a:pt x="1753259" y="1270794"/>
                  <a:pt x="1757629" y="1275605"/>
                </a:cubicBezTo>
                <a:cubicBezTo>
                  <a:pt x="1761999" y="1280417"/>
                  <a:pt x="1764226" y="1286678"/>
                  <a:pt x="1764311" y="1294388"/>
                </a:cubicBezTo>
                <a:cubicBezTo>
                  <a:pt x="1763922" y="1302845"/>
                  <a:pt x="1761169" y="1309631"/>
                  <a:pt x="1756053" y="1314747"/>
                </a:cubicBezTo>
                <a:cubicBezTo>
                  <a:pt x="1750938" y="1319863"/>
                  <a:pt x="1744278" y="1322489"/>
                  <a:pt x="1736074" y="1322626"/>
                </a:cubicBezTo>
                <a:cubicBezTo>
                  <a:pt x="1728668" y="1322479"/>
                  <a:pt x="1722806" y="1320000"/>
                  <a:pt x="1718490" y="1315188"/>
                </a:cubicBezTo>
                <a:cubicBezTo>
                  <a:pt x="1714172" y="1310377"/>
                  <a:pt x="1711966" y="1304116"/>
                  <a:pt x="1711872" y="1296405"/>
                </a:cubicBezTo>
                <a:cubicBezTo>
                  <a:pt x="1712082" y="1288169"/>
                  <a:pt x="1714813" y="1281446"/>
                  <a:pt x="1720065" y="1276236"/>
                </a:cubicBezTo>
                <a:cubicBezTo>
                  <a:pt x="1725317" y="1271025"/>
                  <a:pt x="1731830" y="1268336"/>
                  <a:pt x="1739603" y="1268168"/>
                </a:cubicBezTo>
                <a:close/>
                <a:moveTo>
                  <a:pt x="1149053" y="1268168"/>
                </a:moveTo>
                <a:cubicBezTo>
                  <a:pt x="1156701" y="1268315"/>
                  <a:pt x="1162709" y="1270794"/>
                  <a:pt x="1167079" y="1275605"/>
                </a:cubicBezTo>
                <a:cubicBezTo>
                  <a:pt x="1171449" y="1280417"/>
                  <a:pt x="1173676" y="1286678"/>
                  <a:pt x="1173760" y="1294388"/>
                </a:cubicBezTo>
                <a:cubicBezTo>
                  <a:pt x="1173371" y="1302845"/>
                  <a:pt x="1170619" y="1309631"/>
                  <a:pt x="1165504" y="1314747"/>
                </a:cubicBezTo>
                <a:cubicBezTo>
                  <a:pt x="1160388" y="1319863"/>
                  <a:pt x="1153728" y="1322489"/>
                  <a:pt x="1145524" y="1322626"/>
                </a:cubicBezTo>
                <a:cubicBezTo>
                  <a:pt x="1138118" y="1322479"/>
                  <a:pt x="1132257" y="1320000"/>
                  <a:pt x="1127939" y="1315188"/>
                </a:cubicBezTo>
                <a:cubicBezTo>
                  <a:pt x="1123622" y="1310377"/>
                  <a:pt x="1121416" y="1304116"/>
                  <a:pt x="1121322" y="1296405"/>
                </a:cubicBezTo>
                <a:cubicBezTo>
                  <a:pt x="1121532" y="1288169"/>
                  <a:pt x="1124263" y="1281446"/>
                  <a:pt x="1129515" y="1276236"/>
                </a:cubicBezTo>
                <a:cubicBezTo>
                  <a:pt x="1134767" y="1271025"/>
                  <a:pt x="1141280" y="1268336"/>
                  <a:pt x="1149053" y="1268168"/>
                </a:cubicBezTo>
                <a:close/>
                <a:moveTo>
                  <a:pt x="9887930" y="1262615"/>
                </a:moveTo>
                <a:lnTo>
                  <a:pt x="9918232" y="1262615"/>
                </a:lnTo>
                <a:lnTo>
                  <a:pt x="9952543" y="1334742"/>
                </a:lnTo>
                <a:lnTo>
                  <a:pt x="9921262" y="1334742"/>
                </a:lnTo>
                <a:lnTo>
                  <a:pt x="9899546" y="1288338"/>
                </a:lnTo>
                <a:lnTo>
                  <a:pt x="9898535" y="1288338"/>
                </a:lnTo>
                <a:lnTo>
                  <a:pt x="9863181" y="1334742"/>
                </a:lnTo>
                <a:lnTo>
                  <a:pt x="9829344" y="1334742"/>
                </a:lnTo>
                <a:close/>
                <a:moveTo>
                  <a:pt x="8739601" y="1262615"/>
                </a:moveTo>
                <a:lnTo>
                  <a:pt x="8787080" y="1262615"/>
                </a:lnTo>
                <a:lnTo>
                  <a:pt x="8820375" y="1334742"/>
                </a:lnTo>
                <a:lnTo>
                  <a:pt x="8790111" y="1334742"/>
                </a:lnTo>
                <a:close/>
                <a:moveTo>
                  <a:pt x="7491412" y="1262615"/>
                </a:moveTo>
                <a:lnTo>
                  <a:pt x="7541869" y="1262615"/>
                </a:lnTo>
                <a:lnTo>
                  <a:pt x="7474780" y="1334742"/>
                </a:lnTo>
                <a:lnTo>
                  <a:pt x="7441963" y="1334742"/>
                </a:lnTo>
                <a:close/>
                <a:moveTo>
                  <a:pt x="6571788" y="1262615"/>
                </a:moveTo>
                <a:lnTo>
                  <a:pt x="6602059" y="1262615"/>
                </a:lnTo>
                <a:lnTo>
                  <a:pt x="6636861" y="1334742"/>
                </a:lnTo>
                <a:lnTo>
                  <a:pt x="6605587" y="1334742"/>
                </a:lnTo>
                <a:lnTo>
                  <a:pt x="6583915" y="1288338"/>
                </a:lnTo>
                <a:lnTo>
                  <a:pt x="6582907" y="1288338"/>
                </a:lnTo>
                <a:lnTo>
                  <a:pt x="6547522" y="1334742"/>
                </a:lnTo>
                <a:lnTo>
                  <a:pt x="6513713" y="1334742"/>
                </a:lnTo>
                <a:close/>
                <a:moveTo>
                  <a:pt x="4050051" y="1262615"/>
                </a:moveTo>
                <a:lnTo>
                  <a:pt x="4079851" y="1262615"/>
                </a:lnTo>
                <a:lnTo>
                  <a:pt x="4114634" y="1334742"/>
                </a:lnTo>
                <a:lnTo>
                  <a:pt x="4083384" y="1334742"/>
                </a:lnTo>
                <a:lnTo>
                  <a:pt x="4061668" y="1288338"/>
                </a:lnTo>
                <a:lnTo>
                  <a:pt x="4060658" y="1288338"/>
                </a:lnTo>
                <a:lnTo>
                  <a:pt x="4025301" y="1334742"/>
                </a:lnTo>
                <a:lnTo>
                  <a:pt x="3991459" y="1334742"/>
                </a:lnTo>
                <a:close/>
                <a:moveTo>
                  <a:pt x="3294823" y="1262615"/>
                </a:moveTo>
                <a:lnTo>
                  <a:pt x="3345270" y="1262615"/>
                </a:lnTo>
                <a:lnTo>
                  <a:pt x="3278156" y="1334742"/>
                </a:lnTo>
                <a:lnTo>
                  <a:pt x="3245328" y="1334742"/>
                </a:lnTo>
                <a:close/>
                <a:moveTo>
                  <a:pt x="1939694" y="1262615"/>
                </a:moveTo>
                <a:lnTo>
                  <a:pt x="1990177" y="1262615"/>
                </a:lnTo>
                <a:lnTo>
                  <a:pt x="1923035" y="1334742"/>
                </a:lnTo>
                <a:lnTo>
                  <a:pt x="1890222" y="1334742"/>
                </a:lnTo>
                <a:close/>
                <a:moveTo>
                  <a:pt x="889915" y="1262615"/>
                </a:moveTo>
                <a:lnTo>
                  <a:pt x="936885" y="1262615"/>
                </a:lnTo>
                <a:lnTo>
                  <a:pt x="970723" y="1334742"/>
                </a:lnTo>
                <a:lnTo>
                  <a:pt x="940420" y="1334742"/>
                </a:lnTo>
                <a:close/>
                <a:moveTo>
                  <a:pt x="9240725" y="1250499"/>
                </a:moveTo>
                <a:lnTo>
                  <a:pt x="9282626" y="1250499"/>
                </a:lnTo>
                <a:lnTo>
                  <a:pt x="9252336" y="1407941"/>
                </a:lnTo>
                <a:lnTo>
                  <a:pt x="9253346" y="1407941"/>
                </a:lnTo>
                <a:cubicBezTo>
                  <a:pt x="9263737" y="1392885"/>
                  <a:pt x="9276274" y="1381015"/>
                  <a:pt x="9290955" y="1372330"/>
                </a:cubicBezTo>
                <a:cubicBezTo>
                  <a:pt x="9305638" y="1363646"/>
                  <a:pt x="9322213" y="1359214"/>
                  <a:pt x="9340681" y="1359036"/>
                </a:cubicBezTo>
                <a:cubicBezTo>
                  <a:pt x="9355343" y="1358741"/>
                  <a:pt x="9368898" y="1363615"/>
                  <a:pt x="9381346" y="1373657"/>
                </a:cubicBezTo>
                <a:cubicBezTo>
                  <a:pt x="9393793" y="1383699"/>
                  <a:pt x="9400410" y="1400680"/>
                  <a:pt x="9401196" y="1424601"/>
                </a:cubicBezTo>
                <a:cubicBezTo>
                  <a:pt x="9401187" y="1431279"/>
                  <a:pt x="9400830" y="1438241"/>
                  <a:pt x="9400126" y="1445488"/>
                </a:cubicBezTo>
                <a:cubicBezTo>
                  <a:pt x="9399423" y="1452734"/>
                  <a:pt x="9398435" y="1459570"/>
                  <a:pt x="9397165" y="1465996"/>
                </a:cubicBezTo>
                <a:lnTo>
                  <a:pt x="9369944" y="1608862"/>
                </a:lnTo>
                <a:lnTo>
                  <a:pt x="9328060" y="1608862"/>
                </a:lnTo>
                <a:lnTo>
                  <a:pt x="9355321" y="1468015"/>
                </a:lnTo>
                <a:cubicBezTo>
                  <a:pt x="9356110" y="1463483"/>
                  <a:pt x="9356804" y="1458413"/>
                  <a:pt x="9357403" y="1452808"/>
                </a:cubicBezTo>
                <a:cubicBezTo>
                  <a:pt x="9358003" y="1447202"/>
                  <a:pt x="9358318" y="1440997"/>
                  <a:pt x="9358350" y="1434192"/>
                </a:cubicBezTo>
                <a:cubicBezTo>
                  <a:pt x="9358476" y="1422571"/>
                  <a:pt x="9355573" y="1413000"/>
                  <a:pt x="9349641" y="1405480"/>
                </a:cubicBezTo>
                <a:cubicBezTo>
                  <a:pt x="9343710" y="1397960"/>
                  <a:pt x="9333992" y="1394069"/>
                  <a:pt x="9320488" y="1393806"/>
                </a:cubicBezTo>
                <a:cubicBezTo>
                  <a:pt x="9303513" y="1394237"/>
                  <a:pt x="9286854" y="1402840"/>
                  <a:pt x="9270510" y="1419615"/>
                </a:cubicBezTo>
                <a:cubicBezTo>
                  <a:pt x="9254166" y="1436390"/>
                  <a:pt x="9243060" y="1458750"/>
                  <a:pt x="9237192" y="1486694"/>
                </a:cubicBezTo>
                <a:lnTo>
                  <a:pt x="9214475" y="1608862"/>
                </a:lnTo>
                <a:lnTo>
                  <a:pt x="9172574" y="1608862"/>
                </a:lnTo>
                <a:close/>
                <a:moveTo>
                  <a:pt x="8440626" y="1250499"/>
                </a:moveTo>
                <a:lnTo>
                  <a:pt x="8482526" y="1250499"/>
                </a:lnTo>
                <a:lnTo>
                  <a:pt x="8452237" y="1407941"/>
                </a:lnTo>
                <a:lnTo>
                  <a:pt x="8453247" y="1407941"/>
                </a:lnTo>
                <a:cubicBezTo>
                  <a:pt x="8463637" y="1392885"/>
                  <a:pt x="8476174" y="1381015"/>
                  <a:pt x="8490856" y="1372330"/>
                </a:cubicBezTo>
                <a:cubicBezTo>
                  <a:pt x="8505538" y="1363646"/>
                  <a:pt x="8522113" y="1359214"/>
                  <a:pt x="8540582" y="1359036"/>
                </a:cubicBezTo>
                <a:cubicBezTo>
                  <a:pt x="8555243" y="1358741"/>
                  <a:pt x="8568798" y="1363615"/>
                  <a:pt x="8581245" y="1373657"/>
                </a:cubicBezTo>
                <a:cubicBezTo>
                  <a:pt x="8593693" y="1383699"/>
                  <a:pt x="8600309" y="1400680"/>
                  <a:pt x="8601098" y="1424601"/>
                </a:cubicBezTo>
                <a:cubicBezTo>
                  <a:pt x="8601087" y="1431279"/>
                  <a:pt x="8600730" y="1438241"/>
                  <a:pt x="8600026" y="1445488"/>
                </a:cubicBezTo>
                <a:cubicBezTo>
                  <a:pt x="8599323" y="1452734"/>
                  <a:pt x="8598336" y="1459570"/>
                  <a:pt x="8597065" y="1465996"/>
                </a:cubicBezTo>
                <a:lnTo>
                  <a:pt x="8569844" y="1608862"/>
                </a:lnTo>
                <a:lnTo>
                  <a:pt x="8527961" y="1608862"/>
                </a:lnTo>
                <a:lnTo>
                  <a:pt x="8555221" y="1468015"/>
                </a:lnTo>
                <a:cubicBezTo>
                  <a:pt x="8556010" y="1463483"/>
                  <a:pt x="8556704" y="1458413"/>
                  <a:pt x="8557304" y="1452808"/>
                </a:cubicBezTo>
                <a:cubicBezTo>
                  <a:pt x="8557903" y="1447202"/>
                  <a:pt x="8558219" y="1440997"/>
                  <a:pt x="8558250" y="1434192"/>
                </a:cubicBezTo>
                <a:cubicBezTo>
                  <a:pt x="8558376" y="1422571"/>
                  <a:pt x="8555474" y="1413000"/>
                  <a:pt x="8549542" y="1405480"/>
                </a:cubicBezTo>
                <a:cubicBezTo>
                  <a:pt x="8543610" y="1397960"/>
                  <a:pt x="8533892" y="1394069"/>
                  <a:pt x="8520389" y="1393806"/>
                </a:cubicBezTo>
                <a:cubicBezTo>
                  <a:pt x="8503413" y="1394237"/>
                  <a:pt x="8486755" y="1402840"/>
                  <a:pt x="8470411" y="1419615"/>
                </a:cubicBezTo>
                <a:cubicBezTo>
                  <a:pt x="8454067" y="1436390"/>
                  <a:pt x="8442961" y="1458750"/>
                  <a:pt x="8437092" y="1486694"/>
                </a:cubicBezTo>
                <a:lnTo>
                  <a:pt x="8414375" y="1608862"/>
                </a:lnTo>
                <a:lnTo>
                  <a:pt x="8372475" y="1608862"/>
                </a:lnTo>
                <a:close/>
                <a:moveTo>
                  <a:pt x="7907226" y="1250499"/>
                </a:moveTo>
                <a:lnTo>
                  <a:pt x="7949126" y="1250499"/>
                </a:lnTo>
                <a:lnTo>
                  <a:pt x="7918837" y="1407941"/>
                </a:lnTo>
                <a:lnTo>
                  <a:pt x="7919846" y="1407941"/>
                </a:lnTo>
                <a:cubicBezTo>
                  <a:pt x="7930238" y="1392885"/>
                  <a:pt x="7942774" y="1381015"/>
                  <a:pt x="7957456" y="1372330"/>
                </a:cubicBezTo>
                <a:cubicBezTo>
                  <a:pt x="7972138" y="1363646"/>
                  <a:pt x="7988713" y="1359214"/>
                  <a:pt x="8007181" y="1359036"/>
                </a:cubicBezTo>
                <a:cubicBezTo>
                  <a:pt x="8021844" y="1358741"/>
                  <a:pt x="8035398" y="1363615"/>
                  <a:pt x="8047846" y="1373657"/>
                </a:cubicBezTo>
                <a:cubicBezTo>
                  <a:pt x="8060293" y="1383699"/>
                  <a:pt x="8066910" y="1400680"/>
                  <a:pt x="8067697" y="1424601"/>
                </a:cubicBezTo>
                <a:cubicBezTo>
                  <a:pt x="8067686" y="1431279"/>
                  <a:pt x="8067330" y="1438241"/>
                  <a:pt x="8066626" y="1445488"/>
                </a:cubicBezTo>
                <a:cubicBezTo>
                  <a:pt x="8065922" y="1452734"/>
                  <a:pt x="8064935" y="1459570"/>
                  <a:pt x="8063664" y="1465996"/>
                </a:cubicBezTo>
                <a:lnTo>
                  <a:pt x="8036444" y="1608862"/>
                </a:lnTo>
                <a:lnTo>
                  <a:pt x="7994560" y="1608862"/>
                </a:lnTo>
                <a:lnTo>
                  <a:pt x="8021820" y="1468015"/>
                </a:lnTo>
                <a:cubicBezTo>
                  <a:pt x="8022610" y="1463483"/>
                  <a:pt x="8023304" y="1458413"/>
                  <a:pt x="8023903" y="1452808"/>
                </a:cubicBezTo>
                <a:cubicBezTo>
                  <a:pt x="8024503" y="1447202"/>
                  <a:pt x="8024818" y="1440997"/>
                  <a:pt x="8024850" y="1434192"/>
                </a:cubicBezTo>
                <a:cubicBezTo>
                  <a:pt x="8024976" y="1422571"/>
                  <a:pt x="8022074" y="1413000"/>
                  <a:pt x="8016142" y="1405480"/>
                </a:cubicBezTo>
                <a:cubicBezTo>
                  <a:pt x="8010210" y="1397960"/>
                  <a:pt x="8000492" y="1394069"/>
                  <a:pt x="7986988" y="1393806"/>
                </a:cubicBezTo>
                <a:cubicBezTo>
                  <a:pt x="7970014" y="1394237"/>
                  <a:pt x="7953354" y="1402840"/>
                  <a:pt x="7937010" y="1419615"/>
                </a:cubicBezTo>
                <a:cubicBezTo>
                  <a:pt x="7920666" y="1436390"/>
                  <a:pt x="7909560" y="1458750"/>
                  <a:pt x="7903692" y="1486694"/>
                </a:cubicBezTo>
                <a:lnTo>
                  <a:pt x="7880974" y="1608862"/>
                </a:lnTo>
                <a:lnTo>
                  <a:pt x="7839074" y="1608862"/>
                </a:lnTo>
                <a:close/>
                <a:moveTo>
                  <a:pt x="7256996" y="1250499"/>
                </a:moveTo>
                <a:lnTo>
                  <a:pt x="7298897" y="1250499"/>
                </a:lnTo>
                <a:lnTo>
                  <a:pt x="7288800" y="1303001"/>
                </a:lnTo>
                <a:lnTo>
                  <a:pt x="7329186" y="1303001"/>
                </a:lnTo>
                <a:lnTo>
                  <a:pt x="7324138" y="1329693"/>
                </a:lnTo>
                <a:lnTo>
                  <a:pt x="7283752" y="1329693"/>
                </a:lnTo>
                <a:lnTo>
                  <a:pt x="7245385" y="1531623"/>
                </a:lnTo>
                <a:cubicBezTo>
                  <a:pt x="7242830" y="1544402"/>
                  <a:pt x="7240621" y="1557464"/>
                  <a:pt x="7238759" y="1570811"/>
                </a:cubicBezTo>
                <a:cubicBezTo>
                  <a:pt x="7236898" y="1584157"/>
                  <a:pt x="7235572" y="1596840"/>
                  <a:pt x="7234784" y="1608862"/>
                </a:cubicBezTo>
                <a:lnTo>
                  <a:pt x="7196417" y="1608862"/>
                </a:lnTo>
                <a:lnTo>
                  <a:pt x="7202980" y="1560455"/>
                </a:lnTo>
                <a:lnTo>
                  <a:pt x="7201970" y="1560455"/>
                </a:lnTo>
                <a:cubicBezTo>
                  <a:pt x="7190769" y="1577933"/>
                  <a:pt x="7177707" y="1591278"/>
                  <a:pt x="7162783" y="1600489"/>
                </a:cubicBezTo>
                <a:cubicBezTo>
                  <a:pt x="7147859" y="1609700"/>
                  <a:pt x="7131642" y="1614342"/>
                  <a:pt x="7114130" y="1614415"/>
                </a:cubicBezTo>
                <a:cubicBezTo>
                  <a:pt x="7090333" y="1613839"/>
                  <a:pt x="7072216" y="1605288"/>
                  <a:pt x="7059777" y="1588760"/>
                </a:cubicBezTo>
                <a:cubicBezTo>
                  <a:pt x="7047338" y="1572233"/>
                  <a:pt x="7041077" y="1551183"/>
                  <a:pt x="7040994" y="1525610"/>
                </a:cubicBezTo>
                <a:cubicBezTo>
                  <a:pt x="7041258" y="1496209"/>
                  <a:pt x="7047903" y="1468946"/>
                  <a:pt x="7060928" y="1443820"/>
                </a:cubicBezTo>
                <a:cubicBezTo>
                  <a:pt x="7073953" y="1418695"/>
                  <a:pt x="7091773" y="1398395"/>
                  <a:pt x="7114390" y="1382920"/>
                </a:cubicBezTo>
                <a:cubicBezTo>
                  <a:pt x="7137006" y="1367446"/>
                  <a:pt x="7162834" y="1359484"/>
                  <a:pt x="7191873" y="1359036"/>
                </a:cubicBezTo>
                <a:cubicBezTo>
                  <a:pt x="7199867" y="1359078"/>
                  <a:pt x="7207733" y="1359876"/>
                  <a:pt x="7215474" y="1361430"/>
                </a:cubicBezTo>
                <a:cubicBezTo>
                  <a:pt x="7223215" y="1362983"/>
                  <a:pt x="7229819" y="1365041"/>
                  <a:pt x="7235289" y="1367602"/>
                </a:cubicBezTo>
                <a:lnTo>
                  <a:pt x="7242356" y="1329693"/>
                </a:lnTo>
                <a:lnTo>
                  <a:pt x="7143915" y="1329693"/>
                </a:lnTo>
                <a:lnTo>
                  <a:pt x="7148964" y="1303001"/>
                </a:lnTo>
                <a:lnTo>
                  <a:pt x="7247404" y="1303001"/>
                </a:lnTo>
                <a:close/>
                <a:moveTo>
                  <a:pt x="4983051" y="1250499"/>
                </a:moveTo>
                <a:lnTo>
                  <a:pt x="5024951" y="1250499"/>
                </a:lnTo>
                <a:lnTo>
                  <a:pt x="4994662" y="1407941"/>
                </a:lnTo>
                <a:lnTo>
                  <a:pt x="4995671" y="1407941"/>
                </a:lnTo>
                <a:cubicBezTo>
                  <a:pt x="5006063" y="1392885"/>
                  <a:pt x="5018599" y="1381015"/>
                  <a:pt x="5033281" y="1372330"/>
                </a:cubicBezTo>
                <a:cubicBezTo>
                  <a:pt x="5047963" y="1363646"/>
                  <a:pt x="5064538" y="1359214"/>
                  <a:pt x="5083006" y="1359036"/>
                </a:cubicBezTo>
                <a:cubicBezTo>
                  <a:pt x="5097669" y="1358741"/>
                  <a:pt x="5111224" y="1363615"/>
                  <a:pt x="5123671" y="1373657"/>
                </a:cubicBezTo>
                <a:cubicBezTo>
                  <a:pt x="5136118" y="1383699"/>
                  <a:pt x="5142735" y="1400680"/>
                  <a:pt x="5143522" y="1424601"/>
                </a:cubicBezTo>
                <a:cubicBezTo>
                  <a:pt x="5143512" y="1431279"/>
                  <a:pt x="5143155" y="1438241"/>
                  <a:pt x="5142451" y="1445488"/>
                </a:cubicBezTo>
                <a:cubicBezTo>
                  <a:pt x="5141748" y="1452734"/>
                  <a:pt x="5140760" y="1459570"/>
                  <a:pt x="5139490" y="1465996"/>
                </a:cubicBezTo>
                <a:lnTo>
                  <a:pt x="5112270" y="1608862"/>
                </a:lnTo>
                <a:lnTo>
                  <a:pt x="5070385" y="1608862"/>
                </a:lnTo>
                <a:lnTo>
                  <a:pt x="5097646" y="1468015"/>
                </a:lnTo>
                <a:cubicBezTo>
                  <a:pt x="5098435" y="1463483"/>
                  <a:pt x="5099129" y="1458413"/>
                  <a:pt x="5099728" y="1452808"/>
                </a:cubicBezTo>
                <a:cubicBezTo>
                  <a:pt x="5100328" y="1447202"/>
                  <a:pt x="5100643" y="1440997"/>
                  <a:pt x="5100675" y="1434192"/>
                </a:cubicBezTo>
                <a:cubicBezTo>
                  <a:pt x="5100801" y="1422571"/>
                  <a:pt x="5097898" y="1413000"/>
                  <a:pt x="5091967" y="1405480"/>
                </a:cubicBezTo>
                <a:cubicBezTo>
                  <a:pt x="5086035" y="1397960"/>
                  <a:pt x="5076317" y="1394069"/>
                  <a:pt x="5062813" y="1393806"/>
                </a:cubicBezTo>
                <a:cubicBezTo>
                  <a:pt x="5045839" y="1394237"/>
                  <a:pt x="5029179" y="1402840"/>
                  <a:pt x="5012835" y="1419615"/>
                </a:cubicBezTo>
                <a:cubicBezTo>
                  <a:pt x="4996492" y="1436390"/>
                  <a:pt x="4985385" y="1458750"/>
                  <a:pt x="4979517" y="1486694"/>
                </a:cubicBezTo>
                <a:lnTo>
                  <a:pt x="4956800" y="1608862"/>
                </a:lnTo>
                <a:lnTo>
                  <a:pt x="4914900" y="1608862"/>
                </a:lnTo>
                <a:close/>
                <a:moveTo>
                  <a:pt x="3716226" y="1250499"/>
                </a:moveTo>
                <a:lnTo>
                  <a:pt x="3758127" y="1250499"/>
                </a:lnTo>
                <a:lnTo>
                  <a:pt x="3727837" y="1407941"/>
                </a:lnTo>
                <a:lnTo>
                  <a:pt x="3728847" y="1407941"/>
                </a:lnTo>
                <a:cubicBezTo>
                  <a:pt x="3739238" y="1392885"/>
                  <a:pt x="3751775" y="1381015"/>
                  <a:pt x="3766456" y="1372330"/>
                </a:cubicBezTo>
                <a:cubicBezTo>
                  <a:pt x="3781139" y="1363646"/>
                  <a:pt x="3797713" y="1359214"/>
                  <a:pt x="3816182" y="1359036"/>
                </a:cubicBezTo>
                <a:cubicBezTo>
                  <a:pt x="3830844" y="1358741"/>
                  <a:pt x="3844399" y="1363615"/>
                  <a:pt x="3856846" y="1373657"/>
                </a:cubicBezTo>
                <a:cubicBezTo>
                  <a:pt x="3869294" y="1383699"/>
                  <a:pt x="3875911" y="1400680"/>
                  <a:pt x="3876698" y="1424601"/>
                </a:cubicBezTo>
                <a:cubicBezTo>
                  <a:pt x="3876687" y="1431279"/>
                  <a:pt x="3876331" y="1438241"/>
                  <a:pt x="3875626" y="1445488"/>
                </a:cubicBezTo>
                <a:cubicBezTo>
                  <a:pt x="3874923" y="1452734"/>
                  <a:pt x="3873936" y="1459570"/>
                  <a:pt x="3872665" y="1465996"/>
                </a:cubicBezTo>
                <a:lnTo>
                  <a:pt x="3845445" y="1608862"/>
                </a:lnTo>
                <a:lnTo>
                  <a:pt x="3803561" y="1608862"/>
                </a:lnTo>
                <a:lnTo>
                  <a:pt x="3830822" y="1468015"/>
                </a:lnTo>
                <a:cubicBezTo>
                  <a:pt x="3831611" y="1463483"/>
                  <a:pt x="3832305" y="1458413"/>
                  <a:pt x="3832904" y="1452808"/>
                </a:cubicBezTo>
                <a:cubicBezTo>
                  <a:pt x="3833503" y="1447202"/>
                  <a:pt x="3833819" y="1440997"/>
                  <a:pt x="3833851" y="1434192"/>
                </a:cubicBezTo>
                <a:cubicBezTo>
                  <a:pt x="3833977" y="1422571"/>
                  <a:pt x="3831074" y="1413000"/>
                  <a:pt x="3825142" y="1405480"/>
                </a:cubicBezTo>
                <a:cubicBezTo>
                  <a:pt x="3819211" y="1397960"/>
                  <a:pt x="3809493" y="1394069"/>
                  <a:pt x="3795988" y="1393806"/>
                </a:cubicBezTo>
                <a:cubicBezTo>
                  <a:pt x="3779014" y="1394237"/>
                  <a:pt x="3762355" y="1402840"/>
                  <a:pt x="3746011" y="1419615"/>
                </a:cubicBezTo>
                <a:cubicBezTo>
                  <a:pt x="3729667" y="1436390"/>
                  <a:pt x="3718561" y="1458750"/>
                  <a:pt x="3712693" y="1486694"/>
                </a:cubicBezTo>
                <a:lnTo>
                  <a:pt x="3689976" y="1608862"/>
                </a:lnTo>
                <a:lnTo>
                  <a:pt x="3648075" y="1608862"/>
                </a:lnTo>
                <a:close/>
                <a:moveTo>
                  <a:pt x="5166146" y="1039711"/>
                </a:moveTo>
                <a:cubicBezTo>
                  <a:pt x="5173352" y="1039900"/>
                  <a:pt x="5179235" y="1042421"/>
                  <a:pt x="5183793" y="1047274"/>
                </a:cubicBezTo>
                <a:cubicBezTo>
                  <a:pt x="5188352" y="1052127"/>
                  <a:pt x="5190705" y="1058178"/>
                  <a:pt x="5190852" y="1065426"/>
                </a:cubicBezTo>
                <a:cubicBezTo>
                  <a:pt x="5190747" y="1072695"/>
                  <a:pt x="5188436" y="1078829"/>
                  <a:pt x="5183919" y="1083829"/>
                </a:cubicBezTo>
                <a:cubicBezTo>
                  <a:pt x="5179403" y="1088829"/>
                  <a:pt x="5173310" y="1091435"/>
                  <a:pt x="5165642" y="1091645"/>
                </a:cubicBezTo>
                <a:cubicBezTo>
                  <a:pt x="5158195" y="1091435"/>
                  <a:pt x="5152166" y="1088829"/>
                  <a:pt x="5147554" y="1083829"/>
                </a:cubicBezTo>
                <a:cubicBezTo>
                  <a:pt x="5142943" y="1078829"/>
                  <a:pt x="5140569" y="1072695"/>
                  <a:pt x="5140432" y="1065426"/>
                </a:cubicBezTo>
                <a:cubicBezTo>
                  <a:pt x="5140590" y="1058178"/>
                  <a:pt x="5143048" y="1052127"/>
                  <a:pt x="5147807" y="1047274"/>
                </a:cubicBezTo>
                <a:cubicBezTo>
                  <a:pt x="5152565" y="1042421"/>
                  <a:pt x="5158679" y="1039900"/>
                  <a:pt x="5166146" y="1039711"/>
                </a:cubicBezTo>
                <a:close/>
                <a:moveTo>
                  <a:pt x="4531001" y="1039711"/>
                </a:moveTo>
                <a:cubicBezTo>
                  <a:pt x="4537986" y="1039900"/>
                  <a:pt x="4543805" y="1042421"/>
                  <a:pt x="4548459" y="1047274"/>
                </a:cubicBezTo>
                <a:cubicBezTo>
                  <a:pt x="4553112" y="1052127"/>
                  <a:pt x="4555528" y="1058178"/>
                  <a:pt x="4555707" y="1065426"/>
                </a:cubicBezTo>
                <a:cubicBezTo>
                  <a:pt x="4555570" y="1072695"/>
                  <a:pt x="4553196" y="1078829"/>
                  <a:pt x="4548585" y="1083829"/>
                </a:cubicBezTo>
                <a:cubicBezTo>
                  <a:pt x="4543973" y="1088829"/>
                  <a:pt x="4537944" y="1091435"/>
                  <a:pt x="4530496" y="1091645"/>
                </a:cubicBezTo>
                <a:cubicBezTo>
                  <a:pt x="4523028" y="1091435"/>
                  <a:pt x="4516915" y="1088829"/>
                  <a:pt x="4512156" y="1083829"/>
                </a:cubicBezTo>
                <a:cubicBezTo>
                  <a:pt x="4507398" y="1078829"/>
                  <a:pt x="4504940" y="1072695"/>
                  <a:pt x="4504782" y="1065426"/>
                </a:cubicBezTo>
                <a:cubicBezTo>
                  <a:pt x="4504961" y="1058178"/>
                  <a:pt x="4507503" y="1052127"/>
                  <a:pt x="4512408" y="1047274"/>
                </a:cubicBezTo>
                <a:cubicBezTo>
                  <a:pt x="4517314" y="1042421"/>
                  <a:pt x="4523511" y="1039900"/>
                  <a:pt x="4531001" y="1039711"/>
                </a:cubicBezTo>
                <a:close/>
                <a:moveTo>
                  <a:pt x="1145588" y="1039711"/>
                </a:moveTo>
                <a:cubicBezTo>
                  <a:pt x="1152794" y="1039900"/>
                  <a:pt x="1158676" y="1042421"/>
                  <a:pt x="1163235" y="1047274"/>
                </a:cubicBezTo>
                <a:cubicBezTo>
                  <a:pt x="1167793" y="1052127"/>
                  <a:pt x="1170146" y="1058178"/>
                  <a:pt x="1170293" y="1065426"/>
                </a:cubicBezTo>
                <a:cubicBezTo>
                  <a:pt x="1170178" y="1072695"/>
                  <a:pt x="1167888" y="1078829"/>
                  <a:pt x="1163424" y="1083829"/>
                </a:cubicBezTo>
                <a:cubicBezTo>
                  <a:pt x="1158960" y="1088829"/>
                  <a:pt x="1153014" y="1091435"/>
                  <a:pt x="1145588" y="1091645"/>
                </a:cubicBezTo>
                <a:cubicBezTo>
                  <a:pt x="1137899" y="1091435"/>
                  <a:pt x="1131722" y="1088829"/>
                  <a:pt x="1127058" y="1083829"/>
                </a:cubicBezTo>
                <a:cubicBezTo>
                  <a:pt x="1122395" y="1078829"/>
                  <a:pt x="1120000" y="1072695"/>
                  <a:pt x="1119874" y="1065426"/>
                </a:cubicBezTo>
                <a:cubicBezTo>
                  <a:pt x="1120063" y="1058178"/>
                  <a:pt x="1122584" y="1052127"/>
                  <a:pt x="1127437" y="1047274"/>
                </a:cubicBezTo>
                <a:cubicBezTo>
                  <a:pt x="1132290" y="1042421"/>
                  <a:pt x="1138340" y="1039900"/>
                  <a:pt x="1145588" y="1039711"/>
                </a:cubicBezTo>
                <a:close/>
                <a:moveTo>
                  <a:pt x="254276" y="1039711"/>
                </a:moveTo>
                <a:cubicBezTo>
                  <a:pt x="261261" y="1039900"/>
                  <a:pt x="267081" y="1042421"/>
                  <a:pt x="271734" y="1047274"/>
                </a:cubicBezTo>
                <a:cubicBezTo>
                  <a:pt x="276387" y="1052127"/>
                  <a:pt x="278803" y="1058178"/>
                  <a:pt x="278982" y="1065426"/>
                </a:cubicBezTo>
                <a:cubicBezTo>
                  <a:pt x="278845" y="1072695"/>
                  <a:pt x="276471" y="1078829"/>
                  <a:pt x="271860" y="1083829"/>
                </a:cubicBezTo>
                <a:cubicBezTo>
                  <a:pt x="267249" y="1088829"/>
                  <a:pt x="261219" y="1091435"/>
                  <a:pt x="253772" y="1091645"/>
                </a:cubicBezTo>
                <a:cubicBezTo>
                  <a:pt x="246303" y="1091435"/>
                  <a:pt x="240190" y="1088829"/>
                  <a:pt x="235431" y="1083829"/>
                </a:cubicBezTo>
                <a:cubicBezTo>
                  <a:pt x="230673" y="1078829"/>
                  <a:pt x="228215" y="1072695"/>
                  <a:pt x="228058" y="1065426"/>
                </a:cubicBezTo>
                <a:cubicBezTo>
                  <a:pt x="228236" y="1058178"/>
                  <a:pt x="230778" y="1052127"/>
                  <a:pt x="235683" y="1047274"/>
                </a:cubicBezTo>
                <a:cubicBezTo>
                  <a:pt x="240589" y="1042421"/>
                  <a:pt x="246787" y="1039900"/>
                  <a:pt x="254276" y="1039711"/>
                </a:cubicBezTo>
                <a:close/>
                <a:moveTo>
                  <a:pt x="9293364" y="783196"/>
                </a:moveTo>
                <a:cubicBezTo>
                  <a:pt x="9273646" y="783561"/>
                  <a:pt x="9255983" y="789733"/>
                  <a:pt x="9240377" y="801713"/>
                </a:cubicBezTo>
                <a:cubicBezTo>
                  <a:pt x="9224770" y="813693"/>
                  <a:pt x="9212418" y="829291"/>
                  <a:pt x="9203319" y="848509"/>
                </a:cubicBezTo>
                <a:cubicBezTo>
                  <a:pt x="9194220" y="867727"/>
                  <a:pt x="9189570" y="888376"/>
                  <a:pt x="9189370" y="910455"/>
                </a:cubicBezTo>
                <a:cubicBezTo>
                  <a:pt x="9189045" y="925774"/>
                  <a:pt x="9192221" y="939450"/>
                  <a:pt x="9198899" y="951486"/>
                </a:cubicBezTo>
                <a:cubicBezTo>
                  <a:pt x="9205578" y="963522"/>
                  <a:pt x="9217715" y="969876"/>
                  <a:pt x="9235309" y="970550"/>
                </a:cubicBezTo>
                <a:cubicBezTo>
                  <a:pt x="9252189" y="970160"/>
                  <a:pt x="9268533" y="961723"/>
                  <a:pt x="9284341" y="945237"/>
                </a:cubicBezTo>
                <a:cubicBezTo>
                  <a:pt x="9300148" y="928751"/>
                  <a:pt x="9311065" y="906552"/>
                  <a:pt x="9317091" y="878641"/>
                </a:cubicBezTo>
                <a:lnTo>
                  <a:pt x="9333750" y="793297"/>
                </a:lnTo>
                <a:cubicBezTo>
                  <a:pt x="9329418" y="790446"/>
                  <a:pt x="9323822" y="788068"/>
                  <a:pt x="9316965" y="786163"/>
                </a:cubicBezTo>
                <a:cubicBezTo>
                  <a:pt x="9310108" y="784259"/>
                  <a:pt x="9302241" y="783270"/>
                  <a:pt x="9293364" y="783196"/>
                </a:cubicBezTo>
                <a:close/>
                <a:moveTo>
                  <a:pt x="6664465" y="783196"/>
                </a:moveTo>
                <a:cubicBezTo>
                  <a:pt x="6643967" y="783608"/>
                  <a:pt x="6626011" y="789855"/>
                  <a:pt x="6610598" y="801937"/>
                </a:cubicBezTo>
                <a:cubicBezTo>
                  <a:pt x="6595185" y="814020"/>
                  <a:pt x="6583138" y="829469"/>
                  <a:pt x="6574456" y="848285"/>
                </a:cubicBezTo>
                <a:cubicBezTo>
                  <a:pt x="6565775" y="867101"/>
                  <a:pt x="6561281" y="886814"/>
                  <a:pt x="6560975" y="907426"/>
                </a:cubicBezTo>
                <a:cubicBezTo>
                  <a:pt x="6560597" y="921577"/>
                  <a:pt x="6563752" y="934686"/>
                  <a:pt x="6570441" y="946753"/>
                </a:cubicBezTo>
                <a:cubicBezTo>
                  <a:pt x="6577130" y="958821"/>
                  <a:pt x="6589624" y="965238"/>
                  <a:pt x="6607924" y="966006"/>
                </a:cubicBezTo>
                <a:cubicBezTo>
                  <a:pt x="6620044" y="965741"/>
                  <a:pt x="6631704" y="961221"/>
                  <a:pt x="6642907" y="952446"/>
                </a:cubicBezTo>
                <a:cubicBezTo>
                  <a:pt x="6654110" y="943671"/>
                  <a:pt x="6663826" y="932230"/>
                  <a:pt x="6672056" y="918125"/>
                </a:cubicBezTo>
                <a:cubicBezTo>
                  <a:pt x="6680286" y="904019"/>
                  <a:pt x="6686001" y="888838"/>
                  <a:pt x="6689201" y="872581"/>
                </a:cubicBezTo>
                <a:lnTo>
                  <a:pt x="6704851" y="791276"/>
                </a:lnTo>
                <a:cubicBezTo>
                  <a:pt x="6700959" y="789392"/>
                  <a:pt x="6695491" y="787604"/>
                  <a:pt x="6688444" y="785910"/>
                </a:cubicBezTo>
                <a:cubicBezTo>
                  <a:pt x="6681398" y="784217"/>
                  <a:pt x="6673404" y="783312"/>
                  <a:pt x="6664465" y="783196"/>
                </a:cubicBezTo>
                <a:close/>
                <a:moveTo>
                  <a:pt x="3987940" y="783196"/>
                </a:moveTo>
                <a:cubicBezTo>
                  <a:pt x="3967441" y="783608"/>
                  <a:pt x="3949486" y="789855"/>
                  <a:pt x="3934073" y="801937"/>
                </a:cubicBezTo>
                <a:cubicBezTo>
                  <a:pt x="3918661" y="814020"/>
                  <a:pt x="3906614" y="829469"/>
                  <a:pt x="3897932" y="848285"/>
                </a:cubicBezTo>
                <a:cubicBezTo>
                  <a:pt x="3889250" y="867101"/>
                  <a:pt x="3884756" y="886814"/>
                  <a:pt x="3884451" y="907426"/>
                </a:cubicBezTo>
                <a:cubicBezTo>
                  <a:pt x="3884072" y="921577"/>
                  <a:pt x="3887227" y="934686"/>
                  <a:pt x="3893916" y="946753"/>
                </a:cubicBezTo>
                <a:cubicBezTo>
                  <a:pt x="3900606" y="958821"/>
                  <a:pt x="3913100" y="965238"/>
                  <a:pt x="3931400" y="966006"/>
                </a:cubicBezTo>
                <a:cubicBezTo>
                  <a:pt x="3943519" y="965741"/>
                  <a:pt x="3955179" y="961221"/>
                  <a:pt x="3966382" y="952446"/>
                </a:cubicBezTo>
                <a:cubicBezTo>
                  <a:pt x="3977585" y="943671"/>
                  <a:pt x="3987301" y="932230"/>
                  <a:pt x="3995531" y="918125"/>
                </a:cubicBezTo>
                <a:cubicBezTo>
                  <a:pt x="4003761" y="904019"/>
                  <a:pt x="4009477" y="888838"/>
                  <a:pt x="4012677" y="872581"/>
                </a:cubicBezTo>
                <a:lnTo>
                  <a:pt x="4028326" y="791276"/>
                </a:lnTo>
                <a:cubicBezTo>
                  <a:pt x="4024435" y="789392"/>
                  <a:pt x="4018966" y="787604"/>
                  <a:pt x="4011919" y="785910"/>
                </a:cubicBezTo>
                <a:cubicBezTo>
                  <a:pt x="4004873" y="784217"/>
                  <a:pt x="3996880" y="783312"/>
                  <a:pt x="3987940" y="783196"/>
                </a:cubicBezTo>
                <a:close/>
                <a:moveTo>
                  <a:pt x="1740040" y="783196"/>
                </a:moveTo>
                <a:cubicBezTo>
                  <a:pt x="1719542" y="783608"/>
                  <a:pt x="1701587" y="789855"/>
                  <a:pt x="1686174" y="801937"/>
                </a:cubicBezTo>
                <a:cubicBezTo>
                  <a:pt x="1670761" y="814020"/>
                  <a:pt x="1658714" y="829469"/>
                  <a:pt x="1650033" y="848285"/>
                </a:cubicBezTo>
                <a:cubicBezTo>
                  <a:pt x="1641351" y="867101"/>
                  <a:pt x="1636857" y="886814"/>
                  <a:pt x="1636552" y="907426"/>
                </a:cubicBezTo>
                <a:cubicBezTo>
                  <a:pt x="1636173" y="921577"/>
                  <a:pt x="1639328" y="934686"/>
                  <a:pt x="1646017" y="946753"/>
                </a:cubicBezTo>
                <a:cubicBezTo>
                  <a:pt x="1652706" y="958821"/>
                  <a:pt x="1665200" y="965238"/>
                  <a:pt x="1683501" y="966006"/>
                </a:cubicBezTo>
                <a:cubicBezTo>
                  <a:pt x="1695619" y="965741"/>
                  <a:pt x="1707279" y="961221"/>
                  <a:pt x="1718483" y="952446"/>
                </a:cubicBezTo>
                <a:cubicBezTo>
                  <a:pt x="1729686" y="943671"/>
                  <a:pt x="1739402" y="932230"/>
                  <a:pt x="1747632" y="918125"/>
                </a:cubicBezTo>
                <a:cubicBezTo>
                  <a:pt x="1755862" y="904019"/>
                  <a:pt x="1761577" y="888838"/>
                  <a:pt x="1764777" y="872581"/>
                </a:cubicBezTo>
                <a:lnTo>
                  <a:pt x="1780427" y="791276"/>
                </a:lnTo>
                <a:cubicBezTo>
                  <a:pt x="1776535" y="789392"/>
                  <a:pt x="1771066" y="787604"/>
                  <a:pt x="1764020" y="785910"/>
                </a:cubicBezTo>
                <a:cubicBezTo>
                  <a:pt x="1756973" y="784217"/>
                  <a:pt x="1748981" y="783312"/>
                  <a:pt x="1740040" y="783196"/>
                </a:cubicBezTo>
                <a:close/>
                <a:moveTo>
                  <a:pt x="939941" y="783196"/>
                </a:moveTo>
                <a:cubicBezTo>
                  <a:pt x="920221" y="783561"/>
                  <a:pt x="902558" y="789733"/>
                  <a:pt x="886953" y="801713"/>
                </a:cubicBezTo>
                <a:cubicBezTo>
                  <a:pt x="871347" y="813693"/>
                  <a:pt x="858994" y="829291"/>
                  <a:pt x="849895" y="848509"/>
                </a:cubicBezTo>
                <a:cubicBezTo>
                  <a:pt x="840795" y="867727"/>
                  <a:pt x="836146" y="888376"/>
                  <a:pt x="835947" y="910455"/>
                </a:cubicBezTo>
                <a:cubicBezTo>
                  <a:pt x="835621" y="925774"/>
                  <a:pt x="838797" y="939450"/>
                  <a:pt x="845475" y="951486"/>
                </a:cubicBezTo>
                <a:cubicBezTo>
                  <a:pt x="852154" y="963522"/>
                  <a:pt x="864290" y="969876"/>
                  <a:pt x="881886" y="970550"/>
                </a:cubicBezTo>
                <a:cubicBezTo>
                  <a:pt x="898766" y="970161"/>
                  <a:pt x="915109" y="961722"/>
                  <a:pt x="930917" y="945233"/>
                </a:cubicBezTo>
                <a:cubicBezTo>
                  <a:pt x="946724" y="928744"/>
                  <a:pt x="957641" y="906535"/>
                  <a:pt x="963667" y="878608"/>
                </a:cubicBezTo>
                <a:lnTo>
                  <a:pt x="980327" y="793297"/>
                </a:lnTo>
                <a:cubicBezTo>
                  <a:pt x="975993" y="790446"/>
                  <a:pt x="970398" y="788068"/>
                  <a:pt x="963541" y="786163"/>
                </a:cubicBezTo>
                <a:cubicBezTo>
                  <a:pt x="956684" y="784259"/>
                  <a:pt x="948817" y="783270"/>
                  <a:pt x="939941" y="783196"/>
                </a:cubicBezTo>
                <a:close/>
                <a:moveTo>
                  <a:pt x="7535184" y="782692"/>
                </a:moveTo>
                <a:cubicBezTo>
                  <a:pt x="7517560" y="783137"/>
                  <a:pt x="7502190" y="789372"/>
                  <a:pt x="7489075" y="801395"/>
                </a:cubicBezTo>
                <a:cubicBezTo>
                  <a:pt x="7475960" y="813418"/>
                  <a:pt x="7465790" y="828556"/>
                  <a:pt x="7458566" y="846807"/>
                </a:cubicBezTo>
                <a:cubicBezTo>
                  <a:pt x="7451343" y="865059"/>
                  <a:pt x="7447758" y="883750"/>
                  <a:pt x="7447810" y="902880"/>
                </a:cubicBezTo>
                <a:cubicBezTo>
                  <a:pt x="7447968" y="923196"/>
                  <a:pt x="7453082" y="939629"/>
                  <a:pt x="7463151" y="952180"/>
                </a:cubicBezTo>
                <a:cubicBezTo>
                  <a:pt x="7473220" y="964731"/>
                  <a:pt x="7487299" y="971191"/>
                  <a:pt x="7505386" y="971559"/>
                </a:cubicBezTo>
                <a:cubicBezTo>
                  <a:pt x="7522040" y="971126"/>
                  <a:pt x="7536880" y="964923"/>
                  <a:pt x="7549904" y="952949"/>
                </a:cubicBezTo>
                <a:cubicBezTo>
                  <a:pt x="7562930" y="940976"/>
                  <a:pt x="7573205" y="925832"/>
                  <a:pt x="7580731" y="907519"/>
                </a:cubicBezTo>
                <a:cubicBezTo>
                  <a:pt x="7588256" y="889205"/>
                  <a:pt x="7592097" y="870320"/>
                  <a:pt x="7592253" y="850866"/>
                </a:cubicBezTo>
                <a:cubicBezTo>
                  <a:pt x="7592362" y="841121"/>
                  <a:pt x="7590686" y="831040"/>
                  <a:pt x="7587221" y="820622"/>
                </a:cubicBezTo>
                <a:cubicBezTo>
                  <a:pt x="7583758" y="810204"/>
                  <a:pt x="7577854" y="801358"/>
                  <a:pt x="7569508" y="794082"/>
                </a:cubicBezTo>
                <a:cubicBezTo>
                  <a:pt x="7561162" y="786806"/>
                  <a:pt x="7549721" y="783010"/>
                  <a:pt x="7535184" y="782692"/>
                </a:cubicBezTo>
                <a:close/>
                <a:moveTo>
                  <a:pt x="6115958" y="782692"/>
                </a:moveTo>
                <a:cubicBezTo>
                  <a:pt x="6098335" y="783137"/>
                  <a:pt x="6082966" y="789372"/>
                  <a:pt x="6069850" y="801395"/>
                </a:cubicBezTo>
                <a:cubicBezTo>
                  <a:pt x="6056734" y="813418"/>
                  <a:pt x="6046565" y="828556"/>
                  <a:pt x="6039341" y="846807"/>
                </a:cubicBezTo>
                <a:cubicBezTo>
                  <a:pt x="6032118" y="865059"/>
                  <a:pt x="6028533" y="883750"/>
                  <a:pt x="6028585" y="902880"/>
                </a:cubicBezTo>
                <a:cubicBezTo>
                  <a:pt x="6028743" y="923196"/>
                  <a:pt x="6033857" y="939629"/>
                  <a:pt x="6043926" y="952180"/>
                </a:cubicBezTo>
                <a:cubicBezTo>
                  <a:pt x="6053996" y="964731"/>
                  <a:pt x="6068073" y="971191"/>
                  <a:pt x="6086161" y="971559"/>
                </a:cubicBezTo>
                <a:cubicBezTo>
                  <a:pt x="6102815" y="971126"/>
                  <a:pt x="6117655" y="964923"/>
                  <a:pt x="6130680" y="952949"/>
                </a:cubicBezTo>
                <a:cubicBezTo>
                  <a:pt x="6143705" y="940976"/>
                  <a:pt x="6153980" y="925832"/>
                  <a:pt x="6161506" y="907519"/>
                </a:cubicBezTo>
                <a:cubicBezTo>
                  <a:pt x="6169032" y="889205"/>
                  <a:pt x="6172873" y="870320"/>
                  <a:pt x="6173029" y="850866"/>
                </a:cubicBezTo>
                <a:cubicBezTo>
                  <a:pt x="6173137" y="841121"/>
                  <a:pt x="6171460" y="831040"/>
                  <a:pt x="6167997" y="820622"/>
                </a:cubicBezTo>
                <a:cubicBezTo>
                  <a:pt x="6164533" y="810204"/>
                  <a:pt x="6158628" y="801358"/>
                  <a:pt x="6150283" y="794082"/>
                </a:cubicBezTo>
                <a:cubicBezTo>
                  <a:pt x="6141937" y="786806"/>
                  <a:pt x="6130496" y="783010"/>
                  <a:pt x="6115958" y="782692"/>
                </a:cubicBezTo>
                <a:close/>
                <a:moveTo>
                  <a:pt x="4598677" y="782692"/>
                </a:moveTo>
                <a:cubicBezTo>
                  <a:pt x="4577387" y="783091"/>
                  <a:pt x="4558119" y="789643"/>
                  <a:pt x="4540872" y="802349"/>
                </a:cubicBezTo>
                <a:cubicBezTo>
                  <a:pt x="4523624" y="815055"/>
                  <a:pt x="4509856" y="831520"/>
                  <a:pt x="4499567" y="851745"/>
                </a:cubicBezTo>
                <a:cubicBezTo>
                  <a:pt x="4489279" y="871970"/>
                  <a:pt x="4483928" y="893560"/>
                  <a:pt x="4483516" y="916515"/>
                </a:cubicBezTo>
                <a:cubicBezTo>
                  <a:pt x="4483244" y="930697"/>
                  <a:pt x="4486194" y="943112"/>
                  <a:pt x="4492366" y="953759"/>
                </a:cubicBezTo>
                <a:cubicBezTo>
                  <a:pt x="4498538" y="964406"/>
                  <a:pt x="4509568" y="970003"/>
                  <a:pt x="4525454" y="970550"/>
                </a:cubicBezTo>
                <a:cubicBezTo>
                  <a:pt x="4543606" y="970014"/>
                  <a:pt x="4561169" y="959723"/>
                  <a:pt x="4578143" y="939679"/>
                </a:cubicBezTo>
                <a:cubicBezTo>
                  <a:pt x="4595118" y="919634"/>
                  <a:pt x="4607005" y="893051"/>
                  <a:pt x="4613803" y="859930"/>
                </a:cubicBezTo>
                <a:lnTo>
                  <a:pt x="4627915" y="786227"/>
                </a:lnTo>
                <a:cubicBezTo>
                  <a:pt x="4624934" y="785417"/>
                  <a:pt x="4621069" y="784638"/>
                  <a:pt x="4616323" y="783891"/>
                </a:cubicBezTo>
                <a:cubicBezTo>
                  <a:pt x="4611575" y="783144"/>
                  <a:pt x="4605694" y="782744"/>
                  <a:pt x="4598677" y="782692"/>
                </a:cubicBezTo>
                <a:close/>
                <a:moveTo>
                  <a:pt x="2303151" y="782692"/>
                </a:moveTo>
                <a:cubicBezTo>
                  <a:pt x="2281873" y="783091"/>
                  <a:pt x="2262610" y="789643"/>
                  <a:pt x="2245361" y="802349"/>
                </a:cubicBezTo>
                <a:cubicBezTo>
                  <a:pt x="2228113" y="815055"/>
                  <a:pt x="2214342" y="831520"/>
                  <a:pt x="2204050" y="851745"/>
                </a:cubicBezTo>
                <a:cubicBezTo>
                  <a:pt x="2193757" y="871970"/>
                  <a:pt x="2188404" y="893560"/>
                  <a:pt x="2187992" y="916515"/>
                </a:cubicBezTo>
                <a:cubicBezTo>
                  <a:pt x="2187718" y="930697"/>
                  <a:pt x="2190666" y="943112"/>
                  <a:pt x="2196837" y="953759"/>
                </a:cubicBezTo>
                <a:cubicBezTo>
                  <a:pt x="2203006" y="964406"/>
                  <a:pt x="2214041" y="970003"/>
                  <a:pt x="2229940" y="970550"/>
                </a:cubicBezTo>
                <a:cubicBezTo>
                  <a:pt x="2248089" y="970014"/>
                  <a:pt x="2265649" y="959723"/>
                  <a:pt x="2282622" y="939679"/>
                </a:cubicBezTo>
                <a:cubicBezTo>
                  <a:pt x="2299595" y="919634"/>
                  <a:pt x="2311481" y="893051"/>
                  <a:pt x="2318279" y="859930"/>
                </a:cubicBezTo>
                <a:lnTo>
                  <a:pt x="2332391" y="786227"/>
                </a:lnTo>
                <a:cubicBezTo>
                  <a:pt x="2329409" y="785417"/>
                  <a:pt x="2325545" y="784638"/>
                  <a:pt x="2320797" y="783891"/>
                </a:cubicBezTo>
                <a:cubicBezTo>
                  <a:pt x="2316051" y="783144"/>
                  <a:pt x="2310169" y="782744"/>
                  <a:pt x="2303151" y="782692"/>
                </a:cubicBezTo>
                <a:close/>
                <a:moveTo>
                  <a:pt x="321952" y="782692"/>
                </a:moveTo>
                <a:cubicBezTo>
                  <a:pt x="300663" y="783091"/>
                  <a:pt x="281394" y="789643"/>
                  <a:pt x="264147" y="802349"/>
                </a:cubicBezTo>
                <a:cubicBezTo>
                  <a:pt x="246899" y="815055"/>
                  <a:pt x="233131" y="831520"/>
                  <a:pt x="222843" y="851745"/>
                </a:cubicBezTo>
                <a:cubicBezTo>
                  <a:pt x="212554" y="871970"/>
                  <a:pt x="207204" y="893560"/>
                  <a:pt x="206792" y="916515"/>
                </a:cubicBezTo>
                <a:cubicBezTo>
                  <a:pt x="206519" y="930697"/>
                  <a:pt x="209469" y="943112"/>
                  <a:pt x="215642" y="953759"/>
                </a:cubicBezTo>
                <a:cubicBezTo>
                  <a:pt x="221814" y="964406"/>
                  <a:pt x="232843" y="970003"/>
                  <a:pt x="248730" y="970550"/>
                </a:cubicBezTo>
                <a:cubicBezTo>
                  <a:pt x="266881" y="970014"/>
                  <a:pt x="284444" y="959723"/>
                  <a:pt x="301419" y="939679"/>
                </a:cubicBezTo>
                <a:cubicBezTo>
                  <a:pt x="318394" y="919634"/>
                  <a:pt x="330280" y="893051"/>
                  <a:pt x="337078" y="859930"/>
                </a:cubicBezTo>
                <a:lnTo>
                  <a:pt x="351191" y="786227"/>
                </a:lnTo>
                <a:cubicBezTo>
                  <a:pt x="348209" y="785417"/>
                  <a:pt x="344344" y="784638"/>
                  <a:pt x="339598" y="783891"/>
                </a:cubicBezTo>
                <a:cubicBezTo>
                  <a:pt x="334851" y="783144"/>
                  <a:pt x="328969" y="782744"/>
                  <a:pt x="321952" y="782692"/>
                </a:cubicBezTo>
                <a:close/>
                <a:moveTo>
                  <a:pt x="9540419" y="782187"/>
                </a:moveTo>
                <a:cubicBezTo>
                  <a:pt x="9520267" y="783008"/>
                  <a:pt x="9503243" y="791092"/>
                  <a:pt x="9489341" y="806438"/>
                </a:cubicBezTo>
                <a:cubicBezTo>
                  <a:pt x="9475440" y="821785"/>
                  <a:pt x="9465865" y="839468"/>
                  <a:pt x="9460614" y="859488"/>
                </a:cubicBezTo>
                <a:cubicBezTo>
                  <a:pt x="9494223" y="860161"/>
                  <a:pt x="9521962" y="857298"/>
                  <a:pt x="9543828" y="850899"/>
                </a:cubicBezTo>
                <a:cubicBezTo>
                  <a:pt x="9565696" y="844499"/>
                  <a:pt x="9577018" y="832037"/>
                  <a:pt x="9577797" y="813511"/>
                </a:cubicBezTo>
                <a:cubicBezTo>
                  <a:pt x="9577628" y="803364"/>
                  <a:pt x="9574176" y="795617"/>
                  <a:pt x="9567442" y="790270"/>
                </a:cubicBezTo>
                <a:cubicBezTo>
                  <a:pt x="9560706" y="784923"/>
                  <a:pt x="9551699" y="782229"/>
                  <a:pt x="9540419" y="782187"/>
                </a:cubicBezTo>
                <a:close/>
                <a:moveTo>
                  <a:pt x="10253158" y="754989"/>
                </a:moveTo>
                <a:lnTo>
                  <a:pt x="10295043" y="754989"/>
                </a:lnTo>
                <a:lnTo>
                  <a:pt x="10269297" y="891292"/>
                </a:lnTo>
                <a:cubicBezTo>
                  <a:pt x="10267782" y="898086"/>
                  <a:pt x="10266646" y="904439"/>
                  <a:pt x="10265889" y="910349"/>
                </a:cubicBezTo>
                <a:cubicBezTo>
                  <a:pt x="10265132" y="916260"/>
                  <a:pt x="10264753" y="921855"/>
                  <a:pt x="10264753" y="927135"/>
                </a:cubicBezTo>
                <a:cubicBezTo>
                  <a:pt x="10264595" y="939945"/>
                  <a:pt x="10267561" y="950167"/>
                  <a:pt x="10273650" y="957803"/>
                </a:cubicBezTo>
                <a:cubicBezTo>
                  <a:pt x="10279740" y="965438"/>
                  <a:pt x="10289899" y="969351"/>
                  <a:pt x="10304130" y="969540"/>
                </a:cubicBezTo>
                <a:cubicBezTo>
                  <a:pt x="10320052" y="969193"/>
                  <a:pt x="10335786" y="961053"/>
                  <a:pt x="10351330" y="945119"/>
                </a:cubicBezTo>
                <a:cubicBezTo>
                  <a:pt x="10366875" y="929186"/>
                  <a:pt x="10377560" y="907541"/>
                  <a:pt x="10383386" y="880186"/>
                </a:cubicBezTo>
                <a:lnTo>
                  <a:pt x="10407114" y="754989"/>
                </a:lnTo>
                <a:lnTo>
                  <a:pt x="10449014" y="754989"/>
                </a:lnTo>
                <a:lnTo>
                  <a:pt x="10416201" y="928100"/>
                </a:lnTo>
                <a:cubicBezTo>
                  <a:pt x="10411236" y="955353"/>
                  <a:pt x="10407534" y="979074"/>
                  <a:pt x="10405094" y="999262"/>
                </a:cubicBezTo>
                <a:lnTo>
                  <a:pt x="10367233" y="999262"/>
                </a:lnTo>
                <a:lnTo>
                  <a:pt x="10373795" y="953386"/>
                </a:lnTo>
                <a:lnTo>
                  <a:pt x="10372786" y="953386"/>
                </a:lnTo>
                <a:cubicBezTo>
                  <a:pt x="10361711" y="969431"/>
                  <a:pt x="10348649" y="981974"/>
                  <a:pt x="10333599" y="991016"/>
                </a:cubicBezTo>
                <a:cubicBezTo>
                  <a:pt x="10318549" y="1000058"/>
                  <a:pt x="10302836" y="1004658"/>
                  <a:pt x="10286461" y="1004815"/>
                </a:cubicBezTo>
                <a:cubicBezTo>
                  <a:pt x="10270104" y="1005341"/>
                  <a:pt x="10255519" y="1000509"/>
                  <a:pt x="10242703" y="990319"/>
                </a:cubicBezTo>
                <a:cubicBezTo>
                  <a:pt x="10229889" y="980129"/>
                  <a:pt x="10223124" y="961423"/>
                  <a:pt x="10222411" y="934202"/>
                </a:cubicBezTo>
                <a:cubicBezTo>
                  <a:pt x="10222411" y="928428"/>
                  <a:pt x="10222788" y="922181"/>
                  <a:pt x="10223545" y="915461"/>
                </a:cubicBezTo>
                <a:cubicBezTo>
                  <a:pt x="10224301" y="908740"/>
                  <a:pt x="10225434" y="901357"/>
                  <a:pt x="10226947" y="893311"/>
                </a:cubicBezTo>
                <a:close/>
                <a:moveTo>
                  <a:pt x="8438441" y="754989"/>
                </a:moveTo>
                <a:lnTo>
                  <a:pt x="8480313" y="754989"/>
                </a:lnTo>
                <a:lnTo>
                  <a:pt x="8433396" y="999262"/>
                </a:lnTo>
                <a:lnTo>
                  <a:pt x="8391524" y="999262"/>
                </a:lnTo>
                <a:close/>
                <a:moveTo>
                  <a:pt x="4221661" y="754989"/>
                </a:moveTo>
                <a:lnTo>
                  <a:pt x="4264558" y="754989"/>
                </a:lnTo>
                <a:lnTo>
                  <a:pt x="4285755" y="894321"/>
                </a:lnTo>
                <a:cubicBezTo>
                  <a:pt x="4287553" y="908120"/>
                  <a:pt x="4289130" y="919899"/>
                  <a:pt x="4290487" y="929659"/>
                </a:cubicBezTo>
                <a:cubicBezTo>
                  <a:pt x="4291843" y="939419"/>
                  <a:pt x="4292789" y="947664"/>
                  <a:pt x="4293325" y="954395"/>
                </a:cubicBezTo>
                <a:lnTo>
                  <a:pt x="4294840" y="954395"/>
                </a:lnTo>
                <a:cubicBezTo>
                  <a:pt x="4297237" y="948012"/>
                  <a:pt x="4300391" y="940333"/>
                  <a:pt x="4304302" y="931358"/>
                </a:cubicBezTo>
                <a:cubicBezTo>
                  <a:pt x="4308214" y="922383"/>
                  <a:pt x="4313639" y="911035"/>
                  <a:pt x="4320578" y="897313"/>
                </a:cubicBezTo>
                <a:lnTo>
                  <a:pt x="4395271" y="754989"/>
                </a:lnTo>
                <a:lnTo>
                  <a:pt x="4441197" y="754989"/>
                </a:lnTo>
                <a:lnTo>
                  <a:pt x="4305438" y="999262"/>
                </a:lnTo>
                <a:lnTo>
                  <a:pt x="4264054" y="999262"/>
                </a:lnTo>
                <a:close/>
                <a:moveTo>
                  <a:pt x="1099635" y="754989"/>
                </a:moveTo>
                <a:lnTo>
                  <a:pt x="1141518" y="754989"/>
                </a:lnTo>
                <a:lnTo>
                  <a:pt x="1115772" y="891292"/>
                </a:lnTo>
                <a:cubicBezTo>
                  <a:pt x="1114258" y="898086"/>
                  <a:pt x="1113122" y="904439"/>
                  <a:pt x="1112364" y="910349"/>
                </a:cubicBezTo>
                <a:cubicBezTo>
                  <a:pt x="1111607" y="916260"/>
                  <a:pt x="1111229" y="921855"/>
                  <a:pt x="1111229" y="927135"/>
                </a:cubicBezTo>
                <a:cubicBezTo>
                  <a:pt x="1111071" y="939945"/>
                  <a:pt x="1114037" y="950167"/>
                  <a:pt x="1120126" y="957803"/>
                </a:cubicBezTo>
                <a:cubicBezTo>
                  <a:pt x="1126216" y="965438"/>
                  <a:pt x="1136375" y="969351"/>
                  <a:pt x="1150605" y="969540"/>
                </a:cubicBezTo>
                <a:cubicBezTo>
                  <a:pt x="1166528" y="969193"/>
                  <a:pt x="1182262" y="961053"/>
                  <a:pt x="1197806" y="945119"/>
                </a:cubicBezTo>
                <a:cubicBezTo>
                  <a:pt x="1213351" y="929186"/>
                  <a:pt x="1224036" y="907541"/>
                  <a:pt x="1229863" y="880186"/>
                </a:cubicBezTo>
                <a:lnTo>
                  <a:pt x="1253589" y="754989"/>
                </a:lnTo>
                <a:lnTo>
                  <a:pt x="1295490" y="754989"/>
                </a:lnTo>
                <a:lnTo>
                  <a:pt x="1262676" y="928100"/>
                </a:lnTo>
                <a:cubicBezTo>
                  <a:pt x="1257712" y="955353"/>
                  <a:pt x="1254010" y="979074"/>
                  <a:pt x="1251570" y="999262"/>
                </a:cubicBezTo>
                <a:lnTo>
                  <a:pt x="1213708" y="999262"/>
                </a:lnTo>
                <a:lnTo>
                  <a:pt x="1220271" y="953386"/>
                </a:lnTo>
                <a:lnTo>
                  <a:pt x="1219261" y="953386"/>
                </a:lnTo>
                <a:cubicBezTo>
                  <a:pt x="1208187" y="969431"/>
                  <a:pt x="1195124" y="981974"/>
                  <a:pt x="1180074" y="991016"/>
                </a:cubicBezTo>
                <a:cubicBezTo>
                  <a:pt x="1165024" y="1000058"/>
                  <a:pt x="1149311" y="1004658"/>
                  <a:pt x="1132936" y="1004815"/>
                </a:cubicBezTo>
                <a:cubicBezTo>
                  <a:pt x="1116580" y="1005341"/>
                  <a:pt x="1101995" y="1000509"/>
                  <a:pt x="1089179" y="990319"/>
                </a:cubicBezTo>
                <a:cubicBezTo>
                  <a:pt x="1076364" y="980129"/>
                  <a:pt x="1069600" y="961423"/>
                  <a:pt x="1068887" y="934202"/>
                </a:cubicBezTo>
                <a:cubicBezTo>
                  <a:pt x="1068887" y="928428"/>
                  <a:pt x="1069265" y="922181"/>
                  <a:pt x="1070021" y="915461"/>
                </a:cubicBezTo>
                <a:cubicBezTo>
                  <a:pt x="1070777" y="908740"/>
                  <a:pt x="1071911" y="901357"/>
                  <a:pt x="1073423" y="893311"/>
                </a:cubicBezTo>
                <a:close/>
                <a:moveTo>
                  <a:pt x="9887448" y="749941"/>
                </a:moveTo>
                <a:cubicBezTo>
                  <a:pt x="9899038" y="750130"/>
                  <a:pt x="9909429" y="751390"/>
                  <a:pt x="9918622" y="753723"/>
                </a:cubicBezTo>
                <a:cubicBezTo>
                  <a:pt x="9927813" y="756056"/>
                  <a:pt x="9934419" y="758329"/>
                  <a:pt x="9938436" y="760542"/>
                </a:cubicBezTo>
                <a:lnTo>
                  <a:pt x="9926320" y="793802"/>
                </a:lnTo>
                <a:cubicBezTo>
                  <a:pt x="9921534" y="791435"/>
                  <a:pt x="9915708" y="789351"/>
                  <a:pt x="9908841" y="787552"/>
                </a:cubicBezTo>
                <a:cubicBezTo>
                  <a:pt x="9901972" y="785753"/>
                  <a:pt x="9894000" y="784806"/>
                  <a:pt x="9884925" y="784711"/>
                </a:cubicBezTo>
                <a:cubicBezTo>
                  <a:pt x="9863622" y="785129"/>
                  <a:pt x="9845255" y="791251"/>
                  <a:pt x="9829824" y="803078"/>
                </a:cubicBezTo>
                <a:cubicBezTo>
                  <a:pt x="9814392" y="814905"/>
                  <a:pt x="9802494" y="829930"/>
                  <a:pt x="9794131" y="848154"/>
                </a:cubicBezTo>
                <a:cubicBezTo>
                  <a:pt x="9785767" y="866378"/>
                  <a:pt x="9781535" y="885293"/>
                  <a:pt x="9781435" y="904901"/>
                </a:cubicBezTo>
                <a:cubicBezTo>
                  <a:pt x="9781467" y="924848"/>
                  <a:pt x="9786579" y="940629"/>
                  <a:pt x="9796770" y="952244"/>
                </a:cubicBezTo>
                <a:cubicBezTo>
                  <a:pt x="9806960" y="963859"/>
                  <a:pt x="9822042" y="969792"/>
                  <a:pt x="9842015" y="970045"/>
                </a:cubicBezTo>
                <a:cubicBezTo>
                  <a:pt x="9854404" y="969855"/>
                  <a:pt x="9865341" y="968341"/>
                  <a:pt x="9874828" y="965500"/>
                </a:cubicBezTo>
                <a:cubicBezTo>
                  <a:pt x="9884315" y="962659"/>
                  <a:pt x="9892222" y="959629"/>
                  <a:pt x="9898554" y="956410"/>
                </a:cubicBezTo>
                <a:lnTo>
                  <a:pt x="9902594" y="989697"/>
                </a:lnTo>
                <a:cubicBezTo>
                  <a:pt x="9896178" y="992951"/>
                  <a:pt x="9886923" y="996142"/>
                  <a:pt x="9874828" y="999271"/>
                </a:cubicBezTo>
                <a:cubicBezTo>
                  <a:pt x="9862733" y="1002399"/>
                  <a:pt x="9848430" y="1004079"/>
                  <a:pt x="9831918" y="1004310"/>
                </a:cubicBezTo>
                <a:cubicBezTo>
                  <a:pt x="9800409" y="1003629"/>
                  <a:pt x="9776884" y="994404"/>
                  <a:pt x="9761344" y="976636"/>
                </a:cubicBezTo>
                <a:cubicBezTo>
                  <a:pt x="9745803" y="958867"/>
                  <a:pt x="9738050" y="936638"/>
                  <a:pt x="9738084" y="909951"/>
                </a:cubicBezTo>
                <a:cubicBezTo>
                  <a:pt x="9738300" y="881743"/>
                  <a:pt x="9744702" y="855571"/>
                  <a:pt x="9757287" y="831434"/>
                </a:cubicBezTo>
                <a:cubicBezTo>
                  <a:pt x="9769873" y="807296"/>
                  <a:pt x="9787338" y="787788"/>
                  <a:pt x="9809684" y="772909"/>
                </a:cubicBezTo>
                <a:cubicBezTo>
                  <a:pt x="9832029" y="758029"/>
                  <a:pt x="9857951" y="750374"/>
                  <a:pt x="9887448" y="749941"/>
                </a:cubicBezTo>
                <a:close/>
                <a:moveTo>
                  <a:pt x="7820524" y="749941"/>
                </a:moveTo>
                <a:cubicBezTo>
                  <a:pt x="7832113" y="750130"/>
                  <a:pt x="7842504" y="751390"/>
                  <a:pt x="7851696" y="753723"/>
                </a:cubicBezTo>
                <a:cubicBezTo>
                  <a:pt x="7860888" y="756056"/>
                  <a:pt x="7867493" y="758329"/>
                  <a:pt x="7871510" y="760542"/>
                </a:cubicBezTo>
                <a:lnTo>
                  <a:pt x="7859395" y="793802"/>
                </a:lnTo>
                <a:cubicBezTo>
                  <a:pt x="7854610" y="791435"/>
                  <a:pt x="7848783" y="789351"/>
                  <a:pt x="7841916" y="787552"/>
                </a:cubicBezTo>
                <a:cubicBezTo>
                  <a:pt x="7835048" y="785753"/>
                  <a:pt x="7827076" y="784806"/>
                  <a:pt x="7818000" y="784711"/>
                </a:cubicBezTo>
                <a:cubicBezTo>
                  <a:pt x="7796697" y="785129"/>
                  <a:pt x="7778330" y="791251"/>
                  <a:pt x="7762899" y="803078"/>
                </a:cubicBezTo>
                <a:cubicBezTo>
                  <a:pt x="7747467" y="814905"/>
                  <a:pt x="7735570" y="829930"/>
                  <a:pt x="7727206" y="848154"/>
                </a:cubicBezTo>
                <a:cubicBezTo>
                  <a:pt x="7718842" y="866378"/>
                  <a:pt x="7714610" y="885293"/>
                  <a:pt x="7714511" y="904901"/>
                </a:cubicBezTo>
                <a:cubicBezTo>
                  <a:pt x="7714542" y="924848"/>
                  <a:pt x="7719653" y="940629"/>
                  <a:pt x="7729845" y="952244"/>
                </a:cubicBezTo>
                <a:cubicBezTo>
                  <a:pt x="7740036" y="963859"/>
                  <a:pt x="7755118" y="969792"/>
                  <a:pt x="7775090" y="970045"/>
                </a:cubicBezTo>
                <a:cubicBezTo>
                  <a:pt x="7787478" y="969855"/>
                  <a:pt x="7798417" y="968341"/>
                  <a:pt x="7807903" y="965500"/>
                </a:cubicBezTo>
                <a:cubicBezTo>
                  <a:pt x="7817389" y="962659"/>
                  <a:pt x="7825299" y="959629"/>
                  <a:pt x="7831630" y="956410"/>
                </a:cubicBezTo>
                <a:lnTo>
                  <a:pt x="7835668" y="989697"/>
                </a:lnTo>
                <a:cubicBezTo>
                  <a:pt x="7829253" y="992951"/>
                  <a:pt x="7819998" y="996142"/>
                  <a:pt x="7807903" y="999271"/>
                </a:cubicBezTo>
                <a:cubicBezTo>
                  <a:pt x="7795808" y="1002399"/>
                  <a:pt x="7781505" y="1004079"/>
                  <a:pt x="7764993" y="1004310"/>
                </a:cubicBezTo>
                <a:cubicBezTo>
                  <a:pt x="7733483" y="1003629"/>
                  <a:pt x="7709959" y="994404"/>
                  <a:pt x="7694419" y="976636"/>
                </a:cubicBezTo>
                <a:cubicBezTo>
                  <a:pt x="7678879" y="958867"/>
                  <a:pt x="7671126" y="936638"/>
                  <a:pt x="7671159" y="909951"/>
                </a:cubicBezTo>
                <a:cubicBezTo>
                  <a:pt x="7671376" y="881743"/>
                  <a:pt x="7677777" y="855571"/>
                  <a:pt x="7690363" y="831434"/>
                </a:cubicBezTo>
                <a:cubicBezTo>
                  <a:pt x="7702949" y="807296"/>
                  <a:pt x="7720414" y="787788"/>
                  <a:pt x="7742760" y="772909"/>
                </a:cubicBezTo>
                <a:cubicBezTo>
                  <a:pt x="7765105" y="758029"/>
                  <a:pt x="7791026" y="750374"/>
                  <a:pt x="7820524" y="749941"/>
                </a:cubicBezTo>
                <a:close/>
                <a:moveTo>
                  <a:pt x="5496423" y="749941"/>
                </a:moveTo>
                <a:cubicBezTo>
                  <a:pt x="5508013" y="750130"/>
                  <a:pt x="5518405" y="751390"/>
                  <a:pt x="5527596" y="753723"/>
                </a:cubicBezTo>
                <a:cubicBezTo>
                  <a:pt x="5536788" y="756056"/>
                  <a:pt x="5543393" y="758329"/>
                  <a:pt x="5547410" y="760542"/>
                </a:cubicBezTo>
                <a:lnTo>
                  <a:pt x="5535295" y="793802"/>
                </a:lnTo>
                <a:cubicBezTo>
                  <a:pt x="5530510" y="791435"/>
                  <a:pt x="5524683" y="789351"/>
                  <a:pt x="5517815" y="787552"/>
                </a:cubicBezTo>
                <a:cubicBezTo>
                  <a:pt x="5510948" y="785753"/>
                  <a:pt x="5502976" y="784806"/>
                  <a:pt x="5493899" y="784711"/>
                </a:cubicBezTo>
                <a:cubicBezTo>
                  <a:pt x="5472597" y="785129"/>
                  <a:pt x="5454230" y="791251"/>
                  <a:pt x="5438799" y="803078"/>
                </a:cubicBezTo>
                <a:cubicBezTo>
                  <a:pt x="5423367" y="814905"/>
                  <a:pt x="5411470" y="829930"/>
                  <a:pt x="5403106" y="848154"/>
                </a:cubicBezTo>
                <a:cubicBezTo>
                  <a:pt x="5394742" y="866378"/>
                  <a:pt x="5390510" y="885293"/>
                  <a:pt x="5390410" y="904901"/>
                </a:cubicBezTo>
                <a:cubicBezTo>
                  <a:pt x="5390441" y="924848"/>
                  <a:pt x="5395553" y="940629"/>
                  <a:pt x="5405744" y="952244"/>
                </a:cubicBezTo>
                <a:cubicBezTo>
                  <a:pt x="5415935" y="963859"/>
                  <a:pt x="5431017" y="969792"/>
                  <a:pt x="5450989" y="970045"/>
                </a:cubicBezTo>
                <a:cubicBezTo>
                  <a:pt x="5463378" y="969855"/>
                  <a:pt x="5474317" y="968341"/>
                  <a:pt x="5483803" y="965500"/>
                </a:cubicBezTo>
                <a:cubicBezTo>
                  <a:pt x="5493289" y="962659"/>
                  <a:pt x="5501199" y="959629"/>
                  <a:pt x="5507530" y="956410"/>
                </a:cubicBezTo>
                <a:lnTo>
                  <a:pt x="5511568" y="989697"/>
                </a:lnTo>
                <a:cubicBezTo>
                  <a:pt x="5505153" y="992951"/>
                  <a:pt x="5495898" y="996142"/>
                  <a:pt x="5483803" y="999271"/>
                </a:cubicBezTo>
                <a:cubicBezTo>
                  <a:pt x="5471708" y="1002399"/>
                  <a:pt x="5457405" y="1004079"/>
                  <a:pt x="5440892" y="1004310"/>
                </a:cubicBezTo>
                <a:cubicBezTo>
                  <a:pt x="5409383" y="1003629"/>
                  <a:pt x="5385859" y="994404"/>
                  <a:pt x="5370319" y="976636"/>
                </a:cubicBezTo>
                <a:cubicBezTo>
                  <a:pt x="5354779" y="958867"/>
                  <a:pt x="5347025" y="936638"/>
                  <a:pt x="5347058" y="909951"/>
                </a:cubicBezTo>
                <a:cubicBezTo>
                  <a:pt x="5347276" y="881743"/>
                  <a:pt x="5353677" y="855571"/>
                  <a:pt x="5366263" y="831434"/>
                </a:cubicBezTo>
                <a:cubicBezTo>
                  <a:pt x="5378849" y="807296"/>
                  <a:pt x="5396314" y="787788"/>
                  <a:pt x="5418660" y="772909"/>
                </a:cubicBezTo>
                <a:cubicBezTo>
                  <a:pt x="5441005" y="758029"/>
                  <a:pt x="5466926" y="750374"/>
                  <a:pt x="5496423" y="749941"/>
                </a:cubicBezTo>
                <a:close/>
                <a:moveTo>
                  <a:pt x="9546480" y="749436"/>
                </a:moveTo>
                <a:cubicBezTo>
                  <a:pt x="9569781" y="749865"/>
                  <a:pt x="9587526" y="755936"/>
                  <a:pt x="9599714" y="767648"/>
                </a:cubicBezTo>
                <a:cubicBezTo>
                  <a:pt x="9611902" y="779361"/>
                  <a:pt x="9618037" y="794143"/>
                  <a:pt x="9618120" y="811996"/>
                </a:cubicBezTo>
                <a:cubicBezTo>
                  <a:pt x="9617786" y="833194"/>
                  <a:pt x="9610436" y="849696"/>
                  <a:pt x="9596067" y="861503"/>
                </a:cubicBezTo>
                <a:cubicBezTo>
                  <a:pt x="9581698" y="873309"/>
                  <a:pt x="9562307" y="881470"/>
                  <a:pt x="9537893" y="885983"/>
                </a:cubicBezTo>
                <a:cubicBezTo>
                  <a:pt x="9513480" y="890497"/>
                  <a:pt x="9486040" y="892414"/>
                  <a:pt x="9455573" y="891734"/>
                </a:cubicBezTo>
                <a:cubicBezTo>
                  <a:pt x="9454553" y="897491"/>
                  <a:pt x="9454449" y="904923"/>
                  <a:pt x="9455257" y="914027"/>
                </a:cubicBezTo>
                <a:cubicBezTo>
                  <a:pt x="9456066" y="923132"/>
                  <a:pt x="9457852" y="931194"/>
                  <a:pt x="9460614" y="938215"/>
                </a:cubicBezTo>
                <a:cubicBezTo>
                  <a:pt x="9465506" y="949088"/>
                  <a:pt x="9472641" y="957277"/>
                  <a:pt x="9482017" y="962781"/>
                </a:cubicBezTo>
                <a:cubicBezTo>
                  <a:pt x="9491393" y="968286"/>
                  <a:pt x="9502441" y="971044"/>
                  <a:pt x="9515164" y="971055"/>
                </a:cubicBezTo>
                <a:cubicBezTo>
                  <a:pt x="9529550" y="970844"/>
                  <a:pt x="9542198" y="968992"/>
                  <a:pt x="9553109" y="965497"/>
                </a:cubicBezTo>
                <a:cubicBezTo>
                  <a:pt x="9564020" y="962003"/>
                  <a:pt x="9573257" y="958129"/>
                  <a:pt x="9580821" y="953877"/>
                </a:cubicBezTo>
                <a:lnTo>
                  <a:pt x="9586869" y="985163"/>
                </a:lnTo>
                <a:cubicBezTo>
                  <a:pt x="9577607" y="990590"/>
                  <a:pt x="9565975" y="995104"/>
                  <a:pt x="9551971" y="998704"/>
                </a:cubicBezTo>
                <a:cubicBezTo>
                  <a:pt x="9537967" y="1002305"/>
                  <a:pt x="9522667" y="1004173"/>
                  <a:pt x="9506072" y="1004310"/>
                </a:cubicBezTo>
                <a:cubicBezTo>
                  <a:pt x="9473934" y="1003608"/>
                  <a:pt x="9450382" y="994045"/>
                  <a:pt x="9435417" y="975620"/>
                </a:cubicBezTo>
                <a:cubicBezTo>
                  <a:pt x="9420452" y="957195"/>
                  <a:pt x="9413054" y="934117"/>
                  <a:pt x="9413224" y="906386"/>
                </a:cubicBezTo>
                <a:cubicBezTo>
                  <a:pt x="9413409" y="881254"/>
                  <a:pt x="9419090" y="856776"/>
                  <a:pt x="9430262" y="832951"/>
                </a:cubicBezTo>
                <a:cubicBezTo>
                  <a:pt x="9441435" y="809126"/>
                  <a:pt x="9456985" y="789393"/>
                  <a:pt x="9476913" y="773755"/>
                </a:cubicBezTo>
                <a:cubicBezTo>
                  <a:pt x="9496840" y="758116"/>
                  <a:pt x="9520029" y="750010"/>
                  <a:pt x="9546480" y="749436"/>
                </a:cubicBezTo>
                <a:close/>
                <a:moveTo>
                  <a:pt x="8672922" y="749436"/>
                </a:moveTo>
                <a:cubicBezTo>
                  <a:pt x="8688309" y="749057"/>
                  <a:pt x="8702306" y="753973"/>
                  <a:pt x="8714911" y="764183"/>
                </a:cubicBezTo>
                <a:cubicBezTo>
                  <a:pt x="8727515" y="774394"/>
                  <a:pt x="8734196" y="792174"/>
                  <a:pt x="8734952" y="817525"/>
                </a:cubicBezTo>
                <a:cubicBezTo>
                  <a:pt x="8734920" y="822983"/>
                  <a:pt x="8734480" y="829230"/>
                  <a:pt x="8733628" y="836266"/>
                </a:cubicBezTo>
                <a:cubicBezTo>
                  <a:pt x="8732778" y="843302"/>
                  <a:pt x="8731707" y="850180"/>
                  <a:pt x="8730415" y="856901"/>
                </a:cubicBezTo>
                <a:lnTo>
                  <a:pt x="8703194" y="999262"/>
                </a:lnTo>
                <a:lnTo>
                  <a:pt x="8661311" y="999262"/>
                </a:lnTo>
                <a:lnTo>
                  <a:pt x="8688066" y="858415"/>
                </a:lnTo>
                <a:cubicBezTo>
                  <a:pt x="8689097" y="853546"/>
                  <a:pt x="8689939" y="848393"/>
                  <a:pt x="8690590" y="842955"/>
                </a:cubicBezTo>
                <a:cubicBezTo>
                  <a:pt x="8691242" y="837518"/>
                  <a:pt x="8691579" y="832238"/>
                  <a:pt x="8691600" y="827116"/>
                </a:cubicBezTo>
                <a:cubicBezTo>
                  <a:pt x="8691800" y="814506"/>
                  <a:pt x="8689002" y="804262"/>
                  <a:pt x="8683207" y="796385"/>
                </a:cubicBezTo>
                <a:cubicBezTo>
                  <a:pt x="8677413" y="788508"/>
                  <a:pt x="8667421" y="784448"/>
                  <a:pt x="8653233" y="784206"/>
                </a:cubicBezTo>
                <a:cubicBezTo>
                  <a:pt x="8643035" y="784275"/>
                  <a:pt x="8632246" y="788120"/>
                  <a:pt x="8620868" y="795742"/>
                </a:cubicBezTo>
                <a:cubicBezTo>
                  <a:pt x="8609491" y="803365"/>
                  <a:pt x="8599152" y="814352"/>
                  <a:pt x="8589850" y="828706"/>
                </a:cubicBezTo>
                <a:cubicBezTo>
                  <a:pt x="8580548" y="843059"/>
                  <a:pt x="8573911" y="860366"/>
                  <a:pt x="8569937" y="880628"/>
                </a:cubicBezTo>
                <a:lnTo>
                  <a:pt x="8547725" y="999262"/>
                </a:lnTo>
                <a:lnTo>
                  <a:pt x="8505824" y="999262"/>
                </a:lnTo>
                <a:lnTo>
                  <a:pt x="8538638" y="826152"/>
                </a:lnTo>
                <a:cubicBezTo>
                  <a:pt x="8541362" y="812525"/>
                  <a:pt x="8543612" y="799781"/>
                  <a:pt x="8545390" y="787921"/>
                </a:cubicBezTo>
                <a:cubicBezTo>
                  <a:pt x="8547168" y="776061"/>
                  <a:pt x="8548787" y="765083"/>
                  <a:pt x="8550249" y="754989"/>
                </a:cubicBezTo>
                <a:lnTo>
                  <a:pt x="8587606" y="754989"/>
                </a:lnTo>
                <a:lnTo>
                  <a:pt x="8581548" y="802885"/>
                </a:lnTo>
                <a:lnTo>
                  <a:pt x="8582558" y="802885"/>
                </a:lnTo>
                <a:cubicBezTo>
                  <a:pt x="8593580" y="785652"/>
                  <a:pt x="8606873" y="772456"/>
                  <a:pt x="8622439" y="763298"/>
                </a:cubicBezTo>
                <a:cubicBezTo>
                  <a:pt x="8638005" y="754140"/>
                  <a:pt x="8654832" y="749520"/>
                  <a:pt x="8672922" y="749436"/>
                </a:cubicBezTo>
                <a:close/>
                <a:moveTo>
                  <a:pt x="8143493" y="749436"/>
                </a:moveTo>
                <a:cubicBezTo>
                  <a:pt x="8162071" y="749782"/>
                  <a:pt x="8175982" y="755012"/>
                  <a:pt x="8185226" y="765125"/>
                </a:cubicBezTo>
                <a:cubicBezTo>
                  <a:pt x="8194469" y="775238"/>
                  <a:pt x="8199552" y="788162"/>
                  <a:pt x="8200476" y="803894"/>
                </a:cubicBezTo>
                <a:cubicBezTo>
                  <a:pt x="8211420" y="786209"/>
                  <a:pt x="8224512" y="772782"/>
                  <a:pt x="8239750" y="763613"/>
                </a:cubicBezTo>
                <a:cubicBezTo>
                  <a:pt x="8254988" y="754445"/>
                  <a:pt x="8271866" y="749719"/>
                  <a:pt x="8290387" y="749436"/>
                </a:cubicBezTo>
                <a:cubicBezTo>
                  <a:pt x="8305212" y="749236"/>
                  <a:pt x="8318580" y="754172"/>
                  <a:pt x="8330491" y="764245"/>
                </a:cubicBezTo>
                <a:cubicBezTo>
                  <a:pt x="8342404" y="774319"/>
                  <a:pt x="8348707" y="790732"/>
                  <a:pt x="8349398" y="813486"/>
                </a:cubicBezTo>
                <a:cubicBezTo>
                  <a:pt x="8349389" y="819439"/>
                  <a:pt x="8349031" y="826086"/>
                  <a:pt x="8348328" y="833427"/>
                </a:cubicBezTo>
                <a:cubicBezTo>
                  <a:pt x="8347624" y="840768"/>
                  <a:pt x="8346637" y="847919"/>
                  <a:pt x="8345366" y="854882"/>
                </a:cubicBezTo>
                <a:lnTo>
                  <a:pt x="8318146" y="999262"/>
                </a:lnTo>
                <a:lnTo>
                  <a:pt x="8277255" y="999262"/>
                </a:lnTo>
                <a:lnTo>
                  <a:pt x="8303521" y="858415"/>
                </a:lnTo>
                <a:cubicBezTo>
                  <a:pt x="8304552" y="853746"/>
                  <a:pt x="8305394" y="848571"/>
                  <a:pt x="8306047" y="842892"/>
                </a:cubicBezTo>
                <a:cubicBezTo>
                  <a:pt x="8306699" y="837213"/>
                  <a:pt x="8307036" y="831786"/>
                  <a:pt x="8307056" y="826611"/>
                </a:cubicBezTo>
                <a:cubicBezTo>
                  <a:pt x="8307225" y="813581"/>
                  <a:pt x="8304489" y="803295"/>
                  <a:pt x="8298848" y="795754"/>
                </a:cubicBezTo>
                <a:cubicBezTo>
                  <a:pt x="8293208" y="788213"/>
                  <a:pt x="8283653" y="784364"/>
                  <a:pt x="8270182" y="784206"/>
                </a:cubicBezTo>
                <a:cubicBezTo>
                  <a:pt x="8254376" y="784543"/>
                  <a:pt x="8239139" y="792704"/>
                  <a:pt x="8224470" y="808690"/>
                </a:cubicBezTo>
                <a:cubicBezTo>
                  <a:pt x="8209803" y="824676"/>
                  <a:pt x="8199620" y="846468"/>
                  <a:pt x="8193924" y="874065"/>
                </a:cubicBezTo>
                <a:lnTo>
                  <a:pt x="8170234" y="999262"/>
                </a:lnTo>
                <a:lnTo>
                  <a:pt x="8129863" y="999262"/>
                </a:lnTo>
                <a:lnTo>
                  <a:pt x="8157124" y="855891"/>
                </a:lnTo>
                <a:cubicBezTo>
                  <a:pt x="8158134" y="850612"/>
                  <a:pt x="8158890" y="845521"/>
                  <a:pt x="8159395" y="840620"/>
                </a:cubicBezTo>
                <a:cubicBezTo>
                  <a:pt x="8159900" y="835719"/>
                  <a:pt x="8160152" y="830881"/>
                  <a:pt x="8160152" y="826107"/>
                </a:cubicBezTo>
                <a:cubicBezTo>
                  <a:pt x="8160563" y="815306"/>
                  <a:pt x="8158354" y="805735"/>
                  <a:pt x="8153526" y="797395"/>
                </a:cubicBezTo>
                <a:cubicBezTo>
                  <a:pt x="8148699" y="789055"/>
                  <a:pt x="8138792" y="784658"/>
                  <a:pt x="8123805" y="784206"/>
                </a:cubicBezTo>
                <a:cubicBezTo>
                  <a:pt x="8107672" y="784806"/>
                  <a:pt x="8091980" y="793703"/>
                  <a:pt x="8076730" y="810899"/>
                </a:cubicBezTo>
                <a:cubicBezTo>
                  <a:pt x="8061480" y="828094"/>
                  <a:pt x="8051090" y="849991"/>
                  <a:pt x="8045557" y="876589"/>
                </a:cubicBezTo>
                <a:lnTo>
                  <a:pt x="8022840" y="999262"/>
                </a:lnTo>
                <a:lnTo>
                  <a:pt x="7981950" y="999262"/>
                </a:lnTo>
                <a:lnTo>
                  <a:pt x="8014763" y="826152"/>
                </a:lnTo>
                <a:cubicBezTo>
                  <a:pt x="8019728" y="798898"/>
                  <a:pt x="8023430" y="775177"/>
                  <a:pt x="8025869" y="754989"/>
                </a:cubicBezTo>
                <a:lnTo>
                  <a:pt x="8062721" y="754989"/>
                </a:lnTo>
                <a:lnTo>
                  <a:pt x="8056158" y="800865"/>
                </a:lnTo>
                <a:lnTo>
                  <a:pt x="8057673" y="800865"/>
                </a:lnTo>
                <a:cubicBezTo>
                  <a:pt x="8069168" y="783938"/>
                  <a:pt x="8082273" y="771143"/>
                  <a:pt x="8096986" y="762479"/>
                </a:cubicBezTo>
                <a:cubicBezTo>
                  <a:pt x="8111700" y="753815"/>
                  <a:pt x="8127202" y="749467"/>
                  <a:pt x="8143493" y="749436"/>
                </a:cubicBezTo>
                <a:close/>
                <a:moveTo>
                  <a:pt x="7034622" y="749436"/>
                </a:moveTo>
                <a:cubicBezTo>
                  <a:pt x="7050009" y="749057"/>
                  <a:pt x="7064006" y="753973"/>
                  <a:pt x="7076611" y="764183"/>
                </a:cubicBezTo>
                <a:cubicBezTo>
                  <a:pt x="7089216" y="774394"/>
                  <a:pt x="7095897" y="792174"/>
                  <a:pt x="7096652" y="817525"/>
                </a:cubicBezTo>
                <a:cubicBezTo>
                  <a:pt x="7096620" y="822983"/>
                  <a:pt x="7096180" y="829230"/>
                  <a:pt x="7095329" y="836266"/>
                </a:cubicBezTo>
                <a:cubicBezTo>
                  <a:pt x="7094478" y="843302"/>
                  <a:pt x="7093407" y="850180"/>
                  <a:pt x="7092116" y="856901"/>
                </a:cubicBezTo>
                <a:lnTo>
                  <a:pt x="7064895" y="999262"/>
                </a:lnTo>
                <a:lnTo>
                  <a:pt x="7023010" y="999262"/>
                </a:lnTo>
                <a:lnTo>
                  <a:pt x="7049766" y="858415"/>
                </a:lnTo>
                <a:cubicBezTo>
                  <a:pt x="7050797" y="853546"/>
                  <a:pt x="7051638" y="848393"/>
                  <a:pt x="7052291" y="842955"/>
                </a:cubicBezTo>
                <a:cubicBezTo>
                  <a:pt x="7052943" y="837518"/>
                  <a:pt x="7053279" y="832238"/>
                  <a:pt x="7053300" y="827116"/>
                </a:cubicBezTo>
                <a:cubicBezTo>
                  <a:pt x="7053500" y="814506"/>
                  <a:pt x="7050702" y="804262"/>
                  <a:pt x="7044907" y="796385"/>
                </a:cubicBezTo>
                <a:cubicBezTo>
                  <a:pt x="7039112" y="788508"/>
                  <a:pt x="7029121" y="784448"/>
                  <a:pt x="7014934" y="784206"/>
                </a:cubicBezTo>
                <a:cubicBezTo>
                  <a:pt x="7004734" y="784275"/>
                  <a:pt x="6993946" y="788120"/>
                  <a:pt x="6982569" y="795742"/>
                </a:cubicBezTo>
                <a:cubicBezTo>
                  <a:pt x="6971191" y="803365"/>
                  <a:pt x="6960851" y="814352"/>
                  <a:pt x="6951550" y="828706"/>
                </a:cubicBezTo>
                <a:cubicBezTo>
                  <a:pt x="6942248" y="843059"/>
                  <a:pt x="6935611" y="860366"/>
                  <a:pt x="6931638" y="880628"/>
                </a:cubicBezTo>
                <a:lnTo>
                  <a:pt x="6909425" y="999262"/>
                </a:lnTo>
                <a:lnTo>
                  <a:pt x="6867525" y="999262"/>
                </a:lnTo>
                <a:lnTo>
                  <a:pt x="6900338" y="826152"/>
                </a:lnTo>
                <a:cubicBezTo>
                  <a:pt x="6903062" y="812525"/>
                  <a:pt x="6905313" y="799781"/>
                  <a:pt x="6907090" y="787921"/>
                </a:cubicBezTo>
                <a:cubicBezTo>
                  <a:pt x="6908867" y="776061"/>
                  <a:pt x="6910488" y="765083"/>
                  <a:pt x="6911949" y="754989"/>
                </a:cubicBezTo>
                <a:lnTo>
                  <a:pt x="6949306" y="754989"/>
                </a:lnTo>
                <a:lnTo>
                  <a:pt x="6943248" y="802885"/>
                </a:lnTo>
                <a:lnTo>
                  <a:pt x="6944258" y="802885"/>
                </a:lnTo>
                <a:cubicBezTo>
                  <a:pt x="6955280" y="785652"/>
                  <a:pt x="6968574" y="772456"/>
                  <a:pt x="6984139" y="763298"/>
                </a:cubicBezTo>
                <a:cubicBezTo>
                  <a:pt x="6999704" y="754140"/>
                  <a:pt x="7016532" y="749520"/>
                  <a:pt x="7034622" y="749436"/>
                </a:cubicBezTo>
                <a:close/>
                <a:moveTo>
                  <a:pt x="6672542" y="749436"/>
                </a:moveTo>
                <a:cubicBezTo>
                  <a:pt x="6686972" y="749583"/>
                  <a:pt x="6701149" y="751305"/>
                  <a:pt x="6715073" y="754601"/>
                </a:cubicBezTo>
                <a:cubicBezTo>
                  <a:pt x="6728998" y="757897"/>
                  <a:pt x="6740904" y="761886"/>
                  <a:pt x="6750790" y="766568"/>
                </a:cubicBezTo>
                <a:lnTo>
                  <a:pt x="6713433" y="968526"/>
                </a:lnTo>
                <a:cubicBezTo>
                  <a:pt x="6708563" y="994222"/>
                  <a:pt x="6702274" y="1016112"/>
                  <a:pt x="6694565" y="1034197"/>
                </a:cubicBezTo>
                <a:cubicBezTo>
                  <a:pt x="6686856" y="1052281"/>
                  <a:pt x="6676654" y="1066735"/>
                  <a:pt x="6663960" y="1077560"/>
                </a:cubicBezTo>
                <a:cubicBezTo>
                  <a:pt x="6651571" y="1087953"/>
                  <a:pt x="6637856" y="1095133"/>
                  <a:pt x="6622817" y="1099101"/>
                </a:cubicBezTo>
                <a:cubicBezTo>
                  <a:pt x="6607777" y="1103069"/>
                  <a:pt x="6593053" y="1104959"/>
                  <a:pt x="6578645" y="1104770"/>
                </a:cubicBezTo>
                <a:cubicBezTo>
                  <a:pt x="6563552" y="1104686"/>
                  <a:pt x="6549597" y="1103090"/>
                  <a:pt x="6536780" y="1099983"/>
                </a:cubicBezTo>
                <a:cubicBezTo>
                  <a:pt x="6523964" y="1096876"/>
                  <a:pt x="6513539" y="1092761"/>
                  <a:pt x="6505508" y="1087638"/>
                </a:cubicBezTo>
                <a:lnTo>
                  <a:pt x="6517624" y="1054841"/>
                </a:lnTo>
                <a:cubicBezTo>
                  <a:pt x="6525100" y="1059494"/>
                  <a:pt x="6534470" y="1063325"/>
                  <a:pt x="6545731" y="1066336"/>
                </a:cubicBezTo>
                <a:cubicBezTo>
                  <a:pt x="6556992" y="1069347"/>
                  <a:pt x="6569142" y="1070905"/>
                  <a:pt x="6582178" y="1071010"/>
                </a:cubicBezTo>
                <a:cubicBezTo>
                  <a:pt x="6602813" y="1071504"/>
                  <a:pt x="6620734" y="1065211"/>
                  <a:pt x="6635942" y="1052131"/>
                </a:cubicBezTo>
                <a:cubicBezTo>
                  <a:pt x="6651150" y="1039051"/>
                  <a:pt x="6662509" y="1016221"/>
                  <a:pt x="6670017" y="983642"/>
                </a:cubicBezTo>
                <a:lnTo>
                  <a:pt x="6678095" y="947321"/>
                </a:lnTo>
                <a:lnTo>
                  <a:pt x="6676580" y="947321"/>
                </a:lnTo>
                <a:cubicBezTo>
                  <a:pt x="6665885" y="964714"/>
                  <a:pt x="6653327" y="977722"/>
                  <a:pt x="6638908" y="986345"/>
                </a:cubicBezTo>
                <a:cubicBezTo>
                  <a:pt x="6624489" y="994967"/>
                  <a:pt x="6608776" y="999273"/>
                  <a:pt x="6591770" y="999262"/>
                </a:cubicBezTo>
                <a:cubicBezTo>
                  <a:pt x="6567269" y="998444"/>
                  <a:pt x="6548793" y="989745"/>
                  <a:pt x="6536344" y="973165"/>
                </a:cubicBezTo>
                <a:cubicBezTo>
                  <a:pt x="6523894" y="956585"/>
                  <a:pt x="6517654" y="937029"/>
                  <a:pt x="6517624" y="914496"/>
                </a:cubicBezTo>
                <a:cubicBezTo>
                  <a:pt x="6517629" y="886385"/>
                  <a:pt x="6523950" y="859851"/>
                  <a:pt x="6536585" y="834894"/>
                </a:cubicBezTo>
                <a:cubicBezTo>
                  <a:pt x="6549221" y="809936"/>
                  <a:pt x="6567128" y="789580"/>
                  <a:pt x="6590309" y="773825"/>
                </a:cubicBezTo>
                <a:cubicBezTo>
                  <a:pt x="6613490" y="758070"/>
                  <a:pt x="6640901" y="749940"/>
                  <a:pt x="6672542" y="749436"/>
                </a:cubicBezTo>
                <a:close/>
                <a:moveTo>
                  <a:pt x="6415497" y="749436"/>
                </a:moveTo>
                <a:cubicBezTo>
                  <a:pt x="6430884" y="749057"/>
                  <a:pt x="6444881" y="753973"/>
                  <a:pt x="6457486" y="764183"/>
                </a:cubicBezTo>
                <a:cubicBezTo>
                  <a:pt x="6470091" y="774394"/>
                  <a:pt x="6476771" y="792174"/>
                  <a:pt x="6477527" y="817525"/>
                </a:cubicBezTo>
                <a:cubicBezTo>
                  <a:pt x="6477495" y="822983"/>
                  <a:pt x="6477055" y="829230"/>
                  <a:pt x="6476204" y="836266"/>
                </a:cubicBezTo>
                <a:cubicBezTo>
                  <a:pt x="6475353" y="843302"/>
                  <a:pt x="6474282" y="850180"/>
                  <a:pt x="6472991" y="856901"/>
                </a:cubicBezTo>
                <a:lnTo>
                  <a:pt x="6445770" y="999262"/>
                </a:lnTo>
                <a:lnTo>
                  <a:pt x="6403885" y="999262"/>
                </a:lnTo>
                <a:lnTo>
                  <a:pt x="6430641" y="858415"/>
                </a:lnTo>
                <a:cubicBezTo>
                  <a:pt x="6431672" y="853546"/>
                  <a:pt x="6432513" y="848393"/>
                  <a:pt x="6433166" y="842955"/>
                </a:cubicBezTo>
                <a:cubicBezTo>
                  <a:pt x="6433818" y="837518"/>
                  <a:pt x="6434154" y="832238"/>
                  <a:pt x="6434175" y="827116"/>
                </a:cubicBezTo>
                <a:cubicBezTo>
                  <a:pt x="6434375" y="814506"/>
                  <a:pt x="6431577" y="804262"/>
                  <a:pt x="6425782" y="796385"/>
                </a:cubicBezTo>
                <a:cubicBezTo>
                  <a:pt x="6419987" y="788508"/>
                  <a:pt x="6409996" y="784448"/>
                  <a:pt x="6395809" y="784206"/>
                </a:cubicBezTo>
                <a:cubicBezTo>
                  <a:pt x="6385609" y="784275"/>
                  <a:pt x="6374821" y="788120"/>
                  <a:pt x="6363444" y="795742"/>
                </a:cubicBezTo>
                <a:cubicBezTo>
                  <a:pt x="6352066" y="803365"/>
                  <a:pt x="6341726" y="814352"/>
                  <a:pt x="6332425" y="828706"/>
                </a:cubicBezTo>
                <a:cubicBezTo>
                  <a:pt x="6323123" y="843059"/>
                  <a:pt x="6316486" y="860366"/>
                  <a:pt x="6312513" y="880628"/>
                </a:cubicBezTo>
                <a:lnTo>
                  <a:pt x="6290300" y="999262"/>
                </a:lnTo>
                <a:lnTo>
                  <a:pt x="6248400" y="999262"/>
                </a:lnTo>
                <a:lnTo>
                  <a:pt x="6281213" y="826152"/>
                </a:lnTo>
                <a:cubicBezTo>
                  <a:pt x="6283937" y="812525"/>
                  <a:pt x="6286188" y="799781"/>
                  <a:pt x="6287965" y="787921"/>
                </a:cubicBezTo>
                <a:cubicBezTo>
                  <a:pt x="6289742" y="776061"/>
                  <a:pt x="6291363" y="765083"/>
                  <a:pt x="6292824" y="754989"/>
                </a:cubicBezTo>
                <a:lnTo>
                  <a:pt x="6330181" y="754989"/>
                </a:lnTo>
                <a:lnTo>
                  <a:pt x="6324123" y="802885"/>
                </a:lnTo>
                <a:lnTo>
                  <a:pt x="6325133" y="802885"/>
                </a:lnTo>
                <a:cubicBezTo>
                  <a:pt x="6336155" y="785652"/>
                  <a:pt x="6349449" y="772456"/>
                  <a:pt x="6365014" y="763298"/>
                </a:cubicBezTo>
                <a:cubicBezTo>
                  <a:pt x="6380579" y="754140"/>
                  <a:pt x="6397407" y="749520"/>
                  <a:pt x="6415497" y="749436"/>
                </a:cubicBezTo>
                <a:close/>
                <a:moveTo>
                  <a:pt x="6120504" y="749436"/>
                </a:moveTo>
                <a:cubicBezTo>
                  <a:pt x="6142502" y="749732"/>
                  <a:pt x="6160542" y="754688"/>
                  <a:pt x="6174623" y="764305"/>
                </a:cubicBezTo>
                <a:cubicBezTo>
                  <a:pt x="6188705" y="773922"/>
                  <a:pt x="6199112" y="786429"/>
                  <a:pt x="6205846" y="801826"/>
                </a:cubicBezTo>
                <a:cubicBezTo>
                  <a:pt x="6212580" y="817222"/>
                  <a:pt x="6215923" y="833737"/>
                  <a:pt x="6215875" y="851371"/>
                </a:cubicBezTo>
                <a:cubicBezTo>
                  <a:pt x="6215721" y="876953"/>
                  <a:pt x="6210091" y="901361"/>
                  <a:pt x="6198987" y="924594"/>
                </a:cubicBezTo>
                <a:cubicBezTo>
                  <a:pt x="6187884" y="947828"/>
                  <a:pt x="6172234" y="966881"/>
                  <a:pt x="6152039" y="981754"/>
                </a:cubicBezTo>
                <a:cubicBezTo>
                  <a:pt x="6131844" y="996627"/>
                  <a:pt x="6108033" y="1004314"/>
                  <a:pt x="6080605" y="1004815"/>
                </a:cubicBezTo>
                <a:cubicBezTo>
                  <a:pt x="6049903" y="1004071"/>
                  <a:pt x="6026371" y="994215"/>
                  <a:pt x="6010009" y="975247"/>
                </a:cubicBezTo>
                <a:cubicBezTo>
                  <a:pt x="5993647" y="956278"/>
                  <a:pt x="5985389" y="932661"/>
                  <a:pt x="5985234" y="904395"/>
                </a:cubicBezTo>
                <a:cubicBezTo>
                  <a:pt x="5985435" y="877204"/>
                  <a:pt x="5991251" y="851917"/>
                  <a:pt x="6002683" y="828534"/>
                </a:cubicBezTo>
                <a:cubicBezTo>
                  <a:pt x="6014114" y="805151"/>
                  <a:pt x="6029951" y="786229"/>
                  <a:pt x="6050193" y="771768"/>
                </a:cubicBezTo>
                <a:cubicBezTo>
                  <a:pt x="6070434" y="757306"/>
                  <a:pt x="6093871" y="749862"/>
                  <a:pt x="6120504" y="749436"/>
                </a:cubicBezTo>
                <a:close/>
                <a:moveTo>
                  <a:pt x="5968635" y="749436"/>
                </a:moveTo>
                <a:cubicBezTo>
                  <a:pt x="5970475" y="749447"/>
                  <a:pt x="5972474" y="749552"/>
                  <a:pt x="5974630" y="749751"/>
                </a:cubicBezTo>
                <a:cubicBezTo>
                  <a:pt x="5976785" y="749951"/>
                  <a:pt x="5978658" y="750182"/>
                  <a:pt x="5980246" y="750444"/>
                </a:cubicBezTo>
                <a:lnTo>
                  <a:pt x="5972169" y="791779"/>
                </a:lnTo>
                <a:cubicBezTo>
                  <a:pt x="5970885" y="791516"/>
                  <a:pt x="5969287" y="791284"/>
                  <a:pt x="5967373" y="791084"/>
                </a:cubicBezTo>
                <a:cubicBezTo>
                  <a:pt x="5965459" y="790885"/>
                  <a:pt x="5963355" y="790779"/>
                  <a:pt x="5961062" y="790769"/>
                </a:cubicBezTo>
                <a:cubicBezTo>
                  <a:pt x="5942521" y="791410"/>
                  <a:pt x="5926095" y="801107"/>
                  <a:pt x="5911787" y="819859"/>
                </a:cubicBezTo>
                <a:cubicBezTo>
                  <a:pt x="5897478" y="838612"/>
                  <a:pt x="5887494" y="862570"/>
                  <a:pt x="5881835" y="891734"/>
                </a:cubicBezTo>
                <a:lnTo>
                  <a:pt x="5861675" y="999262"/>
                </a:lnTo>
                <a:lnTo>
                  <a:pt x="5819775" y="999262"/>
                </a:lnTo>
                <a:lnTo>
                  <a:pt x="5849559" y="841797"/>
                </a:lnTo>
                <a:cubicBezTo>
                  <a:pt x="5852578" y="825689"/>
                  <a:pt x="5855122" y="810085"/>
                  <a:pt x="5857195" y="794987"/>
                </a:cubicBezTo>
                <a:cubicBezTo>
                  <a:pt x="5859267" y="779888"/>
                  <a:pt x="5860928" y="766555"/>
                  <a:pt x="5862180" y="754989"/>
                </a:cubicBezTo>
                <a:lnTo>
                  <a:pt x="5898969" y="754989"/>
                </a:lnTo>
                <a:cubicBezTo>
                  <a:pt x="5897972" y="763539"/>
                  <a:pt x="5896943" y="772180"/>
                  <a:pt x="5895882" y="780912"/>
                </a:cubicBezTo>
                <a:cubicBezTo>
                  <a:pt x="5894822" y="789644"/>
                  <a:pt x="5893667" y="798651"/>
                  <a:pt x="5892418" y="807933"/>
                </a:cubicBezTo>
                <a:lnTo>
                  <a:pt x="5893929" y="807933"/>
                </a:lnTo>
                <a:cubicBezTo>
                  <a:pt x="5901834" y="790930"/>
                  <a:pt x="5912139" y="777018"/>
                  <a:pt x="5924842" y="766199"/>
                </a:cubicBezTo>
                <a:cubicBezTo>
                  <a:pt x="5937546" y="755381"/>
                  <a:pt x="5952144" y="749793"/>
                  <a:pt x="5968635" y="749436"/>
                </a:cubicBezTo>
                <a:close/>
                <a:moveTo>
                  <a:pt x="4609267" y="749436"/>
                </a:moveTo>
                <a:cubicBezTo>
                  <a:pt x="4621102" y="749488"/>
                  <a:pt x="4632846" y="750392"/>
                  <a:pt x="4644503" y="752147"/>
                </a:cubicBezTo>
                <a:cubicBezTo>
                  <a:pt x="4656160" y="753902"/>
                  <a:pt x="4666273" y="756195"/>
                  <a:pt x="4674845" y="759027"/>
                </a:cubicBezTo>
                <a:lnTo>
                  <a:pt x="4650109" y="886210"/>
                </a:lnTo>
                <a:cubicBezTo>
                  <a:pt x="4646070" y="907765"/>
                  <a:pt x="4643168" y="928499"/>
                  <a:pt x="4641401" y="948414"/>
                </a:cubicBezTo>
                <a:cubicBezTo>
                  <a:pt x="4639635" y="968328"/>
                  <a:pt x="4639003" y="985277"/>
                  <a:pt x="4639508" y="999262"/>
                </a:cubicBezTo>
                <a:lnTo>
                  <a:pt x="4600699" y="999262"/>
                </a:lnTo>
                <a:cubicBezTo>
                  <a:pt x="4600741" y="991804"/>
                  <a:pt x="4601286" y="982614"/>
                  <a:pt x="4602337" y="971692"/>
                </a:cubicBezTo>
                <a:cubicBezTo>
                  <a:pt x="4603387" y="960770"/>
                  <a:pt x="4604689" y="948943"/>
                  <a:pt x="4606243" y="936210"/>
                </a:cubicBezTo>
                <a:lnTo>
                  <a:pt x="4605235" y="936210"/>
                </a:lnTo>
                <a:cubicBezTo>
                  <a:pt x="4591739" y="961147"/>
                  <a:pt x="4576922" y="978889"/>
                  <a:pt x="4560785" y="989436"/>
                </a:cubicBezTo>
                <a:cubicBezTo>
                  <a:pt x="4544649" y="999984"/>
                  <a:pt x="4527830" y="1005110"/>
                  <a:pt x="4510329" y="1004815"/>
                </a:cubicBezTo>
                <a:cubicBezTo>
                  <a:pt x="4488618" y="1004355"/>
                  <a:pt x="4471555" y="996708"/>
                  <a:pt x="4459143" y="981875"/>
                </a:cubicBezTo>
                <a:cubicBezTo>
                  <a:pt x="4446730" y="967041"/>
                  <a:pt x="4440404" y="947780"/>
                  <a:pt x="4440165" y="924090"/>
                </a:cubicBezTo>
                <a:cubicBezTo>
                  <a:pt x="4440280" y="895225"/>
                  <a:pt x="4447004" y="867563"/>
                  <a:pt x="4460337" y="841103"/>
                </a:cubicBezTo>
                <a:cubicBezTo>
                  <a:pt x="4473670" y="814644"/>
                  <a:pt x="4492921" y="792897"/>
                  <a:pt x="4518088" y="775864"/>
                </a:cubicBezTo>
                <a:cubicBezTo>
                  <a:pt x="4543256" y="758831"/>
                  <a:pt x="4573649" y="750021"/>
                  <a:pt x="4609267" y="749436"/>
                </a:cubicBezTo>
                <a:close/>
                <a:moveTo>
                  <a:pt x="3996017" y="749436"/>
                </a:moveTo>
                <a:cubicBezTo>
                  <a:pt x="4010447" y="749583"/>
                  <a:pt x="4024624" y="751305"/>
                  <a:pt x="4038549" y="754601"/>
                </a:cubicBezTo>
                <a:cubicBezTo>
                  <a:pt x="4052474" y="757897"/>
                  <a:pt x="4064379" y="761886"/>
                  <a:pt x="4074265" y="766568"/>
                </a:cubicBezTo>
                <a:lnTo>
                  <a:pt x="4036908" y="968526"/>
                </a:lnTo>
                <a:cubicBezTo>
                  <a:pt x="4032039" y="994222"/>
                  <a:pt x="4025749" y="1016112"/>
                  <a:pt x="4018040" y="1034197"/>
                </a:cubicBezTo>
                <a:cubicBezTo>
                  <a:pt x="4010331" y="1052281"/>
                  <a:pt x="4000129" y="1066735"/>
                  <a:pt x="3987435" y="1077560"/>
                </a:cubicBezTo>
                <a:cubicBezTo>
                  <a:pt x="3975046" y="1087953"/>
                  <a:pt x="3961332" y="1095133"/>
                  <a:pt x="3946292" y="1099101"/>
                </a:cubicBezTo>
                <a:cubicBezTo>
                  <a:pt x="3931253" y="1103069"/>
                  <a:pt x="3916529" y="1104959"/>
                  <a:pt x="3902120" y="1104770"/>
                </a:cubicBezTo>
                <a:cubicBezTo>
                  <a:pt x="3887027" y="1104686"/>
                  <a:pt x="3873073" y="1103090"/>
                  <a:pt x="3860255" y="1099983"/>
                </a:cubicBezTo>
                <a:cubicBezTo>
                  <a:pt x="3847439" y="1096876"/>
                  <a:pt x="3837015" y="1092761"/>
                  <a:pt x="3828983" y="1087638"/>
                </a:cubicBezTo>
                <a:lnTo>
                  <a:pt x="3841099" y="1054841"/>
                </a:lnTo>
                <a:cubicBezTo>
                  <a:pt x="3848576" y="1059494"/>
                  <a:pt x="3857945" y="1063325"/>
                  <a:pt x="3869206" y="1066336"/>
                </a:cubicBezTo>
                <a:cubicBezTo>
                  <a:pt x="3880468" y="1069347"/>
                  <a:pt x="3892617" y="1070905"/>
                  <a:pt x="3905654" y="1071010"/>
                </a:cubicBezTo>
                <a:cubicBezTo>
                  <a:pt x="3926288" y="1071504"/>
                  <a:pt x="3944209" y="1065211"/>
                  <a:pt x="3959418" y="1052131"/>
                </a:cubicBezTo>
                <a:cubicBezTo>
                  <a:pt x="3974625" y="1039051"/>
                  <a:pt x="3985984" y="1016221"/>
                  <a:pt x="3993493" y="983642"/>
                </a:cubicBezTo>
                <a:lnTo>
                  <a:pt x="4001571" y="947321"/>
                </a:lnTo>
                <a:lnTo>
                  <a:pt x="4000056" y="947321"/>
                </a:lnTo>
                <a:cubicBezTo>
                  <a:pt x="3989360" y="964714"/>
                  <a:pt x="3976802" y="977722"/>
                  <a:pt x="3962383" y="986345"/>
                </a:cubicBezTo>
                <a:cubicBezTo>
                  <a:pt x="3947964" y="994967"/>
                  <a:pt x="3932252" y="999273"/>
                  <a:pt x="3915246" y="999262"/>
                </a:cubicBezTo>
                <a:cubicBezTo>
                  <a:pt x="3890744" y="998444"/>
                  <a:pt x="3872268" y="989745"/>
                  <a:pt x="3859819" y="973165"/>
                </a:cubicBezTo>
                <a:cubicBezTo>
                  <a:pt x="3847370" y="956585"/>
                  <a:pt x="3841130" y="937029"/>
                  <a:pt x="3841099" y="914496"/>
                </a:cubicBezTo>
                <a:cubicBezTo>
                  <a:pt x="3841104" y="886385"/>
                  <a:pt x="3847425" y="859851"/>
                  <a:pt x="3860060" y="834894"/>
                </a:cubicBezTo>
                <a:cubicBezTo>
                  <a:pt x="3872696" y="809936"/>
                  <a:pt x="3890604" y="789580"/>
                  <a:pt x="3913785" y="773825"/>
                </a:cubicBezTo>
                <a:cubicBezTo>
                  <a:pt x="3936965" y="758070"/>
                  <a:pt x="3964376" y="749940"/>
                  <a:pt x="3996017" y="749436"/>
                </a:cubicBezTo>
                <a:close/>
                <a:moveTo>
                  <a:pt x="3738972" y="749436"/>
                </a:moveTo>
                <a:cubicBezTo>
                  <a:pt x="3754360" y="749057"/>
                  <a:pt x="3768357" y="753973"/>
                  <a:pt x="3780961" y="764183"/>
                </a:cubicBezTo>
                <a:cubicBezTo>
                  <a:pt x="3793567" y="774394"/>
                  <a:pt x="3800247" y="792174"/>
                  <a:pt x="3801003" y="817525"/>
                </a:cubicBezTo>
                <a:cubicBezTo>
                  <a:pt x="3800971" y="822983"/>
                  <a:pt x="3800530" y="829230"/>
                  <a:pt x="3799680" y="836266"/>
                </a:cubicBezTo>
                <a:cubicBezTo>
                  <a:pt x="3798828" y="843302"/>
                  <a:pt x="3797757" y="850180"/>
                  <a:pt x="3796466" y="856901"/>
                </a:cubicBezTo>
                <a:lnTo>
                  <a:pt x="3769245" y="999262"/>
                </a:lnTo>
                <a:lnTo>
                  <a:pt x="3727361" y="999262"/>
                </a:lnTo>
                <a:lnTo>
                  <a:pt x="3754117" y="858415"/>
                </a:lnTo>
                <a:cubicBezTo>
                  <a:pt x="3755147" y="853546"/>
                  <a:pt x="3755989" y="848393"/>
                  <a:pt x="3756641" y="842955"/>
                </a:cubicBezTo>
                <a:cubicBezTo>
                  <a:pt x="3757293" y="837518"/>
                  <a:pt x="3757629" y="832238"/>
                  <a:pt x="3757651" y="827116"/>
                </a:cubicBezTo>
                <a:cubicBezTo>
                  <a:pt x="3757850" y="814506"/>
                  <a:pt x="3755053" y="804262"/>
                  <a:pt x="3749258" y="796385"/>
                </a:cubicBezTo>
                <a:cubicBezTo>
                  <a:pt x="3743463" y="788508"/>
                  <a:pt x="3733472" y="784448"/>
                  <a:pt x="3719284" y="784206"/>
                </a:cubicBezTo>
                <a:cubicBezTo>
                  <a:pt x="3709085" y="784275"/>
                  <a:pt x="3698296" y="788120"/>
                  <a:pt x="3686919" y="795742"/>
                </a:cubicBezTo>
                <a:cubicBezTo>
                  <a:pt x="3675542" y="803365"/>
                  <a:pt x="3665202" y="814352"/>
                  <a:pt x="3655900" y="828706"/>
                </a:cubicBezTo>
                <a:cubicBezTo>
                  <a:pt x="3646599" y="843059"/>
                  <a:pt x="3639962" y="860366"/>
                  <a:pt x="3635989" y="880628"/>
                </a:cubicBezTo>
                <a:lnTo>
                  <a:pt x="3613776" y="999262"/>
                </a:lnTo>
                <a:lnTo>
                  <a:pt x="3571876" y="999262"/>
                </a:lnTo>
                <a:lnTo>
                  <a:pt x="3604689" y="826152"/>
                </a:lnTo>
                <a:cubicBezTo>
                  <a:pt x="3607413" y="812525"/>
                  <a:pt x="3609664" y="799781"/>
                  <a:pt x="3611441" y="787921"/>
                </a:cubicBezTo>
                <a:cubicBezTo>
                  <a:pt x="3613219" y="776061"/>
                  <a:pt x="3614838" y="765083"/>
                  <a:pt x="3616300" y="754989"/>
                </a:cubicBezTo>
                <a:lnTo>
                  <a:pt x="3653657" y="754989"/>
                </a:lnTo>
                <a:lnTo>
                  <a:pt x="3647599" y="802885"/>
                </a:lnTo>
                <a:lnTo>
                  <a:pt x="3648609" y="802885"/>
                </a:lnTo>
                <a:cubicBezTo>
                  <a:pt x="3659631" y="785652"/>
                  <a:pt x="3672924" y="772456"/>
                  <a:pt x="3688490" y="763298"/>
                </a:cubicBezTo>
                <a:cubicBezTo>
                  <a:pt x="3704055" y="754140"/>
                  <a:pt x="3720883" y="749520"/>
                  <a:pt x="3738972" y="749436"/>
                </a:cubicBezTo>
                <a:close/>
                <a:moveTo>
                  <a:pt x="2938872" y="749436"/>
                </a:moveTo>
                <a:cubicBezTo>
                  <a:pt x="2954261" y="749057"/>
                  <a:pt x="2968257" y="753973"/>
                  <a:pt x="2980862" y="764183"/>
                </a:cubicBezTo>
                <a:cubicBezTo>
                  <a:pt x="2993467" y="774394"/>
                  <a:pt x="3000148" y="792174"/>
                  <a:pt x="3000903" y="817525"/>
                </a:cubicBezTo>
                <a:cubicBezTo>
                  <a:pt x="3000872" y="822983"/>
                  <a:pt x="3000431" y="829230"/>
                  <a:pt x="2999580" y="836266"/>
                </a:cubicBezTo>
                <a:cubicBezTo>
                  <a:pt x="2998730" y="843302"/>
                  <a:pt x="2997659" y="850180"/>
                  <a:pt x="2996366" y="856901"/>
                </a:cubicBezTo>
                <a:lnTo>
                  <a:pt x="2969145" y="999262"/>
                </a:lnTo>
                <a:lnTo>
                  <a:pt x="2927261" y="999262"/>
                </a:lnTo>
                <a:lnTo>
                  <a:pt x="2954017" y="858415"/>
                </a:lnTo>
                <a:cubicBezTo>
                  <a:pt x="2955048" y="853546"/>
                  <a:pt x="2955890" y="848393"/>
                  <a:pt x="2956542" y="842955"/>
                </a:cubicBezTo>
                <a:cubicBezTo>
                  <a:pt x="2957194" y="837518"/>
                  <a:pt x="2957530" y="832238"/>
                  <a:pt x="2957552" y="827116"/>
                </a:cubicBezTo>
                <a:cubicBezTo>
                  <a:pt x="2957751" y="814506"/>
                  <a:pt x="2954954" y="804262"/>
                  <a:pt x="2949158" y="796385"/>
                </a:cubicBezTo>
                <a:cubicBezTo>
                  <a:pt x="2943364" y="788508"/>
                  <a:pt x="2933373" y="784448"/>
                  <a:pt x="2919185" y="784206"/>
                </a:cubicBezTo>
                <a:cubicBezTo>
                  <a:pt x="2908985" y="784275"/>
                  <a:pt x="2898197" y="788120"/>
                  <a:pt x="2886819" y="795742"/>
                </a:cubicBezTo>
                <a:cubicBezTo>
                  <a:pt x="2875443" y="803365"/>
                  <a:pt x="2865103" y="814352"/>
                  <a:pt x="2855801" y="828706"/>
                </a:cubicBezTo>
                <a:cubicBezTo>
                  <a:pt x="2846499" y="843059"/>
                  <a:pt x="2839861" y="860366"/>
                  <a:pt x="2835888" y="880628"/>
                </a:cubicBezTo>
                <a:lnTo>
                  <a:pt x="2813676" y="999262"/>
                </a:lnTo>
                <a:lnTo>
                  <a:pt x="2771776" y="999262"/>
                </a:lnTo>
                <a:lnTo>
                  <a:pt x="2804589" y="826152"/>
                </a:lnTo>
                <a:cubicBezTo>
                  <a:pt x="2807313" y="812525"/>
                  <a:pt x="2809564" y="799781"/>
                  <a:pt x="2811341" y="787921"/>
                </a:cubicBezTo>
                <a:cubicBezTo>
                  <a:pt x="2813119" y="776061"/>
                  <a:pt x="2814738" y="765083"/>
                  <a:pt x="2816200" y="754989"/>
                </a:cubicBezTo>
                <a:lnTo>
                  <a:pt x="2853557" y="754989"/>
                </a:lnTo>
                <a:lnTo>
                  <a:pt x="2847499" y="802885"/>
                </a:lnTo>
                <a:lnTo>
                  <a:pt x="2848509" y="802885"/>
                </a:lnTo>
                <a:cubicBezTo>
                  <a:pt x="2859531" y="785652"/>
                  <a:pt x="2872825" y="772456"/>
                  <a:pt x="2888390" y="763298"/>
                </a:cubicBezTo>
                <a:cubicBezTo>
                  <a:pt x="2903956" y="754140"/>
                  <a:pt x="2920784" y="749520"/>
                  <a:pt x="2938872" y="749436"/>
                </a:cubicBezTo>
                <a:close/>
                <a:moveTo>
                  <a:pt x="2576923" y="749436"/>
                </a:moveTo>
                <a:cubicBezTo>
                  <a:pt x="2592311" y="749057"/>
                  <a:pt x="2606307" y="753973"/>
                  <a:pt x="2618913" y="764183"/>
                </a:cubicBezTo>
                <a:cubicBezTo>
                  <a:pt x="2631518" y="774394"/>
                  <a:pt x="2638198" y="792174"/>
                  <a:pt x="2638953" y="817525"/>
                </a:cubicBezTo>
                <a:cubicBezTo>
                  <a:pt x="2638921" y="822983"/>
                  <a:pt x="2638480" y="829230"/>
                  <a:pt x="2637630" y="836266"/>
                </a:cubicBezTo>
                <a:cubicBezTo>
                  <a:pt x="2636779" y="843302"/>
                  <a:pt x="2635709" y="850180"/>
                  <a:pt x="2634416" y="856901"/>
                </a:cubicBezTo>
                <a:lnTo>
                  <a:pt x="2607195" y="999262"/>
                </a:lnTo>
                <a:lnTo>
                  <a:pt x="2565311" y="999262"/>
                </a:lnTo>
                <a:lnTo>
                  <a:pt x="2592068" y="858415"/>
                </a:lnTo>
                <a:cubicBezTo>
                  <a:pt x="2593099" y="853546"/>
                  <a:pt x="2593940" y="848393"/>
                  <a:pt x="2594592" y="842955"/>
                </a:cubicBezTo>
                <a:cubicBezTo>
                  <a:pt x="2595244" y="837518"/>
                  <a:pt x="2595581" y="832238"/>
                  <a:pt x="2595602" y="827116"/>
                </a:cubicBezTo>
                <a:cubicBezTo>
                  <a:pt x="2595801" y="814506"/>
                  <a:pt x="2593003" y="804262"/>
                  <a:pt x="2587209" y="796385"/>
                </a:cubicBezTo>
                <a:cubicBezTo>
                  <a:pt x="2581414" y="788508"/>
                  <a:pt x="2571422" y="784448"/>
                  <a:pt x="2557235" y="784206"/>
                </a:cubicBezTo>
                <a:cubicBezTo>
                  <a:pt x="2547036" y="784275"/>
                  <a:pt x="2536246" y="788120"/>
                  <a:pt x="2524870" y="795742"/>
                </a:cubicBezTo>
                <a:cubicBezTo>
                  <a:pt x="2513492" y="803365"/>
                  <a:pt x="2503153" y="814352"/>
                  <a:pt x="2493851" y="828706"/>
                </a:cubicBezTo>
                <a:cubicBezTo>
                  <a:pt x="2484549" y="843059"/>
                  <a:pt x="2477912" y="860366"/>
                  <a:pt x="2473939" y="880628"/>
                </a:cubicBezTo>
                <a:lnTo>
                  <a:pt x="2451726" y="999262"/>
                </a:lnTo>
                <a:lnTo>
                  <a:pt x="2409826" y="999262"/>
                </a:lnTo>
                <a:lnTo>
                  <a:pt x="2442639" y="826152"/>
                </a:lnTo>
                <a:cubicBezTo>
                  <a:pt x="2445363" y="812525"/>
                  <a:pt x="2447614" y="799781"/>
                  <a:pt x="2449391" y="787921"/>
                </a:cubicBezTo>
                <a:cubicBezTo>
                  <a:pt x="2451169" y="776061"/>
                  <a:pt x="2452788" y="765083"/>
                  <a:pt x="2454250" y="754989"/>
                </a:cubicBezTo>
                <a:lnTo>
                  <a:pt x="2491607" y="754989"/>
                </a:lnTo>
                <a:lnTo>
                  <a:pt x="2485549" y="802885"/>
                </a:lnTo>
                <a:lnTo>
                  <a:pt x="2486559" y="802885"/>
                </a:lnTo>
                <a:cubicBezTo>
                  <a:pt x="2497581" y="785652"/>
                  <a:pt x="2510875" y="772456"/>
                  <a:pt x="2526440" y="763298"/>
                </a:cubicBezTo>
                <a:cubicBezTo>
                  <a:pt x="2542006" y="754140"/>
                  <a:pt x="2558833" y="749520"/>
                  <a:pt x="2576923" y="749436"/>
                </a:cubicBezTo>
                <a:close/>
                <a:moveTo>
                  <a:pt x="2313742" y="749436"/>
                </a:moveTo>
                <a:cubicBezTo>
                  <a:pt x="2325577" y="749488"/>
                  <a:pt x="2337322" y="750392"/>
                  <a:pt x="2348978" y="752147"/>
                </a:cubicBezTo>
                <a:cubicBezTo>
                  <a:pt x="2360634" y="753902"/>
                  <a:pt x="2370749" y="756195"/>
                  <a:pt x="2379321" y="759027"/>
                </a:cubicBezTo>
                <a:lnTo>
                  <a:pt x="2354584" y="886210"/>
                </a:lnTo>
                <a:cubicBezTo>
                  <a:pt x="2350545" y="907765"/>
                  <a:pt x="2347643" y="928499"/>
                  <a:pt x="2345877" y="948414"/>
                </a:cubicBezTo>
                <a:cubicBezTo>
                  <a:pt x="2344110" y="968328"/>
                  <a:pt x="2343479" y="985277"/>
                  <a:pt x="2343983" y="999262"/>
                </a:cubicBezTo>
                <a:lnTo>
                  <a:pt x="2305175" y="999262"/>
                </a:lnTo>
                <a:cubicBezTo>
                  <a:pt x="2305216" y="991804"/>
                  <a:pt x="2305762" y="982614"/>
                  <a:pt x="2306813" y="971692"/>
                </a:cubicBezTo>
                <a:cubicBezTo>
                  <a:pt x="2307863" y="960770"/>
                  <a:pt x="2309165" y="948943"/>
                  <a:pt x="2310719" y="936210"/>
                </a:cubicBezTo>
                <a:lnTo>
                  <a:pt x="2309710" y="936210"/>
                </a:lnTo>
                <a:cubicBezTo>
                  <a:pt x="2296213" y="961147"/>
                  <a:pt x="2281400" y="978889"/>
                  <a:pt x="2265268" y="989436"/>
                </a:cubicBezTo>
                <a:cubicBezTo>
                  <a:pt x="2249137" y="999984"/>
                  <a:pt x="2232307" y="1005110"/>
                  <a:pt x="2214778" y="1004815"/>
                </a:cubicBezTo>
                <a:cubicBezTo>
                  <a:pt x="2193080" y="1004355"/>
                  <a:pt x="2176025" y="996708"/>
                  <a:pt x="2163616" y="981875"/>
                </a:cubicBezTo>
                <a:cubicBezTo>
                  <a:pt x="2151205" y="967041"/>
                  <a:pt x="2144881" y="947780"/>
                  <a:pt x="2144640" y="924090"/>
                </a:cubicBezTo>
                <a:cubicBezTo>
                  <a:pt x="2144755" y="895225"/>
                  <a:pt x="2151476" y="867563"/>
                  <a:pt x="2164804" y="841103"/>
                </a:cubicBezTo>
                <a:cubicBezTo>
                  <a:pt x="2178133" y="814644"/>
                  <a:pt x="2197381" y="792897"/>
                  <a:pt x="2222547" y="775864"/>
                </a:cubicBezTo>
                <a:cubicBezTo>
                  <a:pt x="2247715" y="758831"/>
                  <a:pt x="2278113" y="750021"/>
                  <a:pt x="2313742" y="749436"/>
                </a:cubicBezTo>
                <a:close/>
                <a:moveTo>
                  <a:pt x="2064177" y="749436"/>
                </a:moveTo>
                <a:cubicBezTo>
                  <a:pt x="2075435" y="749562"/>
                  <a:pt x="2085562" y="750822"/>
                  <a:pt x="2094557" y="753215"/>
                </a:cubicBezTo>
                <a:cubicBezTo>
                  <a:pt x="2103551" y="755609"/>
                  <a:pt x="2110405" y="758380"/>
                  <a:pt x="2115116" y="761529"/>
                </a:cubicBezTo>
                <a:lnTo>
                  <a:pt x="2103505" y="793296"/>
                </a:lnTo>
                <a:cubicBezTo>
                  <a:pt x="2099122" y="790624"/>
                  <a:pt x="2093259" y="788141"/>
                  <a:pt x="2085917" y="785848"/>
                </a:cubicBezTo>
                <a:cubicBezTo>
                  <a:pt x="2078575" y="783554"/>
                  <a:pt x="2070320" y="782334"/>
                  <a:pt x="2061152" y="782187"/>
                </a:cubicBezTo>
                <a:cubicBezTo>
                  <a:pt x="2048289" y="782397"/>
                  <a:pt x="2037887" y="785890"/>
                  <a:pt x="2029945" y="792665"/>
                </a:cubicBezTo>
                <a:cubicBezTo>
                  <a:pt x="2022004" y="799440"/>
                  <a:pt x="2017917" y="808236"/>
                  <a:pt x="2017685" y="819051"/>
                </a:cubicBezTo>
                <a:cubicBezTo>
                  <a:pt x="2017716" y="827730"/>
                  <a:pt x="2020561" y="835242"/>
                  <a:pt x="2026219" y="841586"/>
                </a:cubicBezTo>
                <a:cubicBezTo>
                  <a:pt x="2031876" y="847930"/>
                  <a:pt x="2040158" y="854053"/>
                  <a:pt x="2051062" y="859955"/>
                </a:cubicBezTo>
                <a:cubicBezTo>
                  <a:pt x="2064886" y="867772"/>
                  <a:pt x="2075937" y="877009"/>
                  <a:pt x="2084213" y="887667"/>
                </a:cubicBezTo>
                <a:cubicBezTo>
                  <a:pt x="2092489" y="898324"/>
                  <a:pt x="2096732" y="910465"/>
                  <a:pt x="2096942" y="924090"/>
                </a:cubicBezTo>
                <a:cubicBezTo>
                  <a:pt x="2096273" y="949964"/>
                  <a:pt x="2087152" y="969772"/>
                  <a:pt x="2069581" y="983513"/>
                </a:cubicBezTo>
                <a:cubicBezTo>
                  <a:pt x="2052010" y="997254"/>
                  <a:pt x="2030007" y="1004186"/>
                  <a:pt x="2003571" y="1004310"/>
                </a:cubicBezTo>
                <a:cubicBezTo>
                  <a:pt x="1990275" y="1004152"/>
                  <a:pt x="1978298" y="1002452"/>
                  <a:pt x="1967638" y="999208"/>
                </a:cubicBezTo>
                <a:cubicBezTo>
                  <a:pt x="1956978" y="995965"/>
                  <a:pt x="1948777" y="992123"/>
                  <a:pt x="1943034" y="987683"/>
                </a:cubicBezTo>
                <a:lnTo>
                  <a:pt x="1954644" y="956914"/>
                </a:lnTo>
                <a:cubicBezTo>
                  <a:pt x="1960682" y="960639"/>
                  <a:pt x="1968418" y="964047"/>
                  <a:pt x="1977855" y="967141"/>
                </a:cubicBezTo>
                <a:cubicBezTo>
                  <a:pt x="1987291" y="970234"/>
                  <a:pt x="1997039" y="971875"/>
                  <a:pt x="2007100" y="972064"/>
                </a:cubicBezTo>
                <a:cubicBezTo>
                  <a:pt x="2021411" y="971759"/>
                  <a:pt x="2032696" y="967824"/>
                  <a:pt x="2040952" y="960260"/>
                </a:cubicBezTo>
                <a:cubicBezTo>
                  <a:pt x="2049209" y="952696"/>
                  <a:pt x="2053421" y="943332"/>
                  <a:pt x="2053590" y="932170"/>
                </a:cubicBezTo>
                <a:cubicBezTo>
                  <a:pt x="2053759" y="922785"/>
                  <a:pt x="2051273" y="914663"/>
                  <a:pt x="2046131" y="907804"/>
                </a:cubicBezTo>
                <a:cubicBezTo>
                  <a:pt x="2040990" y="900944"/>
                  <a:pt x="2032182" y="894085"/>
                  <a:pt x="2019708" y="887225"/>
                </a:cubicBezTo>
                <a:cubicBezTo>
                  <a:pt x="2005528" y="879335"/>
                  <a:pt x="1994688" y="870118"/>
                  <a:pt x="1987190" y="859577"/>
                </a:cubicBezTo>
                <a:cubicBezTo>
                  <a:pt x="1979692" y="849035"/>
                  <a:pt x="1975910" y="837546"/>
                  <a:pt x="1975848" y="825111"/>
                </a:cubicBezTo>
                <a:cubicBezTo>
                  <a:pt x="1976307" y="803178"/>
                  <a:pt x="1984588" y="785201"/>
                  <a:pt x="2000688" y="771177"/>
                </a:cubicBezTo>
                <a:cubicBezTo>
                  <a:pt x="2016788" y="757154"/>
                  <a:pt x="2037951" y="749907"/>
                  <a:pt x="2064177" y="749436"/>
                </a:cubicBezTo>
                <a:close/>
                <a:moveTo>
                  <a:pt x="1748118" y="749436"/>
                </a:moveTo>
                <a:cubicBezTo>
                  <a:pt x="1762548" y="749583"/>
                  <a:pt x="1776724" y="751305"/>
                  <a:pt x="1790649" y="754601"/>
                </a:cubicBezTo>
                <a:cubicBezTo>
                  <a:pt x="1804575" y="757897"/>
                  <a:pt x="1816480" y="761886"/>
                  <a:pt x="1826366" y="766568"/>
                </a:cubicBezTo>
                <a:lnTo>
                  <a:pt x="1789009" y="968526"/>
                </a:lnTo>
                <a:cubicBezTo>
                  <a:pt x="1784139" y="994222"/>
                  <a:pt x="1777850" y="1016112"/>
                  <a:pt x="1770141" y="1034197"/>
                </a:cubicBezTo>
                <a:cubicBezTo>
                  <a:pt x="1762432" y="1052281"/>
                  <a:pt x="1752230" y="1066735"/>
                  <a:pt x="1739536" y="1077560"/>
                </a:cubicBezTo>
                <a:cubicBezTo>
                  <a:pt x="1727147" y="1087953"/>
                  <a:pt x="1713432" y="1095133"/>
                  <a:pt x="1698392" y="1099101"/>
                </a:cubicBezTo>
                <a:cubicBezTo>
                  <a:pt x="1683353" y="1103069"/>
                  <a:pt x="1668629" y="1104959"/>
                  <a:pt x="1654220" y="1104770"/>
                </a:cubicBezTo>
                <a:cubicBezTo>
                  <a:pt x="1639128" y="1104686"/>
                  <a:pt x="1625173" y="1103090"/>
                  <a:pt x="1612357" y="1099983"/>
                </a:cubicBezTo>
                <a:cubicBezTo>
                  <a:pt x="1599539" y="1096876"/>
                  <a:pt x="1589115" y="1092761"/>
                  <a:pt x="1581084" y="1087638"/>
                </a:cubicBezTo>
                <a:lnTo>
                  <a:pt x="1593200" y="1054841"/>
                </a:lnTo>
                <a:cubicBezTo>
                  <a:pt x="1600677" y="1059494"/>
                  <a:pt x="1610046" y="1063325"/>
                  <a:pt x="1621307" y="1066336"/>
                </a:cubicBezTo>
                <a:cubicBezTo>
                  <a:pt x="1632568" y="1069347"/>
                  <a:pt x="1644718" y="1070905"/>
                  <a:pt x="1657754" y="1071010"/>
                </a:cubicBezTo>
                <a:cubicBezTo>
                  <a:pt x="1678389" y="1071504"/>
                  <a:pt x="1696310" y="1065211"/>
                  <a:pt x="1711518" y="1052131"/>
                </a:cubicBezTo>
                <a:cubicBezTo>
                  <a:pt x="1726726" y="1039051"/>
                  <a:pt x="1738085" y="1016221"/>
                  <a:pt x="1745594" y="983642"/>
                </a:cubicBezTo>
                <a:lnTo>
                  <a:pt x="1753671" y="947321"/>
                </a:lnTo>
                <a:lnTo>
                  <a:pt x="1752156" y="947321"/>
                </a:lnTo>
                <a:cubicBezTo>
                  <a:pt x="1741460" y="964714"/>
                  <a:pt x="1728903" y="977722"/>
                  <a:pt x="1714484" y="986345"/>
                </a:cubicBezTo>
                <a:cubicBezTo>
                  <a:pt x="1700065" y="994967"/>
                  <a:pt x="1684353" y="999273"/>
                  <a:pt x="1667346" y="999262"/>
                </a:cubicBezTo>
                <a:cubicBezTo>
                  <a:pt x="1642845" y="998444"/>
                  <a:pt x="1624369" y="989745"/>
                  <a:pt x="1611920" y="973165"/>
                </a:cubicBezTo>
                <a:cubicBezTo>
                  <a:pt x="1599470" y="956585"/>
                  <a:pt x="1593230" y="937029"/>
                  <a:pt x="1593200" y="914496"/>
                </a:cubicBezTo>
                <a:cubicBezTo>
                  <a:pt x="1593205" y="886385"/>
                  <a:pt x="1599526" y="859851"/>
                  <a:pt x="1612161" y="834894"/>
                </a:cubicBezTo>
                <a:cubicBezTo>
                  <a:pt x="1624797" y="809936"/>
                  <a:pt x="1642704" y="789580"/>
                  <a:pt x="1665886" y="773825"/>
                </a:cubicBezTo>
                <a:cubicBezTo>
                  <a:pt x="1689066" y="758070"/>
                  <a:pt x="1716477" y="749940"/>
                  <a:pt x="1748118" y="749436"/>
                </a:cubicBezTo>
                <a:close/>
                <a:moveTo>
                  <a:pt x="1491073" y="749436"/>
                </a:moveTo>
                <a:cubicBezTo>
                  <a:pt x="1506460" y="749057"/>
                  <a:pt x="1520457" y="753973"/>
                  <a:pt x="1533062" y="764183"/>
                </a:cubicBezTo>
                <a:cubicBezTo>
                  <a:pt x="1545667" y="774394"/>
                  <a:pt x="1552348" y="792174"/>
                  <a:pt x="1553103" y="817525"/>
                </a:cubicBezTo>
                <a:cubicBezTo>
                  <a:pt x="1553072" y="822983"/>
                  <a:pt x="1552631" y="829230"/>
                  <a:pt x="1551780" y="836266"/>
                </a:cubicBezTo>
                <a:cubicBezTo>
                  <a:pt x="1550929" y="843302"/>
                  <a:pt x="1549858" y="850180"/>
                  <a:pt x="1548566" y="856901"/>
                </a:cubicBezTo>
                <a:lnTo>
                  <a:pt x="1521345" y="999262"/>
                </a:lnTo>
                <a:lnTo>
                  <a:pt x="1479462" y="999262"/>
                </a:lnTo>
                <a:lnTo>
                  <a:pt x="1506217" y="858415"/>
                </a:lnTo>
                <a:cubicBezTo>
                  <a:pt x="1507248" y="853546"/>
                  <a:pt x="1508089" y="848393"/>
                  <a:pt x="1508741" y="842955"/>
                </a:cubicBezTo>
                <a:cubicBezTo>
                  <a:pt x="1509394" y="837518"/>
                  <a:pt x="1509730" y="832238"/>
                  <a:pt x="1509751" y="827116"/>
                </a:cubicBezTo>
                <a:cubicBezTo>
                  <a:pt x="1509951" y="814506"/>
                  <a:pt x="1507153" y="804262"/>
                  <a:pt x="1501359" y="796385"/>
                </a:cubicBezTo>
                <a:cubicBezTo>
                  <a:pt x="1495563" y="788508"/>
                  <a:pt x="1485572" y="784448"/>
                  <a:pt x="1471384" y="784206"/>
                </a:cubicBezTo>
                <a:cubicBezTo>
                  <a:pt x="1461185" y="784275"/>
                  <a:pt x="1450397" y="788120"/>
                  <a:pt x="1439020" y="795742"/>
                </a:cubicBezTo>
                <a:cubicBezTo>
                  <a:pt x="1427642" y="803365"/>
                  <a:pt x="1417303" y="814352"/>
                  <a:pt x="1408001" y="828706"/>
                </a:cubicBezTo>
                <a:cubicBezTo>
                  <a:pt x="1398699" y="843059"/>
                  <a:pt x="1392062" y="860366"/>
                  <a:pt x="1388088" y="880628"/>
                </a:cubicBezTo>
                <a:lnTo>
                  <a:pt x="1365876" y="999262"/>
                </a:lnTo>
                <a:lnTo>
                  <a:pt x="1323975" y="999262"/>
                </a:lnTo>
                <a:lnTo>
                  <a:pt x="1356789" y="826152"/>
                </a:lnTo>
                <a:cubicBezTo>
                  <a:pt x="1359513" y="812525"/>
                  <a:pt x="1361764" y="799781"/>
                  <a:pt x="1363541" y="787921"/>
                </a:cubicBezTo>
                <a:cubicBezTo>
                  <a:pt x="1365319" y="776061"/>
                  <a:pt x="1366938" y="765083"/>
                  <a:pt x="1368400" y="754989"/>
                </a:cubicBezTo>
                <a:lnTo>
                  <a:pt x="1405757" y="754989"/>
                </a:lnTo>
                <a:lnTo>
                  <a:pt x="1399699" y="802885"/>
                </a:lnTo>
                <a:lnTo>
                  <a:pt x="1400709" y="802885"/>
                </a:lnTo>
                <a:cubicBezTo>
                  <a:pt x="1411731" y="785652"/>
                  <a:pt x="1425025" y="772456"/>
                  <a:pt x="1440590" y="763298"/>
                </a:cubicBezTo>
                <a:cubicBezTo>
                  <a:pt x="1456156" y="754140"/>
                  <a:pt x="1472983" y="749520"/>
                  <a:pt x="1491073" y="749436"/>
                </a:cubicBezTo>
                <a:close/>
                <a:moveTo>
                  <a:pt x="595722" y="749436"/>
                </a:moveTo>
                <a:cubicBezTo>
                  <a:pt x="611110" y="749057"/>
                  <a:pt x="625107" y="753973"/>
                  <a:pt x="637712" y="764183"/>
                </a:cubicBezTo>
                <a:cubicBezTo>
                  <a:pt x="650317" y="774394"/>
                  <a:pt x="656997" y="792174"/>
                  <a:pt x="657753" y="817525"/>
                </a:cubicBezTo>
                <a:cubicBezTo>
                  <a:pt x="657722" y="822983"/>
                  <a:pt x="657280" y="829230"/>
                  <a:pt x="656430" y="836266"/>
                </a:cubicBezTo>
                <a:cubicBezTo>
                  <a:pt x="655579" y="843302"/>
                  <a:pt x="654508" y="850180"/>
                  <a:pt x="653216" y="856901"/>
                </a:cubicBezTo>
                <a:lnTo>
                  <a:pt x="625995" y="999262"/>
                </a:lnTo>
                <a:lnTo>
                  <a:pt x="584112" y="999262"/>
                </a:lnTo>
                <a:lnTo>
                  <a:pt x="610867" y="858415"/>
                </a:lnTo>
                <a:cubicBezTo>
                  <a:pt x="611898" y="853546"/>
                  <a:pt x="612739" y="848393"/>
                  <a:pt x="613392" y="842955"/>
                </a:cubicBezTo>
                <a:cubicBezTo>
                  <a:pt x="614043" y="837518"/>
                  <a:pt x="614380" y="832238"/>
                  <a:pt x="614401" y="827116"/>
                </a:cubicBezTo>
                <a:cubicBezTo>
                  <a:pt x="614601" y="814506"/>
                  <a:pt x="611803" y="804262"/>
                  <a:pt x="606009" y="796385"/>
                </a:cubicBezTo>
                <a:cubicBezTo>
                  <a:pt x="600214" y="788508"/>
                  <a:pt x="590222" y="784448"/>
                  <a:pt x="576034" y="784206"/>
                </a:cubicBezTo>
                <a:cubicBezTo>
                  <a:pt x="565835" y="784275"/>
                  <a:pt x="555047" y="788120"/>
                  <a:pt x="543670" y="795742"/>
                </a:cubicBezTo>
                <a:cubicBezTo>
                  <a:pt x="532292" y="803365"/>
                  <a:pt x="521953" y="814352"/>
                  <a:pt x="512651" y="828706"/>
                </a:cubicBezTo>
                <a:cubicBezTo>
                  <a:pt x="503349" y="843059"/>
                  <a:pt x="496711" y="860366"/>
                  <a:pt x="492738" y="880628"/>
                </a:cubicBezTo>
                <a:lnTo>
                  <a:pt x="470526" y="999262"/>
                </a:lnTo>
                <a:lnTo>
                  <a:pt x="428626" y="999262"/>
                </a:lnTo>
                <a:lnTo>
                  <a:pt x="461439" y="826152"/>
                </a:lnTo>
                <a:cubicBezTo>
                  <a:pt x="464163" y="812525"/>
                  <a:pt x="466414" y="799781"/>
                  <a:pt x="468191" y="787921"/>
                </a:cubicBezTo>
                <a:cubicBezTo>
                  <a:pt x="469969" y="776061"/>
                  <a:pt x="471588" y="765083"/>
                  <a:pt x="473050" y="754989"/>
                </a:cubicBezTo>
                <a:lnTo>
                  <a:pt x="510407" y="754989"/>
                </a:lnTo>
                <a:lnTo>
                  <a:pt x="504349" y="802885"/>
                </a:lnTo>
                <a:lnTo>
                  <a:pt x="505359" y="802885"/>
                </a:lnTo>
                <a:cubicBezTo>
                  <a:pt x="516381" y="785652"/>
                  <a:pt x="529675" y="772456"/>
                  <a:pt x="545240" y="763298"/>
                </a:cubicBezTo>
                <a:cubicBezTo>
                  <a:pt x="560805" y="754140"/>
                  <a:pt x="577633" y="749520"/>
                  <a:pt x="595722" y="749436"/>
                </a:cubicBezTo>
                <a:close/>
                <a:moveTo>
                  <a:pt x="332543" y="749436"/>
                </a:moveTo>
                <a:cubicBezTo>
                  <a:pt x="344377" y="749488"/>
                  <a:pt x="356122" y="750392"/>
                  <a:pt x="367778" y="752147"/>
                </a:cubicBezTo>
                <a:cubicBezTo>
                  <a:pt x="379435" y="753902"/>
                  <a:pt x="389549" y="756195"/>
                  <a:pt x="398121" y="759027"/>
                </a:cubicBezTo>
                <a:lnTo>
                  <a:pt x="373384" y="886210"/>
                </a:lnTo>
                <a:cubicBezTo>
                  <a:pt x="369346" y="907765"/>
                  <a:pt x="366443" y="928499"/>
                  <a:pt x="364676" y="948414"/>
                </a:cubicBezTo>
                <a:cubicBezTo>
                  <a:pt x="362910" y="968328"/>
                  <a:pt x="362279" y="985277"/>
                  <a:pt x="362783" y="999262"/>
                </a:cubicBezTo>
                <a:lnTo>
                  <a:pt x="323974" y="999262"/>
                </a:lnTo>
                <a:cubicBezTo>
                  <a:pt x="324016" y="991804"/>
                  <a:pt x="324562" y="982614"/>
                  <a:pt x="325612" y="971692"/>
                </a:cubicBezTo>
                <a:cubicBezTo>
                  <a:pt x="326663" y="960770"/>
                  <a:pt x="327964" y="948943"/>
                  <a:pt x="329518" y="936210"/>
                </a:cubicBezTo>
                <a:lnTo>
                  <a:pt x="328511" y="936210"/>
                </a:lnTo>
                <a:cubicBezTo>
                  <a:pt x="315014" y="961147"/>
                  <a:pt x="300198" y="978889"/>
                  <a:pt x="284061" y="989436"/>
                </a:cubicBezTo>
                <a:cubicBezTo>
                  <a:pt x="267924" y="999984"/>
                  <a:pt x="251105" y="1005110"/>
                  <a:pt x="233604" y="1004815"/>
                </a:cubicBezTo>
                <a:cubicBezTo>
                  <a:pt x="211893" y="1004355"/>
                  <a:pt x="194831" y="996708"/>
                  <a:pt x="182418" y="981875"/>
                </a:cubicBezTo>
                <a:cubicBezTo>
                  <a:pt x="170006" y="967041"/>
                  <a:pt x="163679" y="947780"/>
                  <a:pt x="163440" y="924090"/>
                </a:cubicBezTo>
                <a:cubicBezTo>
                  <a:pt x="163555" y="895225"/>
                  <a:pt x="170279" y="867563"/>
                  <a:pt x="183612" y="841103"/>
                </a:cubicBezTo>
                <a:cubicBezTo>
                  <a:pt x="196945" y="814644"/>
                  <a:pt x="216196" y="792897"/>
                  <a:pt x="241363" y="775864"/>
                </a:cubicBezTo>
                <a:cubicBezTo>
                  <a:pt x="266531" y="758831"/>
                  <a:pt x="296924" y="750021"/>
                  <a:pt x="332543" y="749436"/>
                </a:cubicBezTo>
                <a:close/>
                <a:moveTo>
                  <a:pt x="7669436" y="714045"/>
                </a:moveTo>
                <a:cubicBezTo>
                  <a:pt x="7670927" y="718406"/>
                  <a:pt x="7671977" y="723055"/>
                  <a:pt x="7672585" y="727991"/>
                </a:cubicBezTo>
                <a:cubicBezTo>
                  <a:pt x="7673194" y="732927"/>
                  <a:pt x="7673488" y="737706"/>
                  <a:pt x="7673467" y="742330"/>
                </a:cubicBezTo>
                <a:cubicBezTo>
                  <a:pt x="7673332" y="758936"/>
                  <a:pt x="7668689" y="771808"/>
                  <a:pt x="7659538" y="780947"/>
                </a:cubicBezTo>
                <a:cubicBezTo>
                  <a:pt x="7650387" y="790085"/>
                  <a:pt x="7637536" y="794369"/>
                  <a:pt x="7620986" y="793798"/>
                </a:cubicBezTo>
                <a:cubicBezTo>
                  <a:pt x="7625764" y="801689"/>
                  <a:pt x="7629314" y="810527"/>
                  <a:pt x="7631635" y="820311"/>
                </a:cubicBezTo>
                <a:cubicBezTo>
                  <a:pt x="7633956" y="830096"/>
                  <a:pt x="7635111" y="840449"/>
                  <a:pt x="7635100" y="851371"/>
                </a:cubicBezTo>
                <a:cubicBezTo>
                  <a:pt x="7634945" y="876953"/>
                  <a:pt x="7629316" y="901361"/>
                  <a:pt x="7618212" y="924594"/>
                </a:cubicBezTo>
                <a:cubicBezTo>
                  <a:pt x="7607108" y="947828"/>
                  <a:pt x="7591458" y="966881"/>
                  <a:pt x="7571264" y="981754"/>
                </a:cubicBezTo>
                <a:cubicBezTo>
                  <a:pt x="7551069" y="996627"/>
                  <a:pt x="7527258" y="1004314"/>
                  <a:pt x="7499830" y="1004815"/>
                </a:cubicBezTo>
                <a:cubicBezTo>
                  <a:pt x="7469128" y="1004071"/>
                  <a:pt x="7445596" y="994215"/>
                  <a:pt x="7429234" y="975247"/>
                </a:cubicBezTo>
                <a:cubicBezTo>
                  <a:pt x="7412873" y="956278"/>
                  <a:pt x="7404614" y="932661"/>
                  <a:pt x="7404458" y="904395"/>
                </a:cubicBezTo>
                <a:cubicBezTo>
                  <a:pt x="7404660" y="877204"/>
                  <a:pt x="7410477" y="851917"/>
                  <a:pt x="7421908" y="828534"/>
                </a:cubicBezTo>
                <a:cubicBezTo>
                  <a:pt x="7433339" y="805151"/>
                  <a:pt x="7449176" y="786229"/>
                  <a:pt x="7469418" y="771768"/>
                </a:cubicBezTo>
                <a:cubicBezTo>
                  <a:pt x="7489659" y="757306"/>
                  <a:pt x="7513097" y="749862"/>
                  <a:pt x="7539729" y="749436"/>
                </a:cubicBezTo>
                <a:cubicBezTo>
                  <a:pt x="7547536" y="749447"/>
                  <a:pt x="7554901" y="750182"/>
                  <a:pt x="7561825" y="751641"/>
                </a:cubicBezTo>
                <a:cubicBezTo>
                  <a:pt x="7568748" y="753100"/>
                  <a:pt x="7575356" y="755220"/>
                  <a:pt x="7581648" y="758002"/>
                </a:cubicBezTo>
                <a:cubicBezTo>
                  <a:pt x="7586877" y="760477"/>
                  <a:pt x="7592322" y="762984"/>
                  <a:pt x="7597985" y="765522"/>
                </a:cubicBezTo>
                <a:cubicBezTo>
                  <a:pt x="7603647" y="768060"/>
                  <a:pt x="7609971" y="769429"/>
                  <a:pt x="7616954" y="769629"/>
                </a:cubicBezTo>
                <a:cubicBezTo>
                  <a:pt x="7624560" y="769619"/>
                  <a:pt x="7630411" y="767491"/>
                  <a:pt x="7634506" y="763247"/>
                </a:cubicBezTo>
                <a:cubicBezTo>
                  <a:pt x="7638601" y="759002"/>
                  <a:pt x="7640672" y="752704"/>
                  <a:pt x="7640716" y="744352"/>
                </a:cubicBezTo>
                <a:cubicBezTo>
                  <a:pt x="7640716" y="740761"/>
                  <a:pt x="7640334" y="736822"/>
                  <a:pt x="7639568" y="732537"/>
                </a:cubicBezTo>
                <a:cubicBezTo>
                  <a:pt x="7638802" y="728252"/>
                  <a:pt x="7637653" y="723937"/>
                  <a:pt x="7636122" y="719593"/>
                </a:cubicBezTo>
                <a:close/>
                <a:moveTo>
                  <a:pt x="7423434" y="700468"/>
                </a:moveTo>
                <a:cubicBezTo>
                  <a:pt x="7424484" y="703813"/>
                  <a:pt x="7425407" y="707599"/>
                  <a:pt x="7426205" y="711827"/>
                </a:cubicBezTo>
                <a:cubicBezTo>
                  <a:pt x="7427003" y="716055"/>
                  <a:pt x="7427423" y="720346"/>
                  <a:pt x="7427465" y="724700"/>
                </a:cubicBezTo>
                <a:cubicBezTo>
                  <a:pt x="7427508" y="741359"/>
                  <a:pt x="7422635" y="754735"/>
                  <a:pt x="7412846" y="764830"/>
                </a:cubicBezTo>
                <a:cubicBezTo>
                  <a:pt x="7403056" y="774925"/>
                  <a:pt x="7388091" y="780225"/>
                  <a:pt x="7367950" y="780729"/>
                </a:cubicBezTo>
                <a:lnTo>
                  <a:pt x="7339671" y="928100"/>
                </a:lnTo>
                <a:cubicBezTo>
                  <a:pt x="7337158" y="941727"/>
                  <a:pt x="7334990" y="954470"/>
                  <a:pt x="7333170" y="966330"/>
                </a:cubicBezTo>
                <a:cubicBezTo>
                  <a:pt x="7331350" y="978191"/>
                  <a:pt x="7329814" y="989168"/>
                  <a:pt x="7328562" y="999262"/>
                </a:cubicBezTo>
                <a:lnTo>
                  <a:pt x="7290689" y="999262"/>
                </a:lnTo>
                <a:lnTo>
                  <a:pt x="7297254" y="953386"/>
                </a:lnTo>
                <a:lnTo>
                  <a:pt x="7296243" y="953386"/>
                </a:lnTo>
                <a:cubicBezTo>
                  <a:pt x="7285165" y="969431"/>
                  <a:pt x="7272099" y="981974"/>
                  <a:pt x="7257044" y="991016"/>
                </a:cubicBezTo>
                <a:cubicBezTo>
                  <a:pt x="7241990" y="1000058"/>
                  <a:pt x="7226272" y="1004658"/>
                  <a:pt x="7209892" y="1004815"/>
                </a:cubicBezTo>
                <a:cubicBezTo>
                  <a:pt x="7193533" y="1005341"/>
                  <a:pt x="7178946" y="1000509"/>
                  <a:pt x="7166130" y="990319"/>
                </a:cubicBezTo>
                <a:cubicBezTo>
                  <a:pt x="7153314" y="980129"/>
                  <a:pt x="7146549" y="961423"/>
                  <a:pt x="7145836" y="934202"/>
                </a:cubicBezTo>
                <a:cubicBezTo>
                  <a:pt x="7145836" y="928428"/>
                  <a:pt x="7146213" y="922181"/>
                  <a:pt x="7146970" y="915461"/>
                </a:cubicBezTo>
                <a:cubicBezTo>
                  <a:pt x="7147726" y="908740"/>
                  <a:pt x="7148860" y="901357"/>
                  <a:pt x="7150372" y="893311"/>
                </a:cubicBezTo>
                <a:lnTo>
                  <a:pt x="7176584" y="754989"/>
                </a:lnTo>
                <a:lnTo>
                  <a:pt x="7218476" y="754989"/>
                </a:lnTo>
                <a:lnTo>
                  <a:pt x="7192723" y="891292"/>
                </a:lnTo>
                <a:cubicBezTo>
                  <a:pt x="7191208" y="898086"/>
                  <a:pt x="7190071" y="904439"/>
                  <a:pt x="7189314" y="910349"/>
                </a:cubicBezTo>
                <a:cubicBezTo>
                  <a:pt x="7188557" y="916260"/>
                  <a:pt x="7188178" y="921855"/>
                  <a:pt x="7188178" y="927135"/>
                </a:cubicBezTo>
                <a:cubicBezTo>
                  <a:pt x="7188020" y="939945"/>
                  <a:pt x="7190987" y="950167"/>
                  <a:pt x="7197078" y="957803"/>
                </a:cubicBezTo>
                <a:cubicBezTo>
                  <a:pt x="7203170" y="965438"/>
                  <a:pt x="7213332" y="969351"/>
                  <a:pt x="7227567" y="969540"/>
                </a:cubicBezTo>
                <a:cubicBezTo>
                  <a:pt x="7243494" y="969193"/>
                  <a:pt x="7259233" y="961053"/>
                  <a:pt x="7274782" y="945119"/>
                </a:cubicBezTo>
                <a:cubicBezTo>
                  <a:pt x="7290331" y="929186"/>
                  <a:pt x="7301020" y="907541"/>
                  <a:pt x="7306848" y="880186"/>
                </a:cubicBezTo>
                <a:lnTo>
                  <a:pt x="7330582" y="754989"/>
                </a:lnTo>
                <a:lnTo>
                  <a:pt x="7364920" y="754989"/>
                </a:lnTo>
                <a:cubicBezTo>
                  <a:pt x="7375241" y="754958"/>
                  <a:pt x="7382879" y="752623"/>
                  <a:pt x="7387834" y="747985"/>
                </a:cubicBezTo>
                <a:cubicBezTo>
                  <a:pt x="7392789" y="743347"/>
                  <a:pt x="7395251" y="736595"/>
                  <a:pt x="7395219" y="727729"/>
                </a:cubicBezTo>
                <a:cubicBezTo>
                  <a:pt x="7395188" y="723922"/>
                  <a:pt x="7394746" y="720178"/>
                  <a:pt x="7393894" y="716496"/>
                </a:cubicBezTo>
                <a:cubicBezTo>
                  <a:pt x="7393041" y="712815"/>
                  <a:pt x="7391968" y="709324"/>
                  <a:pt x="7390675" y="706021"/>
                </a:cubicBezTo>
                <a:close/>
                <a:moveTo>
                  <a:pt x="5366034" y="700468"/>
                </a:moveTo>
                <a:cubicBezTo>
                  <a:pt x="5367084" y="703813"/>
                  <a:pt x="5368007" y="707599"/>
                  <a:pt x="5368805" y="711827"/>
                </a:cubicBezTo>
                <a:cubicBezTo>
                  <a:pt x="5369603" y="716055"/>
                  <a:pt x="5370023" y="720346"/>
                  <a:pt x="5370065" y="724700"/>
                </a:cubicBezTo>
                <a:cubicBezTo>
                  <a:pt x="5370108" y="741359"/>
                  <a:pt x="5365235" y="754735"/>
                  <a:pt x="5355445" y="764830"/>
                </a:cubicBezTo>
                <a:cubicBezTo>
                  <a:pt x="5345656" y="774925"/>
                  <a:pt x="5330689" y="780225"/>
                  <a:pt x="5310547" y="780729"/>
                </a:cubicBezTo>
                <a:lnTo>
                  <a:pt x="5282264" y="928100"/>
                </a:lnTo>
                <a:cubicBezTo>
                  <a:pt x="5279750" y="941727"/>
                  <a:pt x="5277582" y="954470"/>
                  <a:pt x="5275762" y="966330"/>
                </a:cubicBezTo>
                <a:cubicBezTo>
                  <a:pt x="5273942" y="978191"/>
                  <a:pt x="5272406" y="989168"/>
                  <a:pt x="5271153" y="999262"/>
                </a:cubicBezTo>
                <a:lnTo>
                  <a:pt x="5233276" y="999262"/>
                </a:lnTo>
                <a:lnTo>
                  <a:pt x="5239854" y="953386"/>
                </a:lnTo>
                <a:lnTo>
                  <a:pt x="5238843" y="953386"/>
                </a:lnTo>
                <a:cubicBezTo>
                  <a:pt x="5227765" y="969431"/>
                  <a:pt x="5214699" y="981974"/>
                  <a:pt x="5199644" y="991016"/>
                </a:cubicBezTo>
                <a:cubicBezTo>
                  <a:pt x="5184590" y="1000058"/>
                  <a:pt x="5168872" y="1004658"/>
                  <a:pt x="5152492" y="1004815"/>
                </a:cubicBezTo>
                <a:cubicBezTo>
                  <a:pt x="5136133" y="1005341"/>
                  <a:pt x="5121546" y="1000509"/>
                  <a:pt x="5108730" y="990319"/>
                </a:cubicBezTo>
                <a:cubicBezTo>
                  <a:pt x="5095914" y="980129"/>
                  <a:pt x="5089149" y="961423"/>
                  <a:pt x="5088436" y="934202"/>
                </a:cubicBezTo>
                <a:cubicBezTo>
                  <a:pt x="5088436" y="928428"/>
                  <a:pt x="5088814" y="922181"/>
                  <a:pt x="5089570" y="915461"/>
                </a:cubicBezTo>
                <a:cubicBezTo>
                  <a:pt x="5090326" y="908740"/>
                  <a:pt x="5091460" y="901357"/>
                  <a:pt x="5092972" y="893311"/>
                </a:cubicBezTo>
                <a:lnTo>
                  <a:pt x="5119184" y="754989"/>
                </a:lnTo>
                <a:lnTo>
                  <a:pt x="5161076" y="754989"/>
                </a:lnTo>
                <a:lnTo>
                  <a:pt x="5135323" y="891292"/>
                </a:lnTo>
                <a:cubicBezTo>
                  <a:pt x="5133808" y="898086"/>
                  <a:pt x="5132671" y="904439"/>
                  <a:pt x="5131914" y="910349"/>
                </a:cubicBezTo>
                <a:cubicBezTo>
                  <a:pt x="5131156" y="916260"/>
                  <a:pt x="5130778" y="921855"/>
                  <a:pt x="5130778" y="927135"/>
                </a:cubicBezTo>
                <a:cubicBezTo>
                  <a:pt x="5130620" y="939945"/>
                  <a:pt x="5133587" y="950167"/>
                  <a:pt x="5139678" y="957803"/>
                </a:cubicBezTo>
                <a:cubicBezTo>
                  <a:pt x="5145770" y="965438"/>
                  <a:pt x="5155932" y="969351"/>
                  <a:pt x="5170167" y="969540"/>
                </a:cubicBezTo>
                <a:cubicBezTo>
                  <a:pt x="5186094" y="969193"/>
                  <a:pt x="5201833" y="961053"/>
                  <a:pt x="5217382" y="945119"/>
                </a:cubicBezTo>
                <a:cubicBezTo>
                  <a:pt x="5232931" y="929186"/>
                  <a:pt x="5243620" y="907541"/>
                  <a:pt x="5249448" y="880186"/>
                </a:cubicBezTo>
                <a:lnTo>
                  <a:pt x="5273182" y="754989"/>
                </a:lnTo>
                <a:lnTo>
                  <a:pt x="5307521" y="754989"/>
                </a:lnTo>
                <a:cubicBezTo>
                  <a:pt x="5317841" y="754958"/>
                  <a:pt x="5325479" y="752623"/>
                  <a:pt x="5330434" y="747985"/>
                </a:cubicBezTo>
                <a:cubicBezTo>
                  <a:pt x="5335389" y="743347"/>
                  <a:pt x="5337851" y="736595"/>
                  <a:pt x="5337819" y="727729"/>
                </a:cubicBezTo>
                <a:cubicBezTo>
                  <a:pt x="5337788" y="723922"/>
                  <a:pt x="5337346" y="720178"/>
                  <a:pt x="5336494" y="716496"/>
                </a:cubicBezTo>
                <a:cubicBezTo>
                  <a:pt x="5335641" y="712815"/>
                  <a:pt x="5334568" y="709324"/>
                  <a:pt x="5333275" y="706021"/>
                </a:cubicBezTo>
                <a:close/>
                <a:moveTo>
                  <a:pt x="10233308" y="700427"/>
                </a:moveTo>
                <a:cubicBezTo>
                  <a:pt x="10234360" y="703768"/>
                  <a:pt x="10235282" y="707551"/>
                  <a:pt x="10236079" y="711775"/>
                </a:cubicBezTo>
                <a:cubicBezTo>
                  <a:pt x="10236878" y="716000"/>
                  <a:pt x="10237298" y="720287"/>
                  <a:pt x="10237340" y="724637"/>
                </a:cubicBezTo>
                <a:cubicBezTo>
                  <a:pt x="10237383" y="741326"/>
                  <a:pt x="10232511" y="754721"/>
                  <a:pt x="10222721" y="764822"/>
                </a:cubicBezTo>
                <a:cubicBezTo>
                  <a:pt x="10212932" y="774924"/>
                  <a:pt x="10197966" y="780226"/>
                  <a:pt x="10177826" y="780729"/>
                </a:cubicBezTo>
                <a:lnTo>
                  <a:pt x="10149546" y="928100"/>
                </a:lnTo>
                <a:cubicBezTo>
                  <a:pt x="10147032" y="941727"/>
                  <a:pt x="10144865" y="954470"/>
                  <a:pt x="10143045" y="966330"/>
                </a:cubicBezTo>
                <a:cubicBezTo>
                  <a:pt x="10141225" y="978191"/>
                  <a:pt x="10139689" y="989168"/>
                  <a:pt x="10138436" y="999262"/>
                </a:cubicBezTo>
                <a:lnTo>
                  <a:pt x="10100564" y="999262"/>
                </a:lnTo>
                <a:lnTo>
                  <a:pt x="10107129" y="953386"/>
                </a:lnTo>
                <a:lnTo>
                  <a:pt x="10106117" y="953386"/>
                </a:lnTo>
                <a:cubicBezTo>
                  <a:pt x="10095040" y="969431"/>
                  <a:pt x="10081973" y="981974"/>
                  <a:pt x="10066919" y="991016"/>
                </a:cubicBezTo>
                <a:cubicBezTo>
                  <a:pt x="10051865" y="1000058"/>
                  <a:pt x="10036147" y="1004658"/>
                  <a:pt x="10019767" y="1004815"/>
                </a:cubicBezTo>
                <a:cubicBezTo>
                  <a:pt x="10003407" y="1005341"/>
                  <a:pt x="9988820" y="1000509"/>
                  <a:pt x="9976004" y="990319"/>
                </a:cubicBezTo>
                <a:cubicBezTo>
                  <a:pt x="9963188" y="980129"/>
                  <a:pt x="9956423" y="961423"/>
                  <a:pt x="9955710" y="934202"/>
                </a:cubicBezTo>
                <a:cubicBezTo>
                  <a:pt x="9955710" y="928428"/>
                  <a:pt x="9956088" y="922181"/>
                  <a:pt x="9956844" y="915461"/>
                </a:cubicBezTo>
                <a:cubicBezTo>
                  <a:pt x="9957601" y="908740"/>
                  <a:pt x="9958734" y="901357"/>
                  <a:pt x="9960247" y="893311"/>
                </a:cubicBezTo>
                <a:lnTo>
                  <a:pt x="9986458" y="754989"/>
                </a:lnTo>
                <a:lnTo>
                  <a:pt x="10028351" y="754989"/>
                </a:lnTo>
                <a:lnTo>
                  <a:pt x="10002597" y="891292"/>
                </a:lnTo>
                <a:cubicBezTo>
                  <a:pt x="10001083" y="898086"/>
                  <a:pt x="9999947" y="904439"/>
                  <a:pt x="9999189" y="910349"/>
                </a:cubicBezTo>
                <a:cubicBezTo>
                  <a:pt x="9998431" y="916260"/>
                  <a:pt x="9998053" y="921855"/>
                  <a:pt x="9998053" y="927135"/>
                </a:cubicBezTo>
                <a:cubicBezTo>
                  <a:pt x="9997895" y="939945"/>
                  <a:pt x="10000862" y="950167"/>
                  <a:pt x="10006954" y="957803"/>
                </a:cubicBezTo>
                <a:cubicBezTo>
                  <a:pt x="10013044" y="965438"/>
                  <a:pt x="10023207" y="969351"/>
                  <a:pt x="10037441" y="969540"/>
                </a:cubicBezTo>
                <a:cubicBezTo>
                  <a:pt x="10053368" y="969193"/>
                  <a:pt x="10069108" y="961053"/>
                  <a:pt x="10084657" y="945119"/>
                </a:cubicBezTo>
                <a:cubicBezTo>
                  <a:pt x="10100206" y="929186"/>
                  <a:pt x="10110895" y="907541"/>
                  <a:pt x="10116723" y="880186"/>
                </a:cubicBezTo>
                <a:lnTo>
                  <a:pt x="10140457" y="754989"/>
                </a:lnTo>
                <a:lnTo>
                  <a:pt x="10174796" y="754989"/>
                </a:lnTo>
                <a:cubicBezTo>
                  <a:pt x="10185116" y="754958"/>
                  <a:pt x="10192754" y="752618"/>
                  <a:pt x="10197709" y="747970"/>
                </a:cubicBezTo>
                <a:cubicBezTo>
                  <a:pt x="10202664" y="743322"/>
                  <a:pt x="10205125" y="736556"/>
                  <a:pt x="10205094" y="727671"/>
                </a:cubicBezTo>
                <a:cubicBezTo>
                  <a:pt x="10205062" y="723864"/>
                  <a:pt x="10204621" y="720121"/>
                  <a:pt x="10203768" y="716442"/>
                </a:cubicBezTo>
                <a:cubicBezTo>
                  <a:pt x="10202916" y="712763"/>
                  <a:pt x="10201843" y="709274"/>
                  <a:pt x="10200550" y="705975"/>
                </a:cubicBezTo>
                <a:close/>
                <a:moveTo>
                  <a:pt x="3594385" y="700416"/>
                </a:moveTo>
                <a:cubicBezTo>
                  <a:pt x="3595435" y="703764"/>
                  <a:pt x="3596359" y="707553"/>
                  <a:pt x="3597156" y="711785"/>
                </a:cubicBezTo>
                <a:cubicBezTo>
                  <a:pt x="3597954" y="716017"/>
                  <a:pt x="3598374" y="720312"/>
                  <a:pt x="3598416" y="724671"/>
                </a:cubicBezTo>
                <a:cubicBezTo>
                  <a:pt x="3598459" y="741344"/>
                  <a:pt x="3593586" y="754729"/>
                  <a:pt x="3583793" y="764827"/>
                </a:cubicBezTo>
                <a:cubicBezTo>
                  <a:pt x="3574000" y="774924"/>
                  <a:pt x="3559027" y="780225"/>
                  <a:pt x="3538872" y="780729"/>
                </a:cubicBezTo>
                <a:lnTo>
                  <a:pt x="3510603" y="928100"/>
                </a:lnTo>
                <a:cubicBezTo>
                  <a:pt x="3505652" y="955353"/>
                  <a:pt x="3501960" y="979074"/>
                  <a:pt x="3499527" y="999262"/>
                </a:cubicBezTo>
                <a:lnTo>
                  <a:pt x="3461655" y="999262"/>
                </a:lnTo>
                <a:lnTo>
                  <a:pt x="3468221" y="953386"/>
                </a:lnTo>
                <a:lnTo>
                  <a:pt x="3467211" y="953386"/>
                </a:lnTo>
                <a:cubicBezTo>
                  <a:pt x="3456131" y="969431"/>
                  <a:pt x="3443063" y="981974"/>
                  <a:pt x="3428006" y="991016"/>
                </a:cubicBezTo>
                <a:cubicBezTo>
                  <a:pt x="3412949" y="1000058"/>
                  <a:pt x="3397229" y="1004658"/>
                  <a:pt x="3380847" y="1004815"/>
                </a:cubicBezTo>
                <a:cubicBezTo>
                  <a:pt x="3364486" y="1005341"/>
                  <a:pt x="3349897" y="1000509"/>
                  <a:pt x="3337081" y="990319"/>
                </a:cubicBezTo>
                <a:cubicBezTo>
                  <a:pt x="3324265" y="980129"/>
                  <a:pt x="3317500" y="961423"/>
                  <a:pt x="3316786" y="934202"/>
                </a:cubicBezTo>
                <a:cubicBezTo>
                  <a:pt x="3316786" y="928428"/>
                  <a:pt x="3317165" y="922181"/>
                  <a:pt x="3317921" y="915461"/>
                </a:cubicBezTo>
                <a:cubicBezTo>
                  <a:pt x="3318677" y="908740"/>
                  <a:pt x="3319811" y="901357"/>
                  <a:pt x="3321323" y="893311"/>
                </a:cubicBezTo>
                <a:lnTo>
                  <a:pt x="3347535" y="754989"/>
                </a:lnTo>
                <a:lnTo>
                  <a:pt x="3389432" y="754989"/>
                </a:lnTo>
                <a:lnTo>
                  <a:pt x="3363675" y="891292"/>
                </a:lnTo>
                <a:cubicBezTo>
                  <a:pt x="3362159" y="898086"/>
                  <a:pt x="3361023" y="904439"/>
                  <a:pt x="3360265" y="910349"/>
                </a:cubicBezTo>
                <a:cubicBezTo>
                  <a:pt x="3359508" y="916260"/>
                  <a:pt x="3359129" y="921855"/>
                  <a:pt x="3359129" y="927135"/>
                </a:cubicBezTo>
                <a:cubicBezTo>
                  <a:pt x="3358971" y="939945"/>
                  <a:pt x="3361938" y="950167"/>
                  <a:pt x="3368031" y="957803"/>
                </a:cubicBezTo>
                <a:cubicBezTo>
                  <a:pt x="3374123" y="965438"/>
                  <a:pt x="3384286" y="969351"/>
                  <a:pt x="3398523" y="969540"/>
                </a:cubicBezTo>
                <a:cubicBezTo>
                  <a:pt x="3414454" y="969193"/>
                  <a:pt x="3430195" y="961053"/>
                  <a:pt x="3445746" y="945119"/>
                </a:cubicBezTo>
                <a:cubicBezTo>
                  <a:pt x="3461297" y="929186"/>
                  <a:pt x="3471988" y="907541"/>
                  <a:pt x="3477817" y="880186"/>
                </a:cubicBezTo>
                <a:lnTo>
                  <a:pt x="3501541" y="754989"/>
                </a:lnTo>
                <a:lnTo>
                  <a:pt x="3535838" y="754989"/>
                </a:lnTo>
                <a:cubicBezTo>
                  <a:pt x="3546170" y="754958"/>
                  <a:pt x="3553816" y="752621"/>
                  <a:pt x="3558777" y="747978"/>
                </a:cubicBezTo>
                <a:cubicBezTo>
                  <a:pt x="3563737" y="743336"/>
                  <a:pt x="3566202" y="736577"/>
                  <a:pt x="3566170" y="727703"/>
                </a:cubicBezTo>
                <a:cubicBezTo>
                  <a:pt x="3566139" y="723892"/>
                  <a:pt x="3565697" y="720144"/>
                  <a:pt x="3564844" y="716460"/>
                </a:cubicBezTo>
                <a:cubicBezTo>
                  <a:pt x="3563990" y="712775"/>
                  <a:pt x="3562916" y="709280"/>
                  <a:pt x="3561620" y="705974"/>
                </a:cubicBezTo>
                <a:close/>
                <a:moveTo>
                  <a:pt x="5767334" y="689362"/>
                </a:moveTo>
                <a:lnTo>
                  <a:pt x="5754713" y="754989"/>
                </a:lnTo>
                <a:lnTo>
                  <a:pt x="5813273" y="754989"/>
                </a:lnTo>
                <a:lnTo>
                  <a:pt x="5806710" y="787740"/>
                </a:lnTo>
                <a:lnTo>
                  <a:pt x="5748150" y="787740"/>
                </a:lnTo>
                <a:lnTo>
                  <a:pt x="5725433" y="906415"/>
                </a:lnTo>
                <a:cubicBezTo>
                  <a:pt x="5724139" y="913201"/>
                  <a:pt x="5723067" y="919829"/>
                  <a:pt x="5722215" y="926299"/>
                </a:cubicBezTo>
                <a:cubicBezTo>
                  <a:pt x="5721363" y="932770"/>
                  <a:pt x="5720921" y="939272"/>
                  <a:pt x="5720889" y="945805"/>
                </a:cubicBezTo>
                <a:cubicBezTo>
                  <a:pt x="5720847" y="953180"/>
                  <a:pt x="5722699" y="958883"/>
                  <a:pt x="5726443" y="962912"/>
                </a:cubicBezTo>
                <a:cubicBezTo>
                  <a:pt x="5730187" y="966942"/>
                  <a:pt x="5736077" y="968983"/>
                  <a:pt x="5744112" y="969035"/>
                </a:cubicBezTo>
                <a:cubicBezTo>
                  <a:pt x="5747677" y="969035"/>
                  <a:pt x="5751147" y="968909"/>
                  <a:pt x="5754523" y="968656"/>
                </a:cubicBezTo>
                <a:cubicBezTo>
                  <a:pt x="5757899" y="968404"/>
                  <a:pt x="5760992" y="968025"/>
                  <a:pt x="5763800" y="967520"/>
                </a:cubicBezTo>
                <a:lnTo>
                  <a:pt x="5761780" y="1000279"/>
                </a:lnTo>
                <a:cubicBezTo>
                  <a:pt x="5757879" y="1001791"/>
                  <a:pt x="5753062" y="1002925"/>
                  <a:pt x="5747330" y="1003681"/>
                </a:cubicBezTo>
                <a:cubicBezTo>
                  <a:pt x="5741598" y="1004437"/>
                  <a:pt x="5735645" y="1004815"/>
                  <a:pt x="5729471" y="1004815"/>
                </a:cubicBezTo>
                <a:cubicBezTo>
                  <a:pt x="5711003" y="1004385"/>
                  <a:pt x="5697768" y="999575"/>
                  <a:pt x="5689765" y="990386"/>
                </a:cubicBezTo>
                <a:cubicBezTo>
                  <a:pt x="5681761" y="981198"/>
                  <a:pt x="5677853" y="970209"/>
                  <a:pt x="5678043" y="957420"/>
                </a:cubicBezTo>
                <a:cubicBezTo>
                  <a:pt x="5678032" y="950424"/>
                  <a:pt x="5678431" y="943206"/>
                  <a:pt x="5679240" y="935768"/>
                </a:cubicBezTo>
                <a:cubicBezTo>
                  <a:pt x="5680048" y="928330"/>
                  <a:pt x="5681330" y="920229"/>
                  <a:pt x="5683084" y="911465"/>
                </a:cubicBezTo>
                <a:lnTo>
                  <a:pt x="5707280" y="787740"/>
                </a:lnTo>
                <a:lnTo>
                  <a:pt x="5671985" y="787740"/>
                </a:lnTo>
                <a:lnTo>
                  <a:pt x="5678547" y="754989"/>
                </a:lnTo>
                <a:lnTo>
                  <a:pt x="5713329" y="754989"/>
                </a:lnTo>
                <a:lnTo>
                  <a:pt x="5723918" y="699963"/>
                </a:lnTo>
                <a:close/>
                <a:moveTo>
                  <a:pt x="4814834" y="689362"/>
                </a:moveTo>
                <a:lnTo>
                  <a:pt x="4802213" y="754989"/>
                </a:lnTo>
                <a:lnTo>
                  <a:pt x="4860773" y="754989"/>
                </a:lnTo>
                <a:lnTo>
                  <a:pt x="4854210" y="787740"/>
                </a:lnTo>
                <a:lnTo>
                  <a:pt x="4795650" y="787740"/>
                </a:lnTo>
                <a:lnTo>
                  <a:pt x="4772933" y="906415"/>
                </a:lnTo>
                <a:cubicBezTo>
                  <a:pt x="4771640" y="913201"/>
                  <a:pt x="4770567" y="919829"/>
                  <a:pt x="4769715" y="926299"/>
                </a:cubicBezTo>
                <a:cubicBezTo>
                  <a:pt x="4768864" y="932770"/>
                  <a:pt x="4768422" y="939272"/>
                  <a:pt x="4768390" y="945805"/>
                </a:cubicBezTo>
                <a:cubicBezTo>
                  <a:pt x="4768348" y="953180"/>
                  <a:pt x="4770199" y="958883"/>
                  <a:pt x="4773943" y="962912"/>
                </a:cubicBezTo>
                <a:cubicBezTo>
                  <a:pt x="4777688" y="966942"/>
                  <a:pt x="4783577" y="968983"/>
                  <a:pt x="4791612" y="969035"/>
                </a:cubicBezTo>
                <a:cubicBezTo>
                  <a:pt x="4795177" y="969035"/>
                  <a:pt x="4798648" y="968909"/>
                  <a:pt x="4802024" y="968656"/>
                </a:cubicBezTo>
                <a:cubicBezTo>
                  <a:pt x="4805400" y="968404"/>
                  <a:pt x="4808492" y="968025"/>
                  <a:pt x="4811300" y="967520"/>
                </a:cubicBezTo>
                <a:lnTo>
                  <a:pt x="4809281" y="1000279"/>
                </a:lnTo>
                <a:cubicBezTo>
                  <a:pt x="4805379" y="1001791"/>
                  <a:pt x="4800562" y="1002925"/>
                  <a:pt x="4794830" y="1003681"/>
                </a:cubicBezTo>
                <a:cubicBezTo>
                  <a:pt x="4789099" y="1004437"/>
                  <a:pt x="4783146" y="1004815"/>
                  <a:pt x="4776972" y="1004815"/>
                </a:cubicBezTo>
                <a:cubicBezTo>
                  <a:pt x="4758504" y="1004385"/>
                  <a:pt x="4745268" y="999575"/>
                  <a:pt x="4737265" y="990386"/>
                </a:cubicBezTo>
                <a:cubicBezTo>
                  <a:pt x="4729261" y="981198"/>
                  <a:pt x="4725354" y="970209"/>
                  <a:pt x="4725543" y="957420"/>
                </a:cubicBezTo>
                <a:cubicBezTo>
                  <a:pt x="4725533" y="950424"/>
                  <a:pt x="4725931" y="943206"/>
                  <a:pt x="4726740" y="935768"/>
                </a:cubicBezTo>
                <a:cubicBezTo>
                  <a:pt x="4727549" y="928330"/>
                  <a:pt x="4728830" y="920229"/>
                  <a:pt x="4730584" y="911465"/>
                </a:cubicBezTo>
                <a:lnTo>
                  <a:pt x="4754780" y="787740"/>
                </a:lnTo>
                <a:lnTo>
                  <a:pt x="4719485" y="787740"/>
                </a:lnTo>
                <a:lnTo>
                  <a:pt x="4726047" y="754989"/>
                </a:lnTo>
                <a:lnTo>
                  <a:pt x="4760829" y="754989"/>
                </a:lnTo>
                <a:lnTo>
                  <a:pt x="4771419" y="699963"/>
                </a:lnTo>
                <a:close/>
                <a:moveTo>
                  <a:pt x="109484" y="689362"/>
                </a:moveTo>
                <a:lnTo>
                  <a:pt x="96864" y="754989"/>
                </a:lnTo>
                <a:lnTo>
                  <a:pt x="155423" y="754989"/>
                </a:lnTo>
                <a:lnTo>
                  <a:pt x="148861" y="787740"/>
                </a:lnTo>
                <a:lnTo>
                  <a:pt x="90301" y="787740"/>
                </a:lnTo>
                <a:lnTo>
                  <a:pt x="67584" y="906415"/>
                </a:lnTo>
                <a:cubicBezTo>
                  <a:pt x="66290" y="913201"/>
                  <a:pt x="65218" y="919829"/>
                  <a:pt x="64366" y="926299"/>
                </a:cubicBezTo>
                <a:cubicBezTo>
                  <a:pt x="63514" y="932770"/>
                  <a:pt x="63072" y="939272"/>
                  <a:pt x="63040" y="945805"/>
                </a:cubicBezTo>
                <a:cubicBezTo>
                  <a:pt x="62998" y="953180"/>
                  <a:pt x="64850" y="958883"/>
                  <a:pt x="68594" y="962912"/>
                </a:cubicBezTo>
                <a:cubicBezTo>
                  <a:pt x="72337" y="966942"/>
                  <a:pt x="78227" y="968983"/>
                  <a:pt x="86262" y="969035"/>
                </a:cubicBezTo>
                <a:cubicBezTo>
                  <a:pt x="89828" y="969035"/>
                  <a:pt x="93298" y="968909"/>
                  <a:pt x="96674" y="968656"/>
                </a:cubicBezTo>
                <a:cubicBezTo>
                  <a:pt x="100051" y="968404"/>
                  <a:pt x="103142" y="968025"/>
                  <a:pt x="105951" y="967520"/>
                </a:cubicBezTo>
                <a:lnTo>
                  <a:pt x="103931" y="1000279"/>
                </a:lnTo>
                <a:cubicBezTo>
                  <a:pt x="100030" y="1001791"/>
                  <a:pt x="95212" y="1002925"/>
                  <a:pt x="89481" y="1003681"/>
                </a:cubicBezTo>
                <a:cubicBezTo>
                  <a:pt x="83749" y="1004437"/>
                  <a:pt x="77796" y="1004815"/>
                  <a:pt x="71623" y="1004815"/>
                </a:cubicBezTo>
                <a:cubicBezTo>
                  <a:pt x="53155" y="1004385"/>
                  <a:pt x="39919" y="999575"/>
                  <a:pt x="31915" y="990386"/>
                </a:cubicBezTo>
                <a:cubicBezTo>
                  <a:pt x="23912" y="981198"/>
                  <a:pt x="20004" y="970209"/>
                  <a:pt x="20193" y="957420"/>
                </a:cubicBezTo>
                <a:cubicBezTo>
                  <a:pt x="20183" y="950424"/>
                  <a:pt x="20582" y="943206"/>
                  <a:pt x="21391" y="935768"/>
                </a:cubicBezTo>
                <a:cubicBezTo>
                  <a:pt x="22199" y="928330"/>
                  <a:pt x="23481" y="920229"/>
                  <a:pt x="25234" y="911465"/>
                </a:cubicBezTo>
                <a:lnTo>
                  <a:pt x="49430" y="787740"/>
                </a:lnTo>
                <a:lnTo>
                  <a:pt x="14136" y="787740"/>
                </a:lnTo>
                <a:lnTo>
                  <a:pt x="20698" y="754989"/>
                </a:lnTo>
                <a:lnTo>
                  <a:pt x="55479" y="754989"/>
                </a:lnTo>
                <a:lnTo>
                  <a:pt x="66070" y="699963"/>
                </a:lnTo>
                <a:close/>
                <a:moveTo>
                  <a:pt x="2244091" y="669139"/>
                </a:moveTo>
                <a:lnTo>
                  <a:pt x="2269269" y="669139"/>
                </a:lnTo>
                <a:cubicBezTo>
                  <a:pt x="2268755" y="678729"/>
                  <a:pt x="2270799" y="686708"/>
                  <a:pt x="2275402" y="693076"/>
                </a:cubicBezTo>
                <a:cubicBezTo>
                  <a:pt x="2280005" y="699445"/>
                  <a:pt x="2287232" y="702750"/>
                  <a:pt x="2297082" y="702992"/>
                </a:cubicBezTo>
                <a:cubicBezTo>
                  <a:pt x="2309077" y="702592"/>
                  <a:pt x="2318262" y="698971"/>
                  <a:pt x="2324639" y="692129"/>
                </a:cubicBezTo>
                <a:cubicBezTo>
                  <a:pt x="2331015" y="685287"/>
                  <a:pt x="2335279" y="677623"/>
                  <a:pt x="2337431" y="669139"/>
                </a:cubicBezTo>
                <a:lnTo>
                  <a:pt x="2363671" y="669139"/>
                </a:lnTo>
                <a:cubicBezTo>
                  <a:pt x="2360158" y="687574"/>
                  <a:pt x="2352423" y="702212"/>
                  <a:pt x="2340463" y="713051"/>
                </a:cubicBezTo>
                <a:cubicBezTo>
                  <a:pt x="2328503" y="723891"/>
                  <a:pt x="2313706" y="729436"/>
                  <a:pt x="2296071" y="729685"/>
                </a:cubicBezTo>
                <a:cubicBezTo>
                  <a:pt x="2274184" y="729057"/>
                  <a:pt x="2259399" y="722756"/>
                  <a:pt x="2251715" y="710781"/>
                </a:cubicBezTo>
                <a:cubicBezTo>
                  <a:pt x="2244031" y="698806"/>
                  <a:pt x="2241490" y="684925"/>
                  <a:pt x="2244091" y="669139"/>
                </a:cubicBezTo>
                <a:close/>
                <a:moveTo>
                  <a:pt x="3497009" y="660587"/>
                </a:moveTo>
                <a:lnTo>
                  <a:pt x="3520673" y="660587"/>
                </a:lnTo>
                <a:cubicBezTo>
                  <a:pt x="3518775" y="676287"/>
                  <a:pt x="3514767" y="688263"/>
                  <a:pt x="3508646" y="696516"/>
                </a:cubicBezTo>
                <a:cubicBezTo>
                  <a:pt x="3502527" y="704768"/>
                  <a:pt x="3493597" y="708925"/>
                  <a:pt x="3481857" y="708987"/>
                </a:cubicBezTo>
                <a:cubicBezTo>
                  <a:pt x="3476038" y="708914"/>
                  <a:pt x="3470630" y="707927"/>
                  <a:pt x="3465632" y="706026"/>
                </a:cubicBezTo>
                <a:cubicBezTo>
                  <a:pt x="3460635" y="704126"/>
                  <a:pt x="3456110" y="701750"/>
                  <a:pt x="3452059" y="698900"/>
                </a:cubicBezTo>
                <a:cubicBezTo>
                  <a:pt x="3448556" y="696531"/>
                  <a:pt x="3445083" y="694447"/>
                  <a:pt x="3441642" y="692646"/>
                </a:cubicBezTo>
                <a:cubicBezTo>
                  <a:pt x="3438202" y="690846"/>
                  <a:pt x="3434604" y="689899"/>
                  <a:pt x="3430847" y="689804"/>
                </a:cubicBezTo>
                <a:cubicBezTo>
                  <a:pt x="3426385" y="689899"/>
                  <a:pt x="3423061" y="691983"/>
                  <a:pt x="3420872" y="696057"/>
                </a:cubicBezTo>
                <a:cubicBezTo>
                  <a:pt x="3418684" y="700132"/>
                  <a:pt x="3417126" y="705627"/>
                  <a:pt x="3416200" y="712543"/>
                </a:cubicBezTo>
                <a:lnTo>
                  <a:pt x="3391958" y="712543"/>
                </a:lnTo>
                <a:cubicBezTo>
                  <a:pt x="3393767" y="697628"/>
                  <a:pt x="3397976" y="685561"/>
                  <a:pt x="3404584" y="676340"/>
                </a:cubicBezTo>
                <a:cubicBezTo>
                  <a:pt x="3411191" y="667119"/>
                  <a:pt x="3419946" y="662373"/>
                  <a:pt x="3430847" y="662102"/>
                </a:cubicBezTo>
                <a:cubicBezTo>
                  <a:pt x="3437213" y="662185"/>
                  <a:pt x="3442663" y="663277"/>
                  <a:pt x="3447198" y="665379"/>
                </a:cubicBezTo>
                <a:cubicBezTo>
                  <a:pt x="3451733" y="667480"/>
                  <a:pt x="3456552" y="670090"/>
                  <a:pt x="3461655" y="673208"/>
                </a:cubicBezTo>
                <a:cubicBezTo>
                  <a:pt x="3465180" y="675553"/>
                  <a:pt x="3468611" y="677551"/>
                  <a:pt x="3471946" y="679203"/>
                </a:cubicBezTo>
                <a:cubicBezTo>
                  <a:pt x="3475281" y="680854"/>
                  <a:pt x="3478585" y="681716"/>
                  <a:pt x="3481857" y="681790"/>
                </a:cubicBezTo>
                <a:cubicBezTo>
                  <a:pt x="3486056" y="681948"/>
                  <a:pt x="3489275" y="680496"/>
                  <a:pt x="3491517" y="677436"/>
                </a:cubicBezTo>
                <a:cubicBezTo>
                  <a:pt x="3493758" y="674375"/>
                  <a:pt x="3495589" y="668759"/>
                  <a:pt x="3497009" y="660587"/>
                </a:cubicBezTo>
                <a:close/>
                <a:moveTo>
                  <a:pt x="10113692" y="653015"/>
                </a:moveTo>
                <a:lnTo>
                  <a:pt x="10164191" y="653015"/>
                </a:lnTo>
                <a:lnTo>
                  <a:pt x="10097028" y="725142"/>
                </a:lnTo>
                <a:lnTo>
                  <a:pt x="10064205" y="725142"/>
                </a:lnTo>
                <a:close/>
                <a:moveTo>
                  <a:pt x="8402623" y="653015"/>
                </a:moveTo>
                <a:lnTo>
                  <a:pt x="8450044" y="653015"/>
                </a:lnTo>
                <a:lnTo>
                  <a:pt x="8483339" y="725142"/>
                </a:lnTo>
                <a:lnTo>
                  <a:pt x="8453575" y="725142"/>
                </a:lnTo>
                <a:close/>
                <a:moveTo>
                  <a:pt x="7562456" y="653015"/>
                </a:moveTo>
                <a:lnTo>
                  <a:pt x="7612921" y="653015"/>
                </a:lnTo>
                <a:lnTo>
                  <a:pt x="7545790" y="725142"/>
                </a:lnTo>
                <a:lnTo>
                  <a:pt x="7512961" y="725142"/>
                </a:lnTo>
                <a:close/>
                <a:moveTo>
                  <a:pt x="4590588" y="653015"/>
                </a:moveTo>
                <a:lnTo>
                  <a:pt x="4620859" y="653015"/>
                </a:lnTo>
                <a:lnTo>
                  <a:pt x="4655662" y="725142"/>
                </a:lnTo>
                <a:lnTo>
                  <a:pt x="4624387" y="725142"/>
                </a:lnTo>
                <a:lnTo>
                  <a:pt x="4602715" y="678738"/>
                </a:lnTo>
                <a:lnTo>
                  <a:pt x="4601707" y="678738"/>
                </a:lnTo>
                <a:lnTo>
                  <a:pt x="4566323" y="725142"/>
                </a:lnTo>
                <a:lnTo>
                  <a:pt x="4532513" y="725142"/>
                </a:lnTo>
                <a:close/>
                <a:moveTo>
                  <a:pt x="313864" y="653015"/>
                </a:moveTo>
                <a:lnTo>
                  <a:pt x="344135" y="653015"/>
                </a:lnTo>
                <a:lnTo>
                  <a:pt x="378937" y="725142"/>
                </a:lnTo>
                <a:lnTo>
                  <a:pt x="347663" y="725142"/>
                </a:lnTo>
                <a:lnTo>
                  <a:pt x="325990" y="678738"/>
                </a:lnTo>
                <a:lnTo>
                  <a:pt x="324982" y="678738"/>
                </a:lnTo>
                <a:lnTo>
                  <a:pt x="289598" y="725142"/>
                </a:lnTo>
                <a:lnTo>
                  <a:pt x="255789" y="725142"/>
                </a:lnTo>
                <a:close/>
                <a:moveTo>
                  <a:pt x="9536378" y="649481"/>
                </a:moveTo>
                <a:lnTo>
                  <a:pt x="9568704" y="649481"/>
                </a:lnTo>
                <a:lnTo>
                  <a:pt x="9600478" y="721608"/>
                </a:lnTo>
                <a:lnTo>
                  <a:pt x="9568704" y="721608"/>
                </a:lnTo>
                <a:lnTo>
                  <a:pt x="9550015" y="674196"/>
                </a:lnTo>
                <a:lnTo>
                  <a:pt x="9548500" y="674196"/>
                </a:lnTo>
                <a:lnTo>
                  <a:pt x="9516680" y="721608"/>
                </a:lnTo>
                <a:lnTo>
                  <a:pt x="9482839" y="721608"/>
                </a:lnTo>
                <a:close/>
                <a:moveTo>
                  <a:pt x="9362020" y="640899"/>
                </a:moveTo>
                <a:lnTo>
                  <a:pt x="9403921" y="640899"/>
                </a:lnTo>
                <a:lnTo>
                  <a:pt x="9393824" y="693401"/>
                </a:lnTo>
                <a:lnTo>
                  <a:pt x="9434211" y="693401"/>
                </a:lnTo>
                <a:lnTo>
                  <a:pt x="9429162" y="720093"/>
                </a:lnTo>
                <a:lnTo>
                  <a:pt x="9388776" y="720093"/>
                </a:lnTo>
                <a:lnTo>
                  <a:pt x="9350409" y="922023"/>
                </a:lnTo>
                <a:cubicBezTo>
                  <a:pt x="9347854" y="934802"/>
                  <a:pt x="9345645" y="947864"/>
                  <a:pt x="9343784" y="961210"/>
                </a:cubicBezTo>
                <a:cubicBezTo>
                  <a:pt x="9341922" y="974557"/>
                  <a:pt x="9340597" y="987240"/>
                  <a:pt x="9339808" y="999262"/>
                </a:cubicBezTo>
                <a:lnTo>
                  <a:pt x="9301441" y="999262"/>
                </a:lnTo>
                <a:lnTo>
                  <a:pt x="9308004" y="950855"/>
                </a:lnTo>
                <a:lnTo>
                  <a:pt x="9306995" y="950855"/>
                </a:lnTo>
                <a:cubicBezTo>
                  <a:pt x="9295794" y="968333"/>
                  <a:pt x="9282732" y="981678"/>
                  <a:pt x="9267807" y="990889"/>
                </a:cubicBezTo>
                <a:cubicBezTo>
                  <a:pt x="9252883" y="1000100"/>
                  <a:pt x="9236666" y="1004742"/>
                  <a:pt x="9219155" y="1004815"/>
                </a:cubicBezTo>
                <a:cubicBezTo>
                  <a:pt x="9195358" y="1004239"/>
                  <a:pt x="9177241" y="995688"/>
                  <a:pt x="9164802" y="979160"/>
                </a:cubicBezTo>
                <a:cubicBezTo>
                  <a:pt x="9152363" y="962633"/>
                  <a:pt x="9146102" y="941583"/>
                  <a:pt x="9146018" y="916010"/>
                </a:cubicBezTo>
                <a:cubicBezTo>
                  <a:pt x="9146283" y="886609"/>
                  <a:pt x="9152927" y="859346"/>
                  <a:pt x="9165952" y="834220"/>
                </a:cubicBezTo>
                <a:cubicBezTo>
                  <a:pt x="9178977" y="809095"/>
                  <a:pt x="9196798" y="788795"/>
                  <a:pt x="9219415" y="773320"/>
                </a:cubicBezTo>
                <a:cubicBezTo>
                  <a:pt x="9242031" y="757846"/>
                  <a:pt x="9267859" y="749884"/>
                  <a:pt x="9296898" y="749436"/>
                </a:cubicBezTo>
                <a:cubicBezTo>
                  <a:pt x="9304891" y="749478"/>
                  <a:pt x="9312759" y="750276"/>
                  <a:pt x="9320498" y="751830"/>
                </a:cubicBezTo>
                <a:cubicBezTo>
                  <a:pt x="9328240" y="753383"/>
                  <a:pt x="9334845" y="755441"/>
                  <a:pt x="9340313" y="758002"/>
                </a:cubicBezTo>
                <a:lnTo>
                  <a:pt x="9347381" y="720093"/>
                </a:lnTo>
                <a:lnTo>
                  <a:pt x="9248939" y="720093"/>
                </a:lnTo>
                <a:lnTo>
                  <a:pt x="9253988" y="693401"/>
                </a:lnTo>
                <a:lnTo>
                  <a:pt x="9352429" y="693401"/>
                </a:lnTo>
                <a:close/>
                <a:moveTo>
                  <a:pt x="8840676" y="640899"/>
                </a:moveTo>
                <a:lnTo>
                  <a:pt x="8882577" y="640899"/>
                </a:lnTo>
                <a:lnTo>
                  <a:pt x="8852287" y="798341"/>
                </a:lnTo>
                <a:lnTo>
                  <a:pt x="8853297" y="798341"/>
                </a:lnTo>
                <a:cubicBezTo>
                  <a:pt x="8863687" y="783285"/>
                  <a:pt x="8876224" y="771415"/>
                  <a:pt x="8890906" y="762730"/>
                </a:cubicBezTo>
                <a:cubicBezTo>
                  <a:pt x="8905588" y="754046"/>
                  <a:pt x="8922163" y="749614"/>
                  <a:pt x="8940632" y="749436"/>
                </a:cubicBezTo>
                <a:cubicBezTo>
                  <a:pt x="8955293" y="749141"/>
                  <a:pt x="8968848" y="754015"/>
                  <a:pt x="8981296" y="764057"/>
                </a:cubicBezTo>
                <a:cubicBezTo>
                  <a:pt x="8993743" y="774099"/>
                  <a:pt x="9000360" y="791080"/>
                  <a:pt x="9001148" y="815001"/>
                </a:cubicBezTo>
                <a:cubicBezTo>
                  <a:pt x="9001137" y="821679"/>
                  <a:pt x="9000780" y="828641"/>
                  <a:pt x="9000076" y="835888"/>
                </a:cubicBezTo>
                <a:cubicBezTo>
                  <a:pt x="8999373" y="843134"/>
                  <a:pt x="8998386" y="849970"/>
                  <a:pt x="8997115" y="856396"/>
                </a:cubicBezTo>
                <a:lnTo>
                  <a:pt x="8969894" y="999262"/>
                </a:lnTo>
                <a:lnTo>
                  <a:pt x="8928011" y="999262"/>
                </a:lnTo>
                <a:lnTo>
                  <a:pt x="8955271" y="858415"/>
                </a:lnTo>
                <a:cubicBezTo>
                  <a:pt x="8956060" y="853883"/>
                  <a:pt x="8956754" y="848813"/>
                  <a:pt x="8957354" y="843208"/>
                </a:cubicBezTo>
                <a:cubicBezTo>
                  <a:pt x="8957953" y="837602"/>
                  <a:pt x="8958269" y="831397"/>
                  <a:pt x="8958300" y="824592"/>
                </a:cubicBezTo>
                <a:cubicBezTo>
                  <a:pt x="8958427" y="812971"/>
                  <a:pt x="8955524" y="803400"/>
                  <a:pt x="8949592" y="795880"/>
                </a:cubicBezTo>
                <a:cubicBezTo>
                  <a:pt x="8943660" y="788360"/>
                  <a:pt x="8933942" y="784469"/>
                  <a:pt x="8920439" y="784206"/>
                </a:cubicBezTo>
                <a:cubicBezTo>
                  <a:pt x="8903464" y="784637"/>
                  <a:pt x="8886805" y="793240"/>
                  <a:pt x="8870461" y="810015"/>
                </a:cubicBezTo>
                <a:cubicBezTo>
                  <a:pt x="8854117" y="826790"/>
                  <a:pt x="8843011" y="849150"/>
                  <a:pt x="8837142" y="877094"/>
                </a:cubicBezTo>
                <a:lnTo>
                  <a:pt x="8814425" y="999262"/>
                </a:lnTo>
                <a:lnTo>
                  <a:pt x="8772525" y="999262"/>
                </a:lnTo>
                <a:close/>
                <a:moveTo>
                  <a:pt x="5031141" y="640899"/>
                </a:moveTo>
                <a:lnTo>
                  <a:pt x="5073018" y="640899"/>
                </a:lnTo>
                <a:lnTo>
                  <a:pt x="5004401" y="999262"/>
                </a:lnTo>
                <a:lnTo>
                  <a:pt x="4963029" y="999262"/>
                </a:lnTo>
                <a:close/>
                <a:moveTo>
                  <a:pt x="3106628" y="640899"/>
                </a:moveTo>
                <a:lnTo>
                  <a:pt x="3148528" y="640899"/>
                </a:lnTo>
                <a:lnTo>
                  <a:pt x="3118239" y="798341"/>
                </a:lnTo>
                <a:lnTo>
                  <a:pt x="3119248" y="798341"/>
                </a:lnTo>
                <a:cubicBezTo>
                  <a:pt x="3129639" y="783285"/>
                  <a:pt x="3142175" y="771415"/>
                  <a:pt x="3156858" y="762730"/>
                </a:cubicBezTo>
                <a:cubicBezTo>
                  <a:pt x="3171539" y="754046"/>
                  <a:pt x="3188115" y="749614"/>
                  <a:pt x="3206582" y="749436"/>
                </a:cubicBezTo>
                <a:cubicBezTo>
                  <a:pt x="3221245" y="749141"/>
                  <a:pt x="3234800" y="754015"/>
                  <a:pt x="3247247" y="764057"/>
                </a:cubicBezTo>
                <a:cubicBezTo>
                  <a:pt x="3259695" y="774099"/>
                  <a:pt x="3266311" y="791080"/>
                  <a:pt x="3267099" y="815001"/>
                </a:cubicBezTo>
                <a:cubicBezTo>
                  <a:pt x="3267088" y="821679"/>
                  <a:pt x="3266731" y="828641"/>
                  <a:pt x="3266027" y="835888"/>
                </a:cubicBezTo>
                <a:cubicBezTo>
                  <a:pt x="3265324" y="843134"/>
                  <a:pt x="3264337" y="849970"/>
                  <a:pt x="3263066" y="856396"/>
                </a:cubicBezTo>
                <a:lnTo>
                  <a:pt x="3235845" y="999262"/>
                </a:lnTo>
                <a:lnTo>
                  <a:pt x="3193962" y="999262"/>
                </a:lnTo>
                <a:lnTo>
                  <a:pt x="3221223" y="858415"/>
                </a:lnTo>
                <a:cubicBezTo>
                  <a:pt x="3222011" y="853883"/>
                  <a:pt x="3222706" y="848813"/>
                  <a:pt x="3223305" y="843208"/>
                </a:cubicBezTo>
                <a:cubicBezTo>
                  <a:pt x="3223905" y="837602"/>
                  <a:pt x="3224220" y="831397"/>
                  <a:pt x="3224252" y="824592"/>
                </a:cubicBezTo>
                <a:cubicBezTo>
                  <a:pt x="3224378" y="812971"/>
                  <a:pt x="3221475" y="803400"/>
                  <a:pt x="3215543" y="795880"/>
                </a:cubicBezTo>
                <a:cubicBezTo>
                  <a:pt x="3209612" y="788360"/>
                  <a:pt x="3199894" y="784469"/>
                  <a:pt x="3186390" y="784206"/>
                </a:cubicBezTo>
                <a:cubicBezTo>
                  <a:pt x="3169415" y="784637"/>
                  <a:pt x="3152755" y="793240"/>
                  <a:pt x="3136412" y="810015"/>
                </a:cubicBezTo>
                <a:cubicBezTo>
                  <a:pt x="3120068" y="826790"/>
                  <a:pt x="3108962" y="849150"/>
                  <a:pt x="3103094" y="877094"/>
                </a:cubicBezTo>
                <a:lnTo>
                  <a:pt x="3080376" y="999262"/>
                </a:lnTo>
                <a:lnTo>
                  <a:pt x="3038476" y="999262"/>
                </a:lnTo>
                <a:close/>
                <a:moveTo>
                  <a:pt x="1008597" y="640899"/>
                </a:moveTo>
                <a:lnTo>
                  <a:pt x="1050497" y="640899"/>
                </a:lnTo>
                <a:lnTo>
                  <a:pt x="996986" y="922023"/>
                </a:lnTo>
                <a:cubicBezTo>
                  <a:pt x="994430" y="934802"/>
                  <a:pt x="992222" y="947864"/>
                  <a:pt x="990360" y="961210"/>
                </a:cubicBezTo>
                <a:cubicBezTo>
                  <a:pt x="988498" y="974557"/>
                  <a:pt x="987173" y="987240"/>
                  <a:pt x="986385" y="999262"/>
                </a:cubicBezTo>
                <a:lnTo>
                  <a:pt x="948018" y="999262"/>
                </a:lnTo>
                <a:lnTo>
                  <a:pt x="954581" y="950855"/>
                </a:lnTo>
                <a:lnTo>
                  <a:pt x="953571" y="950855"/>
                </a:lnTo>
                <a:cubicBezTo>
                  <a:pt x="942370" y="968333"/>
                  <a:pt x="929308" y="981678"/>
                  <a:pt x="914384" y="990889"/>
                </a:cubicBezTo>
                <a:cubicBezTo>
                  <a:pt x="899460" y="1000100"/>
                  <a:pt x="883242" y="1004742"/>
                  <a:pt x="865731" y="1004815"/>
                </a:cubicBezTo>
                <a:cubicBezTo>
                  <a:pt x="841934" y="1004239"/>
                  <a:pt x="823816" y="995688"/>
                  <a:pt x="811378" y="979160"/>
                </a:cubicBezTo>
                <a:cubicBezTo>
                  <a:pt x="798939" y="962633"/>
                  <a:pt x="792678" y="941583"/>
                  <a:pt x="792595" y="916010"/>
                </a:cubicBezTo>
                <a:cubicBezTo>
                  <a:pt x="792859" y="886609"/>
                  <a:pt x="799504" y="859346"/>
                  <a:pt x="812528" y="834220"/>
                </a:cubicBezTo>
                <a:cubicBezTo>
                  <a:pt x="825553" y="809095"/>
                  <a:pt x="843374" y="788795"/>
                  <a:pt x="865991" y="773320"/>
                </a:cubicBezTo>
                <a:cubicBezTo>
                  <a:pt x="888608" y="757846"/>
                  <a:pt x="914435" y="749884"/>
                  <a:pt x="943474" y="749436"/>
                </a:cubicBezTo>
                <a:cubicBezTo>
                  <a:pt x="951468" y="749478"/>
                  <a:pt x="959334" y="750276"/>
                  <a:pt x="967075" y="751830"/>
                </a:cubicBezTo>
                <a:cubicBezTo>
                  <a:pt x="974816" y="753383"/>
                  <a:pt x="981420" y="755441"/>
                  <a:pt x="986889" y="758002"/>
                </a:cubicBezTo>
                <a:close/>
                <a:moveTo>
                  <a:pt x="2354584" y="603542"/>
                </a:moveTo>
                <a:lnTo>
                  <a:pt x="2377806" y="603542"/>
                </a:lnTo>
                <a:cubicBezTo>
                  <a:pt x="2375271" y="619483"/>
                  <a:pt x="2370497" y="631606"/>
                  <a:pt x="2363484" y="639911"/>
                </a:cubicBezTo>
                <a:cubicBezTo>
                  <a:pt x="2356470" y="648217"/>
                  <a:pt x="2347282" y="652395"/>
                  <a:pt x="2335919" y="652447"/>
                </a:cubicBezTo>
                <a:cubicBezTo>
                  <a:pt x="2329766" y="652395"/>
                  <a:pt x="2324432" y="651492"/>
                  <a:pt x="2319916" y="649738"/>
                </a:cubicBezTo>
                <a:cubicBezTo>
                  <a:pt x="2315402" y="647984"/>
                  <a:pt x="2310823" y="645693"/>
                  <a:pt x="2306183" y="642864"/>
                </a:cubicBezTo>
                <a:cubicBezTo>
                  <a:pt x="2302022" y="640032"/>
                  <a:pt x="2298336" y="637738"/>
                  <a:pt x="2295123" y="635980"/>
                </a:cubicBezTo>
                <a:cubicBezTo>
                  <a:pt x="2291910" y="634222"/>
                  <a:pt x="2288349" y="633316"/>
                  <a:pt x="2284440" y="633263"/>
                </a:cubicBezTo>
                <a:cubicBezTo>
                  <a:pt x="2280426" y="633579"/>
                  <a:pt x="2277076" y="635348"/>
                  <a:pt x="2274390" y="638569"/>
                </a:cubicBezTo>
                <a:cubicBezTo>
                  <a:pt x="2271704" y="641790"/>
                  <a:pt x="2269494" y="646085"/>
                  <a:pt x="2267758" y="651454"/>
                </a:cubicBezTo>
                <a:lnTo>
                  <a:pt x="2244091" y="651454"/>
                </a:lnTo>
                <a:cubicBezTo>
                  <a:pt x="2246670" y="638236"/>
                  <a:pt x="2251456" y="627200"/>
                  <a:pt x="2258451" y="618348"/>
                </a:cubicBezTo>
                <a:cubicBezTo>
                  <a:pt x="2265445" y="609495"/>
                  <a:pt x="2274276" y="604897"/>
                  <a:pt x="2284946" y="604552"/>
                </a:cubicBezTo>
                <a:cubicBezTo>
                  <a:pt x="2291616" y="604593"/>
                  <a:pt x="2297240" y="605518"/>
                  <a:pt x="2301818" y="607325"/>
                </a:cubicBezTo>
                <a:cubicBezTo>
                  <a:pt x="2306398" y="609132"/>
                  <a:pt x="2310876" y="611573"/>
                  <a:pt x="2315255" y="614648"/>
                </a:cubicBezTo>
                <a:cubicBezTo>
                  <a:pt x="2319014" y="617235"/>
                  <a:pt x="2322709" y="619381"/>
                  <a:pt x="2326343" y="621085"/>
                </a:cubicBezTo>
                <a:cubicBezTo>
                  <a:pt x="2329976" y="622788"/>
                  <a:pt x="2333672" y="623672"/>
                  <a:pt x="2337431" y="623735"/>
                </a:cubicBezTo>
                <a:cubicBezTo>
                  <a:pt x="2341422" y="623777"/>
                  <a:pt x="2344785" y="622178"/>
                  <a:pt x="2347518" y="618939"/>
                </a:cubicBezTo>
                <a:cubicBezTo>
                  <a:pt x="2350252" y="615700"/>
                  <a:pt x="2352607" y="610567"/>
                  <a:pt x="2354584" y="603542"/>
                </a:cubicBezTo>
                <a:close/>
                <a:moveTo>
                  <a:pt x="9624205" y="591931"/>
                </a:moveTo>
                <a:cubicBezTo>
                  <a:pt x="9635743" y="592150"/>
                  <a:pt x="9644973" y="595362"/>
                  <a:pt x="9651896" y="601566"/>
                </a:cubicBezTo>
                <a:cubicBezTo>
                  <a:pt x="9658818" y="607769"/>
                  <a:pt x="9662367" y="615649"/>
                  <a:pt x="9662544" y="625204"/>
                </a:cubicBezTo>
                <a:cubicBezTo>
                  <a:pt x="9662286" y="633784"/>
                  <a:pt x="9659724" y="640893"/>
                  <a:pt x="9654854" y="646528"/>
                </a:cubicBezTo>
                <a:cubicBezTo>
                  <a:pt x="9649985" y="652164"/>
                  <a:pt x="9644357" y="657431"/>
                  <a:pt x="9637967" y="662331"/>
                </a:cubicBezTo>
                <a:cubicBezTo>
                  <a:pt x="9631579" y="667230"/>
                  <a:pt x="9625978" y="672867"/>
                  <a:pt x="9621162" y="679239"/>
                </a:cubicBezTo>
                <a:lnTo>
                  <a:pt x="9600478" y="670161"/>
                </a:lnTo>
                <a:cubicBezTo>
                  <a:pt x="9606415" y="661124"/>
                  <a:pt x="9612960" y="654102"/>
                  <a:pt x="9620115" y="649093"/>
                </a:cubicBezTo>
                <a:cubicBezTo>
                  <a:pt x="9627269" y="644084"/>
                  <a:pt x="9631169" y="637807"/>
                  <a:pt x="9631813" y="630261"/>
                </a:cubicBezTo>
                <a:cubicBezTo>
                  <a:pt x="9631728" y="626352"/>
                  <a:pt x="9630249" y="623043"/>
                  <a:pt x="9627377" y="620335"/>
                </a:cubicBezTo>
                <a:cubicBezTo>
                  <a:pt x="9624504" y="617627"/>
                  <a:pt x="9620746" y="616215"/>
                  <a:pt x="9616103" y="616099"/>
                </a:cubicBezTo>
                <a:cubicBezTo>
                  <a:pt x="9610990" y="616289"/>
                  <a:pt x="9606097" y="617933"/>
                  <a:pt x="9601423" y="621031"/>
                </a:cubicBezTo>
                <a:cubicBezTo>
                  <a:pt x="9596750" y="624129"/>
                  <a:pt x="9592739" y="627543"/>
                  <a:pt x="9589390" y="631273"/>
                </a:cubicBezTo>
                <a:lnTo>
                  <a:pt x="9576280" y="617617"/>
                </a:lnTo>
                <a:cubicBezTo>
                  <a:pt x="9581174" y="611036"/>
                  <a:pt x="9587772" y="605181"/>
                  <a:pt x="9596072" y="600051"/>
                </a:cubicBezTo>
                <a:cubicBezTo>
                  <a:pt x="9604372" y="594921"/>
                  <a:pt x="9613750" y="592214"/>
                  <a:pt x="9624205" y="591931"/>
                </a:cubicBezTo>
                <a:close/>
                <a:moveTo>
                  <a:pt x="9547646" y="430111"/>
                </a:moveTo>
                <a:cubicBezTo>
                  <a:pt x="9554852" y="430300"/>
                  <a:pt x="9560734" y="432821"/>
                  <a:pt x="9565293" y="437674"/>
                </a:cubicBezTo>
                <a:cubicBezTo>
                  <a:pt x="9569852" y="442527"/>
                  <a:pt x="9572205" y="448578"/>
                  <a:pt x="9572352" y="455826"/>
                </a:cubicBezTo>
                <a:cubicBezTo>
                  <a:pt x="9572247" y="463095"/>
                  <a:pt x="9569936" y="469229"/>
                  <a:pt x="9565419" y="474229"/>
                </a:cubicBezTo>
                <a:cubicBezTo>
                  <a:pt x="9560902" y="479229"/>
                  <a:pt x="9554810" y="481835"/>
                  <a:pt x="9547142" y="482045"/>
                </a:cubicBezTo>
                <a:cubicBezTo>
                  <a:pt x="9539694" y="481835"/>
                  <a:pt x="9533665" y="479229"/>
                  <a:pt x="9529054" y="474229"/>
                </a:cubicBezTo>
                <a:cubicBezTo>
                  <a:pt x="9524443" y="469229"/>
                  <a:pt x="9522069" y="463095"/>
                  <a:pt x="9521933" y="455826"/>
                </a:cubicBezTo>
                <a:cubicBezTo>
                  <a:pt x="9522090" y="448578"/>
                  <a:pt x="9524548" y="442527"/>
                  <a:pt x="9529306" y="437674"/>
                </a:cubicBezTo>
                <a:cubicBezTo>
                  <a:pt x="9534064" y="432821"/>
                  <a:pt x="9540177" y="430300"/>
                  <a:pt x="9547646" y="430111"/>
                </a:cubicBezTo>
                <a:close/>
                <a:moveTo>
                  <a:pt x="2109060" y="430111"/>
                </a:moveTo>
                <a:cubicBezTo>
                  <a:pt x="2116266" y="430300"/>
                  <a:pt x="2122149" y="432821"/>
                  <a:pt x="2126707" y="437674"/>
                </a:cubicBezTo>
                <a:cubicBezTo>
                  <a:pt x="2131266" y="442527"/>
                  <a:pt x="2133619" y="448578"/>
                  <a:pt x="2133766" y="455826"/>
                </a:cubicBezTo>
                <a:cubicBezTo>
                  <a:pt x="2133650" y="463095"/>
                  <a:pt x="2131361" y="469229"/>
                  <a:pt x="2126896" y="474229"/>
                </a:cubicBezTo>
                <a:cubicBezTo>
                  <a:pt x="2122432" y="479229"/>
                  <a:pt x="2116487" y="481835"/>
                  <a:pt x="2109060" y="482045"/>
                </a:cubicBezTo>
                <a:cubicBezTo>
                  <a:pt x="2101372" y="481835"/>
                  <a:pt x="2095195" y="479229"/>
                  <a:pt x="2090531" y="474229"/>
                </a:cubicBezTo>
                <a:cubicBezTo>
                  <a:pt x="2085868" y="469229"/>
                  <a:pt x="2083473" y="463095"/>
                  <a:pt x="2083347" y="455826"/>
                </a:cubicBezTo>
                <a:cubicBezTo>
                  <a:pt x="2083504" y="448578"/>
                  <a:pt x="2085962" y="442527"/>
                  <a:pt x="2090721" y="437674"/>
                </a:cubicBezTo>
                <a:cubicBezTo>
                  <a:pt x="2095479" y="432821"/>
                  <a:pt x="2101592" y="430300"/>
                  <a:pt x="2109060" y="430111"/>
                </a:cubicBezTo>
                <a:close/>
                <a:moveTo>
                  <a:pt x="9150394" y="326117"/>
                </a:moveTo>
                <a:cubicBezTo>
                  <a:pt x="9144175" y="340693"/>
                  <a:pt x="9136993" y="355887"/>
                  <a:pt x="9128850" y="371696"/>
                </a:cubicBezTo>
                <a:cubicBezTo>
                  <a:pt x="9120706" y="387506"/>
                  <a:pt x="9112590" y="402251"/>
                  <a:pt x="9104503" y="415931"/>
                </a:cubicBezTo>
                <a:cubicBezTo>
                  <a:pt x="9096415" y="429610"/>
                  <a:pt x="9089346" y="440542"/>
                  <a:pt x="9083295" y="448728"/>
                </a:cubicBezTo>
                <a:lnTo>
                  <a:pt x="9051007" y="451755"/>
                </a:lnTo>
                <a:cubicBezTo>
                  <a:pt x="9056336" y="441576"/>
                  <a:pt x="9062103" y="429473"/>
                  <a:pt x="9068309" y="415445"/>
                </a:cubicBezTo>
                <a:cubicBezTo>
                  <a:pt x="9074516" y="401416"/>
                  <a:pt x="9080471" y="386996"/>
                  <a:pt x="9086173" y="372182"/>
                </a:cubicBezTo>
                <a:cubicBezTo>
                  <a:pt x="9091875" y="357369"/>
                  <a:pt x="9096633" y="343696"/>
                  <a:pt x="9100448" y="331163"/>
                </a:cubicBezTo>
                <a:close/>
                <a:moveTo>
                  <a:pt x="7550195" y="326117"/>
                </a:moveTo>
                <a:cubicBezTo>
                  <a:pt x="7543975" y="340693"/>
                  <a:pt x="7536794" y="355887"/>
                  <a:pt x="7528650" y="371696"/>
                </a:cubicBezTo>
                <a:cubicBezTo>
                  <a:pt x="7520506" y="387506"/>
                  <a:pt x="7512390" y="402251"/>
                  <a:pt x="7504303" y="415931"/>
                </a:cubicBezTo>
                <a:cubicBezTo>
                  <a:pt x="7496215" y="429610"/>
                  <a:pt x="7489147" y="440542"/>
                  <a:pt x="7483095" y="448728"/>
                </a:cubicBezTo>
                <a:lnTo>
                  <a:pt x="7450807" y="451755"/>
                </a:lnTo>
                <a:cubicBezTo>
                  <a:pt x="7456136" y="441576"/>
                  <a:pt x="7461903" y="429473"/>
                  <a:pt x="7468110" y="415445"/>
                </a:cubicBezTo>
                <a:cubicBezTo>
                  <a:pt x="7474316" y="401416"/>
                  <a:pt x="7480271" y="386996"/>
                  <a:pt x="7485973" y="372182"/>
                </a:cubicBezTo>
                <a:cubicBezTo>
                  <a:pt x="7491675" y="357369"/>
                  <a:pt x="7496433" y="343696"/>
                  <a:pt x="7500249" y="331163"/>
                </a:cubicBezTo>
                <a:close/>
                <a:moveTo>
                  <a:pt x="9957128" y="174606"/>
                </a:moveTo>
                <a:cubicBezTo>
                  <a:pt x="9938399" y="174964"/>
                  <a:pt x="9921059" y="183591"/>
                  <a:pt x="9905108" y="200487"/>
                </a:cubicBezTo>
                <a:cubicBezTo>
                  <a:pt x="9889156" y="217383"/>
                  <a:pt x="9877878" y="240403"/>
                  <a:pt x="9871269" y="269545"/>
                </a:cubicBezTo>
                <a:lnTo>
                  <a:pt x="9865713" y="295300"/>
                </a:lnTo>
                <a:cubicBezTo>
                  <a:pt x="9864673" y="299329"/>
                  <a:pt x="9863852" y="303895"/>
                  <a:pt x="9863252" y="308998"/>
                </a:cubicBezTo>
                <a:cubicBezTo>
                  <a:pt x="9862653" y="314100"/>
                  <a:pt x="9862464" y="319803"/>
                  <a:pt x="9862683" y="326105"/>
                </a:cubicBezTo>
                <a:cubicBezTo>
                  <a:pt x="9862683" y="337783"/>
                  <a:pt x="9865967" y="346746"/>
                  <a:pt x="9872533" y="352995"/>
                </a:cubicBezTo>
                <a:cubicBezTo>
                  <a:pt x="9879097" y="359245"/>
                  <a:pt x="9888946" y="362401"/>
                  <a:pt x="9902077" y="362464"/>
                </a:cubicBezTo>
                <a:cubicBezTo>
                  <a:pt x="9923205" y="361869"/>
                  <a:pt x="9941331" y="354699"/>
                  <a:pt x="9956454" y="340955"/>
                </a:cubicBezTo>
                <a:cubicBezTo>
                  <a:pt x="9971578" y="327211"/>
                  <a:pt x="9983195" y="310465"/>
                  <a:pt x="9991303" y="290718"/>
                </a:cubicBezTo>
                <a:cubicBezTo>
                  <a:pt x="9999412" y="270970"/>
                  <a:pt x="10003509" y="251792"/>
                  <a:pt x="10003593" y="233186"/>
                </a:cubicBezTo>
                <a:cubicBezTo>
                  <a:pt x="10003740" y="217489"/>
                  <a:pt x="10000162" y="203938"/>
                  <a:pt x="9992860" y="192533"/>
                </a:cubicBezTo>
                <a:cubicBezTo>
                  <a:pt x="9985557" y="181129"/>
                  <a:pt x="9973648" y="175153"/>
                  <a:pt x="9957128" y="174606"/>
                </a:cubicBezTo>
                <a:close/>
                <a:moveTo>
                  <a:pt x="8474215" y="173596"/>
                </a:moveTo>
                <a:cubicBezTo>
                  <a:pt x="8453716" y="174008"/>
                  <a:pt x="8435761" y="180255"/>
                  <a:pt x="8420348" y="192337"/>
                </a:cubicBezTo>
                <a:cubicBezTo>
                  <a:pt x="8404935" y="204420"/>
                  <a:pt x="8392888" y="219869"/>
                  <a:pt x="8384206" y="238685"/>
                </a:cubicBezTo>
                <a:cubicBezTo>
                  <a:pt x="8375524" y="257501"/>
                  <a:pt x="8371031" y="277214"/>
                  <a:pt x="8370726" y="297826"/>
                </a:cubicBezTo>
                <a:cubicBezTo>
                  <a:pt x="8370347" y="311977"/>
                  <a:pt x="8373502" y="325086"/>
                  <a:pt x="8380191" y="337153"/>
                </a:cubicBezTo>
                <a:cubicBezTo>
                  <a:pt x="8386880" y="349220"/>
                  <a:pt x="8399374" y="355638"/>
                  <a:pt x="8417674" y="356406"/>
                </a:cubicBezTo>
                <a:cubicBezTo>
                  <a:pt x="8429793" y="356141"/>
                  <a:pt x="8441454" y="351621"/>
                  <a:pt x="8452657" y="342846"/>
                </a:cubicBezTo>
                <a:cubicBezTo>
                  <a:pt x="8463859" y="334071"/>
                  <a:pt x="8473576" y="322630"/>
                  <a:pt x="8481806" y="308525"/>
                </a:cubicBezTo>
                <a:cubicBezTo>
                  <a:pt x="8490036" y="294419"/>
                  <a:pt x="8495751" y="279238"/>
                  <a:pt x="8498951" y="262981"/>
                </a:cubicBezTo>
                <a:lnTo>
                  <a:pt x="8514601" y="181675"/>
                </a:lnTo>
                <a:cubicBezTo>
                  <a:pt x="8510710" y="179792"/>
                  <a:pt x="8505240" y="178004"/>
                  <a:pt x="8498194" y="176310"/>
                </a:cubicBezTo>
                <a:cubicBezTo>
                  <a:pt x="8491147" y="174617"/>
                  <a:pt x="8483154" y="173712"/>
                  <a:pt x="8474215" y="173596"/>
                </a:cubicBezTo>
                <a:close/>
                <a:moveTo>
                  <a:pt x="6216790" y="173596"/>
                </a:moveTo>
                <a:cubicBezTo>
                  <a:pt x="6196292" y="174008"/>
                  <a:pt x="6178336" y="180255"/>
                  <a:pt x="6162923" y="192337"/>
                </a:cubicBezTo>
                <a:cubicBezTo>
                  <a:pt x="6147511" y="204420"/>
                  <a:pt x="6135463" y="219869"/>
                  <a:pt x="6126781" y="238685"/>
                </a:cubicBezTo>
                <a:cubicBezTo>
                  <a:pt x="6118100" y="257501"/>
                  <a:pt x="6113606" y="277214"/>
                  <a:pt x="6113301" y="297826"/>
                </a:cubicBezTo>
                <a:cubicBezTo>
                  <a:pt x="6112922" y="311977"/>
                  <a:pt x="6116077" y="325086"/>
                  <a:pt x="6122766" y="337153"/>
                </a:cubicBezTo>
                <a:cubicBezTo>
                  <a:pt x="6129455" y="349220"/>
                  <a:pt x="6141950" y="355638"/>
                  <a:pt x="6160250" y="356406"/>
                </a:cubicBezTo>
                <a:cubicBezTo>
                  <a:pt x="6172369" y="356141"/>
                  <a:pt x="6184029" y="351621"/>
                  <a:pt x="6195232" y="342846"/>
                </a:cubicBezTo>
                <a:cubicBezTo>
                  <a:pt x="6206435" y="334071"/>
                  <a:pt x="6216151" y="322630"/>
                  <a:pt x="6224381" y="308525"/>
                </a:cubicBezTo>
                <a:cubicBezTo>
                  <a:pt x="6232611" y="294419"/>
                  <a:pt x="6238326" y="279238"/>
                  <a:pt x="6241527" y="262981"/>
                </a:cubicBezTo>
                <a:lnTo>
                  <a:pt x="6257176" y="181675"/>
                </a:lnTo>
                <a:cubicBezTo>
                  <a:pt x="6253285" y="179792"/>
                  <a:pt x="6247816" y="178004"/>
                  <a:pt x="6240769" y="176310"/>
                </a:cubicBezTo>
                <a:cubicBezTo>
                  <a:pt x="6233723" y="174617"/>
                  <a:pt x="6225730" y="173712"/>
                  <a:pt x="6216790" y="173596"/>
                </a:cubicBezTo>
                <a:close/>
                <a:moveTo>
                  <a:pt x="4235590" y="173596"/>
                </a:moveTo>
                <a:cubicBezTo>
                  <a:pt x="4215092" y="174008"/>
                  <a:pt x="4197136" y="180255"/>
                  <a:pt x="4181723" y="192337"/>
                </a:cubicBezTo>
                <a:cubicBezTo>
                  <a:pt x="4166311" y="204420"/>
                  <a:pt x="4154263" y="219869"/>
                  <a:pt x="4145582" y="238685"/>
                </a:cubicBezTo>
                <a:cubicBezTo>
                  <a:pt x="4136900" y="257501"/>
                  <a:pt x="4132406" y="277214"/>
                  <a:pt x="4132101" y="297826"/>
                </a:cubicBezTo>
                <a:cubicBezTo>
                  <a:pt x="4131722" y="311977"/>
                  <a:pt x="4134877" y="325086"/>
                  <a:pt x="4141567" y="337153"/>
                </a:cubicBezTo>
                <a:cubicBezTo>
                  <a:pt x="4148255" y="349220"/>
                  <a:pt x="4160750" y="355638"/>
                  <a:pt x="4179050" y="356406"/>
                </a:cubicBezTo>
                <a:cubicBezTo>
                  <a:pt x="4191168" y="356141"/>
                  <a:pt x="4202829" y="351621"/>
                  <a:pt x="4214032" y="342846"/>
                </a:cubicBezTo>
                <a:cubicBezTo>
                  <a:pt x="4225235" y="334071"/>
                  <a:pt x="4234951" y="322630"/>
                  <a:pt x="4243181" y="308525"/>
                </a:cubicBezTo>
                <a:cubicBezTo>
                  <a:pt x="4251411" y="294419"/>
                  <a:pt x="4257126" y="279238"/>
                  <a:pt x="4260326" y="262981"/>
                </a:cubicBezTo>
                <a:lnTo>
                  <a:pt x="4275976" y="181675"/>
                </a:lnTo>
                <a:cubicBezTo>
                  <a:pt x="4272085" y="179792"/>
                  <a:pt x="4266616" y="178004"/>
                  <a:pt x="4259569" y="176310"/>
                </a:cubicBezTo>
                <a:cubicBezTo>
                  <a:pt x="4252523" y="174617"/>
                  <a:pt x="4244530" y="173712"/>
                  <a:pt x="4235590" y="173596"/>
                </a:cubicBezTo>
                <a:close/>
                <a:moveTo>
                  <a:pt x="8840109" y="173092"/>
                </a:moveTo>
                <a:cubicBezTo>
                  <a:pt x="8822485" y="173537"/>
                  <a:pt x="8807115" y="179772"/>
                  <a:pt x="8793999" y="191795"/>
                </a:cubicBezTo>
                <a:cubicBezTo>
                  <a:pt x="8780884" y="203818"/>
                  <a:pt x="8770715" y="218956"/>
                  <a:pt x="8763491" y="237207"/>
                </a:cubicBezTo>
                <a:cubicBezTo>
                  <a:pt x="8756268" y="255458"/>
                  <a:pt x="8752682" y="274149"/>
                  <a:pt x="8752735" y="293280"/>
                </a:cubicBezTo>
                <a:cubicBezTo>
                  <a:pt x="8752893" y="313596"/>
                  <a:pt x="8758007" y="330029"/>
                  <a:pt x="8768076" y="342580"/>
                </a:cubicBezTo>
                <a:cubicBezTo>
                  <a:pt x="8778146" y="355131"/>
                  <a:pt x="8792224" y="361591"/>
                  <a:pt x="8810310" y="361959"/>
                </a:cubicBezTo>
                <a:cubicBezTo>
                  <a:pt x="8826965" y="361526"/>
                  <a:pt x="8841804" y="355323"/>
                  <a:pt x="8854829" y="343349"/>
                </a:cubicBezTo>
                <a:cubicBezTo>
                  <a:pt x="8867855" y="331376"/>
                  <a:pt x="8878130" y="316232"/>
                  <a:pt x="8885656" y="297919"/>
                </a:cubicBezTo>
                <a:cubicBezTo>
                  <a:pt x="8893182" y="279605"/>
                  <a:pt x="8897022" y="260720"/>
                  <a:pt x="8897178" y="241266"/>
                </a:cubicBezTo>
                <a:cubicBezTo>
                  <a:pt x="8897288" y="231521"/>
                  <a:pt x="8895610" y="221440"/>
                  <a:pt x="8892147" y="211022"/>
                </a:cubicBezTo>
                <a:cubicBezTo>
                  <a:pt x="8888684" y="200604"/>
                  <a:pt x="8882779" y="191758"/>
                  <a:pt x="8874433" y="184482"/>
                </a:cubicBezTo>
                <a:cubicBezTo>
                  <a:pt x="8866087" y="177206"/>
                  <a:pt x="8854645" y="173410"/>
                  <a:pt x="8840109" y="173092"/>
                </a:cubicBezTo>
                <a:close/>
                <a:moveTo>
                  <a:pt x="8018152" y="173092"/>
                </a:moveTo>
                <a:cubicBezTo>
                  <a:pt x="7996864" y="173491"/>
                  <a:pt x="7977595" y="180043"/>
                  <a:pt x="7960347" y="192749"/>
                </a:cubicBezTo>
                <a:cubicBezTo>
                  <a:pt x="7943100" y="205455"/>
                  <a:pt x="7929330" y="221920"/>
                  <a:pt x="7919042" y="242145"/>
                </a:cubicBezTo>
                <a:cubicBezTo>
                  <a:pt x="7908752" y="262370"/>
                  <a:pt x="7903402" y="283960"/>
                  <a:pt x="7902991" y="306915"/>
                </a:cubicBezTo>
                <a:cubicBezTo>
                  <a:pt x="7902718" y="321097"/>
                  <a:pt x="7905664" y="333512"/>
                  <a:pt x="7911830" y="344159"/>
                </a:cubicBezTo>
                <a:cubicBezTo>
                  <a:pt x="7917996" y="354806"/>
                  <a:pt x="7929024" y="360403"/>
                  <a:pt x="7944914" y="360950"/>
                </a:cubicBezTo>
                <a:cubicBezTo>
                  <a:pt x="7963087" y="360414"/>
                  <a:pt x="7980658" y="350123"/>
                  <a:pt x="7997628" y="330079"/>
                </a:cubicBezTo>
                <a:cubicBezTo>
                  <a:pt x="8014599" y="310034"/>
                  <a:pt x="8026482" y="283451"/>
                  <a:pt x="8033278" y="250330"/>
                </a:cubicBezTo>
                <a:lnTo>
                  <a:pt x="8047390" y="176627"/>
                </a:lnTo>
                <a:cubicBezTo>
                  <a:pt x="8044408" y="175817"/>
                  <a:pt x="8040544" y="175038"/>
                  <a:pt x="8035796" y="174291"/>
                </a:cubicBezTo>
                <a:cubicBezTo>
                  <a:pt x="8031050" y="173544"/>
                  <a:pt x="8025169" y="173144"/>
                  <a:pt x="8018152" y="173092"/>
                </a:cubicBezTo>
                <a:close/>
                <a:moveTo>
                  <a:pt x="5668284" y="173092"/>
                </a:moveTo>
                <a:cubicBezTo>
                  <a:pt x="5650660" y="173537"/>
                  <a:pt x="5635291" y="179772"/>
                  <a:pt x="5622175" y="191795"/>
                </a:cubicBezTo>
                <a:cubicBezTo>
                  <a:pt x="5609060" y="203818"/>
                  <a:pt x="5598890" y="218956"/>
                  <a:pt x="5591667" y="237207"/>
                </a:cubicBezTo>
                <a:cubicBezTo>
                  <a:pt x="5584444" y="255458"/>
                  <a:pt x="5580858" y="274149"/>
                  <a:pt x="5580911" y="293280"/>
                </a:cubicBezTo>
                <a:cubicBezTo>
                  <a:pt x="5581068" y="313596"/>
                  <a:pt x="5586182" y="330029"/>
                  <a:pt x="5596252" y="342580"/>
                </a:cubicBezTo>
                <a:cubicBezTo>
                  <a:pt x="5606321" y="355131"/>
                  <a:pt x="5620399" y="361591"/>
                  <a:pt x="5638486" y="361959"/>
                </a:cubicBezTo>
                <a:cubicBezTo>
                  <a:pt x="5655140" y="361526"/>
                  <a:pt x="5669980" y="355323"/>
                  <a:pt x="5683005" y="343349"/>
                </a:cubicBezTo>
                <a:cubicBezTo>
                  <a:pt x="5696030" y="331376"/>
                  <a:pt x="5706305" y="316232"/>
                  <a:pt x="5713831" y="297919"/>
                </a:cubicBezTo>
                <a:cubicBezTo>
                  <a:pt x="5721357" y="279605"/>
                  <a:pt x="5725198" y="260720"/>
                  <a:pt x="5725354" y="241266"/>
                </a:cubicBezTo>
                <a:cubicBezTo>
                  <a:pt x="5725463" y="231521"/>
                  <a:pt x="5723786" y="221440"/>
                  <a:pt x="5720322" y="211022"/>
                </a:cubicBezTo>
                <a:cubicBezTo>
                  <a:pt x="5716859" y="200604"/>
                  <a:pt x="5710954" y="191758"/>
                  <a:pt x="5702608" y="184482"/>
                </a:cubicBezTo>
                <a:cubicBezTo>
                  <a:pt x="5694263" y="177206"/>
                  <a:pt x="5682821" y="173410"/>
                  <a:pt x="5668284" y="173092"/>
                </a:cubicBezTo>
                <a:close/>
                <a:moveTo>
                  <a:pt x="4753884" y="173092"/>
                </a:moveTo>
                <a:cubicBezTo>
                  <a:pt x="4736260" y="173537"/>
                  <a:pt x="4720891" y="179772"/>
                  <a:pt x="4707775" y="191795"/>
                </a:cubicBezTo>
                <a:cubicBezTo>
                  <a:pt x="4694660" y="203818"/>
                  <a:pt x="4684490" y="218956"/>
                  <a:pt x="4677267" y="237207"/>
                </a:cubicBezTo>
                <a:cubicBezTo>
                  <a:pt x="4670043" y="255458"/>
                  <a:pt x="4666458" y="274149"/>
                  <a:pt x="4666511" y="293280"/>
                </a:cubicBezTo>
                <a:cubicBezTo>
                  <a:pt x="4666669" y="313596"/>
                  <a:pt x="4671782" y="330029"/>
                  <a:pt x="4681852" y="342580"/>
                </a:cubicBezTo>
                <a:cubicBezTo>
                  <a:pt x="4691921" y="355131"/>
                  <a:pt x="4705999" y="361591"/>
                  <a:pt x="4724086" y="361959"/>
                </a:cubicBezTo>
                <a:cubicBezTo>
                  <a:pt x="4740740" y="361526"/>
                  <a:pt x="4755580" y="355323"/>
                  <a:pt x="4768605" y="343349"/>
                </a:cubicBezTo>
                <a:cubicBezTo>
                  <a:pt x="4781630" y="331376"/>
                  <a:pt x="4791905" y="316232"/>
                  <a:pt x="4799431" y="297919"/>
                </a:cubicBezTo>
                <a:cubicBezTo>
                  <a:pt x="4806957" y="279605"/>
                  <a:pt x="4810798" y="260720"/>
                  <a:pt x="4810954" y="241266"/>
                </a:cubicBezTo>
                <a:cubicBezTo>
                  <a:pt x="4811063" y="231521"/>
                  <a:pt x="4809386" y="221440"/>
                  <a:pt x="4805922" y="211022"/>
                </a:cubicBezTo>
                <a:cubicBezTo>
                  <a:pt x="4802459" y="200604"/>
                  <a:pt x="4796554" y="191758"/>
                  <a:pt x="4788208" y="184482"/>
                </a:cubicBezTo>
                <a:cubicBezTo>
                  <a:pt x="4779863" y="177206"/>
                  <a:pt x="4768421" y="173410"/>
                  <a:pt x="4753884" y="173092"/>
                </a:cubicBezTo>
                <a:close/>
                <a:moveTo>
                  <a:pt x="3617604" y="173092"/>
                </a:moveTo>
                <a:cubicBezTo>
                  <a:pt x="3596315" y="173491"/>
                  <a:pt x="3577046" y="180043"/>
                  <a:pt x="3559798" y="192749"/>
                </a:cubicBezTo>
                <a:cubicBezTo>
                  <a:pt x="3542550" y="205455"/>
                  <a:pt x="3528782" y="221920"/>
                  <a:pt x="3518493" y="242145"/>
                </a:cubicBezTo>
                <a:cubicBezTo>
                  <a:pt x="3508203" y="262370"/>
                  <a:pt x="3502854" y="283960"/>
                  <a:pt x="3502442" y="306915"/>
                </a:cubicBezTo>
                <a:cubicBezTo>
                  <a:pt x="3502168" y="321097"/>
                  <a:pt x="3505115" y="333512"/>
                  <a:pt x="3511281" y="344159"/>
                </a:cubicBezTo>
                <a:cubicBezTo>
                  <a:pt x="3517448" y="354806"/>
                  <a:pt x="3528475" y="360403"/>
                  <a:pt x="3544365" y="360950"/>
                </a:cubicBezTo>
                <a:cubicBezTo>
                  <a:pt x="3562538" y="360414"/>
                  <a:pt x="3580110" y="350123"/>
                  <a:pt x="3597080" y="330079"/>
                </a:cubicBezTo>
                <a:cubicBezTo>
                  <a:pt x="3614050" y="310034"/>
                  <a:pt x="3625933" y="283451"/>
                  <a:pt x="3632729" y="250330"/>
                </a:cubicBezTo>
                <a:lnTo>
                  <a:pt x="3646841" y="176627"/>
                </a:lnTo>
                <a:cubicBezTo>
                  <a:pt x="3643858" y="175817"/>
                  <a:pt x="3639995" y="175038"/>
                  <a:pt x="3635248" y="174291"/>
                </a:cubicBezTo>
                <a:cubicBezTo>
                  <a:pt x="3630501" y="173544"/>
                  <a:pt x="3624620" y="173144"/>
                  <a:pt x="3617604" y="173092"/>
                </a:cubicBezTo>
                <a:close/>
                <a:moveTo>
                  <a:pt x="493403" y="173092"/>
                </a:moveTo>
                <a:cubicBezTo>
                  <a:pt x="472115" y="173491"/>
                  <a:pt x="452846" y="180043"/>
                  <a:pt x="435598" y="192749"/>
                </a:cubicBezTo>
                <a:cubicBezTo>
                  <a:pt x="418350" y="205455"/>
                  <a:pt x="404582" y="221920"/>
                  <a:pt x="394293" y="242145"/>
                </a:cubicBezTo>
                <a:cubicBezTo>
                  <a:pt x="384004" y="262370"/>
                  <a:pt x="378653" y="283960"/>
                  <a:pt x="378242" y="306915"/>
                </a:cubicBezTo>
                <a:cubicBezTo>
                  <a:pt x="377968" y="321097"/>
                  <a:pt x="380915" y="333512"/>
                  <a:pt x="387081" y="344159"/>
                </a:cubicBezTo>
                <a:cubicBezTo>
                  <a:pt x="393247" y="354806"/>
                  <a:pt x="404275" y="360403"/>
                  <a:pt x="420165" y="360950"/>
                </a:cubicBezTo>
                <a:cubicBezTo>
                  <a:pt x="438338" y="360414"/>
                  <a:pt x="455910" y="350123"/>
                  <a:pt x="472880" y="330079"/>
                </a:cubicBezTo>
                <a:cubicBezTo>
                  <a:pt x="489850" y="310034"/>
                  <a:pt x="501733" y="283451"/>
                  <a:pt x="508529" y="250330"/>
                </a:cubicBezTo>
                <a:lnTo>
                  <a:pt x="522641" y="176627"/>
                </a:lnTo>
                <a:cubicBezTo>
                  <a:pt x="519659" y="175817"/>
                  <a:pt x="515795" y="175038"/>
                  <a:pt x="511048" y="174291"/>
                </a:cubicBezTo>
                <a:cubicBezTo>
                  <a:pt x="506301" y="173544"/>
                  <a:pt x="500420" y="173144"/>
                  <a:pt x="493403" y="173092"/>
                </a:cubicBezTo>
                <a:close/>
                <a:moveTo>
                  <a:pt x="10321469" y="172587"/>
                </a:moveTo>
                <a:cubicBezTo>
                  <a:pt x="10301318" y="173408"/>
                  <a:pt x="10284293" y="181492"/>
                  <a:pt x="10270391" y="196838"/>
                </a:cubicBezTo>
                <a:cubicBezTo>
                  <a:pt x="10256491" y="212185"/>
                  <a:pt x="10246916" y="229868"/>
                  <a:pt x="10241665" y="249888"/>
                </a:cubicBezTo>
                <a:cubicBezTo>
                  <a:pt x="10275274" y="250561"/>
                  <a:pt x="10303012" y="247698"/>
                  <a:pt x="10324880" y="241299"/>
                </a:cubicBezTo>
                <a:cubicBezTo>
                  <a:pt x="10346746" y="234899"/>
                  <a:pt x="10358068" y="222437"/>
                  <a:pt x="10358847" y="203911"/>
                </a:cubicBezTo>
                <a:cubicBezTo>
                  <a:pt x="10358679" y="193764"/>
                  <a:pt x="10355227" y="186017"/>
                  <a:pt x="10348492" y="180670"/>
                </a:cubicBezTo>
                <a:cubicBezTo>
                  <a:pt x="10341758" y="175323"/>
                  <a:pt x="10332750" y="172629"/>
                  <a:pt x="10321469" y="172587"/>
                </a:cubicBezTo>
                <a:close/>
                <a:moveTo>
                  <a:pt x="2158546" y="172587"/>
                </a:moveTo>
                <a:cubicBezTo>
                  <a:pt x="2138394" y="173408"/>
                  <a:pt x="2121368" y="181492"/>
                  <a:pt x="2107467" y="196838"/>
                </a:cubicBezTo>
                <a:cubicBezTo>
                  <a:pt x="2093567" y="212185"/>
                  <a:pt x="2083991" y="229868"/>
                  <a:pt x="2078740" y="249888"/>
                </a:cubicBezTo>
                <a:cubicBezTo>
                  <a:pt x="2112350" y="250561"/>
                  <a:pt x="2140088" y="247698"/>
                  <a:pt x="2161954" y="241299"/>
                </a:cubicBezTo>
                <a:cubicBezTo>
                  <a:pt x="2183822" y="234899"/>
                  <a:pt x="2195144" y="222437"/>
                  <a:pt x="2195923" y="203911"/>
                </a:cubicBezTo>
                <a:cubicBezTo>
                  <a:pt x="2195754" y="193764"/>
                  <a:pt x="2192302" y="186017"/>
                  <a:pt x="2185568" y="180670"/>
                </a:cubicBezTo>
                <a:cubicBezTo>
                  <a:pt x="2178833" y="175323"/>
                  <a:pt x="2169826" y="172629"/>
                  <a:pt x="2158546" y="172587"/>
                </a:cubicBezTo>
                <a:close/>
                <a:moveTo>
                  <a:pt x="10124399" y="145389"/>
                </a:moveTo>
                <a:lnTo>
                  <a:pt x="10166258" y="145389"/>
                </a:lnTo>
                <a:lnTo>
                  <a:pt x="10119350" y="389662"/>
                </a:lnTo>
                <a:lnTo>
                  <a:pt x="10077449" y="389662"/>
                </a:lnTo>
                <a:close/>
                <a:moveTo>
                  <a:pt x="9019498" y="145389"/>
                </a:moveTo>
                <a:lnTo>
                  <a:pt x="9061357" y="145389"/>
                </a:lnTo>
                <a:lnTo>
                  <a:pt x="9014450" y="389662"/>
                </a:lnTo>
                <a:lnTo>
                  <a:pt x="8972549" y="389662"/>
                </a:lnTo>
                <a:close/>
                <a:moveTo>
                  <a:pt x="8638498" y="145389"/>
                </a:moveTo>
                <a:lnTo>
                  <a:pt x="8680357" y="145389"/>
                </a:lnTo>
                <a:lnTo>
                  <a:pt x="8633450" y="389662"/>
                </a:lnTo>
                <a:lnTo>
                  <a:pt x="8591549" y="389662"/>
                </a:lnTo>
                <a:close/>
                <a:moveTo>
                  <a:pt x="8171773" y="145389"/>
                </a:moveTo>
                <a:lnTo>
                  <a:pt x="8213632" y="145389"/>
                </a:lnTo>
                <a:lnTo>
                  <a:pt x="8166724" y="389662"/>
                </a:lnTo>
                <a:lnTo>
                  <a:pt x="8124824" y="389662"/>
                </a:lnTo>
                <a:close/>
                <a:moveTo>
                  <a:pt x="6885898" y="145389"/>
                </a:moveTo>
                <a:lnTo>
                  <a:pt x="6927758" y="145389"/>
                </a:lnTo>
                <a:lnTo>
                  <a:pt x="6880850" y="389662"/>
                </a:lnTo>
                <a:lnTo>
                  <a:pt x="6838950" y="389662"/>
                </a:lnTo>
                <a:close/>
                <a:moveTo>
                  <a:pt x="4933273" y="145389"/>
                </a:moveTo>
                <a:lnTo>
                  <a:pt x="4975134" y="145389"/>
                </a:lnTo>
                <a:lnTo>
                  <a:pt x="4928226" y="389662"/>
                </a:lnTo>
                <a:lnTo>
                  <a:pt x="4886325" y="389662"/>
                </a:lnTo>
                <a:close/>
                <a:moveTo>
                  <a:pt x="2637750" y="145389"/>
                </a:moveTo>
                <a:lnTo>
                  <a:pt x="2679650" y="145389"/>
                </a:lnTo>
                <a:lnTo>
                  <a:pt x="2632702" y="389662"/>
                </a:lnTo>
                <a:lnTo>
                  <a:pt x="2590800" y="389662"/>
                </a:lnTo>
                <a:close/>
                <a:moveTo>
                  <a:pt x="1804485" y="145389"/>
                </a:moveTo>
                <a:lnTo>
                  <a:pt x="1846368" y="145389"/>
                </a:lnTo>
                <a:lnTo>
                  <a:pt x="1820622" y="281692"/>
                </a:lnTo>
                <a:cubicBezTo>
                  <a:pt x="1819108" y="288486"/>
                  <a:pt x="1817972" y="294839"/>
                  <a:pt x="1817215" y="300749"/>
                </a:cubicBezTo>
                <a:cubicBezTo>
                  <a:pt x="1816458" y="306660"/>
                  <a:pt x="1816079" y="312255"/>
                  <a:pt x="1816079" y="317535"/>
                </a:cubicBezTo>
                <a:cubicBezTo>
                  <a:pt x="1815921" y="330345"/>
                  <a:pt x="1818887" y="340567"/>
                  <a:pt x="1824976" y="348203"/>
                </a:cubicBezTo>
                <a:cubicBezTo>
                  <a:pt x="1831066" y="355838"/>
                  <a:pt x="1841225" y="359751"/>
                  <a:pt x="1855455" y="359940"/>
                </a:cubicBezTo>
                <a:cubicBezTo>
                  <a:pt x="1871378" y="359593"/>
                  <a:pt x="1887112" y="351453"/>
                  <a:pt x="1902656" y="335519"/>
                </a:cubicBezTo>
                <a:cubicBezTo>
                  <a:pt x="1918201" y="319586"/>
                  <a:pt x="1928886" y="297941"/>
                  <a:pt x="1934712" y="270586"/>
                </a:cubicBezTo>
                <a:lnTo>
                  <a:pt x="1958440" y="145389"/>
                </a:lnTo>
                <a:lnTo>
                  <a:pt x="2000340" y="145389"/>
                </a:lnTo>
                <a:lnTo>
                  <a:pt x="1967526" y="318500"/>
                </a:lnTo>
                <a:cubicBezTo>
                  <a:pt x="1962562" y="345753"/>
                  <a:pt x="1958860" y="369474"/>
                  <a:pt x="1956420" y="389662"/>
                </a:cubicBezTo>
                <a:lnTo>
                  <a:pt x="1918558" y="389662"/>
                </a:lnTo>
                <a:lnTo>
                  <a:pt x="1925121" y="343786"/>
                </a:lnTo>
                <a:lnTo>
                  <a:pt x="1924112" y="343786"/>
                </a:lnTo>
                <a:cubicBezTo>
                  <a:pt x="1913036" y="359830"/>
                  <a:pt x="1899975" y="372374"/>
                  <a:pt x="1884924" y="381416"/>
                </a:cubicBezTo>
                <a:cubicBezTo>
                  <a:pt x="1869874" y="390458"/>
                  <a:pt x="1854162" y="395058"/>
                  <a:pt x="1837787" y="395215"/>
                </a:cubicBezTo>
                <a:cubicBezTo>
                  <a:pt x="1821430" y="395741"/>
                  <a:pt x="1806845" y="390909"/>
                  <a:pt x="1794029" y="380719"/>
                </a:cubicBezTo>
                <a:cubicBezTo>
                  <a:pt x="1781215" y="370529"/>
                  <a:pt x="1774450" y="351823"/>
                  <a:pt x="1773736" y="324602"/>
                </a:cubicBezTo>
                <a:cubicBezTo>
                  <a:pt x="1773736" y="318828"/>
                  <a:pt x="1774115" y="312581"/>
                  <a:pt x="1774871" y="305861"/>
                </a:cubicBezTo>
                <a:cubicBezTo>
                  <a:pt x="1775627" y="299140"/>
                  <a:pt x="1776761" y="291757"/>
                  <a:pt x="1778273" y="283711"/>
                </a:cubicBezTo>
                <a:close/>
                <a:moveTo>
                  <a:pt x="1248336" y="145389"/>
                </a:moveTo>
                <a:lnTo>
                  <a:pt x="1291741" y="145389"/>
                </a:lnTo>
                <a:lnTo>
                  <a:pt x="1315966" y="277149"/>
                </a:lnTo>
                <a:cubicBezTo>
                  <a:pt x="1318700" y="290832"/>
                  <a:pt x="1320929" y="302716"/>
                  <a:pt x="1322654" y="312802"/>
                </a:cubicBezTo>
                <a:cubicBezTo>
                  <a:pt x="1324378" y="322888"/>
                  <a:pt x="1325850" y="332374"/>
                  <a:pt x="1327070" y="341261"/>
                </a:cubicBezTo>
                <a:lnTo>
                  <a:pt x="1328079" y="341261"/>
                </a:lnTo>
                <a:cubicBezTo>
                  <a:pt x="1331255" y="333605"/>
                  <a:pt x="1334872" y="325065"/>
                  <a:pt x="1338930" y="315642"/>
                </a:cubicBezTo>
                <a:cubicBezTo>
                  <a:pt x="1342989" y="306218"/>
                  <a:pt x="1348120" y="294902"/>
                  <a:pt x="1354324" y="281692"/>
                </a:cubicBezTo>
                <a:lnTo>
                  <a:pt x="1416402" y="145389"/>
                </a:lnTo>
                <a:lnTo>
                  <a:pt x="1460815" y="145389"/>
                </a:lnTo>
                <a:lnTo>
                  <a:pt x="1369464" y="331165"/>
                </a:lnTo>
                <a:cubicBezTo>
                  <a:pt x="1356552" y="357679"/>
                  <a:pt x="1343388" y="381637"/>
                  <a:pt x="1329971" y="403039"/>
                </a:cubicBezTo>
                <a:cubicBezTo>
                  <a:pt x="1316555" y="424442"/>
                  <a:pt x="1301624" y="443226"/>
                  <a:pt x="1285179" y="459391"/>
                </a:cubicBezTo>
                <a:cubicBezTo>
                  <a:pt x="1271174" y="473115"/>
                  <a:pt x="1257673" y="483275"/>
                  <a:pt x="1244677" y="489869"/>
                </a:cubicBezTo>
                <a:cubicBezTo>
                  <a:pt x="1231681" y="496464"/>
                  <a:pt x="1221461" y="500439"/>
                  <a:pt x="1214016" y="501796"/>
                </a:cubicBezTo>
                <a:lnTo>
                  <a:pt x="1203922" y="465953"/>
                </a:lnTo>
                <a:cubicBezTo>
                  <a:pt x="1209390" y="464018"/>
                  <a:pt x="1216120" y="461200"/>
                  <a:pt x="1224110" y="457497"/>
                </a:cubicBezTo>
                <a:cubicBezTo>
                  <a:pt x="1232102" y="453795"/>
                  <a:pt x="1240345" y="448705"/>
                  <a:pt x="1248841" y="442226"/>
                </a:cubicBezTo>
                <a:cubicBezTo>
                  <a:pt x="1257042" y="435853"/>
                  <a:pt x="1265244" y="427902"/>
                  <a:pt x="1273445" y="418374"/>
                </a:cubicBezTo>
                <a:cubicBezTo>
                  <a:pt x="1281647" y="408845"/>
                  <a:pt x="1289091" y="398117"/>
                  <a:pt x="1295778" y="386191"/>
                </a:cubicBezTo>
                <a:cubicBezTo>
                  <a:pt x="1296756" y="384214"/>
                  <a:pt x="1297324" y="382363"/>
                  <a:pt x="1297482" y="380638"/>
                </a:cubicBezTo>
                <a:cubicBezTo>
                  <a:pt x="1297639" y="378913"/>
                  <a:pt x="1297576" y="377062"/>
                  <a:pt x="1297292" y="375085"/>
                </a:cubicBezTo>
                <a:close/>
                <a:moveTo>
                  <a:pt x="10327531" y="139836"/>
                </a:moveTo>
                <a:cubicBezTo>
                  <a:pt x="10350831" y="140265"/>
                  <a:pt x="10368577" y="146336"/>
                  <a:pt x="10380765" y="158048"/>
                </a:cubicBezTo>
                <a:cubicBezTo>
                  <a:pt x="10392952" y="169761"/>
                  <a:pt x="10399087" y="184543"/>
                  <a:pt x="10399169" y="202396"/>
                </a:cubicBezTo>
                <a:cubicBezTo>
                  <a:pt x="10398837" y="223594"/>
                  <a:pt x="10391486" y="240096"/>
                  <a:pt x="10377117" y="251903"/>
                </a:cubicBezTo>
                <a:cubicBezTo>
                  <a:pt x="10362748" y="263709"/>
                  <a:pt x="10343358" y="271870"/>
                  <a:pt x="10318944" y="276383"/>
                </a:cubicBezTo>
                <a:cubicBezTo>
                  <a:pt x="10294530" y="280897"/>
                  <a:pt x="10267089" y="282814"/>
                  <a:pt x="10236623" y="282134"/>
                </a:cubicBezTo>
                <a:cubicBezTo>
                  <a:pt x="10235604" y="287891"/>
                  <a:pt x="10235499" y="295323"/>
                  <a:pt x="10236308" y="304427"/>
                </a:cubicBezTo>
                <a:cubicBezTo>
                  <a:pt x="10237116" y="313532"/>
                  <a:pt x="10238902" y="321594"/>
                  <a:pt x="10241665" y="328615"/>
                </a:cubicBezTo>
                <a:cubicBezTo>
                  <a:pt x="10246558" y="339488"/>
                  <a:pt x="10253692" y="347677"/>
                  <a:pt x="10263067" y="353181"/>
                </a:cubicBezTo>
                <a:cubicBezTo>
                  <a:pt x="10272443" y="358686"/>
                  <a:pt x="10283493" y="361444"/>
                  <a:pt x="10296215" y="361454"/>
                </a:cubicBezTo>
                <a:cubicBezTo>
                  <a:pt x="10310599" y="361244"/>
                  <a:pt x="10323247" y="359391"/>
                  <a:pt x="10334159" y="355897"/>
                </a:cubicBezTo>
                <a:cubicBezTo>
                  <a:pt x="10345070" y="352403"/>
                  <a:pt x="10354308" y="348529"/>
                  <a:pt x="10361870" y="344277"/>
                </a:cubicBezTo>
                <a:lnTo>
                  <a:pt x="10367919" y="375563"/>
                </a:lnTo>
                <a:cubicBezTo>
                  <a:pt x="10358658" y="380990"/>
                  <a:pt x="10347025" y="385504"/>
                  <a:pt x="10333021" y="389104"/>
                </a:cubicBezTo>
                <a:cubicBezTo>
                  <a:pt x="10319017" y="392705"/>
                  <a:pt x="10303718" y="394573"/>
                  <a:pt x="10287123" y="394710"/>
                </a:cubicBezTo>
                <a:cubicBezTo>
                  <a:pt x="10254985" y="394008"/>
                  <a:pt x="10231433" y="384445"/>
                  <a:pt x="10216468" y="366020"/>
                </a:cubicBezTo>
                <a:cubicBezTo>
                  <a:pt x="10201501" y="347595"/>
                  <a:pt x="10194104" y="324517"/>
                  <a:pt x="10194274" y="296786"/>
                </a:cubicBezTo>
                <a:cubicBezTo>
                  <a:pt x="10194460" y="271654"/>
                  <a:pt x="10200140" y="247176"/>
                  <a:pt x="10211312" y="223351"/>
                </a:cubicBezTo>
                <a:cubicBezTo>
                  <a:pt x="10222485" y="199525"/>
                  <a:pt x="10238035" y="179794"/>
                  <a:pt x="10257963" y="164155"/>
                </a:cubicBezTo>
                <a:cubicBezTo>
                  <a:pt x="10277889" y="148516"/>
                  <a:pt x="10301080" y="140410"/>
                  <a:pt x="10327531" y="139836"/>
                </a:cubicBezTo>
                <a:close/>
                <a:moveTo>
                  <a:pt x="8844654" y="139836"/>
                </a:moveTo>
                <a:cubicBezTo>
                  <a:pt x="8866651" y="140132"/>
                  <a:pt x="8884691" y="145088"/>
                  <a:pt x="8898773" y="154705"/>
                </a:cubicBezTo>
                <a:cubicBezTo>
                  <a:pt x="8912855" y="164322"/>
                  <a:pt x="8923262" y="176829"/>
                  <a:pt x="8929996" y="192226"/>
                </a:cubicBezTo>
                <a:cubicBezTo>
                  <a:pt x="8936729" y="207622"/>
                  <a:pt x="8940072" y="224137"/>
                  <a:pt x="8940025" y="241771"/>
                </a:cubicBezTo>
                <a:cubicBezTo>
                  <a:pt x="8939870" y="267353"/>
                  <a:pt x="8934241" y="291761"/>
                  <a:pt x="8923137" y="314994"/>
                </a:cubicBezTo>
                <a:cubicBezTo>
                  <a:pt x="8912033" y="338228"/>
                  <a:pt x="8896383" y="357281"/>
                  <a:pt x="8876188" y="372154"/>
                </a:cubicBezTo>
                <a:cubicBezTo>
                  <a:pt x="8855994" y="387027"/>
                  <a:pt x="8832182" y="394714"/>
                  <a:pt x="8804755" y="395215"/>
                </a:cubicBezTo>
                <a:cubicBezTo>
                  <a:pt x="8774053" y="394471"/>
                  <a:pt x="8750521" y="384615"/>
                  <a:pt x="8734159" y="365646"/>
                </a:cubicBezTo>
                <a:cubicBezTo>
                  <a:pt x="8717797" y="346678"/>
                  <a:pt x="8709539" y="323061"/>
                  <a:pt x="8709383" y="294795"/>
                </a:cubicBezTo>
                <a:cubicBezTo>
                  <a:pt x="8709585" y="267604"/>
                  <a:pt x="8715402" y="242317"/>
                  <a:pt x="8726832" y="218934"/>
                </a:cubicBezTo>
                <a:cubicBezTo>
                  <a:pt x="8738264" y="195551"/>
                  <a:pt x="8754100" y="176629"/>
                  <a:pt x="8774342" y="162168"/>
                </a:cubicBezTo>
                <a:cubicBezTo>
                  <a:pt x="8794584" y="147706"/>
                  <a:pt x="8818022" y="140262"/>
                  <a:pt x="8844654" y="139836"/>
                </a:cubicBezTo>
                <a:close/>
                <a:moveTo>
                  <a:pt x="8482292" y="139836"/>
                </a:moveTo>
                <a:cubicBezTo>
                  <a:pt x="8496721" y="139983"/>
                  <a:pt x="8510899" y="141705"/>
                  <a:pt x="8524823" y="145001"/>
                </a:cubicBezTo>
                <a:cubicBezTo>
                  <a:pt x="8538748" y="148297"/>
                  <a:pt x="8550654" y="152286"/>
                  <a:pt x="8560540" y="156968"/>
                </a:cubicBezTo>
                <a:lnTo>
                  <a:pt x="8523183" y="358926"/>
                </a:lnTo>
                <a:cubicBezTo>
                  <a:pt x="8518313" y="384622"/>
                  <a:pt x="8512024" y="406512"/>
                  <a:pt x="8504315" y="424597"/>
                </a:cubicBezTo>
                <a:cubicBezTo>
                  <a:pt x="8496606" y="442681"/>
                  <a:pt x="8486404" y="457135"/>
                  <a:pt x="8473710" y="467960"/>
                </a:cubicBezTo>
                <a:cubicBezTo>
                  <a:pt x="8461321" y="478353"/>
                  <a:pt x="8447606" y="485533"/>
                  <a:pt x="8432567" y="489501"/>
                </a:cubicBezTo>
                <a:cubicBezTo>
                  <a:pt x="8417527" y="493469"/>
                  <a:pt x="8402803" y="495359"/>
                  <a:pt x="8388394" y="495170"/>
                </a:cubicBezTo>
                <a:cubicBezTo>
                  <a:pt x="8373302" y="495086"/>
                  <a:pt x="8359347" y="493490"/>
                  <a:pt x="8346531" y="490383"/>
                </a:cubicBezTo>
                <a:cubicBezTo>
                  <a:pt x="8333713" y="487276"/>
                  <a:pt x="8323289" y="483161"/>
                  <a:pt x="8315258" y="478038"/>
                </a:cubicBezTo>
                <a:lnTo>
                  <a:pt x="8327374" y="445241"/>
                </a:lnTo>
                <a:cubicBezTo>
                  <a:pt x="8334850" y="449894"/>
                  <a:pt x="8344219" y="453726"/>
                  <a:pt x="8355481" y="456736"/>
                </a:cubicBezTo>
                <a:cubicBezTo>
                  <a:pt x="8366742" y="459747"/>
                  <a:pt x="8378891" y="461305"/>
                  <a:pt x="8391928" y="461410"/>
                </a:cubicBezTo>
                <a:cubicBezTo>
                  <a:pt x="8412563" y="461904"/>
                  <a:pt x="8430484" y="455611"/>
                  <a:pt x="8445692" y="442531"/>
                </a:cubicBezTo>
                <a:cubicBezTo>
                  <a:pt x="8460900" y="429451"/>
                  <a:pt x="8472258" y="406621"/>
                  <a:pt x="8479768" y="374042"/>
                </a:cubicBezTo>
                <a:lnTo>
                  <a:pt x="8487845" y="337721"/>
                </a:lnTo>
                <a:lnTo>
                  <a:pt x="8486330" y="337721"/>
                </a:lnTo>
                <a:cubicBezTo>
                  <a:pt x="8475634" y="355114"/>
                  <a:pt x="8463077" y="368122"/>
                  <a:pt x="8448658" y="376745"/>
                </a:cubicBezTo>
                <a:cubicBezTo>
                  <a:pt x="8434239" y="385367"/>
                  <a:pt x="8418526" y="389673"/>
                  <a:pt x="8401520" y="389662"/>
                </a:cubicBezTo>
                <a:cubicBezTo>
                  <a:pt x="8377019" y="388844"/>
                  <a:pt x="8358543" y="380145"/>
                  <a:pt x="8346093" y="363565"/>
                </a:cubicBezTo>
                <a:cubicBezTo>
                  <a:pt x="8333644" y="346985"/>
                  <a:pt x="8327404" y="327429"/>
                  <a:pt x="8327374" y="304896"/>
                </a:cubicBezTo>
                <a:cubicBezTo>
                  <a:pt x="8327379" y="276785"/>
                  <a:pt x="8333700" y="250251"/>
                  <a:pt x="8346335" y="225294"/>
                </a:cubicBezTo>
                <a:cubicBezTo>
                  <a:pt x="8358971" y="200336"/>
                  <a:pt x="8376879" y="179980"/>
                  <a:pt x="8400059" y="164225"/>
                </a:cubicBezTo>
                <a:cubicBezTo>
                  <a:pt x="8423240" y="148470"/>
                  <a:pt x="8450650" y="140340"/>
                  <a:pt x="8482292" y="139836"/>
                </a:cubicBezTo>
                <a:close/>
                <a:moveTo>
                  <a:pt x="8028742" y="139836"/>
                </a:moveTo>
                <a:cubicBezTo>
                  <a:pt x="8040576" y="139888"/>
                  <a:pt x="8052321" y="140792"/>
                  <a:pt x="8063978" y="142547"/>
                </a:cubicBezTo>
                <a:cubicBezTo>
                  <a:pt x="8075634" y="144302"/>
                  <a:pt x="8085748" y="146595"/>
                  <a:pt x="8094320" y="149427"/>
                </a:cubicBezTo>
                <a:lnTo>
                  <a:pt x="8069583" y="276610"/>
                </a:lnTo>
                <a:cubicBezTo>
                  <a:pt x="8065545" y="298165"/>
                  <a:pt x="8062642" y="318899"/>
                  <a:pt x="8060876" y="338814"/>
                </a:cubicBezTo>
                <a:cubicBezTo>
                  <a:pt x="8059109" y="358728"/>
                  <a:pt x="8058478" y="375677"/>
                  <a:pt x="8058982" y="389662"/>
                </a:cubicBezTo>
                <a:lnTo>
                  <a:pt x="8020173" y="389662"/>
                </a:lnTo>
                <a:cubicBezTo>
                  <a:pt x="8020215" y="382204"/>
                  <a:pt x="8020762" y="373014"/>
                  <a:pt x="8021812" y="362092"/>
                </a:cubicBezTo>
                <a:cubicBezTo>
                  <a:pt x="8022862" y="351170"/>
                  <a:pt x="8024164" y="339343"/>
                  <a:pt x="8025718" y="326610"/>
                </a:cubicBezTo>
                <a:lnTo>
                  <a:pt x="8024710" y="326610"/>
                </a:lnTo>
                <a:cubicBezTo>
                  <a:pt x="8011224" y="351547"/>
                  <a:pt x="7996410" y="369289"/>
                  <a:pt x="7980269" y="379836"/>
                </a:cubicBezTo>
                <a:cubicBezTo>
                  <a:pt x="7964128" y="390384"/>
                  <a:pt x="7947292" y="395510"/>
                  <a:pt x="7929760" y="395215"/>
                </a:cubicBezTo>
                <a:cubicBezTo>
                  <a:pt x="7908070" y="394755"/>
                  <a:pt x="7891020" y="387108"/>
                  <a:pt x="7878612" y="372275"/>
                </a:cubicBezTo>
                <a:cubicBezTo>
                  <a:pt x="7866204" y="357441"/>
                  <a:pt x="7859880" y="338180"/>
                  <a:pt x="7859639" y="314490"/>
                </a:cubicBezTo>
                <a:cubicBezTo>
                  <a:pt x="7859754" y="285625"/>
                  <a:pt x="7866474" y="257963"/>
                  <a:pt x="7879801" y="231503"/>
                </a:cubicBezTo>
                <a:cubicBezTo>
                  <a:pt x="7893128" y="205044"/>
                  <a:pt x="7912374" y="183297"/>
                  <a:pt x="7937542" y="166264"/>
                </a:cubicBezTo>
                <a:cubicBezTo>
                  <a:pt x="7962708" y="149231"/>
                  <a:pt x="7993108" y="140421"/>
                  <a:pt x="8028742" y="139836"/>
                </a:cubicBezTo>
                <a:close/>
                <a:moveTo>
                  <a:pt x="7120347" y="139836"/>
                </a:moveTo>
                <a:cubicBezTo>
                  <a:pt x="7135735" y="139457"/>
                  <a:pt x="7149731" y="144373"/>
                  <a:pt x="7162336" y="154583"/>
                </a:cubicBezTo>
                <a:cubicBezTo>
                  <a:pt x="7174941" y="164794"/>
                  <a:pt x="7181622" y="182574"/>
                  <a:pt x="7182377" y="207925"/>
                </a:cubicBezTo>
                <a:cubicBezTo>
                  <a:pt x="7182346" y="213383"/>
                  <a:pt x="7181905" y="219630"/>
                  <a:pt x="7181054" y="226666"/>
                </a:cubicBezTo>
                <a:cubicBezTo>
                  <a:pt x="7180204" y="233702"/>
                  <a:pt x="7179132" y="240580"/>
                  <a:pt x="7177841" y="247301"/>
                </a:cubicBezTo>
                <a:lnTo>
                  <a:pt x="7150620" y="389662"/>
                </a:lnTo>
                <a:lnTo>
                  <a:pt x="7108736" y="389662"/>
                </a:lnTo>
                <a:lnTo>
                  <a:pt x="7135492" y="248815"/>
                </a:lnTo>
                <a:cubicBezTo>
                  <a:pt x="7136522" y="243946"/>
                  <a:pt x="7137363" y="238793"/>
                  <a:pt x="7138016" y="233355"/>
                </a:cubicBezTo>
                <a:cubicBezTo>
                  <a:pt x="7138668" y="227918"/>
                  <a:pt x="7139005" y="222638"/>
                  <a:pt x="7139025" y="217516"/>
                </a:cubicBezTo>
                <a:cubicBezTo>
                  <a:pt x="7139225" y="204906"/>
                  <a:pt x="7136428" y="194662"/>
                  <a:pt x="7130633" y="186785"/>
                </a:cubicBezTo>
                <a:cubicBezTo>
                  <a:pt x="7124837" y="178908"/>
                  <a:pt x="7114846" y="174848"/>
                  <a:pt x="7100659" y="174606"/>
                </a:cubicBezTo>
                <a:cubicBezTo>
                  <a:pt x="7090459" y="174675"/>
                  <a:pt x="7079671" y="178520"/>
                  <a:pt x="7068294" y="186142"/>
                </a:cubicBezTo>
                <a:cubicBezTo>
                  <a:pt x="7056917" y="193765"/>
                  <a:pt x="7046577" y="204752"/>
                  <a:pt x="7037275" y="219106"/>
                </a:cubicBezTo>
                <a:cubicBezTo>
                  <a:pt x="7027974" y="233459"/>
                  <a:pt x="7021336" y="250766"/>
                  <a:pt x="7017363" y="271028"/>
                </a:cubicBezTo>
                <a:lnTo>
                  <a:pt x="6995151" y="389662"/>
                </a:lnTo>
                <a:lnTo>
                  <a:pt x="6953250" y="389662"/>
                </a:lnTo>
                <a:lnTo>
                  <a:pt x="6986063" y="216552"/>
                </a:lnTo>
                <a:cubicBezTo>
                  <a:pt x="6988788" y="202925"/>
                  <a:pt x="6991038" y="190181"/>
                  <a:pt x="6992816" y="178321"/>
                </a:cubicBezTo>
                <a:cubicBezTo>
                  <a:pt x="6994593" y="166461"/>
                  <a:pt x="6996213" y="155483"/>
                  <a:pt x="6997675" y="145389"/>
                </a:cubicBezTo>
                <a:lnTo>
                  <a:pt x="7035032" y="145389"/>
                </a:lnTo>
                <a:lnTo>
                  <a:pt x="7028973" y="193285"/>
                </a:lnTo>
                <a:lnTo>
                  <a:pt x="7029983" y="193285"/>
                </a:lnTo>
                <a:cubicBezTo>
                  <a:pt x="7041005" y="176052"/>
                  <a:pt x="7054299" y="162856"/>
                  <a:pt x="7069865" y="153698"/>
                </a:cubicBezTo>
                <a:cubicBezTo>
                  <a:pt x="7085430" y="144540"/>
                  <a:pt x="7102257" y="139920"/>
                  <a:pt x="7120347" y="139836"/>
                </a:cubicBezTo>
                <a:close/>
                <a:moveTo>
                  <a:pt x="6590919" y="139836"/>
                </a:moveTo>
                <a:cubicBezTo>
                  <a:pt x="6609497" y="140182"/>
                  <a:pt x="6623408" y="145412"/>
                  <a:pt x="6632651" y="155525"/>
                </a:cubicBezTo>
                <a:cubicBezTo>
                  <a:pt x="6641894" y="165638"/>
                  <a:pt x="6646978" y="178562"/>
                  <a:pt x="6647901" y="194294"/>
                </a:cubicBezTo>
                <a:cubicBezTo>
                  <a:pt x="6658845" y="176609"/>
                  <a:pt x="6671937" y="163182"/>
                  <a:pt x="6687175" y="154013"/>
                </a:cubicBezTo>
                <a:cubicBezTo>
                  <a:pt x="6702412" y="144845"/>
                  <a:pt x="6719292" y="140119"/>
                  <a:pt x="6737813" y="139836"/>
                </a:cubicBezTo>
                <a:cubicBezTo>
                  <a:pt x="6752637" y="139636"/>
                  <a:pt x="6766005" y="144572"/>
                  <a:pt x="6777917" y="154645"/>
                </a:cubicBezTo>
                <a:cubicBezTo>
                  <a:pt x="6789829" y="164719"/>
                  <a:pt x="6796132" y="181132"/>
                  <a:pt x="6796824" y="203886"/>
                </a:cubicBezTo>
                <a:cubicBezTo>
                  <a:pt x="6796814" y="209839"/>
                  <a:pt x="6796457" y="216486"/>
                  <a:pt x="6795753" y="223827"/>
                </a:cubicBezTo>
                <a:cubicBezTo>
                  <a:pt x="6795049" y="231168"/>
                  <a:pt x="6794062" y="238319"/>
                  <a:pt x="6792792" y="245282"/>
                </a:cubicBezTo>
                <a:lnTo>
                  <a:pt x="6765572" y="389662"/>
                </a:lnTo>
                <a:lnTo>
                  <a:pt x="6724680" y="389662"/>
                </a:lnTo>
                <a:lnTo>
                  <a:pt x="6750946" y="248815"/>
                </a:lnTo>
                <a:cubicBezTo>
                  <a:pt x="6751978" y="244146"/>
                  <a:pt x="6752819" y="238971"/>
                  <a:pt x="6753472" y="233292"/>
                </a:cubicBezTo>
                <a:cubicBezTo>
                  <a:pt x="6754125" y="227613"/>
                  <a:pt x="6754461" y="222186"/>
                  <a:pt x="6754482" y="217011"/>
                </a:cubicBezTo>
                <a:cubicBezTo>
                  <a:pt x="6754651" y="203981"/>
                  <a:pt x="6751914" y="193695"/>
                  <a:pt x="6746274" y="186154"/>
                </a:cubicBezTo>
                <a:cubicBezTo>
                  <a:pt x="6740634" y="178613"/>
                  <a:pt x="6731078" y="174764"/>
                  <a:pt x="6717608" y="174606"/>
                </a:cubicBezTo>
                <a:cubicBezTo>
                  <a:pt x="6701802" y="174943"/>
                  <a:pt x="6686564" y="183104"/>
                  <a:pt x="6671896" y="199090"/>
                </a:cubicBezTo>
                <a:cubicBezTo>
                  <a:pt x="6657228" y="215076"/>
                  <a:pt x="6647046" y="236868"/>
                  <a:pt x="6641349" y="264465"/>
                </a:cubicBezTo>
                <a:lnTo>
                  <a:pt x="6617659" y="389662"/>
                </a:lnTo>
                <a:lnTo>
                  <a:pt x="6577289" y="389662"/>
                </a:lnTo>
                <a:lnTo>
                  <a:pt x="6604549" y="246291"/>
                </a:lnTo>
                <a:cubicBezTo>
                  <a:pt x="6605559" y="241012"/>
                  <a:pt x="6606316" y="235921"/>
                  <a:pt x="6606821" y="231020"/>
                </a:cubicBezTo>
                <a:cubicBezTo>
                  <a:pt x="6607326" y="226119"/>
                  <a:pt x="6607578" y="221281"/>
                  <a:pt x="6607578" y="216507"/>
                </a:cubicBezTo>
                <a:cubicBezTo>
                  <a:pt x="6607988" y="205705"/>
                  <a:pt x="6605780" y="196135"/>
                  <a:pt x="6600952" y="187795"/>
                </a:cubicBezTo>
                <a:cubicBezTo>
                  <a:pt x="6596125" y="179455"/>
                  <a:pt x="6586218" y="175058"/>
                  <a:pt x="6571230" y="174606"/>
                </a:cubicBezTo>
                <a:cubicBezTo>
                  <a:pt x="6555097" y="175206"/>
                  <a:pt x="6539406" y="184103"/>
                  <a:pt x="6524156" y="201299"/>
                </a:cubicBezTo>
                <a:cubicBezTo>
                  <a:pt x="6508906" y="218494"/>
                  <a:pt x="6498515" y="240391"/>
                  <a:pt x="6492983" y="266989"/>
                </a:cubicBezTo>
                <a:lnTo>
                  <a:pt x="6470266" y="389662"/>
                </a:lnTo>
                <a:lnTo>
                  <a:pt x="6429375" y="389662"/>
                </a:lnTo>
                <a:lnTo>
                  <a:pt x="6462189" y="216552"/>
                </a:lnTo>
                <a:cubicBezTo>
                  <a:pt x="6467153" y="189298"/>
                  <a:pt x="6470855" y="165577"/>
                  <a:pt x="6473295" y="145389"/>
                </a:cubicBezTo>
                <a:lnTo>
                  <a:pt x="6510147" y="145389"/>
                </a:lnTo>
                <a:lnTo>
                  <a:pt x="6503585" y="191265"/>
                </a:lnTo>
                <a:lnTo>
                  <a:pt x="6505098" y="191265"/>
                </a:lnTo>
                <a:cubicBezTo>
                  <a:pt x="6516594" y="174338"/>
                  <a:pt x="6529698" y="161543"/>
                  <a:pt x="6544412" y="152879"/>
                </a:cubicBezTo>
                <a:cubicBezTo>
                  <a:pt x="6559125" y="144215"/>
                  <a:pt x="6574628" y="139867"/>
                  <a:pt x="6590919" y="139836"/>
                </a:cubicBezTo>
                <a:close/>
                <a:moveTo>
                  <a:pt x="6224867" y="139836"/>
                </a:moveTo>
                <a:cubicBezTo>
                  <a:pt x="6239297" y="139983"/>
                  <a:pt x="6253474" y="141705"/>
                  <a:pt x="6267398" y="145001"/>
                </a:cubicBezTo>
                <a:cubicBezTo>
                  <a:pt x="6281323" y="148297"/>
                  <a:pt x="6293229" y="152286"/>
                  <a:pt x="6303115" y="156968"/>
                </a:cubicBezTo>
                <a:lnTo>
                  <a:pt x="6265758" y="358926"/>
                </a:lnTo>
                <a:cubicBezTo>
                  <a:pt x="6260888" y="384622"/>
                  <a:pt x="6254599" y="406512"/>
                  <a:pt x="6246890" y="424597"/>
                </a:cubicBezTo>
                <a:cubicBezTo>
                  <a:pt x="6239182" y="442681"/>
                  <a:pt x="6228980" y="457135"/>
                  <a:pt x="6216285" y="467960"/>
                </a:cubicBezTo>
                <a:cubicBezTo>
                  <a:pt x="6203896" y="478353"/>
                  <a:pt x="6190182" y="485533"/>
                  <a:pt x="6175142" y="489501"/>
                </a:cubicBezTo>
                <a:cubicBezTo>
                  <a:pt x="6160103" y="493469"/>
                  <a:pt x="6145379" y="495359"/>
                  <a:pt x="6130970" y="495170"/>
                </a:cubicBezTo>
                <a:cubicBezTo>
                  <a:pt x="6115877" y="495086"/>
                  <a:pt x="6101922" y="493490"/>
                  <a:pt x="6089106" y="490383"/>
                </a:cubicBezTo>
                <a:cubicBezTo>
                  <a:pt x="6076289" y="487276"/>
                  <a:pt x="6065865" y="483161"/>
                  <a:pt x="6057833" y="478038"/>
                </a:cubicBezTo>
                <a:lnTo>
                  <a:pt x="6069949" y="445241"/>
                </a:lnTo>
                <a:cubicBezTo>
                  <a:pt x="6077426" y="449894"/>
                  <a:pt x="6086795" y="453726"/>
                  <a:pt x="6098056" y="456736"/>
                </a:cubicBezTo>
                <a:cubicBezTo>
                  <a:pt x="6109317" y="459747"/>
                  <a:pt x="6121467" y="461305"/>
                  <a:pt x="6134504" y="461410"/>
                </a:cubicBezTo>
                <a:cubicBezTo>
                  <a:pt x="6155138" y="461904"/>
                  <a:pt x="6173059" y="455611"/>
                  <a:pt x="6188267" y="442531"/>
                </a:cubicBezTo>
                <a:cubicBezTo>
                  <a:pt x="6203476" y="429451"/>
                  <a:pt x="6214834" y="406621"/>
                  <a:pt x="6222343" y="374042"/>
                </a:cubicBezTo>
                <a:lnTo>
                  <a:pt x="6230420" y="337721"/>
                </a:lnTo>
                <a:lnTo>
                  <a:pt x="6228906" y="337721"/>
                </a:lnTo>
                <a:cubicBezTo>
                  <a:pt x="6218210" y="355114"/>
                  <a:pt x="6205652" y="368122"/>
                  <a:pt x="6191233" y="376745"/>
                </a:cubicBezTo>
                <a:cubicBezTo>
                  <a:pt x="6176814" y="385367"/>
                  <a:pt x="6161101" y="389673"/>
                  <a:pt x="6144095" y="389662"/>
                </a:cubicBezTo>
                <a:cubicBezTo>
                  <a:pt x="6119594" y="388844"/>
                  <a:pt x="6101118" y="380145"/>
                  <a:pt x="6088669" y="363565"/>
                </a:cubicBezTo>
                <a:cubicBezTo>
                  <a:pt x="6076220" y="346985"/>
                  <a:pt x="6069980" y="327429"/>
                  <a:pt x="6069949" y="304896"/>
                </a:cubicBezTo>
                <a:cubicBezTo>
                  <a:pt x="6069955" y="276785"/>
                  <a:pt x="6076275" y="250251"/>
                  <a:pt x="6088910" y="225294"/>
                </a:cubicBezTo>
                <a:cubicBezTo>
                  <a:pt x="6101546" y="200336"/>
                  <a:pt x="6119454" y="179980"/>
                  <a:pt x="6142635" y="164225"/>
                </a:cubicBezTo>
                <a:cubicBezTo>
                  <a:pt x="6165815" y="148470"/>
                  <a:pt x="6193226" y="140340"/>
                  <a:pt x="6224867" y="139836"/>
                </a:cubicBezTo>
                <a:close/>
                <a:moveTo>
                  <a:pt x="5967822" y="139836"/>
                </a:moveTo>
                <a:cubicBezTo>
                  <a:pt x="5983210" y="139457"/>
                  <a:pt x="5997206" y="144373"/>
                  <a:pt x="6009812" y="154583"/>
                </a:cubicBezTo>
                <a:cubicBezTo>
                  <a:pt x="6022417" y="164794"/>
                  <a:pt x="6029097" y="182574"/>
                  <a:pt x="6029852" y="207925"/>
                </a:cubicBezTo>
                <a:cubicBezTo>
                  <a:pt x="6029821" y="213383"/>
                  <a:pt x="6029380" y="219630"/>
                  <a:pt x="6028529" y="226666"/>
                </a:cubicBezTo>
                <a:cubicBezTo>
                  <a:pt x="6027679" y="233702"/>
                  <a:pt x="6026607" y="240580"/>
                  <a:pt x="6025316" y="247301"/>
                </a:cubicBezTo>
                <a:lnTo>
                  <a:pt x="5998095" y="389662"/>
                </a:lnTo>
                <a:lnTo>
                  <a:pt x="5956211" y="389662"/>
                </a:lnTo>
                <a:lnTo>
                  <a:pt x="5982967" y="248815"/>
                </a:lnTo>
                <a:cubicBezTo>
                  <a:pt x="5983998" y="243946"/>
                  <a:pt x="5984839" y="238793"/>
                  <a:pt x="5985491" y="233355"/>
                </a:cubicBezTo>
                <a:cubicBezTo>
                  <a:pt x="5986143" y="227918"/>
                  <a:pt x="5986480" y="222638"/>
                  <a:pt x="5986500" y="217516"/>
                </a:cubicBezTo>
                <a:cubicBezTo>
                  <a:pt x="5986700" y="204906"/>
                  <a:pt x="5983903" y="194662"/>
                  <a:pt x="5978108" y="186785"/>
                </a:cubicBezTo>
                <a:cubicBezTo>
                  <a:pt x="5972313" y="178908"/>
                  <a:pt x="5962322" y="174848"/>
                  <a:pt x="5948134" y="174606"/>
                </a:cubicBezTo>
                <a:cubicBezTo>
                  <a:pt x="5937935" y="174675"/>
                  <a:pt x="5927146" y="178520"/>
                  <a:pt x="5915769" y="186142"/>
                </a:cubicBezTo>
                <a:cubicBezTo>
                  <a:pt x="5904392" y="193765"/>
                  <a:pt x="5894052" y="204752"/>
                  <a:pt x="5884750" y="219106"/>
                </a:cubicBezTo>
                <a:cubicBezTo>
                  <a:pt x="5875449" y="233459"/>
                  <a:pt x="5868811" y="250766"/>
                  <a:pt x="5864838" y="271028"/>
                </a:cubicBezTo>
                <a:lnTo>
                  <a:pt x="5842626" y="389662"/>
                </a:lnTo>
                <a:lnTo>
                  <a:pt x="5800725" y="389662"/>
                </a:lnTo>
                <a:lnTo>
                  <a:pt x="5833539" y="216552"/>
                </a:lnTo>
                <a:cubicBezTo>
                  <a:pt x="5836263" y="202925"/>
                  <a:pt x="5838514" y="190181"/>
                  <a:pt x="5840291" y="178321"/>
                </a:cubicBezTo>
                <a:cubicBezTo>
                  <a:pt x="5842068" y="166461"/>
                  <a:pt x="5843688" y="155483"/>
                  <a:pt x="5845150" y="145389"/>
                </a:cubicBezTo>
                <a:lnTo>
                  <a:pt x="5882507" y="145389"/>
                </a:lnTo>
                <a:lnTo>
                  <a:pt x="5876449" y="193285"/>
                </a:lnTo>
                <a:lnTo>
                  <a:pt x="5877458" y="193285"/>
                </a:lnTo>
                <a:cubicBezTo>
                  <a:pt x="5888480" y="176052"/>
                  <a:pt x="5901774" y="162856"/>
                  <a:pt x="5917340" y="153698"/>
                </a:cubicBezTo>
                <a:cubicBezTo>
                  <a:pt x="5932905" y="144540"/>
                  <a:pt x="5949732" y="139920"/>
                  <a:pt x="5967822" y="139836"/>
                </a:cubicBezTo>
                <a:close/>
                <a:moveTo>
                  <a:pt x="5672829" y="139836"/>
                </a:moveTo>
                <a:cubicBezTo>
                  <a:pt x="5694827" y="140132"/>
                  <a:pt x="5712867" y="145088"/>
                  <a:pt x="5726948" y="154705"/>
                </a:cubicBezTo>
                <a:cubicBezTo>
                  <a:pt x="5741030" y="164322"/>
                  <a:pt x="5751438" y="176829"/>
                  <a:pt x="5758171" y="192226"/>
                </a:cubicBezTo>
                <a:cubicBezTo>
                  <a:pt x="5764905" y="207622"/>
                  <a:pt x="5768248" y="224137"/>
                  <a:pt x="5768200" y="241771"/>
                </a:cubicBezTo>
                <a:cubicBezTo>
                  <a:pt x="5768046" y="267353"/>
                  <a:pt x="5762416" y="291761"/>
                  <a:pt x="5751312" y="314994"/>
                </a:cubicBezTo>
                <a:cubicBezTo>
                  <a:pt x="5740209" y="338228"/>
                  <a:pt x="5724559" y="357281"/>
                  <a:pt x="5704364" y="372154"/>
                </a:cubicBezTo>
                <a:cubicBezTo>
                  <a:pt x="5684169" y="387027"/>
                  <a:pt x="5660358" y="394714"/>
                  <a:pt x="5632931" y="395215"/>
                </a:cubicBezTo>
                <a:cubicBezTo>
                  <a:pt x="5602228" y="394471"/>
                  <a:pt x="5578696" y="384615"/>
                  <a:pt x="5562335" y="365646"/>
                </a:cubicBezTo>
                <a:cubicBezTo>
                  <a:pt x="5545973" y="346678"/>
                  <a:pt x="5537714" y="323061"/>
                  <a:pt x="5537559" y="294795"/>
                </a:cubicBezTo>
                <a:cubicBezTo>
                  <a:pt x="5537760" y="267604"/>
                  <a:pt x="5543577" y="242317"/>
                  <a:pt x="5555008" y="218934"/>
                </a:cubicBezTo>
                <a:cubicBezTo>
                  <a:pt x="5566440" y="195551"/>
                  <a:pt x="5582276" y="176629"/>
                  <a:pt x="5602518" y="162168"/>
                </a:cubicBezTo>
                <a:cubicBezTo>
                  <a:pt x="5622760" y="147706"/>
                  <a:pt x="5646197" y="140262"/>
                  <a:pt x="5672829" y="139836"/>
                </a:cubicBezTo>
                <a:close/>
                <a:moveTo>
                  <a:pt x="4243667" y="139836"/>
                </a:moveTo>
                <a:cubicBezTo>
                  <a:pt x="4258097" y="139983"/>
                  <a:pt x="4272274" y="141705"/>
                  <a:pt x="4286199" y="145001"/>
                </a:cubicBezTo>
                <a:cubicBezTo>
                  <a:pt x="4300124" y="148297"/>
                  <a:pt x="4312029" y="152286"/>
                  <a:pt x="4321916" y="156968"/>
                </a:cubicBezTo>
                <a:lnTo>
                  <a:pt x="4284558" y="358926"/>
                </a:lnTo>
                <a:cubicBezTo>
                  <a:pt x="4279689" y="384622"/>
                  <a:pt x="4273400" y="406512"/>
                  <a:pt x="4265690" y="424597"/>
                </a:cubicBezTo>
                <a:cubicBezTo>
                  <a:pt x="4257981" y="442681"/>
                  <a:pt x="4247780" y="457135"/>
                  <a:pt x="4235085" y="467960"/>
                </a:cubicBezTo>
                <a:cubicBezTo>
                  <a:pt x="4222696" y="478353"/>
                  <a:pt x="4208982" y="485533"/>
                  <a:pt x="4193942" y="489501"/>
                </a:cubicBezTo>
                <a:cubicBezTo>
                  <a:pt x="4178902" y="493469"/>
                  <a:pt x="4164178" y="495359"/>
                  <a:pt x="4149770" y="495170"/>
                </a:cubicBezTo>
                <a:cubicBezTo>
                  <a:pt x="4134677" y="495086"/>
                  <a:pt x="4120722" y="493490"/>
                  <a:pt x="4107906" y="490383"/>
                </a:cubicBezTo>
                <a:cubicBezTo>
                  <a:pt x="4095089" y="487276"/>
                  <a:pt x="4084665" y="483161"/>
                  <a:pt x="4076633" y="478038"/>
                </a:cubicBezTo>
                <a:lnTo>
                  <a:pt x="4088749" y="445241"/>
                </a:lnTo>
                <a:cubicBezTo>
                  <a:pt x="4096226" y="449894"/>
                  <a:pt x="4105595" y="453726"/>
                  <a:pt x="4116856" y="456736"/>
                </a:cubicBezTo>
                <a:cubicBezTo>
                  <a:pt x="4128117" y="459747"/>
                  <a:pt x="4140267" y="461305"/>
                  <a:pt x="4153304" y="461410"/>
                </a:cubicBezTo>
                <a:cubicBezTo>
                  <a:pt x="4173938" y="461904"/>
                  <a:pt x="4191860" y="455611"/>
                  <a:pt x="4207068" y="442531"/>
                </a:cubicBezTo>
                <a:cubicBezTo>
                  <a:pt x="4222275" y="429451"/>
                  <a:pt x="4233634" y="406621"/>
                  <a:pt x="4241143" y="374042"/>
                </a:cubicBezTo>
                <a:lnTo>
                  <a:pt x="4249220" y="337721"/>
                </a:lnTo>
                <a:lnTo>
                  <a:pt x="4247706" y="337721"/>
                </a:lnTo>
                <a:cubicBezTo>
                  <a:pt x="4237010" y="355114"/>
                  <a:pt x="4224452" y="368122"/>
                  <a:pt x="4210033" y="376745"/>
                </a:cubicBezTo>
                <a:cubicBezTo>
                  <a:pt x="4195614" y="385367"/>
                  <a:pt x="4179901" y="389673"/>
                  <a:pt x="4162895" y="389662"/>
                </a:cubicBezTo>
                <a:cubicBezTo>
                  <a:pt x="4138394" y="388844"/>
                  <a:pt x="4119919" y="380145"/>
                  <a:pt x="4107469" y="363565"/>
                </a:cubicBezTo>
                <a:cubicBezTo>
                  <a:pt x="4095020" y="346985"/>
                  <a:pt x="4088780" y="327429"/>
                  <a:pt x="4088749" y="304896"/>
                </a:cubicBezTo>
                <a:cubicBezTo>
                  <a:pt x="4088755" y="276785"/>
                  <a:pt x="4095075" y="250251"/>
                  <a:pt x="4107710" y="225294"/>
                </a:cubicBezTo>
                <a:cubicBezTo>
                  <a:pt x="4120346" y="200336"/>
                  <a:pt x="4138254" y="179980"/>
                  <a:pt x="4161435" y="164225"/>
                </a:cubicBezTo>
                <a:cubicBezTo>
                  <a:pt x="4184615" y="148470"/>
                  <a:pt x="4212026" y="140340"/>
                  <a:pt x="4243667" y="139836"/>
                </a:cubicBezTo>
                <a:close/>
                <a:moveTo>
                  <a:pt x="3986622" y="139836"/>
                </a:moveTo>
                <a:cubicBezTo>
                  <a:pt x="4002010" y="139457"/>
                  <a:pt x="4016006" y="144373"/>
                  <a:pt x="4028611" y="154583"/>
                </a:cubicBezTo>
                <a:cubicBezTo>
                  <a:pt x="4041216" y="164794"/>
                  <a:pt x="4047897" y="182574"/>
                  <a:pt x="4048652" y="207925"/>
                </a:cubicBezTo>
                <a:cubicBezTo>
                  <a:pt x="4048621" y="213383"/>
                  <a:pt x="4048180" y="219630"/>
                  <a:pt x="4047329" y="226666"/>
                </a:cubicBezTo>
                <a:cubicBezTo>
                  <a:pt x="4046479" y="233702"/>
                  <a:pt x="4045407" y="240580"/>
                  <a:pt x="4044116" y="247301"/>
                </a:cubicBezTo>
                <a:lnTo>
                  <a:pt x="4016895" y="389662"/>
                </a:lnTo>
                <a:lnTo>
                  <a:pt x="3975011" y="389662"/>
                </a:lnTo>
                <a:lnTo>
                  <a:pt x="4001767" y="248815"/>
                </a:lnTo>
                <a:cubicBezTo>
                  <a:pt x="4002797" y="243946"/>
                  <a:pt x="4003639" y="238793"/>
                  <a:pt x="4004291" y="233355"/>
                </a:cubicBezTo>
                <a:cubicBezTo>
                  <a:pt x="4004943" y="227918"/>
                  <a:pt x="4005279" y="222638"/>
                  <a:pt x="4005301" y="217516"/>
                </a:cubicBezTo>
                <a:cubicBezTo>
                  <a:pt x="4005500" y="204906"/>
                  <a:pt x="4002703" y="194662"/>
                  <a:pt x="3996908" y="186785"/>
                </a:cubicBezTo>
                <a:cubicBezTo>
                  <a:pt x="3991114" y="178908"/>
                  <a:pt x="3981122" y="174848"/>
                  <a:pt x="3966934" y="174606"/>
                </a:cubicBezTo>
                <a:cubicBezTo>
                  <a:pt x="3956734" y="174675"/>
                  <a:pt x="3945946" y="178520"/>
                  <a:pt x="3934569" y="186142"/>
                </a:cubicBezTo>
                <a:cubicBezTo>
                  <a:pt x="3923192" y="193765"/>
                  <a:pt x="3912852" y="204752"/>
                  <a:pt x="3903550" y="219106"/>
                </a:cubicBezTo>
                <a:cubicBezTo>
                  <a:pt x="3894248" y="233459"/>
                  <a:pt x="3887611" y="250766"/>
                  <a:pt x="3883638" y="271028"/>
                </a:cubicBezTo>
                <a:lnTo>
                  <a:pt x="3861425" y="389662"/>
                </a:lnTo>
                <a:lnTo>
                  <a:pt x="3819525" y="389662"/>
                </a:lnTo>
                <a:lnTo>
                  <a:pt x="3852338" y="216552"/>
                </a:lnTo>
                <a:cubicBezTo>
                  <a:pt x="3855062" y="202925"/>
                  <a:pt x="3857313" y="190181"/>
                  <a:pt x="3859091" y="178321"/>
                </a:cubicBezTo>
                <a:cubicBezTo>
                  <a:pt x="3860868" y="166461"/>
                  <a:pt x="3862488" y="155483"/>
                  <a:pt x="3863949" y="145389"/>
                </a:cubicBezTo>
                <a:lnTo>
                  <a:pt x="3901306" y="145389"/>
                </a:lnTo>
                <a:lnTo>
                  <a:pt x="3895249" y="193285"/>
                </a:lnTo>
                <a:lnTo>
                  <a:pt x="3896258" y="193285"/>
                </a:lnTo>
                <a:cubicBezTo>
                  <a:pt x="3907281" y="176052"/>
                  <a:pt x="3920574" y="162856"/>
                  <a:pt x="3936139" y="153698"/>
                </a:cubicBezTo>
                <a:cubicBezTo>
                  <a:pt x="3951705" y="144540"/>
                  <a:pt x="3968533" y="139920"/>
                  <a:pt x="3986622" y="139836"/>
                </a:cubicBezTo>
                <a:close/>
                <a:moveTo>
                  <a:pt x="3628192" y="139836"/>
                </a:moveTo>
                <a:cubicBezTo>
                  <a:pt x="3640027" y="139888"/>
                  <a:pt x="3651771" y="140792"/>
                  <a:pt x="3663428" y="142547"/>
                </a:cubicBezTo>
                <a:cubicBezTo>
                  <a:pt x="3675084" y="144302"/>
                  <a:pt x="3685198" y="146595"/>
                  <a:pt x="3693770" y="149427"/>
                </a:cubicBezTo>
                <a:lnTo>
                  <a:pt x="3669033" y="276610"/>
                </a:lnTo>
                <a:cubicBezTo>
                  <a:pt x="3664995" y="298165"/>
                  <a:pt x="3662092" y="318899"/>
                  <a:pt x="3660326" y="338814"/>
                </a:cubicBezTo>
                <a:cubicBezTo>
                  <a:pt x="3658559" y="358728"/>
                  <a:pt x="3657928" y="375677"/>
                  <a:pt x="3658432" y="389662"/>
                </a:cubicBezTo>
                <a:lnTo>
                  <a:pt x="3619624" y="389662"/>
                </a:lnTo>
                <a:cubicBezTo>
                  <a:pt x="3619666" y="382204"/>
                  <a:pt x="3620213" y="373014"/>
                  <a:pt x="3621263" y="362092"/>
                </a:cubicBezTo>
                <a:cubicBezTo>
                  <a:pt x="3622313" y="351170"/>
                  <a:pt x="3623615" y="339343"/>
                  <a:pt x="3625169" y="326610"/>
                </a:cubicBezTo>
                <a:lnTo>
                  <a:pt x="3624160" y="326610"/>
                </a:lnTo>
                <a:cubicBezTo>
                  <a:pt x="3610675" y="351547"/>
                  <a:pt x="3595861" y="369289"/>
                  <a:pt x="3579720" y="379836"/>
                </a:cubicBezTo>
                <a:cubicBezTo>
                  <a:pt x="3563580" y="390384"/>
                  <a:pt x="3546743" y="395510"/>
                  <a:pt x="3529212" y="395215"/>
                </a:cubicBezTo>
                <a:cubicBezTo>
                  <a:pt x="3507521" y="394755"/>
                  <a:pt x="3490471" y="387108"/>
                  <a:pt x="3478063" y="372275"/>
                </a:cubicBezTo>
                <a:cubicBezTo>
                  <a:pt x="3465655" y="357441"/>
                  <a:pt x="3459331" y="338180"/>
                  <a:pt x="3459090" y="314490"/>
                </a:cubicBezTo>
                <a:cubicBezTo>
                  <a:pt x="3459205" y="285625"/>
                  <a:pt x="3465925" y="257963"/>
                  <a:pt x="3479252" y="231503"/>
                </a:cubicBezTo>
                <a:cubicBezTo>
                  <a:pt x="3492579" y="205044"/>
                  <a:pt x="3511826" y="183297"/>
                  <a:pt x="3536993" y="166264"/>
                </a:cubicBezTo>
                <a:cubicBezTo>
                  <a:pt x="3562159" y="149231"/>
                  <a:pt x="3592559" y="140421"/>
                  <a:pt x="3628192" y="139836"/>
                </a:cubicBezTo>
                <a:close/>
                <a:moveTo>
                  <a:pt x="2872197" y="139836"/>
                </a:moveTo>
                <a:cubicBezTo>
                  <a:pt x="2887585" y="139457"/>
                  <a:pt x="2901582" y="144373"/>
                  <a:pt x="2914187" y="154583"/>
                </a:cubicBezTo>
                <a:cubicBezTo>
                  <a:pt x="2926792" y="164794"/>
                  <a:pt x="2933472" y="182574"/>
                  <a:pt x="2934228" y="207925"/>
                </a:cubicBezTo>
                <a:cubicBezTo>
                  <a:pt x="2934196" y="213383"/>
                  <a:pt x="2933755" y="219630"/>
                  <a:pt x="2932905" y="226666"/>
                </a:cubicBezTo>
                <a:cubicBezTo>
                  <a:pt x="2932054" y="233702"/>
                  <a:pt x="2930983" y="240580"/>
                  <a:pt x="2929691" y="247301"/>
                </a:cubicBezTo>
                <a:lnTo>
                  <a:pt x="2902470" y="389662"/>
                </a:lnTo>
                <a:lnTo>
                  <a:pt x="2860586" y="389662"/>
                </a:lnTo>
                <a:lnTo>
                  <a:pt x="2887343" y="248815"/>
                </a:lnTo>
                <a:cubicBezTo>
                  <a:pt x="2888374" y="243946"/>
                  <a:pt x="2889215" y="238793"/>
                  <a:pt x="2889867" y="233355"/>
                </a:cubicBezTo>
                <a:cubicBezTo>
                  <a:pt x="2890519" y="227918"/>
                  <a:pt x="2890855" y="222638"/>
                  <a:pt x="2890876" y="217516"/>
                </a:cubicBezTo>
                <a:cubicBezTo>
                  <a:pt x="2891076" y="204906"/>
                  <a:pt x="2888279" y="194662"/>
                  <a:pt x="2882483" y="186785"/>
                </a:cubicBezTo>
                <a:cubicBezTo>
                  <a:pt x="2876689" y="178908"/>
                  <a:pt x="2866698" y="174848"/>
                  <a:pt x="2852510" y="174606"/>
                </a:cubicBezTo>
                <a:cubicBezTo>
                  <a:pt x="2842311" y="174675"/>
                  <a:pt x="2831522" y="178520"/>
                  <a:pt x="2820145" y="186142"/>
                </a:cubicBezTo>
                <a:cubicBezTo>
                  <a:pt x="2808767" y="193765"/>
                  <a:pt x="2798427" y="204752"/>
                  <a:pt x="2789126" y="219106"/>
                </a:cubicBezTo>
                <a:cubicBezTo>
                  <a:pt x="2779824" y="233459"/>
                  <a:pt x="2773187" y="250766"/>
                  <a:pt x="2769213" y="271028"/>
                </a:cubicBezTo>
                <a:lnTo>
                  <a:pt x="2747001" y="389662"/>
                </a:lnTo>
                <a:lnTo>
                  <a:pt x="2705100" y="389662"/>
                </a:lnTo>
                <a:lnTo>
                  <a:pt x="2737914" y="216552"/>
                </a:lnTo>
                <a:cubicBezTo>
                  <a:pt x="2740637" y="202925"/>
                  <a:pt x="2742889" y="190181"/>
                  <a:pt x="2744667" y="178321"/>
                </a:cubicBezTo>
                <a:cubicBezTo>
                  <a:pt x="2746443" y="166461"/>
                  <a:pt x="2748063" y="155483"/>
                  <a:pt x="2749525" y="145389"/>
                </a:cubicBezTo>
                <a:lnTo>
                  <a:pt x="2786883" y="145389"/>
                </a:lnTo>
                <a:lnTo>
                  <a:pt x="2780825" y="193285"/>
                </a:lnTo>
                <a:lnTo>
                  <a:pt x="2781834" y="193285"/>
                </a:lnTo>
                <a:cubicBezTo>
                  <a:pt x="2792856" y="176052"/>
                  <a:pt x="2806149" y="162856"/>
                  <a:pt x="2821715" y="153698"/>
                </a:cubicBezTo>
                <a:cubicBezTo>
                  <a:pt x="2837281" y="144540"/>
                  <a:pt x="2854107" y="139920"/>
                  <a:pt x="2872197" y="139836"/>
                </a:cubicBezTo>
                <a:close/>
                <a:moveTo>
                  <a:pt x="2164606" y="139836"/>
                </a:moveTo>
                <a:cubicBezTo>
                  <a:pt x="2187907" y="140265"/>
                  <a:pt x="2205652" y="146336"/>
                  <a:pt x="2217840" y="158048"/>
                </a:cubicBezTo>
                <a:cubicBezTo>
                  <a:pt x="2230028" y="169761"/>
                  <a:pt x="2236163" y="184543"/>
                  <a:pt x="2236246" y="202396"/>
                </a:cubicBezTo>
                <a:cubicBezTo>
                  <a:pt x="2235913" y="223594"/>
                  <a:pt x="2228563" y="240096"/>
                  <a:pt x="2214193" y="251903"/>
                </a:cubicBezTo>
                <a:cubicBezTo>
                  <a:pt x="2199824" y="263709"/>
                  <a:pt x="2180433" y="271870"/>
                  <a:pt x="2156020" y="276383"/>
                </a:cubicBezTo>
                <a:cubicBezTo>
                  <a:pt x="2131606" y="280897"/>
                  <a:pt x="2104166" y="282814"/>
                  <a:pt x="2073699" y="282134"/>
                </a:cubicBezTo>
                <a:cubicBezTo>
                  <a:pt x="2072680" y="287891"/>
                  <a:pt x="2072575" y="295323"/>
                  <a:pt x="2073384" y="304427"/>
                </a:cubicBezTo>
                <a:cubicBezTo>
                  <a:pt x="2074193" y="313532"/>
                  <a:pt x="2075977" y="321594"/>
                  <a:pt x="2078740" y="328615"/>
                </a:cubicBezTo>
                <a:cubicBezTo>
                  <a:pt x="2083633" y="339488"/>
                  <a:pt x="2090768" y="347677"/>
                  <a:pt x="2100144" y="353181"/>
                </a:cubicBezTo>
                <a:cubicBezTo>
                  <a:pt x="2109519" y="358686"/>
                  <a:pt x="2120568" y="361444"/>
                  <a:pt x="2133290" y="361454"/>
                </a:cubicBezTo>
                <a:cubicBezTo>
                  <a:pt x="2147676" y="361244"/>
                  <a:pt x="2160323" y="359391"/>
                  <a:pt x="2171235" y="355897"/>
                </a:cubicBezTo>
                <a:cubicBezTo>
                  <a:pt x="2182147" y="352403"/>
                  <a:pt x="2191384" y="348529"/>
                  <a:pt x="2198947" y="344277"/>
                </a:cubicBezTo>
                <a:lnTo>
                  <a:pt x="2204996" y="375563"/>
                </a:lnTo>
                <a:cubicBezTo>
                  <a:pt x="2195734" y="380990"/>
                  <a:pt x="2184101" y="385504"/>
                  <a:pt x="2170097" y="389104"/>
                </a:cubicBezTo>
                <a:cubicBezTo>
                  <a:pt x="2156093" y="392705"/>
                  <a:pt x="2140794" y="394573"/>
                  <a:pt x="2124199" y="394710"/>
                </a:cubicBezTo>
                <a:cubicBezTo>
                  <a:pt x="2092060" y="394008"/>
                  <a:pt x="2068508" y="384445"/>
                  <a:pt x="2053543" y="366020"/>
                </a:cubicBezTo>
                <a:cubicBezTo>
                  <a:pt x="2038578" y="347595"/>
                  <a:pt x="2031180" y="324517"/>
                  <a:pt x="2031350" y="296786"/>
                </a:cubicBezTo>
                <a:cubicBezTo>
                  <a:pt x="2031535" y="271654"/>
                  <a:pt x="2037215" y="247176"/>
                  <a:pt x="2048388" y="223351"/>
                </a:cubicBezTo>
                <a:cubicBezTo>
                  <a:pt x="2059560" y="199525"/>
                  <a:pt x="2075110" y="179794"/>
                  <a:pt x="2095038" y="164155"/>
                </a:cubicBezTo>
                <a:cubicBezTo>
                  <a:pt x="2114966" y="148516"/>
                  <a:pt x="2138155" y="140410"/>
                  <a:pt x="2164606" y="139836"/>
                </a:cubicBezTo>
                <a:close/>
                <a:moveTo>
                  <a:pt x="767173" y="139836"/>
                </a:moveTo>
                <a:cubicBezTo>
                  <a:pt x="782560" y="139457"/>
                  <a:pt x="796557" y="144373"/>
                  <a:pt x="809162" y="154583"/>
                </a:cubicBezTo>
                <a:cubicBezTo>
                  <a:pt x="821767" y="164794"/>
                  <a:pt x="828447" y="182574"/>
                  <a:pt x="829203" y="207925"/>
                </a:cubicBezTo>
                <a:cubicBezTo>
                  <a:pt x="829171" y="213383"/>
                  <a:pt x="828730" y="219630"/>
                  <a:pt x="827880" y="226666"/>
                </a:cubicBezTo>
                <a:cubicBezTo>
                  <a:pt x="827029" y="233702"/>
                  <a:pt x="825958" y="240580"/>
                  <a:pt x="824666" y="247301"/>
                </a:cubicBezTo>
                <a:lnTo>
                  <a:pt x="797445" y="389662"/>
                </a:lnTo>
                <a:lnTo>
                  <a:pt x="755562" y="389662"/>
                </a:lnTo>
                <a:lnTo>
                  <a:pt x="782317" y="248815"/>
                </a:lnTo>
                <a:cubicBezTo>
                  <a:pt x="783348" y="243946"/>
                  <a:pt x="784190" y="238793"/>
                  <a:pt x="784842" y="233355"/>
                </a:cubicBezTo>
                <a:cubicBezTo>
                  <a:pt x="785494" y="227918"/>
                  <a:pt x="785830" y="222638"/>
                  <a:pt x="785851" y="217516"/>
                </a:cubicBezTo>
                <a:cubicBezTo>
                  <a:pt x="786051" y="204906"/>
                  <a:pt x="783253" y="194662"/>
                  <a:pt x="777459" y="186785"/>
                </a:cubicBezTo>
                <a:cubicBezTo>
                  <a:pt x="771663" y="178908"/>
                  <a:pt x="761672" y="174848"/>
                  <a:pt x="747484" y="174606"/>
                </a:cubicBezTo>
                <a:cubicBezTo>
                  <a:pt x="737285" y="174675"/>
                  <a:pt x="726497" y="178520"/>
                  <a:pt x="715119" y="186142"/>
                </a:cubicBezTo>
                <a:cubicBezTo>
                  <a:pt x="703743" y="193765"/>
                  <a:pt x="693403" y="204752"/>
                  <a:pt x="684101" y="219106"/>
                </a:cubicBezTo>
                <a:cubicBezTo>
                  <a:pt x="674799" y="233459"/>
                  <a:pt x="668162" y="250766"/>
                  <a:pt x="664188" y="271028"/>
                </a:cubicBezTo>
                <a:lnTo>
                  <a:pt x="641976" y="389662"/>
                </a:lnTo>
                <a:lnTo>
                  <a:pt x="600076" y="389662"/>
                </a:lnTo>
                <a:lnTo>
                  <a:pt x="632889" y="216552"/>
                </a:lnTo>
                <a:cubicBezTo>
                  <a:pt x="635613" y="202925"/>
                  <a:pt x="637864" y="190181"/>
                  <a:pt x="639641" y="178321"/>
                </a:cubicBezTo>
                <a:cubicBezTo>
                  <a:pt x="641419" y="166461"/>
                  <a:pt x="643038" y="155483"/>
                  <a:pt x="644500" y="145389"/>
                </a:cubicBezTo>
                <a:lnTo>
                  <a:pt x="681857" y="145389"/>
                </a:lnTo>
                <a:lnTo>
                  <a:pt x="675799" y="193285"/>
                </a:lnTo>
                <a:lnTo>
                  <a:pt x="676809" y="193285"/>
                </a:lnTo>
                <a:cubicBezTo>
                  <a:pt x="687831" y="176052"/>
                  <a:pt x="701125" y="162856"/>
                  <a:pt x="716690" y="153698"/>
                </a:cubicBezTo>
                <a:cubicBezTo>
                  <a:pt x="732256" y="144540"/>
                  <a:pt x="749083" y="139920"/>
                  <a:pt x="767173" y="139836"/>
                </a:cubicBezTo>
                <a:close/>
                <a:moveTo>
                  <a:pt x="503993" y="139836"/>
                </a:moveTo>
                <a:cubicBezTo>
                  <a:pt x="515827" y="139888"/>
                  <a:pt x="527572" y="140792"/>
                  <a:pt x="539229" y="142547"/>
                </a:cubicBezTo>
                <a:cubicBezTo>
                  <a:pt x="550885" y="144302"/>
                  <a:pt x="560999" y="146595"/>
                  <a:pt x="569571" y="149427"/>
                </a:cubicBezTo>
                <a:lnTo>
                  <a:pt x="544834" y="276610"/>
                </a:lnTo>
                <a:cubicBezTo>
                  <a:pt x="540795" y="298165"/>
                  <a:pt x="537893" y="318899"/>
                  <a:pt x="536127" y="338814"/>
                </a:cubicBezTo>
                <a:cubicBezTo>
                  <a:pt x="534360" y="358728"/>
                  <a:pt x="533729" y="375677"/>
                  <a:pt x="534233" y="389662"/>
                </a:cubicBezTo>
                <a:lnTo>
                  <a:pt x="495424" y="389662"/>
                </a:lnTo>
                <a:cubicBezTo>
                  <a:pt x="495466" y="382204"/>
                  <a:pt x="496012" y="373014"/>
                  <a:pt x="497062" y="362092"/>
                </a:cubicBezTo>
                <a:cubicBezTo>
                  <a:pt x="498113" y="351170"/>
                  <a:pt x="499414" y="339343"/>
                  <a:pt x="500968" y="326610"/>
                </a:cubicBezTo>
                <a:lnTo>
                  <a:pt x="499960" y="326610"/>
                </a:lnTo>
                <a:cubicBezTo>
                  <a:pt x="486475" y="351547"/>
                  <a:pt x="471661" y="369289"/>
                  <a:pt x="455520" y="379836"/>
                </a:cubicBezTo>
                <a:cubicBezTo>
                  <a:pt x="439379" y="390384"/>
                  <a:pt x="422543" y="395510"/>
                  <a:pt x="405012" y="395215"/>
                </a:cubicBezTo>
                <a:cubicBezTo>
                  <a:pt x="383321" y="394755"/>
                  <a:pt x="366272" y="387108"/>
                  <a:pt x="353863" y="372275"/>
                </a:cubicBezTo>
                <a:cubicBezTo>
                  <a:pt x="341455" y="357441"/>
                  <a:pt x="335131" y="338180"/>
                  <a:pt x="334890" y="314490"/>
                </a:cubicBezTo>
                <a:cubicBezTo>
                  <a:pt x="335004" y="285625"/>
                  <a:pt x="341725" y="257963"/>
                  <a:pt x="355052" y="231503"/>
                </a:cubicBezTo>
                <a:cubicBezTo>
                  <a:pt x="368379" y="205044"/>
                  <a:pt x="387626" y="183297"/>
                  <a:pt x="412793" y="166264"/>
                </a:cubicBezTo>
                <a:cubicBezTo>
                  <a:pt x="437959" y="149231"/>
                  <a:pt x="468359" y="140421"/>
                  <a:pt x="503993" y="139836"/>
                </a:cubicBezTo>
                <a:close/>
                <a:moveTo>
                  <a:pt x="4888137" y="104445"/>
                </a:moveTo>
                <a:cubicBezTo>
                  <a:pt x="4889627" y="108806"/>
                  <a:pt x="4890677" y="113455"/>
                  <a:pt x="4891285" y="118391"/>
                </a:cubicBezTo>
                <a:cubicBezTo>
                  <a:pt x="4891895" y="123326"/>
                  <a:pt x="4892188" y="128106"/>
                  <a:pt x="4892167" y="132730"/>
                </a:cubicBezTo>
                <a:cubicBezTo>
                  <a:pt x="4892032" y="149336"/>
                  <a:pt x="4887390" y="162208"/>
                  <a:pt x="4878238" y="171347"/>
                </a:cubicBezTo>
                <a:cubicBezTo>
                  <a:pt x="4869087" y="180485"/>
                  <a:pt x="4856237" y="184769"/>
                  <a:pt x="4839687" y="184198"/>
                </a:cubicBezTo>
                <a:cubicBezTo>
                  <a:pt x="4844465" y="192089"/>
                  <a:pt x="4848014" y="200927"/>
                  <a:pt x="4850336" y="210711"/>
                </a:cubicBezTo>
                <a:cubicBezTo>
                  <a:pt x="4852656" y="220496"/>
                  <a:pt x="4853811" y="230849"/>
                  <a:pt x="4853801" y="241771"/>
                </a:cubicBezTo>
                <a:cubicBezTo>
                  <a:pt x="4853646" y="267353"/>
                  <a:pt x="4848016" y="291761"/>
                  <a:pt x="4836912" y="314994"/>
                </a:cubicBezTo>
                <a:cubicBezTo>
                  <a:pt x="4825809" y="338228"/>
                  <a:pt x="4810159" y="357281"/>
                  <a:pt x="4789964" y="372154"/>
                </a:cubicBezTo>
                <a:cubicBezTo>
                  <a:pt x="4769769" y="387027"/>
                  <a:pt x="4745958" y="394714"/>
                  <a:pt x="4718531" y="395215"/>
                </a:cubicBezTo>
                <a:cubicBezTo>
                  <a:pt x="4687828" y="394471"/>
                  <a:pt x="4664296" y="384615"/>
                  <a:pt x="4647935" y="365646"/>
                </a:cubicBezTo>
                <a:cubicBezTo>
                  <a:pt x="4631573" y="346678"/>
                  <a:pt x="4623314" y="323061"/>
                  <a:pt x="4623159" y="294795"/>
                </a:cubicBezTo>
                <a:cubicBezTo>
                  <a:pt x="4623360" y="267604"/>
                  <a:pt x="4629177" y="242317"/>
                  <a:pt x="4640608" y="218934"/>
                </a:cubicBezTo>
                <a:cubicBezTo>
                  <a:pt x="4652040" y="195551"/>
                  <a:pt x="4667876" y="176629"/>
                  <a:pt x="4688118" y="162168"/>
                </a:cubicBezTo>
                <a:cubicBezTo>
                  <a:pt x="4708360" y="147706"/>
                  <a:pt x="4731797" y="140262"/>
                  <a:pt x="4758429" y="139836"/>
                </a:cubicBezTo>
                <a:cubicBezTo>
                  <a:pt x="4766237" y="139847"/>
                  <a:pt x="4773602" y="140582"/>
                  <a:pt x="4780526" y="142041"/>
                </a:cubicBezTo>
                <a:cubicBezTo>
                  <a:pt x="4787449" y="143500"/>
                  <a:pt x="4794056" y="145620"/>
                  <a:pt x="4800348" y="148402"/>
                </a:cubicBezTo>
                <a:cubicBezTo>
                  <a:pt x="4805577" y="150877"/>
                  <a:pt x="4811023" y="153384"/>
                  <a:pt x="4816685" y="155922"/>
                </a:cubicBezTo>
                <a:cubicBezTo>
                  <a:pt x="4822348" y="158460"/>
                  <a:pt x="4828671" y="159829"/>
                  <a:pt x="4835654" y="160029"/>
                </a:cubicBezTo>
                <a:cubicBezTo>
                  <a:pt x="4843260" y="160019"/>
                  <a:pt x="4849111" y="157891"/>
                  <a:pt x="4853206" y="153647"/>
                </a:cubicBezTo>
                <a:cubicBezTo>
                  <a:pt x="4857302" y="149402"/>
                  <a:pt x="4859372" y="143104"/>
                  <a:pt x="4859417" y="134752"/>
                </a:cubicBezTo>
                <a:cubicBezTo>
                  <a:pt x="4859417" y="131161"/>
                  <a:pt x="4859034" y="127222"/>
                  <a:pt x="4858268" y="122937"/>
                </a:cubicBezTo>
                <a:cubicBezTo>
                  <a:pt x="4857503" y="118652"/>
                  <a:pt x="4856354" y="114337"/>
                  <a:pt x="4854822" y="109993"/>
                </a:cubicBezTo>
                <a:close/>
                <a:moveTo>
                  <a:pt x="9747535" y="90868"/>
                </a:moveTo>
                <a:cubicBezTo>
                  <a:pt x="9748583" y="94213"/>
                  <a:pt x="9749508" y="97999"/>
                  <a:pt x="9750305" y="102227"/>
                </a:cubicBezTo>
                <a:cubicBezTo>
                  <a:pt x="9751103" y="106455"/>
                  <a:pt x="9751523" y="110746"/>
                  <a:pt x="9751565" y="115100"/>
                </a:cubicBezTo>
                <a:cubicBezTo>
                  <a:pt x="9751609" y="131759"/>
                  <a:pt x="9746735" y="145135"/>
                  <a:pt x="9736946" y="155230"/>
                </a:cubicBezTo>
                <a:cubicBezTo>
                  <a:pt x="9727156" y="165325"/>
                  <a:pt x="9712190" y="170625"/>
                  <a:pt x="9692046" y="171129"/>
                </a:cubicBezTo>
                <a:lnTo>
                  <a:pt x="9663764" y="318500"/>
                </a:lnTo>
                <a:cubicBezTo>
                  <a:pt x="9661249" y="332126"/>
                  <a:pt x="9659083" y="344870"/>
                  <a:pt x="9657262" y="356730"/>
                </a:cubicBezTo>
                <a:cubicBezTo>
                  <a:pt x="9655441" y="368591"/>
                  <a:pt x="9653905" y="379568"/>
                  <a:pt x="9652653" y="389662"/>
                </a:cubicBezTo>
                <a:lnTo>
                  <a:pt x="9614775" y="389662"/>
                </a:lnTo>
                <a:lnTo>
                  <a:pt x="9621353" y="343786"/>
                </a:lnTo>
                <a:lnTo>
                  <a:pt x="9620344" y="343786"/>
                </a:lnTo>
                <a:cubicBezTo>
                  <a:pt x="9609265" y="359830"/>
                  <a:pt x="9596199" y="372374"/>
                  <a:pt x="9581144" y="381416"/>
                </a:cubicBezTo>
                <a:cubicBezTo>
                  <a:pt x="9566089" y="390458"/>
                  <a:pt x="9550372" y="395058"/>
                  <a:pt x="9533992" y="395215"/>
                </a:cubicBezTo>
                <a:cubicBezTo>
                  <a:pt x="9517632" y="395741"/>
                  <a:pt x="9503045" y="390909"/>
                  <a:pt x="9490229" y="380719"/>
                </a:cubicBezTo>
                <a:cubicBezTo>
                  <a:pt x="9477413" y="370529"/>
                  <a:pt x="9470649" y="351823"/>
                  <a:pt x="9469935" y="324602"/>
                </a:cubicBezTo>
                <a:cubicBezTo>
                  <a:pt x="9469935" y="318828"/>
                  <a:pt x="9470314" y="312581"/>
                  <a:pt x="9471069" y="305861"/>
                </a:cubicBezTo>
                <a:cubicBezTo>
                  <a:pt x="9471826" y="299140"/>
                  <a:pt x="9472960" y="291757"/>
                  <a:pt x="9474472" y="283711"/>
                </a:cubicBezTo>
                <a:lnTo>
                  <a:pt x="9500683" y="145389"/>
                </a:lnTo>
                <a:lnTo>
                  <a:pt x="9542577" y="145389"/>
                </a:lnTo>
                <a:lnTo>
                  <a:pt x="9516823" y="281692"/>
                </a:lnTo>
                <a:cubicBezTo>
                  <a:pt x="9515307" y="288486"/>
                  <a:pt x="9514172" y="294839"/>
                  <a:pt x="9513413" y="300749"/>
                </a:cubicBezTo>
                <a:cubicBezTo>
                  <a:pt x="9512656" y="306660"/>
                  <a:pt x="9512277" y="312255"/>
                  <a:pt x="9512277" y="317535"/>
                </a:cubicBezTo>
                <a:cubicBezTo>
                  <a:pt x="9512120" y="330345"/>
                  <a:pt x="9515087" y="340567"/>
                  <a:pt x="9521177" y="348203"/>
                </a:cubicBezTo>
                <a:cubicBezTo>
                  <a:pt x="9527269" y="355838"/>
                  <a:pt x="9537432" y="359751"/>
                  <a:pt x="9551666" y="359940"/>
                </a:cubicBezTo>
                <a:cubicBezTo>
                  <a:pt x="9567594" y="359593"/>
                  <a:pt x="9583332" y="351453"/>
                  <a:pt x="9598881" y="335519"/>
                </a:cubicBezTo>
                <a:cubicBezTo>
                  <a:pt x="9614431" y="319586"/>
                  <a:pt x="9625119" y="297941"/>
                  <a:pt x="9630948" y="270586"/>
                </a:cubicBezTo>
                <a:lnTo>
                  <a:pt x="9654682" y="145389"/>
                </a:lnTo>
                <a:lnTo>
                  <a:pt x="9689021" y="145389"/>
                </a:lnTo>
                <a:cubicBezTo>
                  <a:pt x="9699341" y="145358"/>
                  <a:pt x="9706979" y="143023"/>
                  <a:pt x="9711933" y="138385"/>
                </a:cubicBezTo>
                <a:cubicBezTo>
                  <a:pt x="9716889" y="133747"/>
                  <a:pt x="9719351" y="126995"/>
                  <a:pt x="9719319" y="118129"/>
                </a:cubicBezTo>
                <a:cubicBezTo>
                  <a:pt x="9719287" y="114322"/>
                  <a:pt x="9718846" y="110577"/>
                  <a:pt x="9717993" y="106896"/>
                </a:cubicBezTo>
                <a:cubicBezTo>
                  <a:pt x="9717142" y="103215"/>
                  <a:pt x="9716069" y="99724"/>
                  <a:pt x="9714775" y="96421"/>
                </a:cubicBezTo>
                <a:close/>
                <a:moveTo>
                  <a:pt x="4642135" y="90868"/>
                </a:moveTo>
                <a:cubicBezTo>
                  <a:pt x="4643184" y="94213"/>
                  <a:pt x="4644108" y="97999"/>
                  <a:pt x="4644906" y="102227"/>
                </a:cubicBezTo>
                <a:cubicBezTo>
                  <a:pt x="4645704" y="106455"/>
                  <a:pt x="4646123" y="110746"/>
                  <a:pt x="4646165" y="115100"/>
                </a:cubicBezTo>
                <a:cubicBezTo>
                  <a:pt x="4646208" y="131759"/>
                  <a:pt x="4641335" y="145135"/>
                  <a:pt x="4631546" y="155230"/>
                </a:cubicBezTo>
                <a:cubicBezTo>
                  <a:pt x="4621757" y="165325"/>
                  <a:pt x="4606792" y="170625"/>
                  <a:pt x="4586651" y="171129"/>
                </a:cubicBezTo>
                <a:lnTo>
                  <a:pt x="4558372" y="318500"/>
                </a:lnTo>
                <a:cubicBezTo>
                  <a:pt x="4555858" y="332126"/>
                  <a:pt x="4553690" y="344870"/>
                  <a:pt x="4551870" y="356730"/>
                </a:cubicBezTo>
                <a:cubicBezTo>
                  <a:pt x="4550050" y="368591"/>
                  <a:pt x="4548514" y="379568"/>
                  <a:pt x="4547262" y="389662"/>
                </a:cubicBezTo>
                <a:lnTo>
                  <a:pt x="4509389" y="389662"/>
                </a:lnTo>
                <a:lnTo>
                  <a:pt x="4515954" y="343786"/>
                </a:lnTo>
                <a:lnTo>
                  <a:pt x="4514944" y="343786"/>
                </a:lnTo>
                <a:cubicBezTo>
                  <a:pt x="4503866" y="359830"/>
                  <a:pt x="4490799" y="372374"/>
                  <a:pt x="4475745" y="381416"/>
                </a:cubicBezTo>
                <a:cubicBezTo>
                  <a:pt x="4460690" y="390458"/>
                  <a:pt x="4444972" y="395058"/>
                  <a:pt x="4428592" y="395215"/>
                </a:cubicBezTo>
                <a:cubicBezTo>
                  <a:pt x="4412233" y="395741"/>
                  <a:pt x="4397646" y="390909"/>
                  <a:pt x="4384830" y="380719"/>
                </a:cubicBezTo>
                <a:cubicBezTo>
                  <a:pt x="4372014" y="370529"/>
                  <a:pt x="4365249" y="351823"/>
                  <a:pt x="4364536" y="324602"/>
                </a:cubicBezTo>
                <a:cubicBezTo>
                  <a:pt x="4364536" y="318828"/>
                  <a:pt x="4364914" y="312581"/>
                  <a:pt x="4365670" y="305861"/>
                </a:cubicBezTo>
                <a:cubicBezTo>
                  <a:pt x="4366426" y="299140"/>
                  <a:pt x="4367560" y="291757"/>
                  <a:pt x="4369073" y="283711"/>
                </a:cubicBezTo>
                <a:lnTo>
                  <a:pt x="4395284" y="145389"/>
                </a:lnTo>
                <a:lnTo>
                  <a:pt x="4437177" y="145389"/>
                </a:lnTo>
                <a:lnTo>
                  <a:pt x="4411423" y="281692"/>
                </a:lnTo>
                <a:cubicBezTo>
                  <a:pt x="4409908" y="288486"/>
                  <a:pt x="4408772" y="294839"/>
                  <a:pt x="4408014" y="300749"/>
                </a:cubicBezTo>
                <a:cubicBezTo>
                  <a:pt x="4407257" y="306660"/>
                  <a:pt x="4406878" y="312255"/>
                  <a:pt x="4406878" y="317535"/>
                </a:cubicBezTo>
                <a:cubicBezTo>
                  <a:pt x="4406720" y="330345"/>
                  <a:pt x="4409687" y="340567"/>
                  <a:pt x="4415778" y="348203"/>
                </a:cubicBezTo>
                <a:cubicBezTo>
                  <a:pt x="4421870" y="355838"/>
                  <a:pt x="4432033" y="359751"/>
                  <a:pt x="4446267" y="359940"/>
                </a:cubicBezTo>
                <a:cubicBezTo>
                  <a:pt x="4462194" y="359593"/>
                  <a:pt x="4477933" y="351453"/>
                  <a:pt x="4493482" y="335519"/>
                </a:cubicBezTo>
                <a:cubicBezTo>
                  <a:pt x="4509031" y="319586"/>
                  <a:pt x="4519720" y="297941"/>
                  <a:pt x="4525548" y="270586"/>
                </a:cubicBezTo>
                <a:lnTo>
                  <a:pt x="4549282" y="145389"/>
                </a:lnTo>
                <a:lnTo>
                  <a:pt x="4583621" y="145389"/>
                </a:lnTo>
                <a:cubicBezTo>
                  <a:pt x="4593941" y="145358"/>
                  <a:pt x="4601579" y="143023"/>
                  <a:pt x="4606534" y="138385"/>
                </a:cubicBezTo>
                <a:cubicBezTo>
                  <a:pt x="4611489" y="133747"/>
                  <a:pt x="4613951" y="126995"/>
                  <a:pt x="4613920" y="118129"/>
                </a:cubicBezTo>
                <a:cubicBezTo>
                  <a:pt x="4613888" y="114322"/>
                  <a:pt x="4613446" y="110577"/>
                  <a:pt x="4612594" y="106896"/>
                </a:cubicBezTo>
                <a:cubicBezTo>
                  <a:pt x="4611742" y="103215"/>
                  <a:pt x="4610669" y="99724"/>
                  <a:pt x="4609375" y="96421"/>
                </a:cubicBezTo>
                <a:close/>
                <a:moveTo>
                  <a:pt x="147914" y="81213"/>
                </a:moveTo>
                <a:cubicBezTo>
                  <a:pt x="140142" y="81203"/>
                  <a:pt x="132086" y="81476"/>
                  <a:pt x="123746" y="82034"/>
                </a:cubicBezTo>
                <a:cubicBezTo>
                  <a:pt x="115406" y="82591"/>
                  <a:pt x="107981" y="83496"/>
                  <a:pt x="101471" y="84748"/>
                </a:cubicBezTo>
                <a:lnTo>
                  <a:pt x="50483" y="354891"/>
                </a:lnTo>
                <a:cubicBezTo>
                  <a:pt x="58150" y="355880"/>
                  <a:pt x="65786" y="356553"/>
                  <a:pt x="73390" y="356911"/>
                </a:cubicBezTo>
                <a:cubicBezTo>
                  <a:pt x="80994" y="357269"/>
                  <a:pt x="87998" y="357437"/>
                  <a:pt x="94403" y="357416"/>
                </a:cubicBezTo>
                <a:cubicBezTo>
                  <a:pt x="121337" y="357353"/>
                  <a:pt x="144833" y="353439"/>
                  <a:pt x="164889" y="345676"/>
                </a:cubicBezTo>
                <a:cubicBezTo>
                  <a:pt x="184945" y="337913"/>
                  <a:pt x="202004" y="326678"/>
                  <a:pt x="216066" y="311971"/>
                </a:cubicBezTo>
                <a:cubicBezTo>
                  <a:pt x="231252" y="296055"/>
                  <a:pt x="242779" y="277267"/>
                  <a:pt x="250646" y="255607"/>
                </a:cubicBezTo>
                <a:cubicBezTo>
                  <a:pt x="258513" y="233947"/>
                  <a:pt x="262468" y="210994"/>
                  <a:pt x="262510" y="186746"/>
                </a:cubicBezTo>
                <a:cubicBezTo>
                  <a:pt x="263036" y="155839"/>
                  <a:pt x="254538" y="130677"/>
                  <a:pt x="237016" y="111257"/>
                </a:cubicBezTo>
                <a:cubicBezTo>
                  <a:pt x="219494" y="91838"/>
                  <a:pt x="189794" y="81824"/>
                  <a:pt x="147914" y="81213"/>
                </a:cubicBezTo>
                <a:close/>
                <a:moveTo>
                  <a:pt x="10529833" y="79762"/>
                </a:moveTo>
                <a:lnTo>
                  <a:pt x="10517213" y="145389"/>
                </a:lnTo>
                <a:lnTo>
                  <a:pt x="10575772" y="145389"/>
                </a:lnTo>
                <a:lnTo>
                  <a:pt x="10569210" y="178140"/>
                </a:lnTo>
                <a:lnTo>
                  <a:pt x="10510651" y="178140"/>
                </a:lnTo>
                <a:lnTo>
                  <a:pt x="10487934" y="296815"/>
                </a:lnTo>
                <a:cubicBezTo>
                  <a:pt x="10486639" y="303601"/>
                  <a:pt x="10485566" y="310229"/>
                  <a:pt x="10484715" y="316699"/>
                </a:cubicBezTo>
                <a:cubicBezTo>
                  <a:pt x="10483863" y="323170"/>
                  <a:pt x="10483421" y="329672"/>
                  <a:pt x="10483390" y="336205"/>
                </a:cubicBezTo>
                <a:cubicBezTo>
                  <a:pt x="10483348" y="343580"/>
                  <a:pt x="10485199" y="349283"/>
                  <a:pt x="10488943" y="353312"/>
                </a:cubicBezTo>
                <a:cubicBezTo>
                  <a:pt x="10492687" y="357342"/>
                  <a:pt x="10498576" y="359383"/>
                  <a:pt x="10506612" y="359435"/>
                </a:cubicBezTo>
                <a:cubicBezTo>
                  <a:pt x="10510176" y="359435"/>
                  <a:pt x="10513647" y="359309"/>
                  <a:pt x="10517024" y="359056"/>
                </a:cubicBezTo>
                <a:cubicBezTo>
                  <a:pt x="10520400" y="358804"/>
                  <a:pt x="10523492" y="358425"/>
                  <a:pt x="10526300" y="357920"/>
                </a:cubicBezTo>
                <a:lnTo>
                  <a:pt x="10524280" y="390679"/>
                </a:lnTo>
                <a:cubicBezTo>
                  <a:pt x="10520378" y="392191"/>
                  <a:pt x="10515562" y="393325"/>
                  <a:pt x="10509830" y="394081"/>
                </a:cubicBezTo>
                <a:cubicBezTo>
                  <a:pt x="10504098" y="394837"/>
                  <a:pt x="10498146" y="395215"/>
                  <a:pt x="10491972" y="395215"/>
                </a:cubicBezTo>
                <a:cubicBezTo>
                  <a:pt x="10473504" y="394785"/>
                  <a:pt x="10460268" y="389975"/>
                  <a:pt x="10452264" y="380786"/>
                </a:cubicBezTo>
                <a:cubicBezTo>
                  <a:pt x="10444261" y="371597"/>
                  <a:pt x="10440354" y="360609"/>
                  <a:pt x="10440542" y="347820"/>
                </a:cubicBezTo>
                <a:cubicBezTo>
                  <a:pt x="10440532" y="340824"/>
                  <a:pt x="10440931" y="333606"/>
                  <a:pt x="10441740" y="326168"/>
                </a:cubicBezTo>
                <a:cubicBezTo>
                  <a:pt x="10442549" y="318730"/>
                  <a:pt x="10443830" y="310629"/>
                  <a:pt x="10445584" y="301865"/>
                </a:cubicBezTo>
                <a:lnTo>
                  <a:pt x="10469780" y="178140"/>
                </a:lnTo>
                <a:lnTo>
                  <a:pt x="10434485" y="178140"/>
                </a:lnTo>
                <a:lnTo>
                  <a:pt x="10441047" y="145389"/>
                </a:lnTo>
                <a:lnTo>
                  <a:pt x="10475829" y="145389"/>
                </a:lnTo>
                <a:lnTo>
                  <a:pt x="10486419" y="90363"/>
                </a:lnTo>
                <a:close/>
                <a:moveTo>
                  <a:pt x="9405883" y="79762"/>
                </a:moveTo>
                <a:lnTo>
                  <a:pt x="9393263" y="145389"/>
                </a:lnTo>
                <a:lnTo>
                  <a:pt x="9451822" y="145389"/>
                </a:lnTo>
                <a:lnTo>
                  <a:pt x="9445259" y="178140"/>
                </a:lnTo>
                <a:lnTo>
                  <a:pt x="9386700" y="178140"/>
                </a:lnTo>
                <a:lnTo>
                  <a:pt x="9363983" y="296815"/>
                </a:lnTo>
                <a:cubicBezTo>
                  <a:pt x="9362689" y="303601"/>
                  <a:pt x="9361616" y="310229"/>
                  <a:pt x="9360765" y="316699"/>
                </a:cubicBezTo>
                <a:cubicBezTo>
                  <a:pt x="9359913" y="323170"/>
                  <a:pt x="9359471" y="329672"/>
                  <a:pt x="9359440" y="336205"/>
                </a:cubicBezTo>
                <a:cubicBezTo>
                  <a:pt x="9359398" y="343580"/>
                  <a:pt x="9361248" y="349283"/>
                  <a:pt x="9364992" y="353312"/>
                </a:cubicBezTo>
                <a:cubicBezTo>
                  <a:pt x="9368737" y="357342"/>
                  <a:pt x="9374626" y="359383"/>
                  <a:pt x="9382662" y="359435"/>
                </a:cubicBezTo>
                <a:cubicBezTo>
                  <a:pt x="9386227" y="359435"/>
                  <a:pt x="9389697" y="359309"/>
                  <a:pt x="9393074" y="359056"/>
                </a:cubicBezTo>
                <a:cubicBezTo>
                  <a:pt x="9396450" y="358804"/>
                  <a:pt x="9399541" y="358425"/>
                  <a:pt x="9402350" y="357920"/>
                </a:cubicBezTo>
                <a:lnTo>
                  <a:pt x="9400330" y="390679"/>
                </a:lnTo>
                <a:cubicBezTo>
                  <a:pt x="9396428" y="392191"/>
                  <a:pt x="9391612" y="393325"/>
                  <a:pt x="9385880" y="394081"/>
                </a:cubicBezTo>
                <a:cubicBezTo>
                  <a:pt x="9380148" y="394837"/>
                  <a:pt x="9374195" y="395215"/>
                  <a:pt x="9368022" y="395215"/>
                </a:cubicBezTo>
                <a:cubicBezTo>
                  <a:pt x="9349554" y="394785"/>
                  <a:pt x="9336318" y="389975"/>
                  <a:pt x="9328314" y="380786"/>
                </a:cubicBezTo>
                <a:cubicBezTo>
                  <a:pt x="9320310" y="371597"/>
                  <a:pt x="9316403" y="360609"/>
                  <a:pt x="9316592" y="347820"/>
                </a:cubicBezTo>
                <a:cubicBezTo>
                  <a:pt x="9316582" y="340824"/>
                  <a:pt x="9316981" y="333606"/>
                  <a:pt x="9317789" y="326168"/>
                </a:cubicBezTo>
                <a:cubicBezTo>
                  <a:pt x="9318599" y="318730"/>
                  <a:pt x="9319880" y="310629"/>
                  <a:pt x="9321633" y="301865"/>
                </a:cubicBezTo>
                <a:lnTo>
                  <a:pt x="9345829" y="178140"/>
                </a:lnTo>
                <a:lnTo>
                  <a:pt x="9310535" y="178140"/>
                </a:lnTo>
                <a:lnTo>
                  <a:pt x="9317096" y="145389"/>
                </a:lnTo>
                <a:lnTo>
                  <a:pt x="9351879" y="145389"/>
                </a:lnTo>
                <a:lnTo>
                  <a:pt x="9362469" y="90363"/>
                </a:lnTo>
                <a:close/>
                <a:moveTo>
                  <a:pt x="7805684" y="79762"/>
                </a:moveTo>
                <a:lnTo>
                  <a:pt x="7793063" y="145389"/>
                </a:lnTo>
                <a:lnTo>
                  <a:pt x="7851622" y="145389"/>
                </a:lnTo>
                <a:lnTo>
                  <a:pt x="7845060" y="178140"/>
                </a:lnTo>
                <a:lnTo>
                  <a:pt x="7786500" y="178140"/>
                </a:lnTo>
                <a:lnTo>
                  <a:pt x="7763783" y="296815"/>
                </a:lnTo>
                <a:cubicBezTo>
                  <a:pt x="7762490" y="303601"/>
                  <a:pt x="7761417" y="310229"/>
                  <a:pt x="7760565" y="316699"/>
                </a:cubicBezTo>
                <a:cubicBezTo>
                  <a:pt x="7759713" y="323170"/>
                  <a:pt x="7759271" y="329672"/>
                  <a:pt x="7759240" y="336205"/>
                </a:cubicBezTo>
                <a:cubicBezTo>
                  <a:pt x="7759198" y="343580"/>
                  <a:pt x="7761049" y="349283"/>
                  <a:pt x="7764793" y="353312"/>
                </a:cubicBezTo>
                <a:cubicBezTo>
                  <a:pt x="7768537" y="357342"/>
                  <a:pt x="7774427" y="359383"/>
                  <a:pt x="7782462" y="359435"/>
                </a:cubicBezTo>
                <a:cubicBezTo>
                  <a:pt x="7786027" y="359435"/>
                  <a:pt x="7789498" y="359309"/>
                  <a:pt x="7792874" y="359056"/>
                </a:cubicBezTo>
                <a:cubicBezTo>
                  <a:pt x="7796250" y="358804"/>
                  <a:pt x="7799342" y="358425"/>
                  <a:pt x="7802150" y="357920"/>
                </a:cubicBezTo>
                <a:lnTo>
                  <a:pt x="7800130" y="390679"/>
                </a:lnTo>
                <a:cubicBezTo>
                  <a:pt x="7796229" y="392191"/>
                  <a:pt x="7791412" y="393325"/>
                  <a:pt x="7785680" y="394081"/>
                </a:cubicBezTo>
                <a:cubicBezTo>
                  <a:pt x="7779948" y="394837"/>
                  <a:pt x="7773995" y="395215"/>
                  <a:pt x="7767822" y="395215"/>
                </a:cubicBezTo>
                <a:cubicBezTo>
                  <a:pt x="7749354" y="394785"/>
                  <a:pt x="7736118" y="389975"/>
                  <a:pt x="7728115" y="380786"/>
                </a:cubicBezTo>
                <a:cubicBezTo>
                  <a:pt x="7720111" y="371597"/>
                  <a:pt x="7716204" y="360609"/>
                  <a:pt x="7716393" y="347820"/>
                </a:cubicBezTo>
                <a:cubicBezTo>
                  <a:pt x="7716383" y="340824"/>
                  <a:pt x="7716781" y="333606"/>
                  <a:pt x="7717590" y="326168"/>
                </a:cubicBezTo>
                <a:cubicBezTo>
                  <a:pt x="7718399" y="318730"/>
                  <a:pt x="7719680" y="310629"/>
                  <a:pt x="7721434" y="301865"/>
                </a:cubicBezTo>
                <a:lnTo>
                  <a:pt x="7745630" y="178140"/>
                </a:lnTo>
                <a:lnTo>
                  <a:pt x="7710335" y="178140"/>
                </a:lnTo>
                <a:lnTo>
                  <a:pt x="7716897" y="145389"/>
                </a:lnTo>
                <a:lnTo>
                  <a:pt x="7751679" y="145389"/>
                </a:lnTo>
                <a:lnTo>
                  <a:pt x="7762269" y="90363"/>
                </a:lnTo>
                <a:close/>
                <a:moveTo>
                  <a:pt x="5214884" y="79762"/>
                </a:moveTo>
                <a:lnTo>
                  <a:pt x="5202263" y="145389"/>
                </a:lnTo>
                <a:lnTo>
                  <a:pt x="5260823" y="145389"/>
                </a:lnTo>
                <a:lnTo>
                  <a:pt x="5254260" y="178140"/>
                </a:lnTo>
                <a:lnTo>
                  <a:pt x="5195700" y="178140"/>
                </a:lnTo>
                <a:lnTo>
                  <a:pt x="5172983" y="296815"/>
                </a:lnTo>
                <a:cubicBezTo>
                  <a:pt x="5171690" y="303601"/>
                  <a:pt x="5170618" y="310229"/>
                  <a:pt x="5169765" y="316699"/>
                </a:cubicBezTo>
                <a:cubicBezTo>
                  <a:pt x="5168913" y="323170"/>
                  <a:pt x="5168471" y="329672"/>
                  <a:pt x="5168440" y="336205"/>
                </a:cubicBezTo>
                <a:cubicBezTo>
                  <a:pt x="5168398" y="343580"/>
                  <a:pt x="5170249" y="349283"/>
                  <a:pt x="5173993" y="353312"/>
                </a:cubicBezTo>
                <a:cubicBezTo>
                  <a:pt x="5177737" y="357342"/>
                  <a:pt x="5183627" y="359383"/>
                  <a:pt x="5191662" y="359435"/>
                </a:cubicBezTo>
                <a:cubicBezTo>
                  <a:pt x="5195228" y="359435"/>
                  <a:pt x="5198698" y="359309"/>
                  <a:pt x="5202074" y="359056"/>
                </a:cubicBezTo>
                <a:cubicBezTo>
                  <a:pt x="5205450" y="358804"/>
                  <a:pt x="5208542" y="358425"/>
                  <a:pt x="5211350" y="357920"/>
                </a:cubicBezTo>
                <a:lnTo>
                  <a:pt x="5209331" y="390679"/>
                </a:lnTo>
                <a:cubicBezTo>
                  <a:pt x="5205429" y="392191"/>
                  <a:pt x="5200612" y="393325"/>
                  <a:pt x="5194880" y="394081"/>
                </a:cubicBezTo>
                <a:cubicBezTo>
                  <a:pt x="5189149" y="394837"/>
                  <a:pt x="5183195" y="395215"/>
                  <a:pt x="5177022" y="395215"/>
                </a:cubicBezTo>
                <a:cubicBezTo>
                  <a:pt x="5158554" y="394785"/>
                  <a:pt x="5145318" y="389975"/>
                  <a:pt x="5137315" y="380786"/>
                </a:cubicBezTo>
                <a:cubicBezTo>
                  <a:pt x="5129311" y="371597"/>
                  <a:pt x="5125404" y="360609"/>
                  <a:pt x="5125593" y="347820"/>
                </a:cubicBezTo>
                <a:cubicBezTo>
                  <a:pt x="5125583" y="340824"/>
                  <a:pt x="5125981" y="333606"/>
                  <a:pt x="5126790" y="326168"/>
                </a:cubicBezTo>
                <a:cubicBezTo>
                  <a:pt x="5127599" y="318730"/>
                  <a:pt x="5128880" y="310629"/>
                  <a:pt x="5130634" y="301865"/>
                </a:cubicBezTo>
                <a:lnTo>
                  <a:pt x="5154830" y="178140"/>
                </a:lnTo>
                <a:lnTo>
                  <a:pt x="5119535" y="178140"/>
                </a:lnTo>
                <a:lnTo>
                  <a:pt x="5126097" y="145389"/>
                </a:lnTo>
                <a:lnTo>
                  <a:pt x="5160879" y="145389"/>
                </a:lnTo>
                <a:lnTo>
                  <a:pt x="5171469" y="90363"/>
                </a:lnTo>
                <a:close/>
                <a:moveTo>
                  <a:pt x="2378420" y="49473"/>
                </a:moveTo>
                <a:lnTo>
                  <a:pt x="2619665" y="49473"/>
                </a:lnTo>
                <a:lnTo>
                  <a:pt x="2613951" y="78809"/>
                </a:lnTo>
                <a:lnTo>
                  <a:pt x="2620080" y="66740"/>
                </a:lnTo>
                <a:cubicBezTo>
                  <a:pt x="2626686" y="57519"/>
                  <a:pt x="2635436" y="52773"/>
                  <a:pt x="2646331" y="52502"/>
                </a:cubicBezTo>
                <a:cubicBezTo>
                  <a:pt x="2652694" y="52585"/>
                  <a:pt x="2658142" y="53677"/>
                  <a:pt x="2662675" y="55779"/>
                </a:cubicBezTo>
                <a:cubicBezTo>
                  <a:pt x="2667209" y="57880"/>
                  <a:pt x="2672024" y="60490"/>
                  <a:pt x="2677125" y="63608"/>
                </a:cubicBezTo>
                <a:cubicBezTo>
                  <a:pt x="2680891" y="65953"/>
                  <a:pt x="2684466" y="67951"/>
                  <a:pt x="2687853" y="69602"/>
                </a:cubicBezTo>
                <a:cubicBezTo>
                  <a:pt x="2691240" y="71254"/>
                  <a:pt x="2694563" y="72116"/>
                  <a:pt x="2697824" y="72190"/>
                </a:cubicBezTo>
                <a:cubicBezTo>
                  <a:pt x="2701768" y="72347"/>
                  <a:pt x="2704860" y="70896"/>
                  <a:pt x="2707100" y="67836"/>
                </a:cubicBezTo>
                <a:cubicBezTo>
                  <a:pt x="2709340" y="64775"/>
                  <a:pt x="2711296" y="59159"/>
                  <a:pt x="2712969" y="50987"/>
                </a:cubicBezTo>
                <a:lnTo>
                  <a:pt x="2736127" y="50987"/>
                </a:lnTo>
                <a:cubicBezTo>
                  <a:pt x="2734219" y="66687"/>
                  <a:pt x="2730232" y="78663"/>
                  <a:pt x="2724165" y="86916"/>
                </a:cubicBezTo>
                <a:cubicBezTo>
                  <a:pt x="2718098" y="95168"/>
                  <a:pt x="2709317" y="99325"/>
                  <a:pt x="2697824" y="99387"/>
                </a:cubicBezTo>
                <a:cubicBezTo>
                  <a:pt x="2691765" y="99314"/>
                  <a:pt x="2686213" y="98327"/>
                  <a:pt x="2681164" y="96426"/>
                </a:cubicBezTo>
                <a:cubicBezTo>
                  <a:pt x="2676116" y="94526"/>
                  <a:pt x="2671573" y="92150"/>
                  <a:pt x="2667534" y="89300"/>
                </a:cubicBezTo>
                <a:cubicBezTo>
                  <a:pt x="2664242" y="86931"/>
                  <a:pt x="2660856" y="84847"/>
                  <a:pt x="2657375" y="83046"/>
                </a:cubicBezTo>
                <a:cubicBezTo>
                  <a:pt x="2653893" y="81246"/>
                  <a:pt x="2650380" y="80299"/>
                  <a:pt x="2646836" y="80204"/>
                </a:cubicBezTo>
                <a:cubicBezTo>
                  <a:pt x="2642387" y="80299"/>
                  <a:pt x="2639043" y="82383"/>
                  <a:pt x="2636803" y="86457"/>
                </a:cubicBezTo>
                <a:cubicBezTo>
                  <a:pt x="2634563" y="90531"/>
                  <a:pt x="2632859" y="96027"/>
                  <a:pt x="2631692" y="102943"/>
                </a:cubicBezTo>
                <a:lnTo>
                  <a:pt x="2607460" y="102943"/>
                </a:lnTo>
                <a:lnTo>
                  <a:pt x="2611292" y="85757"/>
                </a:lnTo>
                <a:lnTo>
                  <a:pt x="2512669" y="85757"/>
                </a:lnTo>
                <a:lnTo>
                  <a:pt x="2455133" y="389662"/>
                </a:lnTo>
                <a:lnTo>
                  <a:pt x="2413244" y="389662"/>
                </a:lnTo>
                <a:lnTo>
                  <a:pt x="2470779" y="85757"/>
                </a:lnTo>
                <a:lnTo>
                  <a:pt x="2371354" y="85757"/>
                </a:lnTo>
                <a:close/>
                <a:moveTo>
                  <a:pt x="1578320" y="49473"/>
                </a:moveTo>
                <a:lnTo>
                  <a:pt x="1819565" y="49473"/>
                </a:lnTo>
                <a:lnTo>
                  <a:pt x="1812498" y="85757"/>
                </a:lnTo>
                <a:lnTo>
                  <a:pt x="1712568" y="85757"/>
                </a:lnTo>
                <a:lnTo>
                  <a:pt x="1655034" y="389662"/>
                </a:lnTo>
                <a:lnTo>
                  <a:pt x="1613144" y="389662"/>
                </a:lnTo>
                <a:lnTo>
                  <a:pt x="1670679" y="85757"/>
                </a:lnTo>
                <a:lnTo>
                  <a:pt x="1571254" y="85757"/>
                </a:lnTo>
                <a:close/>
                <a:moveTo>
                  <a:pt x="10159702" y="48968"/>
                </a:moveTo>
                <a:cubicBezTo>
                  <a:pt x="10167350" y="49115"/>
                  <a:pt x="10173359" y="51594"/>
                  <a:pt x="10177728" y="56405"/>
                </a:cubicBezTo>
                <a:cubicBezTo>
                  <a:pt x="10182099" y="61217"/>
                  <a:pt x="10184325" y="67478"/>
                  <a:pt x="10184409" y="75188"/>
                </a:cubicBezTo>
                <a:cubicBezTo>
                  <a:pt x="10184021" y="83645"/>
                  <a:pt x="10181269" y="90431"/>
                  <a:pt x="10176153" y="95547"/>
                </a:cubicBezTo>
                <a:cubicBezTo>
                  <a:pt x="10171037" y="100663"/>
                  <a:pt x="10164378" y="103289"/>
                  <a:pt x="10156174" y="103426"/>
                </a:cubicBezTo>
                <a:cubicBezTo>
                  <a:pt x="10148767" y="103279"/>
                  <a:pt x="10142906" y="100800"/>
                  <a:pt x="10138589" y="95988"/>
                </a:cubicBezTo>
                <a:cubicBezTo>
                  <a:pt x="10134271" y="91177"/>
                  <a:pt x="10132066" y="84916"/>
                  <a:pt x="10131970" y="77205"/>
                </a:cubicBezTo>
                <a:cubicBezTo>
                  <a:pt x="10132181" y="68969"/>
                  <a:pt x="10134912" y="62246"/>
                  <a:pt x="10140164" y="57036"/>
                </a:cubicBezTo>
                <a:cubicBezTo>
                  <a:pt x="10145417" y="51825"/>
                  <a:pt x="10151930" y="49136"/>
                  <a:pt x="10159702" y="48968"/>
                </a:cubicBezTo>
                <a:close/>
                <a:moveTo>
                  <a:pt x="9054802" y="48968"/>
                </a:moveTo>
                <a:cubicBezTo>
                  <a:pt x="9062450" y="49115"/>
                  <a:pt x="9068458" y="51594"/>
                  <a:pt x="9072828" y="56405"/>
                </a:cubicBezTo>
                <a:cubicBezTo>
                  <a:pt x="9077198" y="61217"/>
                  <a:pt x="9079425" y="67478"/>
                  <a:pt x="9079509" y="75188"/>
                </a:cubicBezTo>
                <a:cubicBezTo>
                  <a:pt x="9079121" y="83645"/>
                  <a:pt x="9076368" y="90431"/>
                  <a:pt x="9071253" y="95547"/>
                </a:cubicBezTo>
                <a:cubicBezTo>
                  <a:pt x="9066137" y="100663"/>
                  <a:pt x="9059477" y="103289"/>
                  <a:pt x="9051273" y="103426"/>
                </a:cubicBezTo>
                <a:cubicBezTo>
                  <a:pt x="9043867" y="103279"/>
                  <a:pt x="9038006" y="100800"/>
                  <a:pt x="9033688" y="95988"/>
                </a:cubicBezTo>
                <a:cubicBezTo>
                  <a:pt x="9029371" y="91177"/>
                  <a:pt x="9027165" y="84916"/>
                  <a:pt x="9027070" y="77205"/>
                </a:cubicBezTo>
                <a:cubicBezTo>
                  <a:pt x="9027280" y="68969"/>
                  <a:pt x="9030012" y="62246"/>
                  <a:pt x="9035264" y="57036"/>
                </a:cubicBezTo>
                <a:cubicBezTo>
                  <a:pt x="9040516" y="51825"/>
                  <a:pt x="9047029" y="49136"/>
                  <a:pt x="9054802" y="48968"/>
                </a:cubicBezTo>
                <a:close/>
                <a:moveTo>
                  <a:pt x="8673802" y="48968"/>
                </a:moveTo>
                <a:cubicBezTo>
                  <a:pt x="8681450" y="49115"/>
                  <a:pt x="8687458" y="51594"/>
                  <a:pt x="8691828" y="56405"/>
                </a:cubicBezTo>
                <a:cubicBezTo>
                  <a:pt x="8696198" y="61217"/>
                  <a:pt x="8698425" y="67478"/>
                  <a:pt x="8698509" y="75188"/>
                </a:cubicBezTo>
                <a:cubicBezTo>
                  <a:pt x="8698121" y="83645"/>
                  <a:pt x="8695369" y="90431"/>
                  <a:pt x="8690253" y="95547"/>
                </a:cubicBezTo>
                <a:cubicBezTo>
                  <a:pt x="8685137" y="100663"/>
                  <a:pt x="8678477" y="103289"/>
                  <a:pt x="8670273" y="103426"/>
                </a:cubicBezTo>
                <a:cubicBezTo>
                  <a:pt x="8662868" y="103279"/>
                  <a:pt x="8657006" y="100800"/>
                  <a:pt x="8652689" y="95988"/>
                </a:cubicBezTo>
                <a:cubicBezTo>
                  <a:pt x="8648371" y="91177"/>
                  <a:pt x="8646165" y="84916"/>
                  <a:pt x="8646070" y="77205"/>
                </a:cubicBezTo>
                <a:cubicBezTo>
                  <a:pt x="8646281" y="68969"/>
                  <a:pt x="8649012" y="62246"/>
                  <a:pt x="8654264" y="57036"/>
                </a:cubicBezTo>
                <a:cubicBezTo>
                  <a:pt x="8659517" y="51825"/>
                  <a:pt x="8666030" y="49136"/>
                  <a:pt x="8673802" y="48968"/>
                </a:cubicBezTo>
                <a:close/>
                <a:moveTo>
                  <a:pt x="8207078" y="48968"/>
                </a:moveTo>
                <a:cubicBezTo>
                  <a:pt x="8214724" y="49115"/>
                  <a:pt x="8220734" y="51594"/>
                  <a:pt x="8225103" y="56405"/>
                </a:cubicBezTo>
                <a:cubicBezTo>
                  <a:pt x="8229473" y="61217"/>
                  <a:pt x="8231700" y="67478"/>
                  <a:pt x="8231784" y="75188"/>
                </a:cubicBezTo>
                <a:cubicBezTo>
                  <a:pt x="8231396" y="83645"/>
                  <a:pt x="8228644" y="90431"/>
                  <a:pt x="8223528" y="95547"/>
                </a:cubicBezTo>
                <a:cubicBezTo>
                  <a:pt x="8218412" y="100663"/>
                  <a:pt x="8211752" y="103289"/>
                  <a:pt x="8203548" y="103426"/>
                </a:cubicBezTo>
                <a:cubicBezTo>
                  <a:pt x="8196142" y="103279"/>
                  <a:pt x="8190281" y="100800"/>
                  <a:pt x="8185964" y="95988"/>
                </a:cubicBezTo>
                <a:cubicBezTo>
                  <a:pt x="8181646" y="91177"/>
                  <a:pt x="8179440" y="84916"/>
                  <a:pt x="8179346" y="77205"/>
                </a:cubicBezTo>
                <a:cubicBezTo>
                  <a:pt x="8179556" y="68969"/>
                  <a:pt x="8182286" y="62246"/>
                  <a:pt x="8187539" y="57036"/>
                </a:cubicBezTo>
                <a:cubicBezTo>
                  <a:pt x="8192792" y="51825"/>
                  <a:pt x="8199304" y="49136"/>
                  <a:pt x="8207078" y="48968"/>
                </a:cubicBezTo>
                <a:close/>
                <a:moveTo>
                  <a:pt x="6921203" y="48968"/>
                </a:moveTo>
                <a:cubicBezTo>
                  <a:pt x="6928850" y="49115"/>
                  <a:pt x="6934859" y="51594"/>
                  <a:pt x="6939229" y="56405"/>
                </a:cubicBezTo>
                <a:cubicBezTo>
                  <a:pt x="6943598" y="61217"/>
                  <a:pt x="6945826" y="67478"/>
                  <a:pt x="6945909" y="75188"/>
                </a:cubicBezTo>
                <a:cubicBezTo>
                  <a:pt x="6945521" y="83645"/>
                  <a:pt x="6942769" y="90431"/>
                  <a:pt x="6937653" y="95547"/>
                </a:cubicBezTo>
                <a:cubicBezTo>
                  <a:pt x="6932537" y="100663"/>
                  <a:pt x="6925877" y="103289"/>
                  <a:pt x="6917673" y="103426"/>
                </a:cubicBezTo>
                <a:cubicBezTo>
                  <a:pt x="6910267" y="103279"/>
                  <a:pt x="6904406" y="100800"/>
                  <a:pt x="6900089" y="95988"/>
                </a:cubicBezTo>
                <a:cubicBezTo>
                  <a:pt x="6895771" y="91177"/>
                  <a:pt x="6893565" y="84916"/>
                  <a:pt x="6893471" y="77205"/>
                </a:cubicBezTo>
                <a:cubicBezTo>
                  <a:pt x="6893681" y="68969"/>
                  <a:pt x="6896412" y="62246"/>
                  <a:pt x="6901664" y="57036"/>
                </a:cubicBezTo>
                <a:cubicBezTo>
                  <a:pt x="6906917" y="51825"/>
                  <a:pt x="6913429" y="49136"/>
                  <a:pt x="6921203" y="48968"/>
                </a:cubicBezTo>
                <a:close/>
                <a:moveTo>
                  <a:pt x="4968578" y="48968"/>
                </a:moveTo>
                <a:cubicBezTo>
                  <a:pt x="4976226" y="49115"/>
                  <a:pt x="4982234" y="51594"/>
                  <a:pt x="4986604" y="56405"/>
                </a:cubicBezTo>
                <a:cubicBezTo>
                  <a:pt x="4990974" y="61217"/>
                  <a:pt x="4993201" y="67478"/>
                  <a:pt x="4993285" y="75188"/>
                </a:cubicBezTo>
                <a:cubicBezTo>
                  <a:pt x="4992896" y="83645"/>
                  <a:pt x="4990144" y="90431"/>
                  <a:pt x="4985028" y="95547"/>
                </a:cubicBezTo>
                <a:cubicBezTo>
                  <a:pt x="4979912" y="100663"/>
                  <a:pt x="4973252" y="103289"/>
                  <a:pt x="4965048" y="103426"/>
                </a:cubicBezTo>
                <a:cubicBezTo>
                  <a:pt x="4957643" y="103279"/>
                  <a:pt x="4951782" y="100800"/>
                  <a:pt x="4947464" y="95988"/>
                </a:cubicBezTo>
                <a:cubicBezTo>
                  <a:pt x="4943147" y="91177"/>
                  <a:pt x="4940940" y="84916"/>
                  <a:pt x="4940846" y="77205"/>
                </a:cubicBezTo>
                <a:cubicBezTo>
                  <a:pt x="4941056" y="68969"/>
                  <a:pt x="4943787" y="62246"/>
                  <a:pt x="4949040" y="57036"/>
                </a:cubicBezTo>
                <a:cubicBezTo>
                  <a:pt x="4954292" y="51825"/>
                  <a:pt x="4960805" y="49136"/>
                  <a:pt x="4968578" y="48968"/>
                </a:cubicBezTo>
                <a:close/>
                <a:moveTo>
                  <a:pt x="149934" y="46948"/>
                </a:moveTo>
                <a:cubicBezTo>
                  <a:pt x="178530" y="47011"/>
                  <a:pt x="203371" y="50917"/>
                  <a:pt x="224456" y="58667"/>
                </a:cubicBezTo>
                <a:cubicBezTo>
                  <a:pt x="245541" y="66417"/>
                  <a:pt x="262427" y="77635"/>
                  <a:pt x="275113" y="92322"/>
                </a:cubicBezTo>
                <a:cubicBezTo>
                  <a:pt x="284365" y="101884"/>
                  <a:pt x="291948" y="114319"/>
                  <a:pt x="297861" y="129625"/>
                </a:cubicBezTo>
                <a:cubicBezTo>
                  <a:pt x="303774" y="144931"/>
                  <a:pt x="306945" y="163298"/>
                  <a:pt x="307376" y="184726"/>
                </a:cubicBezTo>
                <a:cubicBezTo>
                  <a:pt x="307261" y="216012"/>
                  <a:pt x="301315" y="245719"/>
                  <a:pt x="289539" y="273848"/>
                </a:cubicBezTo>
                <a:cubicBezTo>
                  <a:pt x="277762" y="301978"/>
                  <a:pt x="260844" y="325626"/>
                  <a:pt x="238783" y="344792"/>
                </a:cubicBezTo>
                <a:cubicBezTo>
                  <a:pt x="219210" y="361087"/>
                  <a:pt x="196767" y="372999"/>
                  <a:pt x="171452" y="380529"/>
                </a:cubicBezTo>
                <a:cubicBezTo>
                  <a:pt x="146137" y="388059"/>
                  <a:pt x="117257" y="391776"/>
                  <a:pt x="84811" y="391681"/>
                </a:cubicBezTo>
                <a:cubicBezTo>
                  <a:pt x="69719" y="391670"/>
                  <a:pt x="54974" y="391313"/>
                  <a:pt x="40576" y="390610"/>
                </a:cubicBezTo>
                <a:cubicBezTo>
                  <a:pt x="26178" y="389907"/>
                  <a:pt x="13326" y="388920"/>
                  <a:pt x="2020" y="387650"/>
                </a:cubicBezTo>
                <a:lnTo>
                  <a:pt x="65628" y="54003"/>
                </a:lnTo>
                <a:cubicBezTo>
                  <a:pt x="78543" y="51725"/>
                  <a:pt x="92089" y="49982"/>
                  <a:pt x="106266" y="48775"/>
                </a:cubicBezTo>
                <a:cubicBezTo>
                  <a:pt x="120444" y="47568"/>
                  <a:pt x="134999" y="46959"/>
                  <a:pt x="149934" y="46948"/>
                </a:cubicBezTo>
                <a:close/>
                <a:moveTo>
                  <a:pt x="7958552" y="43415"/>
                </a:moveTo>
                <a:lnTo>
                  <a:pt x="8006030" y="43415"/>
                </a:lnTo>
                <a:lnTo>
                  <a:pt x="8039326" y="115542"/>
                </a:lnTo>
                <a:lnTo>
                  <a:pt x="8009061" y="115542"/>
                </a:lnTo>
                <a:close/>
                <a:moveTo>
                  <a:pt x="5677880" y="43415"/>
                </a:moveTo>
                <a:lnTo>
                  <a:pt x="5708183" y="43415"/>
                </a:lnTo>
                <a:lnTo>
                  <a:pt x="5742493" y="115542"/>
                </a:lnTo>
                <a:lnTo>
                  <a:pt x="5711213" y="115542"/>
                </a:lnTo>
                <a:lnTo>
                  <a:pt x="5689496" y="69138"/>
                </a:lnTo>
                <a:lnTo>
                  <a:pt x="5688486" y="69138"/>
                </a:lnTo>
                <a:lnTo>
                  <a:pt x="5653132" y="115542"/>
                </a:lnTo>
                <a:lnTo>
                  <a:pt x="5619294" y="115542"/>
                </a:lnTo>
                <a:close/>
                <a:moveTo>
                  <a:pt x="4709440" y="43415"/>
                </a:moveTo>
                <a:lnTo>
                  <a:pt x="4756409" y="43415"/>
                </a:lnTo>
                <a:lnTo>
                  <a:pt x="4790247" y="115542"/>
                </a:lnTo>
                <a:lnTo>
                  <a:pt x="4759945" y="115542"/>
                </a:lnTo>
                <a:close/>
                <a:moveTo>
                  <a:pt x="3558002" y="43415"/>
                </a:moveTo>
                <a:lnTo>
                  <a:pt x="3605481" y="43415"/>
                </a:lnTo>
                <a:lnTo>
                  <a:pt x="3638777" y="115542"/>
                </a:lnTo>
                <a:lnTo>
                  <a:pt x="3608512" y="115542"/>
                </a:lnTo>
                <a:close/>
                <a:moveTo>
                  <a:pt x="2156020" y="43415"/>
                </a:moveTo>
                <a:lnTo>
                  <a:pt x="2185820" y="43415"/>
                </a:lnTo>
                <a:lnTo>
                  <a:pt x="2220620" y="115542"/>
                </a:lnTo>
                <a:lnTo>
                  <a:pt x="2189356" y="115542"/>
                </a:lnTo>
                <a:lnTo>
                  <a:pt x="2167637" y="69138"/>
                </a:lnTo>
                <a:lnTo>
                  <a:pt x="2166627" y="69138"/>
                </a:lnTo>
                <a:lnTo>
                  <a:pt x="2131269" y="115542"/>
                </a:lnTo>
                <a:lnTo>
                  <a:pt x="2097429" y="115542"/>
                </a:lnTo>
                <a:close/>
                <a:moveTo>
                  <a:pt x="10317429" y="39881"/>
                </a:moveTo>
                <a:lnTo>
                  <a:pt x="10349755" y="39881"/>
                </a:lnTo>
                <a:lnTo>
                  <a:pt x="10381528" y="112047"/>
                </a:lnTo>
                <a:lnTo>
                  <a:pt x="10349755" y="112047"/>
                </a:lnTo>
                <a:lnTo>
                  <a:pt x="10331066" y="64557"/>
                </a:lnTo>
                <a:lnTo>
                  <a:pt x="10329550" y="64557"/>
                </a:lnTo>
                <a:lnTo>
                  <a:pt x="10297730" y="112047"/>
                </a:lnTo>
                <a:lnTo>
                  <a:pt x="10263888" y="112047"/>
                </a:lnTo>
                <a:close/>
                <a:moveTo>
                  <a:pt x="9876824" y="31299"/>
                </a:moveTo>
                <a:lnTo>
                  <a:pt x="9918744" y="31299"/>
                </a:lnTo>
                <a:lnTo>
                  <a:pt x="9886420" y="189756"/>
                </a:lnTo>
                <a:lnTo>
                  <a:pt x="9887431" y="189756"/>
                </a:lnTo>
                <a:cubicBezTo>
                  <a:pt x="9898458" y="173332"/>
                  <a:pt x="9911378" y="160914"/>
                  <a:pt x="9926193" y="152501"/>
                </a:cubicBezTo>
                <a:cubicBezTo>
                  <a:pt x="9941008" y="144089"/>
                  <a:pt x="9956707" y="139867"/>
                  <a:pt x="9973289" y="139836"/>
                </a:cubicBezTo>
                <a:cubicBezTo>
                  <a:pt x="9991038" y="140116"/>
                  <a:pt x="10005329" y="144486"/>
                  <a:pt x="10016159" y="152947"/>
                </a:cubicBezTo>
                <a:cubicBezTo>
                  <a:pt x="10026990" y="161407"/>
                  <a:pt x="10034848" y="172281"/>
                  <a:pt x="10039735" y="185567"/>
                </a:cubicBezTo>
                <a:cubicBezTo>
                  <a:pt x="10044622" y="198853"/>
                  <a:pt x="10047026" y="212874"/>
                  <a:pt x="10046945" y="227631"/>
                </a:cubicBezTo>
                <a:cubicBezTo>
                  <a:pt x="10046884" y="253229"/>
                  <a:pt x="10041011" y="278784"/>
                  <a:pt x="10029327" y="304296"/>
                </a:cubicBezTo>
                <a:cubicBezTo>
                  <a:pt x="10017643" y="329808"/>
                  <a:pt x="10000516" y="351168"/>
                  <a:pt x="9977945" y="368376"/>
                </a:cubicBezTo>
                <a:cubicBezTo>
                  <a:pt x="9955374" y="385583"/>
                  <a:pt x="9927728" y="394530"/>
                  <a:pt x="9895007" y="395215"/>
                </a:cubicBezTo>
                <a:cubicBezTo>
                  <a:pt x="9873103" y="395426"/>
                  <a:pt x="9855209" y="390595"/>
                  <a:pt x="9841331" y="380720"/>
                </a:cubicBezTo>
                <a:cubicBezTo>
                  <a:pt x="9827452" y="370846"/>
                  <a:pt x="9820287" y="354661"/>
                  <a:pt x="9819837" y="332164"/>
                </a:cubicBezTo>
                <a:cubicBezTo>
                  <a:pt x="9819879" y="326231"/>
                  <a:pt x="9820299" y="319918"/>
                  <a:pt x="9821096" y="313227"/>
                </a:cubicBezTo>
                <a:cubicBezTo>
                  <a:pt x="9821895" y="306536"/>
                  <a:pt x="9822820" y="300224"/>
                  <a:pt x="9823869" y="294290"/>
                </a:cubicBezTo>
                <a:close/>
                <a:moveTo>
                  <a:pt x="7288101" y="31299"/>
                </a:moveTo>
                <a:lnTo>
                  <a:pt x="7330002" y="31299"/>
                </a:lnTo>
                <a:lnTo>
                  <a:pt x="7299712" y="188741"/>
                </a:lnTo>
                <a:lnTo>
                  <a:pt x="7300722" y="188741"/>
                </a:lnTo>
                <a:cubicBezTo>
                  <a:pt x="7311113" y="173685"/>
                  <a:pt x="7323649" y="161815"/>
                  <a:pt x="7338331" y="153130"/>
                </a:cubicBezTo>
                <a:cubicBezTo>
                  <a:pt x="7353014" y="144446"/>
                  <a:pt x="7369588" y="140014"/>
                  <a:pt x="7388057" y="139836"/>
                </a:cubicBezTo>
                <a:cubicBezTo>
                  <a:pt x="7402719" y="139541"/>
                  <a:pt x="7416274" y="144415"/>
                  <a:pt x="7428721" y="154457"/>
                </a:cubicBezTo>
                <a:cubicBezTo>
                  <a:pt x="7441168" y="164499"/>
                  <a:pt x="7447786" y="181480"/>
                  <a:pt x="7448572" y="205400"/>
                </a:cubicBezTo>
                <a:cubicBezTo>
                  <a:pt x="7448562" y="212079"/>
                  <a:pt x="7448205" y="219041"/>
                  <a:pt x="7447501" y="226288"/>
                </a:cubicBezTo>
                <a:cubicBezTo>
                  <a:pt x="7446798" y="233534"/>
                  <a:pt x="7445811" y="240370"/>
                  <a:pt x="7444540" y="246796"/>
                </a:cubicBezTo>
                <a:lnTo>
                  <a:pt x="7417320" y="389662"/>
                </a:lnTo>
                <a:lnTo>
                  <a:pt x="7375436" y="389662"/>
                </a:lnTo>
                <a:lnTo>
                  <a:pt x="7402697" y="248815"/>
                </a:lnTo>
                <a:cubicBezTo>
                  <a:pt x="7403485" y="244283"/>
                  <a:pt x="7404180" y="239213"/>
                  <a:pt x="7404779" y="233608"/>
                </a:cubicBezTo>
                <a:cubicBezTo>
                  <a:pt x="7405378" y="228002"/>
                  <a:pt x="7405694" y="221797"/>
                  <a:pt x="7405725" y="214992"/>
                </a:cubicBezTo>
                <a:cubicBezTo>
                  <a:pt x="7405852" y="203371"/>
                  <a:pt x="7402949" y="193800"/>
                  <a:pt x="7397017" y="186280"/>
                </a:cubicBezTo>
                <a:cubicBezTo>
                  <a:pt x="7391086" y="178760"/>
                  <a:pt x="7381368" y="174869"/>
                  <a:pt x="7367864" y="174606"/>
                </a:cubicBezTo>
                <a:cubicBezTo>
                  <a:pt x="7350889" y="175037"/>
                  <a:pt x="7334230" y="183640"/>
                  <a:pt x="7317886" y="200415"/>
                </a:cubicBezTo>
                <a:cubicBezTo>
                  <a:pt x="7301542" y="217190"/>
                  <a:pt x="7290436" y="239550"/>
                  <a:pt x="7284567" y="267494"/>
                </a:cubicBezTo>
                <a:lnTo>
                  <a:pt x="7261851" y="389662"/>
                </a:lnTo>
                <a:lnTo>
                  <a:pt x="7219950" y="389662"/>
                </a:lnTo>
                <a:close/>
                <a:moveTo>
                  <a:pt x="5335476" y="31299"/>
                </a:moveTo>
                <a:lnTo>
                  <a:pt x="5377377" y="31299"/>
                </a:lnTo>
                <a:lnTo>
                  <a:pt x="5347087" y="188741"/>
                </a:lnTo>
                <a:lnTo>
                  <a:pt x="5348097" y="188741"/>
                </a:lnTo>
                <a:cubicBezTo>
                  <a:pt x="5358488" y="173685"/>
                  <a:pt x="5371025" y="161815"/>
                  <a:pt x="5385706" y="153130"/>
                </a:cubicBezTo>
                <a:cubicBezTo>
                  <a:pt x="5400389" y="144446"/>
                  <a:pt x="5416964" y="140014"/>
                  <a:pt x="5435432" y="139836"/>
                </a:cubicBezTo>
                <a:cubicBezTo>
                  <a:pt x="5450094" y="139541"/>
                  <a:pt x="5463649" y="144415"/>
                  <a:pt x="5476096" y="154457"/>
                </a:cubicBezTo>
                <a:cubicBezTo>
                  <a:pt x="5488544" y="164499"/>
                  <a:pt x="5495161" y="181480"/>
                  <a:pt x="5495948" y="205400"/>
                </a:cubicBezTo>
                <a:cubicBezTo>
                  <a:pt x="5495937" y="212079"/>
                  <a:pt x="5495580" y="219041"/>
                  <a:pt x="5494876" y="226288"/>
                </a:cubicBezTo>
                <a:cubicBezTo>
                  <a:pt x="5494173" y="233534"/>
                  <a:pt x="5493186" y="240370"/>
                  <a:pt x="5491915" y="246796"/>
                </a:cubicBezTo>
                <a:lnTo>
                  <a:pt x="5464695" y="389662"/>
                </a:lnTo>
                <a:lnTo>
                  <a:pt x="5422811" y="389662"/>
                </a:lnTo>
                <a:lnTo>
                  <a:pt x="5450072" y="248815"/>
                </a:lnTo>
                <a:cubicBezTo>
                  <a:pt x="5450860" y="244283"/>
                  <a:pt x="5451555" y="239213"/>
                  <a:pt x="5452154" y="233608"/>
                </a:cubicBezTo>
                <a:cubicBezTo>
                  <a:pt x="5452753" y="228002"/>
                  <a:pt x="5453069" y="221797"/>
                  <a:pt x="5453100" y="214992"/>
                </a:cubicBezTo>
                <a:cubicBezTo>
                  <a:pt x="5453227" y="203371"/>
                  <a:pt x="5450324" y="193800"/>
                  <a:pt x="5444392" y="186280"/>
                </a:cubicBezTo>
                <a:cubicBezTo>
                  <a:pt x="5438461" y="178760"/>
                  <a:pt x="5428743" y="174869"/>
                  <a:pt x="5415239" y="174606"/>
                </a:cubicBezTo>
                <a:cubicBezTo>
                  <a:pt x="5398264" y="175037"/>
                  <a:pt x="5381605" y="183640"/>
                  <a:pt x="5365261" y="200415"/>
                </a:cubicBezTo>
                <a:cubicBezTo>
                  <a:pt x="5348917" y="217190"/>
                  <a:pt x="5337811" y="239550"/>
                  <a:pt x="5331943" y="267494"/>
                </a:cubicBezTo>
                <a:lnTo>
                  <a:pt x="5309226" y="389662"/>
                </a:lnTo>
                <a:lnTo>
                  <a:pt x="5267325" y="389662"/>
                </a:lnTo>
                <a:close/>
                <a:moveTo>
                  <a:pt x="3411892" y="31299"/>
                </a:moveTo>
                <a:lnTo>
                  <a:pt x="3453769" y="31299"/>
                </a:lnTo>
                <a:lnTo>
                  <a:pt x="3385152" y="389662"/>
                </a:lnTo>
                <a:lnTo>
                  <a:pt x="3343781" y="389662"/>
                </a:lnTo>
                <a:close/>
                <a:moveTo>
                  <a:pt x="3039952" y="31299"/>
                </a:moveTo>
                <a:lnTo>
                  <a:pt x="3081853" y="31299"/>
                </a:lnTo>
                <a:lnTo>
                  <a:pt x="3051563" y="188741"/>
                </a:lnTo>
                <a:lnTo>
                  <a:pt x="3052572" y="188741"/>
                </a:lnTo>
                <a:cubicBezTo>
                  <a:pt x="3062964" y="173685"/>
                  <a:pt x="3075500" y="161815"/>
                  <a:pt x="3090182" y="153130"/>
                </a:cubicBezTo>
                <a:cubicBezTo>
                  <a:pt x="3104864" y="144446"/>
                  <a:pt x="3121439" y="140014"/>
                  <a:pt x="3139907" y="139836"/>
                </a:cubicBezTo>
                <a:cubicBezTo>
                  <a:pt x="3154570" y="139541"/>
                  <a:pt x="3168125" y="144415"/>
                  <a:pt x="3180572" y="154457"/>
                </a:cubicBezTo>
                <a:cubicBezTo>
                  <a:pt x="3193019" y="164499"/>
                  <a:pt x="3199636" y="181480"/>
                  <a:pt x="3200423" y="205400"/>
                </a:cubicBezTo>
                <a:cubicBezTo>
                  <a:pt x="3200413" y="212079"/>
                  <a:pt x="3200056" y="219041"/>
                  <a:pt x="3199353" y="226288"/>
                </a:cubicBezTo>
                <a:cubicBezTo>
                  <a:pt x="3198649" y="233534"/>
                  <a:pt x="3197661" y="240370"/>
                  <a:pt x="3196391" y="246796"/>
                </a:cubicBezTo>
                <a:lnTo>
                  <a:pt x="3169170" y="389662"/>
                </a:lnTo>
                <a:lnTo>
                  <a:pt x="3127287" y="389662"/>
                </a:lnTo>
                <a:lnTo>
                  <a:pt x="3154547" y="248815"/>
                </a:lnTo>
                <a:cubicBezTo>
                  <a:pt x="3155336" y="244282"/>
                  <a:pt x="3156030" y="239213"/>
                  <a:pt x="3156629" y="233608"/>
                </a:cubicBezTo>
                <a:cubicBezTo>
                  <a:pt x="3157229" y="228002"/>
                  <a:pt x="3157545" y="221797"/>
                  <a:pt x="3157576" y="214992"/>
                </a:cubicBezTo>
                <a:cubicBezTo>
                  <a:pt x="3157702" y="203371"/>
                  <a:pt x="3154800" y="193800"/>
                  <a:pt x="3148868" y="186280"/>
                </a:cubicBezTo>
                <a:cubicBezTo>
                  <a:pt x="3142937" y="178760"/>
                  <a:pt x="3133218" y="174869"/>
                  <a:pt x="3119714" y="174606"/>
                </a:cubicBezTo>
                <a:cubicBezTo>
                  <a:pt x="3102740" y="175037"/>
                  <a:pt x="3086081" y="183640"/>
                  <a:pt x="3069737" y="200415"/>
                </a:cubicBezTo>
                <a:cubicBezTo>
                  <a:pt x="3053393" y="217190"/>
                  <a:pt x="3042287" y="239550"/>
                  <a:pt x="3036419" y="267494"/>
                </a:cubicBezTo>
                <a:lnTo>
                  <a:pt x="3013701" y="389662"/>
                </a:lnTo>
                <a:lnTo>
                  <a:pt x="2971801" y="389662"/>
                </a:lnTo>
                <a:close/>
                <a:moveTo>
                  <a:pt x="934927" y="31299"/>
                </a:moveTo>
                <a:lnTo>
                  <a:pt x="976827" y="31299"/>
                </a:lnTo>
                <a:lnTo>
                  <a:pt x="946538" y="188741"/>
                </a:lnTo>
                <a:lnTo>
                  <a:pt x="947548" y="188741"/>
                </a:lnTo>
                <a:cubicBezTo>
                  <a:pt x="957939" y="173685"/>
                  <a:pt x="970475" y="161815"/>
                  <a:pt x="985157" y="153130"/>
                </a:cubicBezTo>
                <a:cubicBezTo>
                  <a:pt x="999839" y="144446"/>
                  <a:pt x="1016414" y="140014"/>
                  <a:pt x="1034882" y="139836"/>
                </a:cubicBezTo>
                <a:cubicBezTo>
                  <a:pt x="1049545" y="139541"/>
                  <a:pt x="1063099" y="144415"/>
                  <a:pt x="1075547" y="154457"/>
                </a:cubicBezTo>
                <a:cubicBezTo>
                  <a:pt x="1087994" y="164499"/>
                  <a:pt x="1094611" y="181480"/>
                  <a:pt x="1095398" y="205400"/>
                </a:cubicBezTo>
                <a:cubicBezTo>
                  <a:pt x="1095388" y="212079"/>
                  <a:pt x="1095031" y="219041"/>
                  <a:pt x="1094327" y="226288"/>
                </a:cubicBezTo>
                <a:cubicBezTo>
                  <a:pt x="1093623" y="233534"/>
                  <a:pt x="1092636" y="240370"/>
                  <a:pt x="1091366" y="246796"/>
                </a:cubicBezTo>
                <a:lnTo>
                  <a:pt x="1064145" y="389662"/>
                </a:lnTo>
                <a:lnTo>
                  <a:pt x="1022262" y="389662"/>
                </a:lnTo>
                <a:lnTo>
                  <a:pt x="1049522" y="248815"/>
                </a:lnTo>
                <a:cubicBezTo>
                  <a:pt x="1050311" y="244282"/>
                  <a:pt x="1051005" y="239213"/>
                  <a:pt x="1051605" y="233608"/>
                </a:cubicBezTo>
                <a:cubicBezTo>
                  <a:pt x="1052204" y="228002"/>
                  <a:pt x="1052520" y="221797"/>
                  <a:pt x="1052551" y="214992"/>
                </a:cubicBezTo>
                <a:cubicBezTo>
                  <a:pt x="1052677" y="203371"/>
                  <a:pt x="1049775" y="193800"/>
                  <a:pt x="1043843" y="186280"/>
                </a:cubicBezTo>
                <a:cubicBezTo>
                  <a:pt x="1037911" y="178760"/>
                  <a:pt x="1028193" y="174869"/>
                  <a:pt x="1014689" y="174606"/>
                </a:cubicBezTo>
                <a:cubicBezTo>
                  <a:pt x="997715" y="175037"/>
                  <a:pt x="981055" y="183640"/>
                  <a:pt x="964711" y="200415"/>
                </a:cubicBezTo>
                <a:cubicBezTo>
                  <a:pt x="948368" y="217190"/>
                  <a:pt x="937262" y="239550"/>
                  <a:pt x="931393" y="267494"/>
                </a:cubicBezTo>
                <a:lnTo>
                  <a:pt x="908676" y="389662"/>
                </a:lnTo>
                <a:lnTo>
                  <a:pt x="866776" y="389662"/>
                </a:lnTo>
                <a:close/>
                <a:moveTo>
                  <a:pt x="8868400" y="25241"/>
                </a:moveTo>
                <a:cubicBezTo>
                  <a:pt x="8880121" y="25482"/>
                  <a:pt x="8889320" y="28777"/>
                  <a:pt x="8895997" y="35127"/>
                </a:cubicBezTo>
                <a:cubicBezTo>
                  <a:pt x="8902675" y="41477"/>
                  <a:pt x="8906076" y="49437"/>
                  <a:pt x="8906202" y="59008"/>
                </a:cubicBezTo>
                <a:cubicBezTo>
                  <a:pt x="8905919" y="69217"/>
                  <a:pt x="8903181" y="77593"/>
                  <a:pt x="8897990" y="84136"/>
                </a:cubicBezTo>
                <a:cubicBezTo>
                  <a:pt x="8892798" y="90678"/>
                  <a:pt x="8886849" y="96771"/>
                  <a:pt x="8880143" y="102416"/>
                </a:cubicBezTo>
                <a:cubicBezTo>
                  <a:pt x="8873436" y="108060"/>
                  <a:pt x="8867670" y="114640"/>
                  <a:pt x="8862844" y="122155"/>
                </a:cubicBezTo>
                <a:lnTo>
                  <a:pt x="8839105" y="115083"/>
                </a:lnTo>
                <a:cubicBezTo>
                  <a:pt x="8842232" y="108013"/>
                  <a:pt x="8846472" y="102057"/>
                  <a:pt x="8851825" y="97214"/>
                </a:cubicBezTo>
                <a:cubicBezTo>
                  <a:pt x="8857179" y="92371"/>
                  <a:pt x="8862056" y="87613"/>
                  <a:pt x="8866455" y="82938"/>
                </a:cubicBezTo>
                <a:cubicBezTo>
                  <a:pt x="8870854" y="78264"/>
                  <a:pt x="8873186" y="72644"/>
                  <a:pt x="8873451" y="66080"/>
                </a:cubicBezTo>
                <a:cubicBezTo>
                  <a:pt x="8873377" y="61449"/>
                  <a:pt x="8872010" y="57702"/>
                  <a:pt x="8869347" y="54840"/>
                </a:cubicBezTo>
                <a:cubicBezTo>
                  <a:pt x="8866685" y="51977"/>
                  <a:pt x="8863171" y="50503"/>
                  <a:pt x="8858803" y="50419"/>
                </a:cubicBezTo>
                <a:cubicBezTo>
                  <a:pt x="8852753" y="50630"/>
                  <a:pt x="8847428" y="52608"/>
                  <a:pt x="8842830" y="56355"/>
                </a:cubicBezTo>
                <a:cubicBezTo>
                  <a:pt x="8838231" y="60102"/>
                  <a:pt x="8834296" y="64354"/>
                  <a:pt x="8831024" y="69111"/>
                </a:cubicBezTo>
                <a:lnTo>
                  <a:pt x="8814861" y="58502"/>
                </a:lnTo>
                <a:cubicBezTo>
                  <a:pt x="8820343" y="49174"/>
                  <a:pt x="8827436" y="41361"/>
                  <a:pt x="8836137" y="35064"/>
                </a:cubicBezTo>
                <a:cubicBezTo>
                  <a:pt x="8844840" y="28766"/>
                  <a:pt x="8855594" y="25492"/>
                  <a:pt x="8868400" y="25241"/>
                </a:cubicBezTo>
                <a:close/>
                <a:moveTo>
                  <a:pt x="10420373" y="0"/>
                </a:moveTo>
                <a:lnTo>
                  <a:pt x="10461768" y="0"/>
                </a:lnTo>
                <a:lnTo>
                  <a:pt x="10400684" y="65564"/>
                </a:lnTo>
                <a:lnTo>
                  <a:pt x="10374977" y="655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59808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815661" y="708337"/>
            <a:ext cx="10637950" cy="5512158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629" y="2850695"/>
            <a:ext cx="3017481" cy="4170759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2866570" y="2100348"/>
            <a:ext cx="6613327" cy="2819995"/>
          </a:xfrm>
          <a:custGeom>
            <a:avLst/>
            <a:gdLst/>
            <a:ahLst/>
            <a:cxnLst/>
            <a:rect l="l" t="t" r="r" b="b"/>
            <a:pathLst>
              <a:path w="6613327" h="2819995">
                <a:moveTo>
                  <a:pt x="5782865" y="2670572"/>
                </a:moveTo>
                <a:cubicBezTo>
                  <a:pt x="5793581" y="2670572"/>
                  <a:pt x="5804694" y="2671862"/>
                  <a:pt x="5816203" y="2674441"/>
                </a:cubicBezTo>
                <a:cubicBezTo>
                  <a:pt x="5827713" y="2677021"/>
                  <a:pt x="5840214" y="2681089"/>
                  <a:pt x="5853708" y="2686645"/>
                </a:cubicBezTo>
                <a:cubicBezTo>
                  <a:pt x="5854105" y="2689423"/>
                  <a:pt x="5854799" y="2692499"/>
                  <a:pt x="5855791" y="2695872"/>
                </a:cubicBezTo>
                <a:cubicBezTo>
                  <a:pt x="5856783" y="2699246"/>
                  <a:pt x="5857279" y="2701330"/>
                  <a:pt x="5857279" y="2702123"/>
                </a:cubicBezTo>
                <a:cubicBezTo>
                  <a:pt x="5857279" y="2704901"/>
                  <a:pt x="5857677" y="2712641"/>
                  <a:pt x="5858471" y="2725340"/>
                </a:cubicBezTo>
                <a:cubicBezTo>
                  <a:pt x="5859264" y="2738040"/>
                  <a:pt x="5859661" y="2748955"/>
                  <a:pt x="5859661" y="2758083"/>
                </a:cubicBezTo>
                <a:cubicBezTo>
                  <a:pt x="5859661" y="2777133"/>
                  <a:pt x="5855891" y="2791023"/>
                  <a:pt x="5848350" y="2799754"/>
                </a:cubicBezTo>
                <a:cubicBezTo>
                  <a:pt x="5840809" y="2808486"/>
                  <a:pt x="5827514" y="2815233"/>
                  <a:pt x="5808464" y="2819995"/>
                </a:cubicBezTo>
                <a:cubicBezTo>
                  <a:pt x="5802908" y="2817614"/>
                  <a:pt x="5798046" y="2814340"/>
                  <a:pt x="5793879" y="2810172"/>
                </a:cubicBezTo>
                <a:cubicBezTo>
                  <a:pt x="5789711" y="2806005"/>
                  <a:pt x="5786041" y="2800945"/>
                  <a:pt x="5782865" y="2794992"/>
                </a:cubicBezTo>
                <a:cubicBezTo>
                  <a:pt x="5782469" y="2794992"/>
                  <a:pt x="5782072" y="2795190"/>
                  <a:pt x="5781675" y="2795587"/>
                </a:cubicBezTo>
                <a:cubicBezTo>
                  <a:pt x="5778897" y="2797572"/>
                  <a:pt x="5776515" y="2798564"/>
                  <a:pt x="5774531" y="2798564"/>
                </a:cubicBezTo>
                <a:cubicBezTo>
                  <a:pt x="5768181" y="2798564"/>
                  <a:pt x="5762525" y="2788543"/>
                  <a:pt x="5757565" y="2768500"/>
                </a:cubicBezTo>
                <a:cubicBezTo>
                  <a:pt x="5752604" y="2748458"/>
                  <a:pt x="5750123" y="2727126"/>
                  <a:pt x="5750123" y="2704504"/>
                </a:cubicBezTo>
                <a:cubicBezTo>
                  <a:pt x="5750123" y="2704108"/>
                  <a:pt x="5749925" y="2703512"/>
                  <a:pt x="5749528" y="2702718"/>
                </a:cubicBezTo>
                <a:cubicBezTo>
                  <a:pt x="5749131" y="2700337"/>
                  <a:pt x="5748933" y="2697758"/>
                  <a:pt x="5748933" y="2694979"/>
                </a:cubicBezTo>
                <a:cubicBezTo>
                  <a:pt x="5748933" y="2692201"/>
                  <a:pt x="5749528" y="2689225"/>
                  <a:pt x="5750719" y="2686050"/>
                </a:cubicBezTo>
                <a:cubicBezTo>
                  <a:pt x="5751909" y="2682875"/>
                  <a:pt x="5754093" y="2678509"/>
                  <a:pt x="5757267" y="2672953"/>
                </a:cubicBezTo>
                <a:cubicBezTo>
                  <a:pt x="5764411" y="2671762"/>
                  <a:pt x="5769669" y="2671068"/>
                  <a:pt x="5773043" y="2670869"/>
                </a:cubicBezTo>
                <a:cubicBezTo>
                  <a:pt x="5776417" y="2670671"/>
                  <a:pt x="5779691" y="2670572"/>
                  <a:pt x="5782865" y="2670572"/>
                </a:cubicBezTo>
                <a:close/>
                <a:moveTo>
                  <a:pt x="3582591" y="2670572"/>
                </a:moveTo>
                <a:cubicBezTo>
                  <a:pt x="3593306" y="2670572"/>
                  <a:pt x="3604419" y="2671862"/>
                  <a:pt x="3615928" y="2674441"/>
                </a:cubicBezTo>
                <a:cubicBezTo>
                  <a:pt x="3627438" y="2677021"/>
                  <a:pt x="3639939" y="2681089"/>
                  <a:pt x="3653433" y="2686645"/>
                </a:cubicBezTo>
                <a:cubicBezTo>
                  <a:pt x="3653830" y="2689423"/>
                  <a:pt x="3654524" y="2692499"/>
                  <a:pt x="3655516" y="2695872"/>
                </a:cubicBezTo>
                <a:cubicBezTo>
                  <a:pt x="3656509" y="2699246"/>
                  <a:pt x="3657005" y="2701330"/>
                  <a:pt x="3657005" y="2702123"/>
                </a:cubicBezTo>
                <a:cubicBezTo>
                  <a:pt x="3657005" y="2704901"/>
                  <a:pt x="3657402" y="2712641"/>
                  <a:pt x="3658195" y="2725340"/>
                </a:cubicBezTo>
                <a:cubicBezTo>
                  <a:pt x="3658989" y="2738040"/>
                  <a:pt x="3659386" y="2748955"/>
                  <a:pt x="3659386" y="2758083"/>
                </a:cubicBezTo>
                <a:cubicBezTo>
                  <a:pt x="3659386" y="2777133"/>
                  <a:pt x="3655616" y="2791023"/>
                  <a:pt x="3648075" y="2799754"/>
                </a:cubicBezTo>
                <a:cubicBezTo>
                  <a:pt x="3640535" y="2808486"/>
                  <a:pt x="3627239" y="2815233"/>
                  <a:pt x="3608189" y="2819995"/>
                </a:cubicBezTo>
                <a:cubicBezTo>
                  <a:pt x="3602633" y="2817614"/>
                  <a:pt x="3597771" y="2814340"/>
                  <a:pt x="3593604" y="2810172"/>
                </a:cubicBezTo>
                <a:cubicBezTo>
                  <a:pt x="3589437" y="2806005"/>
                  <a:pt x="3585766" y="2800945"/>
                  <a:pt x="3582591" y="2794992"/>
                </a:cubicBezTo>
                <a:cubicBezTo>
                  <a:pt x="3582194" y="2794992"/>
                  <a:pt x="3581797" y="2795190"/>
                  <a:pt x="3581400" y="2795587"/>
                </a:cubicBezTo>
                <a:cubicBezTo>
                  <a:pt x="3578622" y="2797572"/>
                  <a:pt x="3576241" y="2798564"/>
                  <a:pt x="3574256" y="2798564"/>
                </a:cubicBezTo>
                <a:cubicBezTo>
                  <a:pt x="3567906" y="2798564"/>
                  <a:pt x="3562251" y="2788543"/>
                  <a:pt x="3557290" y="2768500"/>
                </a:cubicBezTo>
                <a:cubicBezTo>
                  <a:pt x="3552329" y="2748458"/>
                  <a:pt x="3549849" y="2727126"/>
                  <a:pt x="3549849" y="2704504"/>
                </a:cubicBezTo>
                <a:cubicBezTo>
                  <a:pt x="3549849" y="2704108"/>
                  <a:pt x="3549650" y="2703512"/>
                  <a:pt x="3549253" y="2702718"/>
                </a:cubicBezTo>
                <a:cubicBezTo>
                  <a:pt x="3548856" y="2700337"/>
                  <a:pt x="3548658" y="2697758"/>
                  <a:pt x="3548658" y="2694979"/>
                </a:cubicBezTo>
                <a:cubicBezTo>
                  <a:pt x="3548658" y="2692201"/>
                  <a:pt x="3549253" y="2689225"/>
                  <a:pt x="3550444" y="2686050"/>
                </a:cubicBezTo>
                <a:cubicBezTo>
                  <a:pt x="3551634" y="2682875"/>
                  <a:pt x="3553817" y="2678509"/>
                  <a:pt x="3556992" y="2672953"/>
                </a:cubicBezTo>
                <a:cubicBezTo>
                  <a:pt x="3564136" y="2671762"/>
                  <a:pt x="3569395" y="2671068"/>
                  <a:pt x="3572768" y="2670869"/>
                </a:cubicBezTo>
                <a:cubicBezTo>
                  <a:pt x="3576141" y="2670671"/>
                  <a:pt x="3579416" y="2670572"/>
                  <a:pt x="3582591" y="2670572"/>
                </a:cubicBezTo>
                <a:close/>
                <a:moveTo>
                  <a:pt x="1096566" y="2670572"/>
                </a:moveTo>
                <a:cubicBezTo>
                  <a:pt x="1107281" y="2670572"/>
                  <a:pt x="1118394" y="2671862"/>
                  <a:pt x="1129904" y="2674441"/>
                </a:cubicBezTo>
                <a:cubicBezTo>
                  <a:pt x="1141413" y="2677021"/>
                  <a:pt x="1153914" y="2681089"/>
                  <a:pt x="1167408" y="2686645"/>
                </a:cubicBezTo>
                <a:cubicBezTo>
                  <a:pt x="1167805" y="2689423"/>
                  <a:pt x="1168499" y="2692499"/>
                  <a:pt x="1169492" y="2695872"/>
                </a:cubicBezTo>
                <a:cubicBezTo>
                  <a:pt x="1170484" y="2699246"/>
                  <a:pt x="1170980" y="2701330"/>
                  <a:pt x="1170980" y="2702123"/>
                </a:cubicBezTo>
                <a:cubicBezTo>
                  <a:pt x="1170980" y="2704901"/>
                  <a:pt x="1171377" y="2712641"/>
                  <a:pt x="1172171" y="2725340"/>
                </a:cubicBezTo>
                <a:cubicBezTo>
                  <a:pt x="1172964" y="2738040"/>
                  <a:pt x="1173361" y="2748955"/>
                  <a:pt x="1173361" y="2758083"/>
                </a:cubicBezTo>
                <a:cubicBezTo>
                  <a:pt x="1173361" y="2777133"/>
                  <a:pt x="1169591" y="2791023"/>
                  <a:pt x="1162050" y="2799754"/>
                </a:cubicBezTo>
                <a:cubicBezTo>
                  <a:pt x="1154510" y="2808486"/>
                  <a:pt x="1141214" y="2815233"/>
                  <a:pt x="1122164" y="2819995"/>
                </a:cubicBezTo>
                <a:cubicBezTo>
                  <a:pt x="1116608" y="2817614"/>
                  <a:pt x="1111746" y="2814340"/>
                  <a:pt x="1107579" y="2810172"/>
                </a:cubicBezTo>
                <a:cubicBezTo>
                  <a:pt x="1103412" y="2806005"/>
                  <a:pt x="1099741" y="2800945"/>
                  <a:pt x="1096566" y="2794992"/>
                </a:cubicBezTo>
                <a:cubicBezTo>
                  <a:pt x="1096169" y="2794992"/>
                  <a:pt x="1095772" y="2795190"/>
                  <a:pt x="1095375" y="2795587"/>
                </a:cubicBezTo>
                <a:cubicBezTo>
                  <a:pt x="1092597" y="2797572"/>
                  <a:pt x="1090216" y="2798564"/>
                  <a:pt x="1088232" y="2798564"/>
                </a:cubicBezTo>
                <a:cubicBezTo>
                  <a:pt x="1081881" y="2798564"/>
                  <a:pt x="1076226" y="2788543"/>
                  <a:pt x="1071265" y="2768500"/>
                </a:cubicBezTo>
                <a:cubicBezTo>
                  <a:pt x="1066304" y="2748458"/>
                  <a:pt x="1063824" y="2727126"/>
                  <a:pt x="1063824" y="2704504"/>
                </a:cubicBezTo>
                <a:cubicBezTo>
                  <a:pt x="1063824" y="2704108"/>
                  <a:pt x="1063625" y="2703512"/>
                  <a:pt x="1063228" y="2702718"/>
                </a:cubicBezTo>
                <a:cubicBezTo>
                  <a:pt x="1062831" y="2700337"/>
                  <a:pt x="1062633" y="2697758"/>
                  <a:pt x="1062633" y="2694979"/>
                </a:cubicBezTo>
                <a:cubicBezTo>
                  <a:pt x="1062633" y="2692201"/>
                  <a:pt x="1063228" y="2689225"/>
                  <a:pt x="1064419" y="2686050"/>
                </a:cubicBezTo>
                <a:cubicBezTo>
                  <a:pt x="1065610" y="2682875"/>
                  <a:pt x="1067792" y="2678509"/>
                  <a:pt x="1070967" y="2672953"/>
                </a:cubicBezTo>
                <a:cubicBezTo>
                  <a:pt x="1078111" y="2671762"/>
                  <a:pt x="1083370" y="2671068"/>
                  <a:pt x="1086743" y="2670869"/>
                </a:cubicBezTo>
                <a:cubicBezTo>
                  <a:pt x="1090117" y="2670671"/>
                  <a:pt x="1093391" y="2670572"/>
                  <a:pt x="1096566" y="2670572"/>
                </a:cubicBezTo>
                <a:close/>
                <a:moveTo>
                  <a:pt x="4349353" y="1966912"/>
                </a:moveTo>
                <a:lnTo>
                  <a:pt x="4309467" y="2180034"/>
                </a:lnTo>
                <a:cubicBezTo>
                  <a:pt x="4370586" y="2166144"/>
                  <a:pt x="4422180" y="2151360"/>
                  <a:pt x="4464249" y="2135683"/>
                </a:cubicBezTo>
                <a:cubicBezTo>
                  <a:pt x="4506317" y="2120007"/>
                  <a:pt x="4538067" y="2103636"/>
                  <a:pt x="4559499" y="2086570"/>
                </a:cubicBezTo>
                <a:cubicBezTo>
                  <a:pt x="4530924" y="2062758"/>
                  <a:pt x="4498876" y="2040830"/>
                  <a:pt x="4463356" y="2020788"/>
                </a:cubicBezTo>
                <a:cubicBezTo>
                  <a:pt x="4427835" y="2000746"/>
                  <a:pt x="4389835" y="1982787"/>
                  <a:pt x="4349353" y="1966912"/>
                </a:cubicBezTo>
                <a:close/>
                <a:moveTo>
                  <a:pt x="5938837" y="1898451"/>
                </a:moveTo>
                <a:cubicBezTo>
                  <a:pt x="5913835" y="1947267"/>
                  <a:pt x="5885557" y="2008485"/>
                  <a:pt x="5854005" y="2082105"/>
                </a:cubicBezTo>
                <a:cubicBezTo>
                  <a:pt x="5822454" y="2155726"/>
                  <a:pt x="5803106" y="2200275"/>
                  <a:pt x="5795963" y="2215753"/>
                </a:cubicBezTo>
                <a:lnTo>
                  <a:pt x="5964436" y="2186583"/>
                </a:lnTo>
                <a:cubicBezTo>
                  <a:pt x="5964436" y="2137767"/>
                  <a:pt x="5962253" y="2089547"/>
                  <a:pt x="5957887" y="2041922"/>
                </a:cubicBezTo>
                <a:cubicBezTo>
                  <a:pt x="5953522" y="1994297"/>
                  <a:pt x="5947172" y="1946473"/>
                  <a:pt x="5938837" y="1898451"/>
                </a:cubicBezTo>
                <a:close/>
                <a:moveTo>
                  <a:pt x="3738563" y="1898451"/>
                </a:moveTo>
                <a:cubicBezTo>
                  <a:pt x="3713559" y="1947267"/>
                  <a:pt x="3685282" y="2008485"/>
                  <a:pt x="3653731" y="2082105"/>
                </a:cubicBezTo>
                <a:cubicBezTo>
                  <a:pt x="3622179" y="2155726"/>
                  <a:pt x="3602831" y="2200275"/>
                  <a:pt x="3595688" y="2215753"/>
                </a:cubicBezTo>
                <a:lnTo>
                  <a:pt x="3764161" y="2186583"/>
                </a:lnTo>
                <a:cubicBezTo>
                  <a:pt x="3764161" y="2137767"/>
                  <a:pt x="3761978" y="2089547"/>
                  <a:pt x="3757613" y="2041922"/>
                </a:cubicBezTo>
                <a:cubicBezTo>
                  <a:pt x="3753247" y="1994297"/>
                  <a:pt x="3746897" y="1946473"/>
                  <a:pt x="3738563" y="1898451"/>
                </a:cubicBezTo>
                <a:close/>
                <a:moveTo>
                  <a:pt x="5461397" y="1764506"/>
                </a:moveTo>
                <a:cubicBezTo>
                  <a:pt x="5476082" y="1764506"/>
                  <a:pt x="5485011" y="1766689"/>
                  <a:pt x="5488186" y="1771055"/>
                </a:cubicBezTo>
                <a:cubicBezTo>
                  <a:pt x="5491361" y="1775420"/>
                  <a:pt x="5492949" y="1786136"/>
                  <a:pt x="5492949" y="1803201"/>
                </a:cubicBezTo>
                <a:lnTo>
                  <a:pt x="5492949" y="1834158"/>
                </a:lnTo>
                <a:lnTo>
                  <a:pt x="5476280" y="1841301"/>
                </a:lnTo>
                <a:cubicBezTo>
                  <a:pt x="5425877" y="1956792"/>
                  <a:pt x="5390059" y="2053133"/>
                  <a:pt x="5368826" y="2130326"/>
                </a:cubicBezTo>
                <a:cubicBezTo>
                  <a:pt x="5347593" y="2207518"/>
                  <a:pt x="5336977" y="2277864"/>
                  <a:pt x="5336977" y="2341364"/>
                </a:cubicBezTo>
                <a:cubicBezTo>
                  <a:pt x="5336977" y="2355651"/>
                  <a:pt x="5337572" y="2368450"/>
                  <a:pt x="5338763" y="2379761"/>
                </a:cubicBezTo>
                <a:cubicBezTo>
                  <a:pt x="5339953" y="2391072"/>
                  <a:pt x="5341739" y="2401689"/>
                  <a:pt x="5344121" y="2411611"/>
                </a:cubicBezTo>
                <a:cubicBezTo>
                  <a:pt x="5353248" y="2415183"/>
                  <a:pt x="5363071" y="2417762"/>
                  <a:pt x="5373588" y="2419350"/>
                </a:cubicBezTo>
                <a:cubicBezTo>
                  <a:pt x="5384106" y="2420937"/>
                  <a:pt x="5397897" y="2421731"/>
                  <a:pt x="5414963" y="2421731"/>
                </a:cubicBezTo>
                <a:cubicBezTo>
                  <a:pt x="5469334" y="2421731"/>
                  <a:pt x="5521722" y="2409428"/>
                  <a:pt x="5572125" y="2384822"/>
                </a:cubicBezTo>
                <a:cubicBezTo>
                  <a:pt x="5582047" y="2380059"/>
                  <a:pt x="5588199" y="2377678"/>
                  <a:pt x="5590579" y="2377678"/>
                </a:cubicBezTo>
                <a:cubicBezTo>
                  <a:pt x="5592167" y="2377678"/>
                  <a:pt x="5592961" y="2378868"/>
                  <a:pt x="5592961" y="2381250"/>
                </a:cubicBezTo>
                <a:cubicBezTo>
                  <a:pt x="5592961" y="2385219"/>
                  <a:pt x="5590778" y="2396827"/>
                  <a:pt x="5586413" y="2416075"/>
                </a:cubicBezTo>
                <a:cubicBezTo>
                  <a:pt x="5582047" y="2435324"/>
                  <a:pt x="5578475" y="2451894"/>
                  <a:pt x="5575697" y="2465784"/>
                </a:cubicBezTo>
                <a:cubicBezTo>
                  <a:pt x="5518150" y="2503884"/>
                  <a:pt x="5461099" y="2533650"/>
                  <a:pt x="5404545" y="2555081"/>
                </a:cubicBezTo>
                <a:cubicBezTo>
                  <a:pt x="5347990" y="2576512"/>
                  <a:pt x="5299075" y="2587228"/>
                  <a:pt x="5257800" y="2587228"/>
                </a:cubicBezTo>
                <a:cubicBezTo>
                  <a:pt x="5211763" y="2587228"/>
                  <a:pt x="5176838" y="2570658"/>
                  <a:pt x="5153025" y="2537519"/>
                </a:cubicBezTo>
                <a:cubicBezTo>
                  <a:pt x="5129213" y="2504380"/>
                  <a:pt x="5117306" y="2455664"/>
                  <a:pt x="5117306" y="2391370"/>
                </a:cubicBezTo>
                <a:cubicBezTo>
                  <a:pt x="5117306" y="2381448"/>
                  <a:pt x="5117802" y="2371129"/>
                  <a:pt x="5118795" y="2360414"/>
                </a:cubicBezTo>
                <a:cubicBezTo>
                  <a:pt x="5119787" y="2349698"/>
                  <a:pt x="5121474" y="2337990"/>
                  <a:pt x="5123855" y="2325290"/>
                </a:cubicBezTo>
                <a:lnTo>
                  <a:pt x="5097661" y="2305645"/>
                </a:lnTo>
                <a:cubicBezTo>
                  <a:pt x="5095280" y="2303661"/>
                  <a:pt x="5093593" y="2302073"/>
                  <a:pt x="5092601" y="2300883"/>
                </a:cubicBezTo>
                <a:cubicBezTo>
                  <a:pt x="5091609" y="2299692"/>
                  <a:pt x="5090914" y="2298501"/>
                  <a:pt x="5090517" y="2297311"/>
                </a:cubicBezTo>
                <a:cubicBezTo>
                  <a:pt x="5091311" y="2294136"/>
                  <a:pt x="5093097" y="2289572"/>
                  <a:pt x="5095875" y="2283618"/>
                </a:cubicBezTo>
                <a:lnTo>
                  <a:pt x="5286971" y="1822847"/>
                </a:lnTo>
                <a:cubicBezTo>
                  <a:pt x="5287368" y="1822053"/>
                  <a:pt x="5287566" y="1821458"/>
                  <a:pt x="5287566" y="1821061"/>
                </a:cubicBezTo>
                <a:cubicBezTo>
                  <a:pt x="5289550" y="1815901"/>
                  <a:pt x="5294511" y="1812131"/>
                  <a:pt x="5302449" y="1809750"/>
                </a:cubicBezTo>
                <a:lnTo>
                  <a:pt x="5344121" y="1799630"/>
                </a:lnTo>
                <a:lnTo>
                  <a:pt x="5353050" y="1776412"/>
                </a:lnTo>
                <a:cubicBezTo>
                  <a:pt x="5372497" y="1772444"/>
                  <a:pt x="5391348" y="1769467"/>
                  <a:pt x="5409605" y="1767483"/>
                </a:cubicBezTo>
                <a:cubicBezTo>
                  <a:pt x="5427861" y="1765498"/>
                  <a:pt x="5445125" y="1764506"/>
                  <a:pt x="5461397" y="1764506"/>
                </a:cubicBezTo>
                <a:close/>
                <a:moveTo>
                  <a:pt x="3125391" y="1763316"/>
                </a:moveTo>
                <a:cubicBezTo>
                  <a:pt x="3127375" y="1763316"/>
                  <a:pt x="3130352" y="1764308"/>
                  <a:pt x="3134320" y="1766292"/>
                </a:cubicBezTo>
                <a:cubicBezTo>
                  <a:pt x="3135114" y="1766689"/>
                  <a:pt x="3135511" y="1766887"/>
                  <a:pt x="3135511" y="1766887"/>
                </a:cubicBezTo>
                <a:lnTo>
                  <a:pt x="3149799" y="1779984"/>
                </a:lnTo>
                <a:cubicBezTo>
                  <a:pt x="3156148" y="1779587"/>
                  <a:pt x="3163094" y="1778893"/>
                  <a:pt x="3170634" y="1777901"/>
                </a:cubicBezTo>
                <a:cubicBezTo>
                  <a:pt x="3178175" y="1776908"/>
                  <a:pt x="3182739" y="1776412"/>
                  <a:pt x="3184327" y="1776412"/>
                </a:cubicBezTo>
                <a:cubicBezTo>
                  <a:pt x="3186311" y="1776412"/>
                  <a:pt x="3188494" y="1776908"/>
                  <a:pt x="3190875" y="1777901"/>
                </a:cubicBezTo>
                <a:cubicBezTo>
                  <a:pt x="3193256" y="1778893"/>
                  <a:pt x="3195042" y="1780183"/>
                  <a:pt x="3196233" y="1781770"/>
                </a:cubicBezTo>
                <a:lnTo>
                  <a:pt x="3364706" y="1974056"/>
                </a:lnTo>
                <a:cubicBezTo>
                  <a:pt x="3367088" y="1976437"/>
                  <a:pt x="3368874" y="1978918"/>
                  <a:pt x="3370064" y="1981497"/>
                </a:cubicBezTo>
                <a:cubicBezTo>
                  <a:pt x="3371255" y="1984077"/>
                  <a:pt x="3371850" y="1986558"/>
                  <a:pt x="3371850" y="1988939"/>
                </a:cubicBezTo>
                <a:cubicBezTo>
                  <a:pt x="3371850" y="1992511"/>
                  <a:pt x="3369469" y="2000250"/>
                  <a:pt x="3364706" y="2012156"/>
                </a:cubicBezTo>
                <a:lnTo>
                  <a:pt x="3363516" y="2015133"/>
                </a:lnTo>
                <a:cubicBezTo>
                  <a:pt x="3346053" y="2006401"/>
                  <a:pt x="3331468" y="1999853"/>
                  <a:pt x="3319760" y="1995487"/>
                </a:cubicBezTo>
                <a:cubicBezTo>
                  <a:pt x="3308053" y="1991122"/>
                  <a:pt x="3299023" y="1988939"/>
                  <a:pt x="3292674" y="1988939"/>
                </a:cubicBezTo>
                <a:cubicBezTo>
                  <a:pt x="3278386" y="1988939"/>
                  <a:pt x="3242171" y="2001143"/>
                  <a:pt x="3184029" y="2025551"/>
                </a:cubicBezTo>
                <a:cubicBezTo>
                  <a:pt x="3125887" y="2049958"/>
                  <a:pt x="3071019" y="2079228"/>
                  <a:pt x="3019425" y="2113359"/>
                </a:cubicBezTo>
                <a:cubicBezTo>
                  <a:pt x="2961481" y="2151459"/>
                  <a:pt x="2913956" y="2194520"/>
                  <a:pt x="2876848" y="2242542"/>
                </a:cubicBezTo>
                <a:cubicBezTo>
                  <a:pt x="2839740" y="2290564"/>
                  <a:pt x="2817416" y="2337594"/>
                  <a:pt x="2809875" y="2383631"/>
                </a:cubicBezTo>
                <a:cubicBezTo>
                  <a:pt x="2863453" y="2382440"/>
                  <a:pt x="2922290" y="2368252"/>
                  <a:pt x="2986385" y="2341066"/>
                </a:cubicBezTo>
                <a:cubicBezTo>
                  <a:pt x="3050480" y="2313880"/>
                  <a:pt x="3120033" y="2273697"/>
                  <a:pt x="3195042" y="2220515"/>
                </a:cubicBezTo>
                <a:cubicBezTo>
                  <a:pt x="3262511" y="2240359"/>
                  <a:pt x="3303588" y="2255639"/>
                  <a:pt x="3318272" y="2266355"/>
                </a:cubicBezTo>
                <a:cubicBezTo>
                  <a:pt x="3332956" y="2277070"/>
                  <a:pt x="3340299" y="2291358"/>
                  <a:pt x="3340299" y="2309217"/>
                </a:cubicBezTo>
                <a:cubicBezTo>
                  <a:pt x="3340299" y="2336601"/>
                  <a:pt x="3336628" y="2379067"/>
                  <a:pt x="3329285" y="2436614"/>
                </a:cubicBezTo>
                <a:cubicBezTo>
                  <a:pt x="3321943" y="2494161"/>
                  <a:pt x="3312120" y="2551708"/>
                  <a:pt x="3299817" y="2609254"/>
                </a:cubicBezTo>
                <a:cubicBezTo>
                  <a:pt x="3297436" y="2620367"/>
                  <a:pt x="3294360" y="2628701"/>
                  <a:pt x="3290590" y="2634258"/>
                </a:cubicBezTo>
                <a:cubicBezTo>
                  <a:pt x="3286820" y="2639814"/>
                  <a:pt x="3282156" y="2642592"/>
                  <a:pt x="3276600" y="2642592"/>
                </a:cubicBezTo>
                <a:cubicBezTo>
                  <a:pt x="3268662" y="2642592"/>
                  <a:pt x="3254574" y="2635845"/>
                  <a:pt x="3234333" y="2622351"/>
                </a:cubicBezTo>
                <a:cubicBezTo>
                  <a:pt x="3214092" y="2608858"/>
                  <a:pt x="3191272" y="2590800"/>
                  <a:pt x="3165872" y="2568178"/>
                </a:cubicBezTo>
                <a:cubicBezTo>
                  <a:pt x="3152775" y="2556669"/>
                  <a:pt x="3142952" y="2543472"/>
                  <a:pt x="3136404" y="2528590"/>
                </a:cubicBezTo>
                <a:cubicBezTo>
                  <a:pt x="3129856" y="2513707"/>
                  <a:pt x="3126581" y="2496740"/>
                  <a:pt x="3126581" y="2477690"/>
                </a:cubicBezTo>
                <a:cubicBezTo>
                  <a:pt x="3126581" y="2466975"/>
                  <a:pt x="3127573" y="2454573"/>
                  <a:pt x="3129558" y="2440483"/>
                </a:cubicBezTo>
                <a:cubicBezTo>
                  <a:pt x="3131542" y="2426394"/>
                  <a:pt x="3134717" y="2410023"/>
                  <a:pt x="3139083" y="2391370"/>
                </a:cubicBezTo>
                <a:cubicBezTo>
                  <a:pt x="3091061" y="2428279"/>
                  <a:pt x="3041253" y="2458244"/>
                  <a:pt x="2989659" y="2481262"/>
                </a:cubicBezTo>
                <a:cubicBezTo>
                  <a:pt x="2938066" y="2504281"/>
                  <a:pt x="2897981" y="2515790"/>
                  <a:pt x="2869406" y="2515790"/>
                </a:cubicBezTo>
                <a:cubicBezTo>
                  <a:pt x="2848769" y="2515790"/>
                  <a:pt x="2827734" y="2508647"/>
                  <a:pt x="2806303" y="2494359"/>
                </a:cubicBezTo>
                <a:cubicBezTo>
                  <a:pt x="2784872" y="2480072"/>
                  <a:pt x="2758480" y="2455068"/>
                  <a:pt x="2727127" y="2419350"/>
                </a:cubicBezTo>
                <a:cubicBezTo>
                  <a:pt x="2696964" y="2384822"/>
                  <a:pt x="2674342" y="2354758"/>
                  <a:pt x="2659261" y="2329160"/>
                </a:cubicBezTo>
                <a:cubicBezTo>
                  <a:pt x="2644180" y="2303561"/>
                  <a:pt x="2636639" y="2282428"/>
                  <a:pt x="2636639" y="2265759"/>
                </a:cubicBezTo>
                <a:cubicBezTo>
                  <a:pt x="2636639" y="2230834"/>
                  <a:pt x="2651919" y="2186186"/>
                  <a:pt x="2682478" y="2131814"/>
                </a:cubicBezTo>
                <a:cubicBezTo>
                  <a:pt x="2713038" y="2077442"/>
                  <a:pt x="2753519" y="2024856"/>
                  <a:pt x="2803922" y="1974056"/>
                </a:cubicBezTo>
                <a:cubicBezTo>
                  <a:pt x="2831703" y="1945878"/>
                  <a:pt x="2861568" y="1919287"/>
                  <a:pt x="2893516" y="1894284"/>
                </a:cubicBezTo>
                <a:cubicBezTo>
                  <a:pt x="2925465" y="1869281"/>
                  <a:pt x="2959299" y="1846262"/>
                  <a:pt x="2995017" y="1825228"/>
                </a:cubicBezTo>
                <a:cubicBezTo>
                  <a:pt x="3025180" y="1807765"/>
                  <a:pt x="3053159" y="1793081"/>
                  <a:pt x="3078956" y="1781175"/>
                </a:cubicBezTo>
                <a:cubicBezTo>
                  <a:pt x="3104753" y="1769269"/>
                  <a:pt x="3120231" y="1763316"/>
                  <a:pt x="3125391" y="1763316"/>
                </a:cubicBezTo>
                <a:close/>
                <a:moveTo>
                  <a:pt x="6476405" y="1762125"/>
                </a:moveTo>
                <a:lnTo>
                  <a:pt x="6503789" y="1762125"/>
                </a:lnTo>
                <a:cubicBezTo>
                  <a:pt x="6514505" y="1762125"/>
                  <a:pt x="6522243" y="1763117"/>
                  <a:pt x="6527006" y="1765101"/>
                </a:cubicBezTo>
                <a:cubicBezTo>
                  <a:pt x="6531769" y="1767086"/>
                  <a:pt x="6536134" y="1770856"/>
                  <a:pt x="6540103" y="1776412"/>
                </a:cubicBezTo>
                <a:cubicBezTo>
                  <a:pt x="6559947" y="1804987"/>
                  <a:pt x="6577112" y="1836241"/>
                  <a:pt x="6591597" y="1870174"/>
                </a:cubicBezTo>
                <a:cubicBezTo>
                  <a:pt x="6606083" y="1904107"/>
                  <a:pt x="6613327" y="1927423"/>
                  <a:pt x="6613327" y="1940123"/>
                </a:cubicBezTo>
                <a:cubicBezTo>
                  <a:pt x="6613327" y="1945679"/>
                  <a:pt x="6592293" y="2018705"/>
                  <a:pt x="6550223" y="2159198"/>
                </a:cubicBezTo>
                <a:cubicBezTo>
                  <a:pt x="6508155" y="2299692"/>
                  <a:pt x="6471444" y="2441178"/>
                  <a:pt x="6440091" y="2583656"/>
                </a:cubicBezTo>
                <a:lnTo>
                  <a:pt x="6431756" y="2583656"/>
                </a:lnTo>
                <a:cubicBezTo>
                  <a:pt x="6402387" y="2583656"/>
                  <a:pt x="6376095" y="2568178"/>
                  <a:pt x="6352877" y="2537222"/>
                </a:cubicBezTo>
                <a:cubicBezTo>
                  <a:pt x="6329660" y="2506265"/>
                  <a:pt x="6318051" y="2468562"/>
                  <a:pt x="6318051" y="2424112"/>
                </a:cubicBezTo>
                <a:cubicBezTo>
                  <a:pt x="6318051" y="2401490"/>
                  <a:pt x="6322119" y="2365970"/>
                  <a:pt x="6330255" y="2317551"/>
                </a:cubicBezTo>
                <a:cubicBezTo>
                  <a:pt x="6338391" y="2269133"/>
                  <a:pt x="6349801" y="2213173"/>
                  <a:pt x="6364486" y="2149673"/>
                </a:cubicBezTo>
                <a:lnTo>
                  <a:pt x="6314479" y="2026444"/>
                </a:lnTo>
                <a:cubicBezTo>
                  <a:pt x="6328767" y="1986359"/>
                  <a:pt x="6345733" y="1946374"/>
                  <a:pt x="6365379" y="1906488"/>
                </a:cubicBezTo>
                <a:cubicBezTo>
                  <a:pt x="6385024" y="1866602"/>
                  <a:pt x="6405959" y="1829395"/>
                  <a:pt x="6428185" y="1794867"/>
                </a:cubicBezTo>
                <a:lnTo>
                  <a:pt x="6429971" y="1791295"/>
                </a:lnTo>
                <a:cubicBezTo>
                  <a:pt x="6442670" y="1771848"/>
                  <a:pt x="6458148" y="1762125"/>
                  <a:pt x="6476405" y="1762125"/>
                </a:cubicBezTo>
                <a:close/>
                <a:moveTo>
                  <a:pt x="4122539" y="1762125"/>
                </a:moveTo>
                <a:cubicBezTo>
                  <a:pt x="4202311" y="1762125"/>
                  <a:pt x="4278412" y="1769269"/>
                  <a:pt x="4350842" y="1783556"/>
                </a:cubicBezTo>
                <a:cubicBezTo>
                  <a:pt x="4423271" y="1797844"/>
                  <a:pt x="4491434" y="1819076"/>
                  <a:pt x="4555331" y="1847255"/>
                </a:cubicBezTo>
                <a:cubicBezTo>
                  <a:pt x="4609703" y="1886545"/>
                  <a:pt x="4655046" y="1940322"/>
                  <a:pt x="4691360" y="2008584"/>
                </a:cubicBezTo>
                <a:cubicBezTo>
                  <a:pt x="4727674" y="2076847"/>
                  <a:pt x="4745831" y="2138561"/>
                  <a:pt x="4745831" y="2193726"/>
                </a:cubicBezTo>
                <a:cubicBezTo>
                  <a:pt x="4745831" y="2245320"/>
                  <a:pt x="4706243" y="2290167"/>
                  <a:pt x="4627067" y="2328267"/>
                </a:cubicBezTo>
                <a:cubicBezTo>
                  <a:pt x="4547890" y="2366367"/>
                  <a:pt x="4442024" y="2390576"/>
                  <a:pt x="4309467" y="2400895"/>
                </a:cubicBezTo>
                <a:lnTo>
                  <a:pt x="4282678" y="2369343"/>
                </a:lnTo>
                <a:lnTo>
                  <a:pt x="4250531" y="2515790"/>
                </a:lnTo>
                <a:lnTo>
                  <a:pt x="4282678" y="2548533"/>
                </a:lnTo>
                <a:lnTo>
                  <a:pt x="4270177" y="2583656"/>
                </a:lnTo>
                <a:cubicBezTo>
                  <a:pt x="4261049" y="2587228"/>
                  <a:pt x="4248547" y="2592189"/>
                  <a:pt x="4232672" y="2598539"/>
                </a:cubicBezTo>
                <a:cubicBezTo>
                  <a:pt x="4184650" y="2617192"/>
                  <a:pt x="4158655" y="2626518"/>
                  <a:pt x="4154686" y="2626518"/>
                </a:cubicBezTo>
                <a:cubicBezTo>
                  <a:pt x="4152305" y="2626518"/>
                  <a:pt x="4150618" y="2624832"/>
                  <a:pt x="4149626" y="2621458"/>
                </a:cubicBezTo>
                <a:cubicBezTo>
                  <a:pt x="4148634" y="2618085"/>
                  <a:pt x="4148138" y="2612429"/>
                  <a:pt x="4148138" y="2604492"/>
                </a:cubicBezTo>
                <a:cubicBezTo>
                  <a:pt x="4148138" y="2604095"/>
                  <a:pt x="4148336" y="2603301"/>
                  <a:pt x="4148733" y="2602111"/>
                </a:cubicBezTo>
                <a:cubicBezTo>
                  <a:pt x="4149527" y="2597745"/>
                  <a:pt x="4149725" y="2593578"/>
                  <a:pt x="4149328" y="2589609"/>
                </a:cubicBezTo>
                <a:cubicBezTo>
                  <a:pt x="4149328" y="2537222"/>
                  <a:pt x="4150320" y="2488406"/>
                  <a:pt x="4152305" y="2443162"/>
                </a:cubicBezTo>
                <a:cubicBezTo>
                  <a:pt x="4154289" y="2397918"/>
                  <a:pt x="4157067" y="2358628"/>
                  <a:pt x="4160639" y="2325290"/>
                </a:cubicBezTo>
                <a:cubicBezTo>
                  <a:pt x="4153496" y="2322116"/>
                  <a:pt x="4142185" y="2307233"/>
                  <a:pt x="4126706" y="2280642"/>
                </a:cubicBezTo>
                <a:cubicBezTo>
                  <a:pt x="4111228" y="2254051"/>
                  <a:pt x="4103489" y="2238772"/>
                  <a:pt x="4103489" y="2234803"/>
                </a:cubicBezTo>
                <a:cubicBezTo>
                  <a:pt x="4103489" y="2233215"/>
                  <a:pt x="4104878" y="2231529"/>
                  <a:pt x="4107656" y="2229743"/>
                </a:cubicBezTo>
                <a:cubicBezTo>
                  <a:pt x="4110434" y="2227957"/>
                  <a:pt x="4114205" y="2226469"/>
                  <a:pt x="4118967" y="2225278"/>
                </a:cubicBezTo>
                <a:lnTo>
                  <a:pt x="4182666" y="2209205"/>
                </a:lnTo>
                <a:cubicBezTo>
                  <a:pt x="4188619" y="2171501"/>
                  <a:pt x="4194473" y="2139454"/>
                  <a:pt x="4200228" y="2113062"/>
                </a:cubicBezTo>
                <a:cubicBezTo>
                  <a:pt x="4205982" y="2086669"/>
                  <a:pt x="4211836" y="2063948"/>
                  <a:pt x="4217789" y="2044898"/>
                </a:cubicBezTo>
                <a:cubicBezTo>
                  <a:pt x="4241999" y="2023070"/>
                  <a:pt x="4264720" y="2005012"/>
                  <a:pt x="4285953" y="1990725"/>
                </a:cubicBezTo>
                <a:cubicBezTo>
                  <a:pt x="4307185" y="1976437"/>
                  <a:pt x="4324747" y="1967309"/>
                  <a:pt x="4338638" y="1963340"/>
                </a:cubicBezTo>
                <a:cubicBezTo>
                  <a:pt x="4283472" y="1943100"/>
                  <a:pt x="4225330" y="1928812"/>
                  <a:pt x="4164211" y="1920478"/>
                </a:cubicBezTo>
                <a:cubicBezTo>
                  <a:pt x="4151908" y="1918890"/>
                  <a:pt x="4144566" y="1917700"/>
                  <a:pt x="4142185" y="1916906"/>
                </a:cubicBezTo>
                <a:cubicBezTo>
                  <a:pt x="4137819" y="1914922"/>
                  <a:pt x="4133949" y="1912342"/>
                  <a:pt x="4130576" y="1909167"/>
                </a:cubicBezTo>
                <a:cubicBezTo>
                  <a:pt x="4127203" y="1905992"/>
                  <a:pt x="4124524" y="1902420"/>
                  <a:pt x="4122539" y="1898451"/>
                </a:cubicBezTo>
                <a:cubicBezTo>
                  <a:pt x="4112617" y="1875830"/>
                  <a:pt x="4103886" y="1850430"/>
                  <a:pt x="4096346" y="1822251"/>
                </a:cubicBezTo>
                <a:cubicBezTo>
                  <a:pt x="4088805" y="1794073"/>
                  <a:pt x="4085035" y="1776015"/>
                  <a:pt x="4085035" y="1768078"/>
                </a:cubicBezTo>
                <a:cubicBezTo>
                  <a:pt x="4085035" y="1765697"/>
                  <a:pt x="4087713" y="1764109"/>
                  <a:pt x="4093071" y="1763316"/>
                </a:cubicBezTo>
                <a:cubicBezTo>
                  <a:pt x="4098429" y="1762522"/>
                  <a:pt x="4108252" y="1762125"/>
                  <a:pt x="4122539" y="1762125"/>
                </a:cubicBezTo>
                <a:close/>
                <a:moveTo>
                  <a:pt x="1375767" y="1762125"/>
                </a:moveTo>
                <a:cubicBezTo>
                  <a:pt x="1418233" y="1762125"/>
                  <a:pt x="1455638" y="1764109"/>
                  <a:pt x="1487984" y="1768078"/>
                </a:cubicBezTo>
                <a:cubicBezTo>
                  <a:pt x="1520329" y="1772047"/>
                  <a:pt x="1537692" y="1776214"/>
                  <a:pt x="1540074" y="1780580"/>
                </a:cubicBezTo>
                <a:cubicBezTo>
                  <a:pt x="1542058" y="1783755"/>
                  <a:pt x="1543745" y="1789807"/>
                  <a:pt x="1545134" y="1798737"/>
                </a:cubicBezTo>
                <a:cubicBezTo>
                  <a:pt x="1546523" y="1807666"/>
                  <a:pt x="1547217" y="1817687"/>
                  <a:pt x="1547217" y="1828800"/>
                </a:cubicBezTo>
                <a:cubicBezTo>
                  <a:pt x="1547217" y="1831975"/>
                  <a:pt x="1546821" y="1835249"/>
                  <a:pt x="1546027" y="1838623"/>
                </a:cubicBezTo>
                <a:cubicBezTo>
                  <a:pt x="1545233" y="1841996"/>
                  <a:pt x="1544042" y="1845667"/>
                  <a:pt x="1542455" y="1849636"/>
                </a:cubicBezTo>
                <a:lnTo>
                  <a:pt x="1506141" y="1932980"/>
                </a:lnTo>
                <a:cubicBezTo>
                  <a:pt x="1456135" y="1938139"/>
                  <a:pt x="1411486" y="1944092"/>
                  <a:pt x="1372195" y="1950839"/>
                </a:cubicBezTo>
                <a:cubicBezTo>
                  <a:pt x="1332905" y="1957586"/>
                  <a:pt x="1298575" y="1964928"/>
                  <a:pt x="1269207" y="1972865"/>
                </a:cubicBezTo>
                <a:cubicBezTo>
                  <a:pt x="1249759" y="2001044"/>
                  <a:pt x="1232694" y="2026543"/>
                  <a:pt x="1218010" y="2049363"/>
                </a:cubicBezTo>
                <a:cubicBezTo>
                  <a:pt x="1203325" y="2072183"/>
                  <a:pt x="1190030" y="2094309"/>
                  <a:pt x="1178124" y="2115740"/>
                </a:cubicBezTo>
                <a:cubicBezTo>
                  <a:pt x="1202333" y="2114550"/>
                  <a:pt x="1221284" y="2113855"/>
                  <a:pt x="1234976" y="2113657"/>
                </a:cubicBezTo>
                <a:cubicBezTo>
                  <a:pt x="1248669" y="2113458"/>
                  <a:pt x="1261864" y="2113359"/>
                  <a:pt x="1274564" y="2113359"/>
                </a:cubicBezTo>
                <a:cubicBezTo>
                  <a:pt x="1331317" y="2113359"/>
                  <a:pt x="1381621" y="2119511"/>
                  <a:pt x="1425476" y="2131814"/>
                </a:cubicBezTo>
                <a:cubicBezTo>
                  <a:pt x="1469331" y="2144117"/>
                  <a:pt x="1491258" y="2155031"/>
                  <a:pt x="1491258" y="2164556"/>
                </a:cubicBezTo>
                <a:cubicBezTo>
                  <a:pt x="1491258" y="2166937"/>
                  <a:pt x="1490861" y="2170112"/>
                  <a:pt x="1490067" y="2174081"/>
                </a:cubicBezTo>
                <a:lnTo>
                  <a:pt x="1470422" y="2241351"/>
                </a:lnTo>
                <a:cubicBezTo>
                  <a:pt x="1398191" y="2255639"/>
                  <a:pt x="1331913" y="2274391"/>
                  <a:pt x="1271588" y="2297608"/>
                </a:cubicBezTo>
                <a:cubicBezTo>
                  <a:pt x="1211263" y="2320825"/>
                  <a:pt x="1158081" y="2347912"/>
                  <a:pt x="1112044" y="2378868"/>
                </a:cubicBezTo>
                <a:cubicBezTo>
                  <a:pt x="1116410" y="2400697"/>
                  <a:pt x="1127423" y="2417167"/>
                  <a:pt x="1145084" y="2428279"/>
                </a:cubicBezTo>
                <a:cubicBezTo>
                  <a:pt x="1162745" y="2439392"/>
                  <a:pt x="1187053" y="2444948"/>
                  <a:pt x="1218010" y="2444948"/>
                </a:cubicBezTo>
                <a:cubicBezTo>
                  <a:pt x="1248966" y="2444948"/>
                  <a:pt x="1282700" y="2439392"/>
                  <a:pt x="1319213" y="2428279"/>
                </a:cubicBezTo>
                <a:cubicBezTo>
                  <a:pt x="1355725" y="2417167"/>
                  <a:pt x="1392436" y="2401490"/>
                  <a:pt x="1429345" y="2381250"/>
                </a:cubicBezTo>
                <a:lnTo>
                  <a:pt x="1438870" y="2393751"/>
                </a:lnTo>
                <a:cubicBezTo>
                  <a:pt x="1421011" y="2410817"/>
                  <a:pt x="1405831" y="2428875"/>
                  <a:pt x="1393329" y="2447925"/>
                </a:cubicBezTo>
                <a:cubicBezTo>
                  <a:pt x="1380827" y="2466975"/>
                  <a:pt x="1370410" y="2487811"/>
                  <a:pt x="1362075" y="2510433"/>
                </a:cubicBezTo>
                <a:cubicBezTo>
                  <a:pt x="1309291" y="2531864"/>
                  <a:pt x="1265040" y="2547640"/>
                  <a:pt x="1229321" y="2557760"/>
                </a:cubicBezTo>
                <a:cubicBezTo>
                  <a:pt x="1193602" y="2567880"/>
                  <a:pt x="1164630" y="2572940"/>
                  <a:pt x="1142405" y="2572940"/>
                </a:cubicBezTo>
                <a:cubicBezTo>
                  <a:pt x="1112639" y="2572940"/>
                  <a:pt x="1087735" y="2566392"/>
                  <a:pt x="1067693" y="2553295"/>
                </a:cubicBezTo>
                <a:cubicBezTo>
                  <a:pt x="1047651" y="2540198"/>
                  <a:pt x="1031677" y="2519958"/>
                  <a:pt x="1019770" y="2492573"/>
                </a:cubicBezTo>
                <a:lnTo>
                  <a:pt x="1002507" y="2512814"/>
                </a:lnTo>
                <a:lnTo>
                  <a:pt x="981671" y="2512814"/>
                </a:lnTo>
                <a:cubicBezTo>
                  <a:pt x="975320" y="2512814"/>
                  <a:pt x="971054" y="2505769"/>
                  <a:pt x="968871" y="2491680"/>
                </a:cubicBezTo>
                <a:cubicBezTo>
                  <a:pt x="966688" y="2477591"/>
                  <a:pt x="965597" y="2443758"/>
                  <a:pt x="965597" y="2390179"/>
                </a:cubicBezTo>
                <a:cubicBezTo>
                  <a:pt x="965597" y="2293342"/>
                  <a:pt x="976114" y="2196008"/>
                  <a:pt x="997149" y="2098179"/>
                </a:cubicBezTo>
                <a:cubicBezTo>
                  <a:pt x="1018183" y="2000349"/>
                  <a:pt x="1048345" y="1907778"/>
                  <a:pt x="1087636" y="1820466"/>
                </a:cubicBezTo>
                <a:cubicBezTo>
                  <a:pt x="1126530" y="1801416"/>
                  <a:pt x="1170484" y="1786929"/>
                  <a:pt x="1219498" y="1777008"/>
                </a:cubicBezTo>
                <a:cubicBezTo>
                  <a:pt x="1268512" y="1767086"/>
                  <a:pt x="1320602" y="1762125"/>
                  <a:pt x="1375767" y="1762125"/>
                </a:cubicBezTo>
                <a:close/>
                <a:moveTo>
                  <a:pt x="2286000" y="1758553"/>
                </a:moveTo>
                <a:lnTo>
                  <a:pt x="2300288" y="1763316"/>
                </a:lnTo>
                <a:cubicBezTo>
                  <a:pt x="2269728" y="2017316"/>
                  <a:pt x="2234009" y="2216745"/>
                  <a:pt x="2193131" y="2361604"/>
                </a:cubicBezTo>
                <a:cubicBezTo>
                  <a:pt x="2152253" y="2506464"/>
                  <a:pt x="2111970" y="2578893"/>
                  <a:pt x="2072283" y="2578893"/>
                </a:cubicBezTo>
                <a:cubicBezTo>
                  <a:pt x="2070299" y="2578893"/>
                  <a:pt x="2068016" y="2578596"/>
                  <a:pt x="2065437" y="2578000"/>
                </a:cubicBezTo>
                <a:cubicBezTo>
                  <a:pt x="2062857" y="2577405"/>
                  <a:pt x="2060377" y="2576512"/>
                  <a:pt x="2057995" y="2575322"/>
                </a:cubicBezTo>
                <a:lnTo>
                  <a:pt x="2003227" y="2547342"/>
                </a:lnTo>
                <a:cubicBezTo>
                  <a:pt x="1975842" y="2533848"/>
                  <a:pt x="1944588" y="2484437"/>
                  <a:pt x="1909465" y="2399109"/>
                </a:cubicBezTo>
                <a:cubicBezTo>
                  <a:pt x="1874342" y="2313781"/>
                  <a:pt x="1845270" y="2212776"/>
                  <a:pt x="1822252" y="2096095"/>
                </a:cubicBezTo>
                <a:cubicBezTo>
                  <a:pt x="1815505" y="2145308"/>
                  <a:pt x="1797249" y="2221508"/>
                  <a:pt x="1767483" y="2324695"/>
                </a:cubicBezTo>
                <a:cubicBezTo>
                  <a:pt x="1737717" y="2427883"/>
                  <a:pt x="1717477" y="2500312"/>
                  <a:pt x="1706761" y="2541984"/>
                </a:cubicBezTo>
                <a:cubicBezTo>
                  <a:pt x="1706364" y="2543969"/>
                  <a:pt x="1705769" y="2546945"/>
                  <a:pt x="1704975" y="2550914"/>
                </a:cubicBezTo>
                <a:cubicBezTo>
                  <a:pt x="1701006" y="2570361"/>
                  <a:pt x="1691878" y="2580084"/>
                  <a:pt x="1677591" y="2580084"/>
                </a:cubicBezTo>
                <a:cubicBezTo>
                  <a:pt x="1672431" y="2580084"/>
                  <a:pt x="1660823" y="2570658"/>
                  <a:pt x="1642765" y="2551807"/>
                </a:cubicBezTo>
                <a:cubicBezTo>
                  <a:pt x="1624707" y="2532955"/>
                  <a:pt x="1604566" y="2508647"/>
                  <a:pt x="1582341" y="2478881"/>
                </a:cubicBezTo>
                <a:cubicBezTo>
                  <a:pt x="1588294" y="2361406"/>
                  <a:pt x="1600795" y="2245519"/>
                  <a:pt x="1619845" y="2131219"/>
                </a:cubicBezTo>
                <a:cubicBezTo>
                  <a:pt x="1638895" y="2016919"/>
                  <a:pt x="1664097" y="1904801"/>
                  <a:pt x="1695450" y="1794867"/>
                </a:cubicBezTo>
                <a:lnTo>
                  <a:pt x="1754386" y="1764506"/>
                </a:lnTo>
                <a:cubicBezTo>
                  <a:pt x="1817489" y="1775222"/>
                  <a:pt x="1861245" y="1784251"/>
                  <a:pt x="1885652" y="1791593"/>
                </a:cubicBezTo>
                <a:cubicBezTo>
                  <a:pt x="1910060" y="1798935"/>
                  <a:pt x="1922264" y="1806178"/>
                  <a:pt x="1922264" y="1813322"/>
                </a:cubicBezTo>
                <a:cubicBezTo>
                  <a:pt x="1922264" y="1815703"/>
                  <a:pt x="1921867" y="1818878"/>
                  <a:pt x="1921074" y="1822847"/>
                </a:cubicBezTo>
                <a:lnTo>
                  <a:pt x="1907977" y="1878806"/>
                </a:lnTo>
                <a:lnTo>
                  <a:pt x="1972270" y="1932980"/>
                </a:lnTo>
                <a:cubicBezTo>
                  <a:pt x="1982986" y="2020292"/>
                  <a:pt x="1996281" y="2100262"/>
                  <a:pt x="2012156" y="2172890"/>
                </a:cubicBezTo>
                <a:cubicBezTo>
                  <a:pt x="2028031" y="2245519"/>
                  <a:pt x="2045692" y="2307233"/>
                  <a:pt x="2065139" y="2358033"/>
                </a:cubicBezTo>
                <a:cubicBezTo>
                  <a:pt x="2101255" y="2297708"/>
                  <a:pt x="2132409" y="2223790"/>
                  <a:pt x="2158603" y="2136279"/>
                </a:cubicBezTo>
                <a:cubicBezTo>
                  <a:pt x="2184797" y="2048768"/>
                  <a:pt x="2204839" y="1950442"/>
                  <a:pt x="2218730" y="1841301"/>
                </a:cubicBezTo>
                <a:cubicBezTo>
                  <a:pt x="2227858" y="1828601"/>
                  <a:pt x="2237581" y="1815703"/>
                  <a:pt x="2247900" y="1802606"/>
                </a:cubicBezTo>
                <a:cubicBezTo>
                  <a:pt x="2258219" y="1789509"/>
                  <a:pt x="2270919" y="1774825"/>
                  <a:pt x="2286000" y="1758553"/>
                </a:cubicBezTo>
                <a:close/>
                <a:moveTo>
                  <a:pt x="6062067" y="1742480"/>
                </a:moveTo>
                <a:cubicBezTo>
                  <a:pt x="6067227" y="1742480"/>
                  <a:pt x="6071096" y="1743472"/>
                  <a:pt x="6073675" y="1745456"/>
                </a:cubicBezTo>
                <a:cubicBezTo>
                  <a:pt x="6076255" y="1747440"/>
                  <a:pt x="6079133" y="1752005"/>
                  <a:pt x="6082308" y="1759148"/>
                </a:cubicBezTo>
                <a:lnTo>
                  <a:pt x="6120408" y="1757362"/>
                </a:lnTo>
                <a:cubicBezTo>
                  <a:pt x="6124377" y="1757362"/>
                  <a:pt x="6127651" y="1757858"/>
                  <a:pt x="6130231" y="1758851"/>
                </a:cubicBezTo>
                <a:cubicBezTo>
                  <a:pt x="6132810" y="1759843"/>
                  <a:pt x="6135093" y="1761530"/>
                  <a:pt x="6137077" y="1763911"/>
                </a:cubicBezTo>
                <a:lnTo>
                  <a:pt x="6148387" y="1779389"/>
                </a:lnTo>
                <a:cubicBezTo>
                  <a:pt x="6153150" y="1785342"/>
                  <a:pt x="6157217" y="1808559"/>
                  <a:pt x="6160591" y="1849041"/>
                </a:cubicBezTo>
                <a:cubicBezTo>
                  <a:pt x="6163965" y="1889522"/>
                  <a:pt x="6165651" y="1939726"/>
                  <a:pt x="6165651" y="1999655"/>
                </a:cubicBezTo>
                <a:cubicBezTo>
                  <a:pt x="6165651" y="2016720"/>
                  <a:pt x="6164461" y="2043311"/>
                  <a:pt x="6162079" y="2079426"/>
                </a:cubicBezTo>
                <a:cubicBezTo>
                  <a:pt x="6159699" y="2115542"/>
                  <a:pt x="6158309" y="2143125"/>
                  <a:pt x="6157913" y="2162175"/>
                </a:cubicBezTo>
                <a:lnTo>
                  <a:pt x="6200775" y="2158008"/>
                </a:lnTo>
                <a:lnTo>
                  <a:pt x="6207919" y="2158008"/>
                </a:lnTo>
                <a:cubicBezTo>
                  <a:pt x="6211887" y="2158405"/>
                  <a:pt x="6214367" y="2159397"/>
                  <a:pt x="6215360" y="2160984"/>
                </a:cubicBezTo>
                <a:cubicBezTo>
                  <a:pt x="6216353" y="2162572"/>
                  <a:pt x="6216849" y="2166540"/>
                  <a:pt x="6216849" y="2172890"/>
                </a:cubicBezTo>
                <a:cubicBezTo>
                  <a:pt x="6216849" y="2209403"/>
                  <a:pt x="6212879" y="2239863"/>
                  <a:pt x="6204942" y="2264271"/>
                </a:cubicBezTo>
                <a:cubicBezTo>
                  <a:pt x="6197005" y="2288679"/>
                  <a:pt x="6187083" y="2300883"/>
                  <a:pt x="6175177" y="2300883"/>
                </a:cubicBezTo>
                <a:lnTo>
                  <a:pt x="6171605" y="2300883"/>
                </a:lnTo>
                <a:cubicBezTo>
                  <a:pt x="6164461" y="2311201"/>
                  <a:pt x="6157119" y="2320330"/>
                  <a:pt x="6149578" y="2328267"/>
                </a:cubicBezTo>
                <a:cubicBezTo>
                  <a:pt x="6142037" y="2336204"/>
                  <a:pt x="6133901" y="2343348"/>
                  <a:pt x="6125171" y="2349698"/>
                </a:cubicBezTo>
                <a:cubicBezTo>
                  <a:pt x="6124773" y="2352873"/>
                  <a:pt x="6123979" y="2358033"/>
                  <a:pt x="6122789" y="2365176"/>
                </a:cubicBezTo>
                <a:cubicBezTo>
                  <a:pt x="6115645" y="2410420"/>
                  <a:pt x="6109494" y="2444750"/>
                  <a:pt x="6104335" y="2468165"/>
                </a:cubicBezTo>
                <a:lnTo>
                  <a:pt x="6000750" y="2531268"/>
                </a:lnTo>
                <a:lnTo>
                  <a:pt x="5992415" y="2580084"/>
                </a:lnTo>
                <a:lnTo>
                  <a:pt x="5956697" y="2596158"/>
                </a:lnTo>
                <a:cubicBezTo>
                  <a:pt x="5955109" y="2596951"/>
                  <a:pt x="5953721" y="2597547"/>
                  <a:pt x="5952529" y="2597943"/>
                </a:cubicBezTo>
                <a:cubicBezTo>
                  <a:pt x="5951339" y="2598341"/>
                  <a:pt x="5949950" y="2598539"/>
                  <a:pt x="5948363" y="2598539"/>
                </a:cubicBezTo>
                <a:cubicBezTo>
                  <a:pt x="5946775" y="2598539"/>
                  <a:pt x="5945783" y="2598440"/>
                  <a:pt x="5945386" y="2598241"/>
                </a:cubicBezTo>
                <a:cubicBezTo>
                  <a:pt x="5944989" y="2598043"/>
                  <a:pt x="5944791" y="2597745"/>
                  <a:pt x="5944791" y="2597348"/>
                </a:cubicBezTo>
                <a:cubicBezTo>
                  <a:pt x="5944791" y="2595761"/>
                  <a:pt x="5945386" y="2592586"/>
                  <a:pt x="5946577" y="2587823"/>
                </a:cubicBezTo>
                <a:cubicBezTo>
                  <a:pt x="5955308" y="2542976"/>
                  <a:pt x="5959673" y="2491978"/>
                  <a:pt x="5959673" y="2434828"/>
                </a:cubicBezTo>
                <a:cubicBezTo>
                  <a:pt x="5959673" y="2415381"/>
                  <a:pt x="5959574" y="2401490"/>
                  <a:pt x="5959375" y="2393156"/>
                </a:cubicBezTo>
                <a:cubicBezTo>
                  <a:pt x="5959177" y="2384822"/>
                  <a:pt x="5958681" y="2377281"/>
                  <a:pt x="5957887" y="2370534"/>
                </a:cubicBezTo>
                <a:cubicBezTo>
                  <a:pt x="5918200" y="2372122"/>
                  <a:pt x="5880001" y="2373610"/>
                  <a:pt x="5843290" y="2374999"/>
                </a:cubicBezTo>
                <a:cubicBezTo>
                  <a:pt x="5806579" y="2376388"/>
                  <a:pt x="5772150" y="2377281"/>
                  <a:pt x="5740003" y="2377678"/>
                </a:cubicBezTo>
                <a:cubicBezTo>
                  <a:pt x="5721350" y="2421334"/>
                  <a:pt x="5704383" y="2467570"/>
                  <a:pt x="5689104" y="2516386"/>
                </a:cubicBezTo>
                <a:cubicBezTo>
                  <a:pt x="5673824" y="2565201"/>
                  <a:pt x="5662811" y="2589609"/>
                  <a:pt x="5656064" y="2589609"/>
                </a:cubicBezTo>
                <a:lnTo>
                  <a:pt x="5653683" y="2589609"/>
                </a:lnTo>
                <a:lnTo>
                  <a:pt x="5641181" y="2622947"/>
                </a:lnTo>
                <a:cubicBezTo>
                  <a:pt x="5638403" y="2622947"/>
                  <a:pt x="5634137" y="2623145"/>
                  <a:pt x="5628382" y="2623542"/>
                </a:cubicBezTo>
                <a:cubicBezTo>
                  <a:pt x="5622627" y="2623939"/>
                  <a:pt x="5618361" y="2624137"/>
                  <a:pt x="5615583" y="2624137"/>
                </a:cubicBezTo>
                <a:cubicBezTo>
                  <a:pt x="5608439" y="2624137"/>
                  <a:pt x="5602585" y="2623344"/>
                  <a:pt x="5598021" y="2621756"/>
                </a:cubicBezTo>
                <a:cubicBezTo>
                  <a:pt x="5593457" y="2620169"/>
                  <a:pt x="5591175" y="2617986"/>
                  <a:pt x="5591175" y="2615208"/>
                </a:cubicBezTo>
                <a:cubicBezTo>
                  <a:pt x="5591175" y="2606873"/>
                  <a:pt x="5596731" y="2580283"/>
                  <a:pt x="5607843" y="2535436"/>
                </a:cubicBezTo>
                <a:cubicBezTo>
                  <a:pt x="5618957" y="2490589"/>
                  <a:pt x="5633244" y="2437606"/>
                  <a:pt x="5650706" y="2376487"/>
                </a:cubicBezTo>
                <a:cubicBezTo>
                  <a:pt x="5638800" y="2362200"/>
                  <a:pt x="5630267" y="2350492"/>
                  <a:pt x="5625108" y="2341364"/>
                </a:cubicBezTo>
                <a:cubicBezTo>
                  <a:pt x="5619948" y="2332236"/>
                  <a:pt x="5616377" y="2323306"/>
                  <a:pt x="5614392" y="2314575"/>
                </a:cubicBezTo>
                <a:cubicBezTo>
                  <a:pt x="5608042" y="2304256"/>
                  <a:pt x="5602982" y="2293342"/>
                  <a:pt x="5599211" y="2281833"/>
                </a:cubicBezTo>
                <a:cubicBezTo>
                  <a:pt x="5595441" y="2270323"/>
                  <a:pt x="5593556" y="2260004"/>
                  <a:pt x="5593556" y="2250876"/>
                </a:cubicBezTo>
                <a:cubicBezTo>
                  <a:pt x="5593556" y="2246511"/>
                  <a:pt x="5595243" y="2243534"/>
                  <a:pt x="5598617" y="2241947"/>
                </a:cubicBezTo>
                <a:cubicBezTo>
                  <a:pt x="5601990" y="2240359"/>
                  <a:pt x="5607249" y="2239367"/>
                  <a:pt x="5614392" y="2238970"/>
                </a:cubicBezTo>
                <a:lnTo>
                  <a:pt x="5687615" y="2231231"/>
                </a:lnTo>
                <a:cubicBezTo>
                  <a:pt x="5704681" y="2163365"/>
                  <a:pt x="5726609" y="2092027"/>
                  <a:pt x="5753397" y="2017216"/>
                </a:cubicBezTo>
                <a:cubicBezTo>
                  <a:pt x="5780187" y="1942405"/>
                  <a:pt x="5794772" y="1900436"/>
                  <a:pt x="5797153" y="1891308"/>
                </a:cubicBezTo>
                <a:lnTo>
                  <a:pt x="5806678" y="1885950"/>
                </a:lnTo>
                <a:cubicBezTo>
                  <a:pt x="5868591" y="1850231"/>
                  <a:pt x="5904905" y="1829991"/>
                  <a:pt x="5915621" y="1825228"/>
                </a:cubicBezTo>
                <a:lnTo>
                  <a:pt x="5909667" y="1785342"/>
                </a:lnTo>
                <a:cubicBezTo>
                  <a:pt x="5909270" y="1782961"/>
                  <a:pt x="5908774" y="1780183"/>
                  <a:pt x="5908179" y="1777008"/>
                </a:cubicBezTo>
                <a:cubicBezTo>
                  <a:pt x="5907583" y="1773833"/>
                  <a:pt x="5907286" y="1772047"/>
                  <a:pt x="5907286" y="1771650"/>
                </a:cubicBezTo>
                <a:cubicBezTo>
                  <a:pt x="5907286" y="1767681"/>
                  <a:pt x="5924351" y="1761827"/>
                  <a:pt x="5958483" y="1754088"/>
                </a:cubicBezTo>
                <a:cubicBezTo>
                  <a:pt x="5992614" y="1746349"/>
                  <a:pt x="6027142" y="1742480"/>
                  <a:pt x="6062067" y="1742480"/>
                </a:cubicBezTo>
                <a:close/>
                <a:moveTo>
                  <a:pt x="3861792" y="1742480"/>
                </a:moveTo>
                <a:cubicBezTo>
                  <a:pt x="3866952" y="1742480"/>
                  <a:pt x="3870821" y="1743472"/>
                  <a:pt x="3873401" y="1745456"/>
                </a:cubicBezTo>
                <a:cubicBezTo>
                  <a:pt x="3875981" y="1747440"/>
                  <a:pt x="3878858" y="1752005"/>
                  <a:pt x="3882033" y="1759148"/>
                </a:cubicBezTo>
                <a:lnTo>
                  <a:pt x="3920133" y="1757362"/>
                </a:lnTo>
                <a:cubicBezTo>
                  <a:pt x="3924102" y="1757362"/>
                  <a:pt x="3927376" y="1757858"/>
                  <a:pt x="3929956" y="1758851"/>
                </a:cubicBezTo>
                <a:cubicBezTo>
                  <a:pt x="3932535" y="1759843"/>
                  <a:pt x="3934817" y="1761530"/>
                  <a:pt x="3936802" y="1763911"/>
                </a:cubicBezTo>
                <a:lnTo>
                  <a:pt x="3948113" y="1779389"/>
                </a:lnTo>
                <a:cubicBezTo>
                  <a:pt x="3952875" y="1785342"/>
                  <a:pt x="3956943" y="1808559"/>
                  <a:pt x="3960316" y="1849041"/>
                </a:cubicBezTo>
                <a:cubicBezTo>
                  <a:pt x="3963690" y="1889522"/>
                  <a:pt x="3965377" y="1939726"/>
                  <a:pt x="3965377" y="1999655"/>
                </a:cubicBezTo>
                <a:cubicBezTo>
                  <a:pt x="3965377" y="2016720"/>
                  <a:pt x="3964186" y="2043311"/>
                  <a:pt x="3961805" y="2079426"/>
                </a:cubicBezTo>
                <a:cubicBezTo>
                  <a:pt x="3959424" y="2115542"/>
                  <a:pt x="3958034" y="2143125"/>
                  <a:pt x="3957638" y="2162175"/>
                </a:cubicBezTo>
                <a:lnTo>
                  <a:pt x="4000500" y="2158008"/>
                </a:lnTo>
                <a:lnTo>
                  <a:pt x="4007644" y="2158008"/>
                </a:lnTo>
                <a:cubicBezTo>
                  <a:pt x="4011613" y="2158405"/>
                  <a:pt x="4014093" y="2159397"/>
                  <a:pt x="4015085" y="2160984"/>
                </a:cubicBezTo>
                <a:cubicBezTo>
                  <a:pt x="4016077" y="2162572"/>
                  <a:pt x="4016574" y="2166540"/>
                  <a:pt x="4016574" y="2172890"/>
                </a:cubicBezTo>
                <a:cubicBezTo>
                  <a:pt x="4016574" y="2209403"/>
                  <a:pt x="4012605" y="2239863"/>
                  <a:pt x="4004667" y="2264271"/>
                </a:cubicBezTo>
                <a:cubicBezTo>
                  <a:pt x="3996730" y="2288679"/>
                  <a:pt x="3986808" y="2300883"/>
                  <a:pt x="3974902" y="2300883"/>
                </a:cubicBezTo>
                <a:lnTo>
                  <a:pt x="3971330" y="2300883"/>
                </a:lnTo>
                <a:cubicBezTo>
                  <a:pt x="3964186" y="2311201"/>
                  <a:pt x="3956844" y="2320330"/>
                  <a:pt x="3949303" y="2328267"/>
                </a:cubicBezTo>
                <a:cubicBezTo>
                  <a:pt x="3941763" y="2336204"/>
                  <a:pt x="3933627" y="2343348"/>
                  <a:pt x="3924895" y="2349698"/>
                </a:cubicBezTo>
                <a:cubicBezTo>
                  <a:pt x="3924499" y="2352873"/>
                  <a:pt x="3923705" y="2358033"/>
                  <a:pt x="3922514" y="2365176"/>
                </a:cubicBezTo>
                <a:cubicBezTo>
                  <a:pt x="3915370" y="2410420"/>
                  <a:pt x="3909219" y="2444750"/>
                  <a:pt x="3904059" y="2468165"/>
                </a:cubicBezTo>
                <a:lnTo>
                  <a:pt x="3800475" y="2531268"/>
                </a:lnTo>
                <a:lnTo>
                  <a:pt x="3792141" y="2580084"/>
                </a:lnTo>
                <a:lnTo>
                  <a:pt x="3756422" y="2596158"/>
                </a:lnTo>
                <a:cubicBezTo>
                  <a:pt x="3754835" y="2596951"/>
                  <a:pt x="3753445" y="2597547"/>
                  <a:pt x="3752255" y="2597943"/>
                </a:cubicBezTo>
                <a:cubicBezTo>
                  <a:pt x="3751064" y="2598341"/>
                  <a:pt x="3749675" y="2598539"/>
                  <a:pt x="3748088" y="2598539"/>
                </a:cubicBezTo>
                <a:cubicBezTo>
                  <a:pt x="3746500" y="2598539"/>
                  <a:pt x="3745508" y="2598440"/>
                  <a:pt x="3745111" y="2598241"/>
                </a:cubicBezTo>
                <a:cubicBezTo>
                  <a:pt x="3744714" y="2598043"/>
                  <a:pt x="3744516" y="2597745"/>
                  <a:pt x="3744516" y="2597348"/>
                </a:cubicBezTo>
                <a:cubicBezTo>
                  <a:pt x="3744516" y="2595761"/>
                  <a:pt x="3745111" y="2592586"/>
                  <a:pt x="3746302" y="2587823"/>
                </a:cubicBezTo>
                <a:cubicBezTo>
                  <a:pt x="3755033" y="2542976"/>
                  <a:pt x="3759399" y="2491978"/>
                  <a:pt x="3759399" y="2434828"/>
                </a:cubicBezTo>
                <a:cubicBezTo>
                  <a:pt x="3759399" y="2415381"/>
                  <a:pt x="3759299" y="2401490"/>
                  <a:pt x="3759101" y="2393156"/>
                </a:cubicBezTo>
                <a:cubicBezTo>
                  <a:pt x="3758902" y="2384822"/>
                  <a:pt x="3758406" y="2377281"/>
                  <a:pt x="3757613" y="2370534"/>
                </a:cubicBezTo>
                <a:cubicBezTo>
                  <a:pt x="3717925" y="2372122"/>
                  <a:pt x="3679726" y="2373610"/>
                  <a:pt x="3643015" y="2374999"/>
                </a:cubicBezTo>
                <a:cubicBezTo>
                  <a:pt x="3606304" y="2376388"/>
                  <a:pt x="3571875" y="2377281"/>
                  <a:pt x="3539728" y="2377678"/>
                </a:cubicBezTo>
                <a:cubicBezTo>
                  <a:pt x="3521075" y="2421334"/>
                  <a:pt x="3504109" y="2467570"/>
                  <a:pt x="3488829" y="2516386"/>
                </a:cubicBezTo>
                <a:cubicBezTo>
                  <a:pt x="3473549" y="2565201"/>
                  <a:pt x="3462536" y="2589609"/>
                  <a:pt x="3455789" y="2589609"/>
                </a:cubicBezTo>
                <a:lnTo>
                  <a:pt x="3453408" y="2589609"/>
                </a:lnTo>
                <a:lnTo>
                  <a:pt x="3440906" y="2622947"/>
                </a:lnTo>
                <a:cubicBezTo>
                  <a:pt x="3438128" y="2622947"/>
                  <a:pt x="3433862" y="2623145"/>
                  <a:pt x="3428107" y="2623542"/>
                </a:cubicBezTo>
                <a:cubicBezTo>
                  <a:pt x="3422353" y="2623939"/>
                  <a:pt x="3418086" y="2624137"/>
                  <a:pt x="3415308" y="2624137"/>
                </a:cubicBezTo>
                <a:cubicBezTo>
                  <a:pt x="3408164" y="2624137"/>
                  <a:pt x="3402310" y="2623344"/>
                  <a:pt x="3397746" y="2621756"/>
                </a:cubicBezTo>
                <a:cubicBezTo>
                  <a:pt x="3393182" y="2620169"/>
                  <a:pt x="3390900" y="2617986"/>
                  <a:pt x="3390900" y="2615208"/>
                </a:cubicBezTo>
                <a:cubicBezTo>
                  <a:pt x="3390900" y="2606873"/>
                  <a:pt x="3396456" y="2580283"/>
                  <a:pt x="3407569" y="2535436"/>
                </a:cubicBezTo>
                <a:cubicBezTo>
                  <a:pt x="3418681" y="2490589"/>
                  <a:pt x="3432969" y="2437606"/>
                  <a:pt x="3450431" y="2376487"/>
                </a:cubicBezTo>
                <a:cubicBezTo>
                  <a:pt x="3438525" y="2362200"/>
                  <a:pt x="3429992" y="2350492"/>
                  <a:pt x="3424833" y="2341364"/>
                </a:cubicBezTo>
                <a:cubicBezTo>
                  <a:pt x="3419674" y="2332236"/>
                  <a:pt x="3416102" y="2323306"/>
                  <a:pt x="3414117" y="2314575"/>
                </a:cubicBezTo>
                <a:cubicBezTo>
                  <a:pt x="3407767" y="2304256"/>
                  <a:pt x="3402707" y="2293342"/>
                  <a:pt x="3398937" y="2281833"/>
                </a:cubicBezTo>
                <a:cubicBezTo>
                  <a:pt x="3395166" y="2270323"/>
                  <a:pt x="3393281" y="2260004"/>
                  <a:pt x="3393281" y="2250876"/>
                </a:cubicBezTo>
                <a:cubicBezTo>
                  <a:pt x="3393281" y="2246511"/>
                  <a:pt x="3394968" y="2243534"/>
                  <a:pt x="3398341" y="2241947"/>
                </a:cubicBezTo>
                <a:cubicBezTo>
                  <a:pt x="3401715" y="2240359"/>
                  <a:pt x="3406974" y="2239367"/>
                  <a:pt x="3414117" y="2238970"/>
                </a:cubicBezTo>
                <a:lnTo>
                  <a:pt x="3487341" y="2231231"/>
                </a:lnTo>
                <a:cubicBezTo>
                  <a:pt x="3504406" y="2163365"/>
                  <a:pt x="3526334" y="2092027"/>
                  <a:pt x="3553123" y="2017216"/>
                </a:cubicBezTo>
                <a:cubicBezTo>
                  <a:pt x="3579912" y="1942405"/>
                  <a:pt x="3594497" y="1900436"/>
                  <a:pt x="3596878" y="1891308"/>
                </a:cubicBezTo>
                <a:lnTo>
                  <a:pt x="3606403" y="1885950"/>
                </a:lnTo>
                <a:cubicBezTo>
                  <a:pt x="3668316" y="1850231"/>
                  <a:pt x="3704630" y="1829991"/>
                  <a:pt x="3715345" y="1825228"/>
                </a:cubicBezTo>
                <a:lnTo>
                  <a:pt x="3709392" y="1785342"/>
                </a:lnTo>
                <a:cubicBezTo>
                  <a:pt x="3708995" y="1782961"/>
                  <a:pt x="3708499" y="1780183"/>
                  <a:pt x="3707904" y="1777008"/>
                </a:cubicBezTo>
                <a:cubicBezTo>
                  <a:pt x="3707309" y="1773833"/>
                  <a:pt x="3707011" y="1772047"/>
                  <a:pt x="3707011" y="1771650"/>
                </a:cubicBezTo>
                <a:cubicBezTo>
                  <a:pt x="3707011" y="1767681"/>
                  <a:pt x="3724077" y="1761827"/>
                  <a:pt x="3758208" y="1754088"/>
                </a:cubicBezTo>
                <a:cubicBezTo>
                  <a:pt x="3792339" y="1746349"/>
                  <a:pt x="3826867" y="1742480"/>
                  <a:pt x="3861792" y="1742480"/>
                </a:cubicBezTo>
                <a:close/>
                <a:moveTo>
                  <a:pt x="911424" y="1735336"/>
                </a:moveTo>
                <a:cubicBezTo>
                  <a:pt x="920155" y="1735336"/>
                  <a:pt x="925116" y="1756767"/>
                  <a:pt x="926306" y="1799630"/>
                </a:cubicBezTo>
                <a:cubicBezTo>
                  <a:pt x="926703" y="1812330"/>
                  <a:pt x="926902" y="1822053"/>
                  <a:pt x="926902" y="1828800"/>
                </a:cubicBezTo>
                <a:cubicBezTo>
                  <a:pt x="893961" y="1961356"/>
                  <a:pt x="863104" y="2087860"/>
                  <a:pt x="834331" y="2208312"/>
                </a:cubicBezTo>
                <a:cubicBezTo>
                  <a:pt x="805557" y="2328763"/>
                  <a:pt x="779661" y="2440583"/>
                  <a:pt x="756642" y="2543770"/>
                </a:cubicBezTo>
                <a:lnTo>
                  <a:pt x="692944" y="2568178"/>
                </a:lnTo>
                <a:cubicBezTo>
                  <a:pt x="689769" y="2575322"/>
                  <a:pt x="685999" y="2584648"/>
                  <a:pt x="681633" y="2596158"/>
                </a:cubicBezTo>
                <a:cubicBezTo>
                  <a:pt x="675283" y="2613223"/>
                  <a:pt x="669330" y="2621756"/>
                  <a:pt x="663773" y="2621756"/>
                </a:cubicBezTo>
                <a:cubicBezTo>
                  <a:pt x="646312" y="2621756"/>
                  <a:pt x="636389" y="2613025"/>
                  <a:pt x="634008" y="2595562"/>
                </a:cubicBezTo>
                <a:cubicBezTo>
                  <a:pt x="633214" y="2590800"/>
                  <a:pt x="632619" y="2587228"/>
                  <a:pt x="632222" y="2584847"/>
                </a:cubicBezTo>
                <a:cubicBezTo>
                  <a:pt x="623094" y="2533253"/>
                  <a:pt x="616149" y="2486322"/>
                  <a:pt x="611386" y="2444055"/>
                </a:cubicBezTo>
                <a:cubicBezTo>
                  <a:pt x="606624" y="2401788"/>
                  <a:pt x="604243" y="2369145"/>
                  <a:pt x="604243" y="2346126"/>
                </a:cubicBezTo>
                <a:lnTo>
                  <a:pt x="604243" y="2326481"/>
                </a:lnTo>
                <a:cubicBezTo>
                  <a:pt x="571302" y="2326481"/>
                  <a:pt x="539453" y="2323207"/>
                  <a:pt x="508695" y="2316658"/>
                </a:cubicBezTo>
                <a:cubicBezTo>
                  <a:pt x="477937" y="2310110"/>
                  <a:pt x="448866" y="2300486"/>
                  <a:pt x="421481" y="2287786"/>
                </a:cubicBezTo>
                <a:cubicBezTo>
                  <a:pt x="419100" y="2304058"/>
                  <a:pt x="417413" y="2321024"/>
                  <a:pt x="416421" y="2338685"/>
                </a:cubicBezTo>
                <a:cubicBezTo>
                  <a:pt x="415429" y="2356346"/>
                  <a:pt x="414933" y="2374701"/>
                  <a:pt x="414933" y="2393751"/>
                </a:cubicBezTo>
                <a:cubicBezTo>
                  <a:pt x="414933" y="2397323"/>
                  <a:pt x="415627" y="2400002"/>
                  <a:pt x="417016" y="2401788"/>
                </a:cubicBezTo>
                <a:cubicBezTo>
                  <a:pt x="418406" y="2403574"/>
                  <a:pt x="420688" y="2404467"/>
                  <a:pt x="423863" y="2404467"/>
                </a:cubicBezTo>
                <a:cubicBezTo>
                  <a:pt x="427831" y="2404467"/>
                  <a:pt x="433487" y="2401292"/>
                  <a:pt x="440829" y="2394942"/>
                </a:cubicBezTo>
                <a:cubicBezTo>
                  <a:pt x="448171" y="2388592"/>
                  <a:pt x="455017" y="2380456"/>
                  <a:pt x="461367" y="2370534"/>
                </a:cubicBezTo>
                <a:cubicBezTo>
                  <a:pt x="469305" y="2369343"/>
                  <a:pt x="477540" y="2367855"/>
                  <a:pt x="486073" y="2366069"/>
                </a:cubicBezTo>
                <a:cubicBezTo>
                  <a:pt x="494606" y="2364283"/>
                  <a:pt x="499467" y="2363390"/>
                  <a:pt x="500658" y="2363390"/>
                </a:cubicBezTo>
                <a:cubicBezTo>
                  <a:pt x="502643" y="2363390"/>
                  <a:pt x="504032" y="2363589"/>
                  <a:pt x="504826" y="2363986"/>
                </a:cubicBezTo>
                <a:cubicBezTo>
                  <a:pt x="505619" y="2364383"/>
                  <a:pt x="506215" y="2365375"/>
                  <a:pt x="506611" y="2366962"/>
                </a:cubicBezTo>
                <a:cubicBezTo>
                  <a:pt x="506611" y="2368947"/>
                  <a:pt x="504428" y="2374106"/>
                  <a:pt x="500063" y="2382440"/>
                </a:cubicBezTo>
                <a:cubicBezTo>
                  <a:pt x="495697" y="2390775"/>
                  <a:pt x="488553" y="2403872"/>
                  <a:pt x="478631" y="2421731"/>
                </a:cubicBezTo>
                <a:cubicBezTo>
                  <a:pt x="473869" y="2430065"/>
                  <a:pt x="467519" y="2441376"/>
                  <a:pt x="459582" y="2455664"/>
                </a:cubicBezTo>
                <a:cubicBezTo>
                  <a:pt x="432197" y="2505273"/>
                  <a:pt x="414536" y="2530078"/>
                  <a:pt x="406599" y="2530078"/>
                </a:cubicBezTo>
                <a:cubicBezTo>
                  <a:pt x="395486" y="2530078"/>
                  <a:pt x="379115" y="2525216"/>
                  <a:pt x="357485" y="2515493"/>
                </a:cubicBezTo>
                <a:cubicBezTo>
                  <a:pt x="335855" y="2505769"/>
                  <a:pt x="323056" y="2497336"/>
                  <a:pt x="319088" y="2490192"/>
                </a:cubicBezTo>
                <a:cubicBezTo>
                  <a:pt x="306388" y="2467570"/>
                  <a:pt x="295077" y="2432744"/>
                  <a:pt x="285155" y="2385715"/>
                </a:cubicBezTo>
                <a:cubicBezTo>
                  <a:pt x="275233" y="2338685"/>
                  <a:pt x="269280" y="2288381"/>
                  <a:pt x="267296" y="2234803"/>
                </a:cubicBezTo>
                <a:cubicBezTo>
                  <a:pt x="252611" y="2228850"/>
                  <a:pt x="243682" y="2221706"/>
                  <a:pt x="240506" y="2213372"/>
                </a:cubicBezTo>
                <a:cubicBezTo>
                  <a:pt x="240110" y="2212181"/>
                  <a:pt x="239713" y="2211387"/>
                  <a:pt x="239316" y="2210990"/>
                </a:cubicBezTo>
                <a:lnTo>
                  <a:pt x="219075" y="2164556"/>
                </a:lnTo>
                <a:cubicBezTo>
                  <a:pt x="218679" y="2163365"/>
                  <a:pt x="218381" y="2162175"/>
                  <a:pt x="218182" y="2160984"/>
                </a:cubicBezTo>
                <a:cubicBezTo>
                  <a:pt x="217984" y="2159794"/>
                  <a:pt x="217885" y="2158405"/>
                  <a:pt x="217885" y="2156817"/>
                </a:cubicBezTo>
                <a:cubicBezTo>
                  <a:pt x="217885" y="2153642"/>
                  <a:pt x="220266" y="2149276"/>
                  <a:pt x="225028" y="2143720"/>
                </a:cubicBezTo>
                <a:cubicBezTo>
                  <a:pt x="229791" y="2138164"/>
                  <a:pt x="234156" y="2135386"/>
                  <a:pt x="238125" y="2135386"/>
                </a:cubicBezTo>
                <a:cubicBezTo>
                  <a:pt x="238919" y="2135386"/>
                  <a:pt x="242888" y="2135683"/>
                  <a:pt x="250031" y="2136279"/>
                </a:cubicBezTo>
                <a:cubicBezTo>
                  <a:pt x="257176" y="2136874"/>
                  <a:pt x="263922" y="2137172"/>
                  <a:pt x="270272" y="2137172"/>
                </a:cubicBezTo>
                <a:cubicBezTo>
                  <a:pt x="275828" y="2092325"/>
                  <a:pt x="284758" y="2046287"/>
                  <a:pt x="297061" y="1999059"/>
                </a:cubicBezTo>
                <a:cubicBezTo>
                  <a:pt x="309364" y="1951831"/>
                  <a:pt x="324644" y="1903611"/>
                  <a:pt x="342900" y="1854398"/>
                </a:cubicBezTo>
                <a:cubicBezTo>
                  <a:pt x="356394" y="1847651"/>
                  <a:pt x="373658" y="1838722"/>
                  <a:pt x="394692" y="1827609"/>
                </a:cubicBezTo>
                <a:cubicBezTo>
                  <a:pt x="433189" y="1807369"/>
                  <a:pt x="454223" y="1797248"/>
                  <a:pt x="457796" y="1797248"/>
                </a:cubicBezTo>
                <a:cubicBezTo>
                  <a:pt x="462161" y="1797248"/>
                  <a:pt x="467519" y="1800622"/>
                  <a:pt x="473869" y="1807369"/>
                </a:cubicBezTo>
                <a:cubicBezTo>
                  <a:pt x="480219" y="1814115"/>
                  <a:pt x="483394" y="1819672"/>
                  <a:pt x="483394" y="1824037"/>
                </a:cubicBezTo>
                <a:cubicBezTo>
                  <a:pt x="483394" y="1826815"/>
                  <a:pt x="481608" y="1837333"/>
                  <a:pt x="478036" y="1855589"/>
                </a:cubicBezTo>
                <a:cubicBezTo>
                  <a:pt x="459780" y="1950442"/>
                  <a:pt x="446484" y="2045692"/>
                  <a:pt x="438150" y="2141339"/>
                </a:cubicBezTo>
                <a:lnTo>
                  <a:pt x="591741" y="2140148"/>
                </a:lnTo>
                <a:cubicBezTo>
                  <a:pt x="622300" y="2083395"/>
                  <a:pt x="667941" y="1989733"/>
                  <a:pt x="728663" y="1859161"/>
                </a:cubicBezTo>
                <a:cubicBezTo>
                  <a:pt x="746125" y="1821061"/>
                  <a:pt x="759420" y="1792287"/>
                  <a:pt x="768549" y="1772841"/>
                </a:cubicBezTo>
                <a:cubicBezTo>
                  <a:pt x="799108" y="1761331"/>
                  <a:pt x="827981" y="1752203"/>
                  <a:pt x="855166" y="1745456"/>
                </a:cubicBezTo>
                <a:cubicBezTo>
                  <a:pt x="882353" y="1738709"/>
                  <a:pt x="901105" y="1735336"/>
                  <a:pt x="911424" y="1735336"/>
                </a:cubicBezTo>
                <a:close/>
                <a:moveTo>
                  <a:pt x="3734395" y="1515666"/>
                </a:moveTo>
                <a:cubicBezTo>
                  <a:pt x="3742730" y="1544241"/>
                  <a:pt x="3757414" y="1565771"/>
                  <a:pt x="3778449" y="1580257"/>
                </a:cubicBezTo>
                <a:cubicBezTo>
                  <a:pt x="3799483" y="1594743"/>
                  <a:pt x="3826272" y="1601986"/>
                  <a:pt x="3858816" y="1601986"/>
                </a:cubicBezTo>
                <a:cubicBezTo>
                  <a:pt x="3884613" y="1601986"/>
                  <a:pt x="3909120" y="1596628"/>
                  <a:pt x="3932337" y="1585912"/>
                </a:cubicBezTo>
                <a:cubicBezTo>
                  <a:pt x="3955554" y="1575197"/>
                  <a:pt x="3975696" y="1559917"/>
                  <a:pt x="3992761" y="1540073"/>
                </a:cubicBezTo>
                <a:lnTo>
                  <a:pt x="4048721" y="1536501"/>
                </a:lnTo>
                <a:cubicBezTo>
                  <a:pt x="4028083" y="1588095"/>
                  <a:pt x="3998615" y="1628576"/>
                  <a:pt x="3960316" y="1657945"/>
                </a:cubicBezTo>
                <a:cubicBezTo>
                  <a:pt x="3922018" y="1687314"/>
                  <a:pt x="3879652" y="1701998"/>
                  <a:pt x="3833217" y="1701998"/>
                </a:cubicBezTo>
                <a:cubicBezTo>
                  <a:pt x="3784402" y="1701998"/>
                  <a:pt x="3742631" y="1689596"/>
                  <a:pt x="3707904" y="1664791"/>
                </a:cubicBezTo>
                <a:cubicBezTo>
                  <a:pt x="3673177" y="1639987"/>
                  <a:pt x="3655616" y="1610916"/>
                  <a:pt x="3655219" y="1577578"/>
                </a:cubicBezTo>
                <a:lnTo>
                  <a:pt x="3690342" y="1559123"/>
                </a:lnTo>
                <a:lnTo>
                  <a:pt x="3695105" y="1526381"/>
                </a:lnTo>
                <a:close/>
                <a:moveTo>
                  <a:pt x="4528542" y="539948"/>
                </a:moveTo>
                <a:cubicBezTo>
                  <a:pt x="4501158" y="623689"/>
                  <a:pt x="4480719" y="695523"/>
                  <a:pt x="4467225" y="755451"/>
                </a:cubicBezTo>
                <a:cubicBezTo>
                  <a:pt x="4453732" y="815380"/>
                  <a:pt x="4446985" y="863600"/>
                  <a:pt x="4446985" y="900112"/>
                </a:cubicBezTo>
                <a:cubicBezTo>
                  <a:pt x="4446985" y="910431"/>
                  <a:pt x="4447381" y="921544"/>
                  <a:pt x="4448175" y="933450"/>
                </a:cubicBezTo>
                <a:cubicBezTo>
                  <a:pt x="4448969" y="945356"/>
                  <a:pt x="4449366" y="951706"/>
                  <a:pt x="4449366" y="952500"/>
                </a:cubicBezTo>
                <a:lnTo>
                  <a:pt x="4449366" y="959644"/>
                </a:lnTo>
                <a:cubicBezTo>
                  <a:pt x="4484291" y="950912"/>
                  <a:pt x="4518124" y="936129"/>
                  <a:pt x="4550867" y="915293"/>
                </a:cubicBezTo>
                <a:cubicBezTo>
                  <a:pt x="4583609" y="894457"/>
                  <a:pt x="4617244" y="866180"/>
                  <a:pt x="4651772" y="830461"/>
                </a:cubicBezTo>
                <a:cubicBezTo>
                  <a:pt x="4679950" y="801489"/>
                  <a:pt x="4703068" y="772219"/>
                  <a:pt x="4721126" y="742652"/>
                </a:cubicBezTo>
                <a:cubicBezTo>
                  <a:pt x="4739184" y="713085"/>
                  <a:pt x="4748213" y="690761"/>
                  <a:pt x="4748213" y="675680"/>
                </a:cubicBezTo>
                <a:cubicBezTo>
                  <a:pt x="4748213" y="647105"/>
                  <a:pt x="4728567" y="620514"/>
                  <a:pt x="4689277" y="595908"/>
                </a:cubicBezTo>
                <a:cubicBezTo>
                  <a:pt x="4649986" y="571301"/>
                  <a:pt x="4596408" y="552648"/>
                  <a:pt x="4528542" y="539948"/>
                </a:cubicBezTo>
                <a:close/>
                <a:moveTo>
                  <a:pt x="6186487" y="431601"/>
                </a:moveTo>
                <a:cubicBezTo>
                  <a:pt x="6161485" y="480417"/>
                  <a:pt x="6133207" y="541635"/>
                  <a:pt x="6101655" y="615255"/>
                </a:cubicBezTo>
                <a:cubicBezTo>
                  <a:pt x="6070104" y="688876"/>
                  <a:pt x="6050756" y="733425"/>
                  <a:pt x="6043613" y="748903"/>
                </a:cubicBezTo>
                <a:lnTo>
                  <a:pt x="6212086" y="719733"/>
                </a:lnTo>
                <a:cubicBezTo>
                  <a:pt x="6212086" y="670917"/>
                  <a:pt x="6209903" y="622697"/>
                  <a:pt x="6205537" y="575072"/>
                </a:cubicBezTo>
                <a:cubicBezTo>
                  <a:pt x="6201172" y="527447"/>
                  <a:pt x="6194822" y="479623"/>
                  <a:pt x="6186487" y="431601"/>
                </a:cubicBezTo>
                <a:close/>
                <a:moveTo>
                  <a:pt x="3900488" y="431601"/>
                </a:moveTo>
                <a:cubicBezTo>
                  <a:pt x="3875484" y="480417"/>
                  <a:pt x="3847207" y="541635"/>
                  <a:pt x="3815656" y="615255"/>
                </a:cubicBezTo>
                <a:cubicBezTo>
                  <a:pt x="3784104" y="688876"/>
                  <a:pt x="3764756" y="733425"/>
                  <a:pt x="3757613" y="748903"/>
                </a:cubicBezTo>
                <a:lnTo>
                  <a:pt x="3926086" y="719733"/>
                </a:lnTo>
                <a:cubicBezTo>
                  <a:pt x="3926086" y="670917"/>
                  <a:pt x="3923903" y="622697"/>
                  <a:pt x="3919538" y="575072"/>
                </a:cubicBezTo>
                <a:cubicBezTo>
                  <a:pt x="3915172" y="527447"/>
                  <a:pt x="3908822" y="479623"/>
                  <a:pt x="3900488" y="431601"/>
                </a:cubicBezTo>
                <a:close/>
                <a:moveTo>
                  <a:pt x="4444603" y="298847"/>
                </a:moveTo>
                <a:cubicBezTo>
                  <a:pt x="4612481" y="302815"/>
                  <a:pt x="4725987" y="323056"/>
                  <a:pt x="4785122" y="359569"/>
                </a:cubicBezTo>
                <a:cubicBezTo>
                  <a:pt x="4844256" y="396081"/>
                  <a:pt x="4873824" y="461169"/>
                  <a:pt x="4873824" y="554831"/>
                </a:cubicBezTo>
                <a:cubicBezTo>
                  <a:pt x="4873824" y="625078"/>
                  <a:pt x="4859040" y="699194"/>
                  <a:pt x="4829473" y="777180"/>
                </a:cubicBezTo>
                <a:cubicBezTo>
                  <a:pt x="4799905" y="855166"/>
                  <a:pt x="4758531" y="928092"/>
                  <a:pt x="4705350" y="995958"/>
                </a:cubicBezTo>
                <a:cubicBezTo>
                  <a:pt x="4677569" y="1032470"/>
                  <a:pt x="4648895" y="1059954"/>
                  <a:pt x="4619328" y="1078408"/>
                </a:cubicBezTo>
                <a:cubicBezTo>
                  <a:pt x="4589760" y="1096863"/>
                  <a:pt x="4559895" y="1106091"/>
                  <a:pt x="4529733" y="1106091"/>
                </a:cubicBezTo>
                <a:cubicBezTo>
                  <a:pt x="4511874" y="1106091"/>
                  <a:pt x="4490046" y="1100534"/>
                  <a:pt x="4464249" y="1089422"/>
                </a:cubicBezTo>
                <a:cubicBezTo>
                  <a:pt x="4438452" y="1078309"/>
                  <a:pt x="4412258" y="1063029"/>
                  <a:pt x="4385667" y="1043583"/>
                </a:cubicBezTo>
                <a:cubicBezTo>
                  <a:pt x="4340820" y="1010642"/>
                  <a:pt x="4308277" y="977602"/>
                  <a:pt x="4288036" y="944463"/>
                </a:cubicBezTo>
                <a:cubicBezTo>
                  <a:pt x="4267796" y="911324"/>
                  <a:pt x="4257675" y="874514"/>
                  <a:pt x="4257675" y="834033"/>
                </a:cubicBezTo>
                <a:cubicBezTo>
                  <a:pt x="4257675" y="800298"/>
                  <a:pt x="4266506" y="755551"/>
                  <a:pt x="4284167" y="699790"/>
                </a:cubicBezTo>
                <a:cubicBezTo>
                  <a:pt x="4301827" y="644029"/>
                  <a:pt x="4327128" y="580231"/>
                  <a:pt x="4360069" y="508397"/>
                </a:cubicBezTo>
                <a:cubicBezTo>
                  <a:pt x="4343797" y="506015"/>
                  <a:pt x="4330006" y="504031"/>
                  <a:pt x="4318695" y="502444"/>
                </a:cubicBezTo>
                <a:cubicBezTo>
                  <a:pt x="4307384" y="500856"/>
                  <a:pt x="4296966" y="499665"/>
                  <a:pt x="4287441" y="498872"/>
                </a:cubicBezTo>
                <a:lnTo>
                  <a:pt x="4352925" y="360759"/>
                </a:lnTo>
                <a:cubicBezTo>
                  <a:pt x="4355703" y="360759"/>
                  <a:pt x="4360267" y="360362"/>
                  <a:pt x="4366617" y="359569"/>
                </a:cubicBezTo>
                <a:cubicBezTo>
                  <a:pt x="4389239" y="357187"/>
                  <a:pt x="4405709" y="355600"/>
                  <a:pt x="4416028" y="354806"/>
                </a:cubicBezTo>
                <a:close/>
                <a:moveTo>
                  <a:pt x="885230" y="295275"/>
                </a:moveTo>
                <a:lnTo>
                  <a:pt x="912614" y="295275"/>
                </a:lnTo>
                <a:cubicBezTo>
                  <a:pt x="923330" y="295275"/>
                  <a:pt x="931069" y="296267"/>
                  <a:pt x="935832" y="298251"/>
                </a:cubicBezTo>
                <a:cubicBezTo>
                  <a:pt x="940594" y="300236"/>
                  <a:pt x="944960" y="304006"/>
                  <a:pt x="948928" y="309562"/>
                </a:cubicBezTo>
                <a:cubicBezTo>
                  <a:pt x="968772" y="338137"/>
                  <a:pt x="985937" y="369391"/>
                  <a:pt x="1000423" y="403324"/>
                </a:cubicBezTo>
                <a:cubicBezTo>
                  <a:pt x="1014909" y="437257"/>
                  <a:pt x="1022152" y="460573"/>
                  <a:pt x="1022152" y="473273"/>
                </a:cubicBezTo>
                <a:cubicBezTo>
                  <a:pt x="1022152" y="478830"/>
                  <a:pt x="1001117" y="551855"/>
                  <a:pt x="959049" y="692348"/>
                </a:cubicBezTo>
                <a:cubicBezTo>
                  <a:pt x="916980" y="832842"/>
                  <a:pt x="880269" y="974328"/>
                  <a:pt x="848916" y="1116806"/>
                </a:cubicBezTo>
                <a:lnTo>
                  <a:pt x="840581" y="1116806"/>
                </a:lnTo>
                <a:cubicBezTo>
                  <a:pt x="811213" y="1116806"/>
                  <a:pt x="784920" y="1101328"/>
                  <a:pt x="761702" y="1070372"/>
                </a:cubicBezTo>
                <a:cubicBezTo>
                  <a:pt x="738485" y="1039416"/>
                  <a:pt x="726877" y="1001712"/>
                  <a:pt x="726877" y="957262"/>
                </a:cubicBezTo>
                <a:cubicBezTo>
                  <a:pt x="726877" y="934641"/>
                  <a:pt x="730945" y="899120"/>
                  <a:pt x="739081" y="850701"/>
                </a:cubicBezTo>
                <a:cubicBezTo>
                  <a:pt x="747217" y="802283"/>
                  <a:pt x="758627" y="746323"/>
                  <a:pt x="773311" y="682823"/>
                </a:cubicBezTo>
                <a:lnTo>
                  <a:pt x="723305" y="559594"/>
                </a:lnTo>
                <a:cubicBezTo>
                  <a:pt x="737592" y="519509"/>
                  <a:pt x="754559" y="479524"/>
                  <a:pt x="774204" y="439638"/>
                </a:cubicBezTo>
                <a:cubicBezTo>
                  <a:pt x="793849" y="399752"/>
                  <a:pt x="814784" y="362545"/>
                  <a:pt x="837010" y="328017"/>
                </a:cubicBezTo>
                <a:lnTo>
                  <a:pt x="838796" y="324445"/>
                </a:lnTo>
                <a:cubicBezTo>
                  <a:pt x="851496" y="304998"/>
                  <a:pt x="866974" y="295275"/>
                  <a:pt x="885230" y="295275"/>
                </a:cubicBezTo>
                <a:close/>
                <a:moveTo>
                  <a:pt x="1771650" y="291703"/>
                </a:moveTo>
                <a:lnTo>
                  <a:pt x="1785938" y="296465"/>
                </a:lnTo>
                <a:cubicBezTo>
                  <a:pt x="1755378" y="550465"/>
                  <a:pt x="1719659" y="749895"/>
                  <a:pt x="1678781" y="894755"/>
                </a:cubicBezTo>
                <a:cubicBezTo>
                  <a:pt x="1637903" y="1039614"/>
                  <a:pt x="1597620" y="1112044"/>
                  <a:pt x="1557933" y="1112044"/>
                </a:cubicBezTo>
                <a:cubicBezTo>
                  <a:pt x="1555949" y="1112044"/>
                  <a:pt x="1553666" y="1111746"/>
                  <a:pt x="1551087" y="1111151"/>
                </a:cubicBezTo>
                <a:cubicBezTo>
                  <a:pt x="1548507" y="1110555"/>
                  <a:pt x="1546027" y="1109662"/>
                  <a:pt x="1543645" y="1108472"/>
                </a:cubicBezTo>
                <a:lnTo>
                  <a:pt x="1488877" y="1080492"/>
                </a:lnTo>
                <a:cubicBezTo>
                  <a:pt x="1461492" y="1066998"/>
                  <a:pt x="1430238" y="1017587"/>
                  <a:pt x="1395115" y="932259"/>
                </a:cubicBezTo>
                <a:cubicBezTo>
                  <a:pt x="1359992" y="846931"/>
                  <a:pt x="1330920" y="745926"/>
                  <a:pt x="1307902" y="629245"/>
                </a:cubicBezTo>
                <a:cubicBezTo>
                  <a:pt x="1301155" y="678458"/>
                  <a:pt x="1282899" y="754658"/>
                  <a:pt x="1253133" y="857845"/>
                </a:cubicBezTo>
                <a:cubicBezTo>
                  <a:pt x="1223367" y="961033"/>
                  <a:pt x="1203127" y="1033462"/>
                  <a:pt x="1192411" y="1075134"/>
                </a:cubicBezTo>
                <a:cubicBezTo>
                  <a:pt x="1192014" y="1077119"/>
                  <a:pt x="1191419" y="1080095"/>
                  <a:pt x="1190625" y="1084064"/>
                </a:cubicBezTo>
                <a:cubicBezTo>
                  <a:pt x="1186656" y="1103511"/>
                  <a:pt x="1177528" y="1113234"/>
                  <a:pt x="1163241" y="1113234"/>
                </a:cubicBezTo>
                <a:cubicBezTo>
                  <a:pt x="1158081" y="1113234"/>
                  <a:pt x="1146473" y="1103808"/>
                  <a:pt x="1128415" y="1084957"/>
                </a:cubicBezTo>
                <a:cubicBezTo>
                  <a:pt x="1110357" y="1066105"/>
                  <a:pt x="1090216" y="1041797"/>
                  <a:pt x="1067991" y="1012031"/>
                </a:cubicBezTo>
                <a:cubicBezTo>
                  <a:pt x="1073944" y="894556"/>
                  <a:pt x="1086446" y="778669"/>
                  <a:pt x="1105495" y="664369"/>
                </a:cubicBezTo>
                <a:cubicBezTo>
                  <a:pt x="1124546" y="550069"/>
                  <a:pt x="1149747" y="437951"/>
                  <a:pt x="1181100" y="328017"/>
                </a:cubicBezTo>
                <a:lnTo>
                  <a:pt x="1240036" y="297656"/>
                </a:lnTo>
                <a:cubicBezTo>
                  <a:pt x="1303139" y="308372"/>
                  <a:pt x="1346895" y="317401"/>
                  <a:pt x="1371302" y="324743"/>
                </a:cubicBezTo>
                <a:cubicBezTo>
                  <a:pt x="1395710" y="332085"/>
                  <a:pt x="1407914" y="339328"/>
                  <a:pt x="1407914" y="346472"/>
                </a:cubicBezTo>
                <a:cubicBezTo>
                  <a:pt x="1407914" y="348853"/>
                  <a:pt x="1407517" y="352028"/>
                  <a:pt x="1406724" y="355997"/>
                </a:cubicBezTo>
                <a:lnTo>
                  <a:pt x="1393627" y="411956"/>
                </a:lnTo>
                <a:lnTo>
                  <a:pt x="1457920" y="466130"/>
                </a:lnTo>
                <a:cubicBezTo>
                  <a:pt x="1468636" y="553442"/>
                  <a:pt x="1481931" y="633412"/>
                  <a:pt x="1497806" y="706040"/>
                </a:cubicBezTo>
                <a:cubicBezTo>
                  <a:pt x="1513681" y="778669"/>
                  <a:pt x="1531342" y="840383"/>
                  <a:pt x="1550789" y="891183"/>
                </a:cubicBezTo>
                <a:cubicBezTo>
                  <a:pt x="1586905" y="830858"/>
                  <a:pt x="1618060" y="756940"/>
                  <a:pt x="1644253" y="669429"/>
                </a:cubicBezTo>
                <a:cubicBezTo>
                  <a:pt x="1670447" y="581918"/>
                  <a:pt x="1690489" y="483592"/>
                  <a:pt x="1704380" y="374451"/>
                </a:cubicBezTo>
                <a:cubicBezTo>
                  <a:pt x="1713508" y="361751"/>
                  <a:pt x="1723231" y="348853"/>
                  <a:pt x="1733550" y="335756"/>
                </a:cubicBezTo>
                <a:cubicBezTo>
                  <a:pt x="1743869" y="322659"/>
                  <a:pt x="1756569" y="307975"/>
                  <a:pt x="1771650" y="291703"/>
                </a:cubicBezTo>
                <a:close/>
                <a:moveTo>
                  <a:pt x="89297" y="289322"/>
                </a:moveTo>
                <a:cubicBezTo>
                  <a:pt x="118666" y="289322"/>
                  <a:pt x="144463" y="294977"/>
                  <a:pt x="166688" y="306288"/>
                </a:cubicBezTo>
                <a:cubicBezTo>
                  <a:pt x="188913" y="317599"/>
                  <a:pt x="204192" y="333375"/>
                  <a:pt x="212527" y="353615"/>
                </a:cubicBezTo>
                <a:cubicBezTo>
                  <a:pt x="215305" y="360759"/>
                  <a:pt x="226219" y="402034"/>
                  <a:pt x="245269" y="477440"/>
                </a:cubicBezTo>
                <a:cubicBezTo>
                  <a:pt x="264319" y="552847"/>
                  <a:pt x="287139" y="621308"/>
                  <a:pt x="313730" y="682823"/>
                </a:cubicBezTo>
                <a:cubicBezTo>
                  <a:pt x="418108" y="570905"/>
                  <a:pt x="501650" y="456406"/>
                  <a:pt x="564356" y="339328"/>
                </a:cubicBezTo>
                <a:cubicBezTo>
                  <a:pt x="573484" y="322262"/>
                  <a:pt x="578842" y="313730"/>
                  <a:pt x="580430" y="313730"/>
                </a:cubicBezTo>
                <a:cubicBezTo>
                  <a:pt x="583208" y="313730"/>
                  <a:pt x="590749" y="317500"/>
                  <a:pt x="603052" y="325040"/>
                </a:cubicBezTo>
                <a:cubicBezTo>
                  <a:pt x="615355" y="332581"/>
                  <a:pt x="624086" y="339328"/>
                  <a:pt x="629246" y="345281"/>
                </a:cubicBezTo>
                <a:cubicBezTo>
                  <a:pt x="631627" y="347662"/>
                  <a:pt x="633512" y="361950"/>
                  <a:pt x="634901" y="388144"/>
                </a:cubicBezTo>
                <a:cubicBezTo>
                  <a:pt x="636290" y="414337"/>
                  <a:pt x="636984" y="447873"/>
                  <a:pt x="636984" y="488751"/>
                </a:cubicBezTo>
                <a:cubicBezTo>
                  <a:pt x="636984" y="514945"/>
                  <a:pt x="632718" y="543917"/>
                  <a:pt x="624186" y="575667"/>
                </a:cubicBezTo>
                <a:cubicBezTo>
                  <a:pt x="615652" y="607417"/>
                  <a:pt x="603647" y="640358"/>
                  <a:pt x="588169" y="674489"/>
                </a:cubicBezTo>
                <a:cubicBezTo>
                  <a:pt x="558800" y="736798"/>
                  <a:pt x="530622" y="783630"/>
                  <a:pt x="503635" y="814983"/>
                </a:cubicBezTo>
                <a:cubicBezTo>
                  <a:pt x="476647" y="846336"/>
                  <a:pt x="442913" y="875506"/>
                  <a:pt x="402431" y="902494"/>
                </a:cubicBezTo>
                <a:cubicBezTo>
                  <a:pt x="426244" y="939800"/>
                  <a:pt x="449263" y="967978"/>
                  <a:pt x="471488" y="987028"/>
                </a:cubicBezTo>
                <a:cubicBezTo>
                  <a:pt x="493713" y="1006078"/>
                  <a:pt x="515144" y="1015603"/>
                  <a:pt x="535781" y="1015603"/>
                </a:cubicBezTo>
                <a:cubicBezTo>
                  <a:pt x="563960" y="1015603"/>
                  <a:pt x="597892" y="999728"/>
                  <a:pt x="637580" y="967978"/>
                </a:cubicBezTo>
                <a:cubicBezTo>
                  <a:pt x="643533" y="963216"/>
                  <a:pt x="646907" y="960834"/>
                  <a:pt x="647700" y="960834"/>
                </a:cubicBezTo>
                <a:cubicBezTo>
                  <a:pt x="649685" y="961231"/>
                  <a:pt x="651173" y="962620"/>
                  <a:pt x="652165" y="965001"/>
                </a:cubicBezTo>
                <a:cubicBezTo>
                  <a:pt x="653157" y="967383"/>
                  <a:pt x="653654" y="970955"/>
                  <a:pt x="653654" y="975717"/>
                </a:cubicBezTo>
                <a:cubicBezTo>
                  <a:pt x="653654" y="984448"/>
                  <a:pt x="653157" y="991096"/>
                  <a:pt x="652165" y="995660"/>
                </a:cubicBezTo>
                <a:cubicBezTo>
                  <a:pt x="651173" y="1000224"/>
                  <a:pt x="649288" y="1004490"/>
                  <a:pt x="646509" y="1008459"/>
                </a:cubicBezTo>
                <a:cubicBezTo>
                  <a:pt x="619125" y="1044972"/>
                  <a:pt x="591840" y="1072158"/>
                  <a:pt x="564654" y="1090017"/>
                </a:cubicBezTo>
                <a:cubicBezTo>
                  <a:pt x="537468" y="1107876"/>
                  <a:pt x="509786" y="1116806"/>
                  <a:pt x="481608" y="1116806"/>
                </a:cubicBezTo>
                <a:cubicBezTo>
                  <a:pt x="447873" y="1116806"/>
                  <a:pt x="416223" y="1103015"/>
                  <a:pt x="386656" y="1075432"/>
                </a:cubicBezTo>
                <a:cubicBezTo>
                  <a:pt x="357088" y="1047849"/>
                  <a:pt x="329009" y="1006078"/>
                  <a:pt x="302419" y="950119"/>
                </a:cubicBezTo>
                <a:cubicBezTo>
                  <a:pt x="283766" y="977503"/>
                  <a:pt x="233363" y="1001911"/>
                  <a:pt x="151209" y="1023342"/>
                </a:cubicBezTo>
                <a:lnTo>
                  <a:pt x="143471" y="1025128"/>
                </a:lnTo>
                <a:cubicBezTo>
                  <a:pt x="104973" y="1035447"/>
                  <a:pt x="76498" y="1046262"/>
                  <a:pt x="58043" y="1057573"/>
                </a:cubicBezTo>
                <a:cubicBezTo>
                  <a:pt x="39588" y="1068883"/>
                  <a:pt x="26392" y="1083469"/>
                  <a:pt x="18455" y="1101328"/>
                </a:cubicBezTo>
                <a:lnTo>
                  <a:pt x="2977" y="1101328"/>
                </a:lnTo>
                <a:lnTo>
                  <a:pt x="0" y="1024533"/>
                </a:lnTo>
                <a:lnTo>
                  <a:pt x="0" y="1023342"/>
                </a:lnTo>
                <a:cubicBezTo>
                  <a:pt x="0" y="990798"/>
                  <a:pt x="69652" y="909240"/>
                  <a:pt x="208955" y="778669"/>
                </a:cubicBezTo>
                <a:lnTo>
                  <a:pt x="210741" y="776287"/>
                </a:lnTo>
                <a:cubicBezTo>
                  <a:pt x="170657" y="706437"/>
                  <a:pt x="139402" y="631428"/>
                  <a:pt x="116979" y="551259"/>
                </a:cubicBezTo>
                <a:cubicBezTo>
                  <a:pt x="94556" y="471091"/>
                  <a:pt x="83344" y="394692"/>
                  <a:pt x="83344" y="322064"/>
                </a:cubicBezTo>
                <a:lnTo>
                  <a:pt x="83344" y="307181"/>
                </a:lnTo>
                <a:cubicBezTo>
                  <a:pt x="83344" y="300037"/>
                  <a:pt x="83741" y="295275"/>
                  <a:pt x="84535" y="292894"/>
                </a:cubicBezTo>
                <a:cubicBezTo>
                  <a:pt x="85328" y="290512"/>
                  <a:pt x="86916" y="289322"/>
                  <a:pt x="89297" y="289322"/>
                </a:cubicBezTo>
                <a:close/>
                <a:moveTo>
                  <a:pt x="5760839" y="280392"/>
                </a:moveTo>
                <a:cubicBezTo>
                  <a:pt x="5764014" y="280392"/>
                  <a:pt x="5773737" y="291802"/>
                  <a:pt x="5790009" y="314622"/>
                </a:cubicBezTo>
                <a:cubicBezTo>
                  <a:pt x="5806281" y="337443"/>
                  <a:pt x="5822553" y="358179"/>
                  <a:pt x="5838825" y="376833"/>
                </a:cubicBezTo>
                <a:cubicBezTo>
                  <a:pt x="5831681" y="394692"/>
                  <a:pt x="5826423" y="413345"/>
                  <a:pt x="5823049" y="432792"/>
                </a:cubicBezTo>
                <a:cubicBezTo>
                  <a:pt x="5819675" y="452239"/>
                  <a:pt x="5817989" y="472678"/>
                  <a:pt x="5817989" y="494109"/>
                </a:cubicBezTo>
                <a:cubicBezTo>
                  <a:pt x="5817989" y="513556"/>
                  <a:pt x="5819477" y="532011"/>
                  <a:pt x="5822454" y="549473"/>
                </a:cubicBezTo>
                <a:cubicBezTo>
                  <a:pt x="5825431" y="566936"/>
                  <a:pt x="5830093" y="583803"/>
                  <a:pt x="5836443" y="600075"/>
                </a:cubicBezTo>
                <a:cubicBezTo>
                  <a:pt x="5793979" y="700087"/>
                  <a:pt x="5741889" y="793353"/>
                  <a:pt x="5680174" y="879872"/>
                </a:cubicBezTo>
                <a:cubicBezTo>
                  <a:pt x="5618460" y="966390"/>
                  <a:pt x="5546129" y="1047353"/>
                  <a:pt x="5463183" y="1122759"/>
                </a:cubicBezTo>
                <a:cubicBezTo>
                  <a:pt x="5430243" y="1098947"/>
                  <a:pt x="5401072" y="1074440"/>
                  <a:pt x="5375672" y="1049238"/>
                </a:cubicBezTo>
                <a:cubicBezTo>
                  <a:pt x="5350272" y="1024037"/>
                  <a:pt x="5337572" y="1008856"/>
                  <a:pt x="5337572" y="1003697"/>
                </a:cubicBezTo>
                <a:cubicBezTo>
                  <a:pt x="5337572" y="1002903"/>
                  <a:pt x="5338068" y="1001415"/>
                  <a:pt x="5339060" y="999232"/>
                </a:cubicBezTo>
                <a:cubicBezTo>
                  <a:pt x="5340053" y="997049"/>
                  <a:pt x="5341144" y="994965"/>
                  <a:pt x="5342335" y="992981"/>
                </a:cubicBezTo>
                <a:lnTo>
                  <a:pt x="5367933" y="943570"/>
                </a:lnTo>
                <a:cubicBezTo>
                  <a:pt x="5342930" y="884436"/>
                  <a:pt x="5322590" y="817165"/>
                  <a:pt x="5306913" y="741759"/>
                </a:cubicBezTo>
                <a:cubicBezTo>
                  <a:pt x="5291237" y="666353"/>
                  <a:pt x="5280819" y="583803"/>
                  <a:pt x="5275660" y="494109"/>
                </a:cubicBezTo>
                <a:lnTo>
                  <a:pt x="5253633" y="495300"/>
                </a:lnTo>
                <a:lnTo>
                  <a:pt x="5250061" y="495300"/>
                </a:lnTo>
                <a:cubicBezTo>
                  <a:pt x="5248077" y="495300"/>
                  <a:pt x="5246787" y="494903"/>
                  <a:pt x="5246192" y="494109"/>
                </a:cubicBezTo>
                <a:cubicBezTo>
                  <a:pt x="5245596" y="493315"/>
                  <a:pt x="5245299" y="491133"/>
                  <a:pt x="5245299" y="487561"/>
                </a:cubicBezTo>
                <a:cubicBezTo>
                  <a:pt x="5245299" y="471289"/>
                  <a:pt x="5249069" y="447576"/>
                  <a:pt x="5256610" y="416421"/>
                </a:cubicBezTo>
                <a:cubicBezTo>
                  <a:pt x="5264150" y="385266"/>
                  <a:pt x="5269309" y="367506"/>
                  <a:pt x="5272088" y="363140"/>
                </a:cubicBezTo>
                <a:cubicBezTo>
                  <a:pt x="5274469" y="359172"/>
                  <a:pt x="5283696" y="354012"/>
                  <a:pt x="5299770" y="347662"/>
                </a:cubicBezTo>
                <a:cubicBezTo>
                  <a:pt x="5315843" y="341312"/>
                  <a:pt x="5328047" y="338137"/>
                  <a:pt x="5336381" y="338137"/>
                </a:cubicBezTo>
                <a:cubicBezTo>
                  <a:pt x="5339953" y="338137"/>
                  <a:pt x="5353844" y="389533"/>
                  <a:pt x="5378053" y="492323"/>
                </a:cubicBezTo>
                <a:cubicBezTo>
                  <a:pt x="5402263" y="595114"/>
                  <a:pt x="5431433" y="696912"/>
                  <a:pt x="5465564" y="797719"/>
                </a:cubicBezTo>
                <a:lnTo>
                  <a:pt x="5750123" y="291108"/>
                </a:lnTo>
                <a:cubicBezTo>
                  <a:pt x="5751711" y="287933"/>
                  <a:pt x="5753397" y="285452"/>
                  <a:pt x="5755183" y="283666"/>
                </a:cubicBezTo>
                <a:cubicBezTo>
                  <a:pt x="5756969" y="281880"/>
                  <a:pt x="5758855" y="280789"/>
                  <a:pt x="5760839" y="280392"/>
                </a:cubicBezTo>
                <a:close/>
                <a:moveTo>
                  <a:pt x="6309717" y="275630"/>
                </a:moveTo>
                <a:cubicBezTo>
                  <a:pt x="6314877" y="275630"/>
                  <a:pt x="6318746" y="276622"/>
                  <a:pt x="6321325" y="278606"/>
                </a:cubicBezTo>
                <a:cubicBezTo>
                  <a:pt x="6323905" y="280590"/>
                  <a:pt x="6326783" y="285155"/>
                  <a:pt x="6329958" y="292298"/>
                </a:cubicBezTo>
                <a:lnTo>
                  <a:pt x="6368058" y="290512"/>
                </a:lnTo>
                <a:cubicBezTo>
                  <a:pt x="6372027" y="290512"/>
                  <a:pt x="6375301" y="291008"/>
                  <a:pt x="6377881" y="292001"/>
                </a:cubicBezTo>
                <a:cubicBezTo>
                  <a:pt x="6380460" y="292993"/>
                  <a:pt x="6382743" y="294680"/>
                  <a:pt x="6384727" y="297061"/>
                </a:cubicBezTo>
                <a:lnTo>
                  <a:pt x="6396037" y="312539"/>
                </a:lnTo>
                <a:cubicBezTo>
                  <a:pt x="6400800" y="318492"/>
                  <a:pt x="6404867" y="341709"/>
                  <a:pt x="6408241" y="382190"/>
                </a:cubicBezTo>
                <a:cubicBezTo>
                  <a:pt x="6411615" y="422672"/>
                  <a:pt x="6413301" y="472876"/>
                  <a:pt x="6413301" y="532805"/>
                </a:cubicBezTo>
                <a:cubicBezTo>
                  <a:pt x="6413301" y="549870"/>
                  <a:pt x="6412111" y="576461"/>
                  <a:pt x="6409729" y="612576"/>
                </a:cubicBezTo>
                <a:cubicBezTo>
                  <a:pt x="6407349" y="648692"/>
                  <a:pt x="6405959" y="676275"/>
                  <a:pt x="6405563" y="695325"/>
                </a:cubicBezTo>
                <a:lnTo>
                  <a:pt x="6448425" y="691158"/>
                </a:lnTo>
                <a:lnTo>
                  <a:pt x="6455569" y="691158"/>
                </a:lnTo>
                <a:cubicBezTo>
                  <a:pt x="6459537" y="691555"/>
                  <a:pt x="6462017" y="692547"/>
                  <a:pt x="6463010" y="694134"/>
                </a:cubicBezTo>
                <a:cubicBezTo>
                  <a:pt x="6464003" y="695722"/>
                  <a:pt x="6464499" y="699690"/>
                  <a:pt x="6464499" y="706040"/>
                </a:cubicBezTo>
                <a:cubicBezTo>
                  <a:pt x="6464499" y="742553"/>
                  <a:pt x="6460529" y="773013"/>
                  <a:pt x="6452592" y="797421"/>
                </a:cubicBezTo>
                <a:cubicBezTo>
                  <a:pt x="6444655" y="821829"/>
                  <a:pt x="6434733" y="834033"/>
                  <a:pt x="6422827" y="834033"/>
                </a:cubicBezTo>
                <a:lnTo>
                  <a:pt x="6419255" y="834033"/>
                </a:lnTo>
                <a:cubicBezTo>
                  <a:pt x="6412111" y="844351"/>
                  <a:pt x="6404769" y="853480"/>
                  <a:pt x="6397228" y="861417"/>
                </a:cubicBezTo>
                <a:cubicBezTo>
                  <a:pt x="6389687" y="869355"/>
                  <a:pt x="6381551" y="876498"/>
                  <a:pt x="6372821" y="882848"/>
                </a:cubicBezTo>
                <a:cubicBezTo>
                  <a:pt x="6372423" y="886023"/>
                  <a:pt x="6371629" y="891183"/>
                  <a:pt x="6370439" y="898326"/>
                </a:cubicBezTo>
                <a:cubicBezTo>
                  <a:pt x="6363295" y="943570"/>
                  <a:pt x="6357144" y="977900"/>
                  <a:pt x="6351985" y="1001316"/>
                </a:cubicBezTo>
                <a:lnTo>
                  <a:pt x="6248400" y="1064419"/>
                </a:lnTo>
                <a:lnTo>
                  <a:pt x="6240065" y="1113234"/>
                </a:lnTo>
                <a:lnTo>
                  <a:pt x="6204347" y="1129308"/>
                </a:lnTo>
                <a:cubicBezTo>
                  <a:pt x="6202759" y="1130101"/>
                  <a:pt x="6201371" y="1130697"/>
                  <a:pt x="6200179" y="1131094"/>
                </a:cubicBezTo>
                <a:cubicBezTo>
                  <a:pt x="6198989" y="1131490"/>
                  <a:pt x="6197600" y="1131689"/>
                  <a:pt x="6196013" y="1131689"/>
                </a:cubicBezTo>
                <a:cubicBezTo>
                  <a:pt x="6194425" y="1131689"/>
                  <a:pt x="6193433" y="1131590"/>
                  <a:pt x="6193036" y="1131391"/>
                </a:cubicBezTo>
                <a:cubicBezTo>
                  <a:pt x="6192639" y="1131193"/>
                  <a:pt x="6192441" y="1130895"/>
                  <a:pt x="6192441" y="1130498"/>
                </a:cubicBezTo>
                <a:cubicBezTo>
                  <a:pt x="6192441" y="1128911"/>
                  <a:pt x="6193036" y="1125736"/>
                  <a:pt x="6194227" y="1120973"/>
                </a:cubicBezTo>
                <a:cubicBezTo>
                  <a:pt x="6202958" y="1076127"/>
                  <a:pt x="6207323" y="1025128"/>
                  <a:pt x="6207323" y="967978"/>
                </a:cubicBezTo>
                <a:cubicBezTo>
                  <a:pt x="6207323" y="948531"/>
                  <a:pt x="6207224" y="934641"/>
                  <a:pt x="6207025" y="926306"/>
                </a:cubicBezTo>
                <a:cubicBezTo>
                  <a:pt x="6206827" y="917972"/>
                  <a:pt x="6206331" y="910431"/>
                  <a:pt x="6205537" y="903684"/>
                </a:cubicBezTo>
                <a:cubicBezTo>
                  <a:pt x="6165850" y="905272"/>
                  <a:pt x="6127651" y="906760"/>
                  <a:pt x="6090940" y="908149"/>
                </a:cubicBezTo>
                <a:cubicBezTo>
                  <a:pt x="6054229" y="909538"/>
                  <a:pt x="6019800" y="910431"/>
                  <a:pt x="5987653" y="910828"/>
                </a:cubicBezTo>
                <a:cubicBezTo>
                  <a:pt x="5969000" y="954484"/>
                  <a:pt x="5952033" y="1000720"/>
                  <a:pt x="5936754" y="1049536"/>
                </a:cubicBezTo>
                <a:cubicBezTo>
                  <a:pt x="5921474" y="1098351"/>
                  <a:pt x="5910461" y="1122759"/>
                  <a:pt x="5903714" y="1122759"/>
                </a:cubicBezTo>
                <a:lnTo>
                  <a:pt x="5901333" y="1122759"/>
                </a:lnTo>
                <a:lnTo>
                  <a:pt x="5888831" y="1156097"/>
                </a:lnTo>
                <a:cubicBezTo>
                  <a:pt x="5886053" y="1156097"/>
                  <a:pt x="5881787" y="1156295"/>
                  <a:pt x="5876032" y="1156692"/>
                </a:cubicBezTo>
                <a:cubicBezTo>
                  <a:pt x="5870277" y="1157089"/>
                  <a:pt x="5866011" y="1157287"/>
                  <a:pt x="5863233" y="1157287"/>
                </a:cubicBezTo>
                <a:cubicBezTo>
                  <a:pt x="5856089" y="1157287"/>
                  <a:pt x="5850235" y="1156494"/>
                  <a:pt x="5845671" y="1154906"/>
                </a:cubicBezTo>
                <a:cubicBezTo>
                  <a:pt x="5841107" y="1153319"/>
                  <a:pt x="5838825" y="1151136"/>
                  <a:pt x="5838825" y="1148358"/>
                </a:cubicBezTo>
                <a:cubicBezTo>
                  <a:pt x="5838825" y="1140023"/>
                  <a:pt x="5844381" y="1113433"/>
                  <a:pt x="5855493" y="1068586"/>
                </a:cubicBezTo>
                <a:cubicBezTo>
                  <a:pt x="5866607" y="1023739"/>
                  <a:pt x="5880894" y="970756"/>
                  <a:pt x="5898356" y="909637"/>
                </a:cubicBezTo>
                <a:cubicBezTo>
                  <a:pt x="5886450" y="895350"/>
                  <a:pt x="5877917" y="883642"/>
                  <a:pt x="5872758" y="874514"/>
                </a:cubicBezTo>
                <a:cubicBezTo>
                  <a:pt x="5867598" y="865386"/>
                  <a:pt x="5864027" y="856456"/>
                  <a:pt x="5862042" y="847725"/>
                </a:cubicBezTo>
                <a:cubicBezTo>
                  <a:pt x="5855692" y="837406"/>
                  <a:pt x="5850632" y="826492"/>
                  <a:pt x="5846861" y="814983"/>
                </a:cubicBezTo>
                <a:cubicBezTo>
                  <a:pt x="5843091" y="803473"/>
                  <a:pt x="5841206" y="793155"/>
                  <a:pt x="5841206" y="784026"/>
                </a:cubicBezTo>
                <a:cubicBezTo>
                  <a:pt x="5841206" y="779661"/>
                  <a:pt x="5842893" y="776684"/>
                  <a:pt x="5846267" y="775097"/>
                </a:cubicBezTo>
                <a:cubicBezTo>
                  <a:pt x="5849640" y="773509"/>
                  <a:pt x="5854899" y="772517"/>
                  <a:pt x="5862042" y="772120"/>
                </a:cubicBezTo>
                <a:lnTo>
                  <a:pt x="5935265" y="764381"/>
                </a:lnTo>
                <a:cubicBezTo>
                  <a:pt x="5952331" y="696515"/>
                  <a:pt x="5974259" y="625177"/>
                  <a:pt x="6001047" y="550366"/>
                </a:cubicBezTo>
                <a:cubicBezTo>
                  <a:pt x="6027837" y="475555"/>
                  <a:pt x="6042422" y="433586"/>
                  <a:pt x="6044803" y="424458"/>
                </a:cubicBezTo>
                <a:lnTo>
                  <a:pt x="6054328" y="419100"/>
                </a:lnTo>
                <a:cubicBezTo>
                  <a:pt x="6116241" y="383381"/>
                  <a:pt x="6152555" y="363140"/>
                  <a:pt x="6163271" y="358378"/>
                </a:cubicBezTo>
                <a:lnTo>
                  <a:pt x="6157317" y="318492"/>
                </a:lnTo>
                <a:cubicBezTo>
                  <a:pt x="6156920" y="316111"/>
                  <a:pt x="6156424" y="313333"/>
                  <a:pt x="6155829" y="310158"/>
                </a:cubicBezTo>
                <a:cubicBezTo>
                  <a:pt x="6155233" y="306983"/>
                  <a:pt x="6154936" y="305197"/>
                  <a:pt x="6154936" y="304800"/>
                </a:cubicBezTo>
                <a:cubicBezTo>
                  <a:pt x="6154936" y="300831"/>
                  <a:pt x="6172001" y="294977"/>
                  <a:pt x="6206133" y="287238"/>
                </a:cubicBezTo>
                <a:cubicBezTo>
                  <a:pt x="6240264" y="279499"/>
                  <a:pt x="6274792" y="275630"/>
                  <a:pt x="6309717" y="275630"/>
                </a:cubicBezTo>
                <a:close/>
                <a:moveTo>
                  <a:pt x="4023717" y="275630"/>
                </a:moveTo>
                <a:cubicBezTo>
                  <a:pt x="4028877" y="275630"/>
                  <a:pt x="4032746" y="276622"/>
                  <a:pt x="4035326" y="278606"/>
                </a:cubicBezTo>
                <a:cubicBezTo>
                  <a:pt x="4037906" y="280590"/>
                  <a:pt x="4040783" y="285155"/>
                  <a:pt x="4043958" y="292298"/>
                </a:cubicBezTo>
                <a:lnTo>
                  <a:pt x="4082058" y="290512"/>
                </a:lnTo>
                <a:cubicBezTo>
                  <a:pt x="4086027" y="290512"/>
                  <a:pt x="4089301" y="291008"/>
                  <a:pt x="4091881" y="292001"/>
                </a:cubicBezTo>
                <a:cubicBezTo>
                  <a:pt x="4094460" y="292993"/>
                  <a:pt x="4096742" y="294680"/>
                  <a:pt x="4098727" y="297061"/>
                </a:cubicBezTo>
                <a:lnTo>
                  <a:pt x="4110038" y="312539"/>
                </a:lnTo>
                <a:cubicBezTo>
                  <a:pt x="4114800" y="318492"/>
                  <a:pt x="4118868" y="341709"/>
                  <a:pt x="4122242" y="382190"/>
                </a:cubicBezTo>
                <a:cubicBezTo>
                  <a:pt x="4125615" y="422672"/>
                  <a:pt x="4127302" y="472876"/>
                  <a:pt x="4127302" y="532805"/>
                </a:cubicBezTo>
                <a:cubicBezTo>
                  <a:pt x="4127302" y="549870"/>
                  <a:pt x="4126111" y="576461"/>
                  <a:pt x="4123730" y="612576"/>
                </a:cubicBezTo>
                <a:cubicBezTo>
                  <a:pt x="4121349" y="648692"/>
                  <a:pt x="4119959" y="676275"/>
                  <a:pt x="4119563" y="695325"/>
                </a:cubicBezTo>
                <a:lnTo>
                  <a:pt x="4162425" y="691158"/>
                </a:lnTo>
                <a:lnTo>
                  <a:pt x="4169569" y="691158"/>
                </a:lnTo>
                <a:cubicBezTo>
                  <a:pt x="4173538" y="691555"/>
                  <a:pt x="4176018" y="692547"/>
                  <a:pt x="4177010" y="694134"/>
                </a:cubicBezTo>
                <a:cubicBezTo>
                  <a:pt x="4178002" y="695722"/>
                  <a:pt x="4178499" y="699690"/>
                  <a:pt x="4178499" y="706040"/>
                </a:cubicBezTo>
                <a:cubicBezTo>
                  <a:pt x="4178499" y="742553"/>
                  <a:pt x="4174530" y="773013"/>
                  <a:pt x="4166592" y="797421"/>
                </a:cubicBezTo>
                <a:cubicBezTo>
                  <a:pt x="4158655" y="821829"/>
                  <a:pt x="4148733" y="834033"/>
                  <a:pt x="4136827" y="834033"/>
                </a:cubicBezTo>
                <a:lnTo>
                  <a:pt x="4133255" y="834033"/>
                </a:lnTo>
                <a:cubicBezTo>
                  <a:pt x="4126111" y="844351"/>
                  <a:pt x="4118769" y="853480"/>
                  <a:pt x="4111228" y="861417"/>
                </a:cubicBezTo>
                <a:cubicBezTo>
                  <a:pt x="4103688" y="869355"/>
                  <a:pt x="4095552" y="876498"/>
                  <a:pt x="4086821" y="882848"/>
                </a:cubicBezTo>
                <a:cubicBezTo>
                  <a:pt x="4086424" y="886023"/>
                  <a:pt x="4085630" y="891183"/>
                  <a:pt x="4084439" y="898326"/>
                </a:cubicBezTo>
                <a:cubicBezTo>
                  <a:pt x="4077296" y="943570"/>
                  <a:pt x="4071144" y="977900"/>
                  <a:pt x="4065985" y="1001316"/>
                </a:cubicBezTo>
                <a:lnTo>
                  <a:pt x="3962400" y="1064419"/>
                </a:lnTo>
                <a:lnTo>
                  <a:pt x="3954066" y="1113234"/>
                </a:lnTo>
                <a:lnTo>
                  <a:pt x="3918347" y="1129308"/>
                </a:lnTo>
                <a:cubicBezTo>
                  <a:pt x="3916760" y="1130101"/>
                  <a:pt x="3915370" y="1130697"/>
                  <a:pt x="3914180" y="1131094"/>
                </a:cubicBezTo>
                <a:cubicBezTo>
                  <a:pt x="3912989" y="1131490"/>
                  <a:pt x="3911600" y="1131689"/>
                  <a:pt x="3910013" y="1131689"/>
                </a:cubicBezTo>
                <a:cubicBezTo>
                  <a:pt x="3908425" y="1131689"/>
                  <a:pt x="3907433" y="1131590"/>
                  <a:pt x="3907036" y="1131391"/>
                </a:cubicBezTo>
                <a:cubicBezTo>
                  <a:pt x="3906639" y="1131193"/>
                  <a:pt x="3906441" y="1130895"/>
                  <a:pt x="3906441" y="1130498"/>
                </a:cubicBezTo>
                <a:cubicBezTo>
                  <a:pt x="3906441" y="1128911"/>
                  <a:pt x="3907036" y="1125736"/>
                  <a:pt x="3908227" y="1120973"/>
                </a:cubicBezTo>
                <a:cubicBezTo>
                  <a:pt x="3916958" y="1076127"/>
                  <a:pt x="3921324" y="1025128"/>
                  <a:pt x="3921324" y="967978"/>
                </a:cubicBezTo>
                <a:cubicBezTo>
                  <a:pt x="3921324" y="948531"/>
                  <a:pt x="3921224" y="934641"/>
                  <a:pt x="3921026" y="926306"/>
                </a:cubicBezTo>
                <a:cubicBezTo>
                  <a:pt x="3920827" y="917972"/>
                  <a:pt x="3920331" y="910431"/>
                  <a:pt x="3919538" y="903684"/>
                </a:cubicBezTo>
                <a:cubicBezTo>
                  <a:pt x="3879850" y="905272"/>
                  <a:pt x="3841651" y="906760"/>
                  <a:pt x="3804940" y="908149"/>
                </a:cubicBezTo>
                <a:cubicBezTo>
                  <a:pt x="3768229" y="909538"/>
                  <a:pt x="3733800" y="910431"/>
                  <a:pt x="3701653" y="910828"/>
                </a:cubicBezTo>
                <a:cubicBezTo>
                  <a:pt x="3683000" y="954484"/>
                  <a:pt x="3666034" y="1000720"/>
                  <a:pt x="3650754" y="1049536"/>
                </a:cubicBezTo>
                <a:cubicBezTo>
                  <a:pt x="3635474" y="1098351"/>
                  <a:pt x="3624461" y="1122759"/>
                  <a:pt x="3617714" y="1122759"/>
                </a:cubicBezTo>
                <a:lnTo>
                  <a:pt x="3615333" y="1122759"/>
                </a:lnTo>
                <a:lnTo>
                  <a:pt x="3602831" y="1156097"/>
                </a:lnTo>
                <a:cubicBezTo>
                  <a:pt x="3600053" y="1156097"/>
                  <a:pt x="3595787" y="1156295"/>
                  <a:pt x="3590032" y="1156692"/>
                </a:cubicBezTo>
                <a:cubicBezTo>
                  <a:pt x="3584278" y="1157089"/>
                  <a:pt x="3580011" y="1157287"/>
                  <a:pt x="3577233" y="1157287"/>
                </a:cubicBezTo>
                <a:cubicBezTo>
                  <a:pt x="3570089" y="1157287"/>
                  <a:pt x="3564235" y="1156494"/>
                  <a:pt x="3559671" y="1154906"/>
                </a:cubicBezTo>
                <a:cubicBezTo>
                  <a:pt x="3555107" y="1153319"/>
                  <a:pt x="3552825" y="1151136"/>
                  <a:pt x="3552825" y="1148358"/>
                </a:cubicBezTo>
                <a:cubicBezTo>
                  <a:pt x="3552825" y="1140023"/>
                  <a:pt x="3558381" y="1113433"/>
                  <a:pt x="3569494" y="1068586"/>
                </a:cubicBezTo>
                <a:cubicBezTo>
                  <a:pt x="3580606" y="1023739"/>
                  <a:pt x="3594894" y="970756"/>
                  <a:pt x="3612356" y="909637"/>
                </a:cubicBezTo>
                <a:cubicBezTo>
                  <a:pt x="3600450" y="895350"/>
                  <a:pt x="3591917" y="883642"/>
                  <a:pt x="3586758" y="874514"/>
                </a:cubicBezTo>
                <a:cubicBezTo>
                  <a:pt x="3581599" y="865386"/>
                  <a:pt x="3578027" y="856456"/>
                  <a:pt x="3576042" y="847725"/>
                </a:cubicBezTo>
                <a:cubicBezTo>
                  <a:pt x="3569692" y="837406"/>
                  <a:pt x="3564632" y="826492"/>
                  <a:pt x="3560862" y="814983"/>
                </a:cubicBezTo>
                <a:cubicBezTo>
                  <a:pt x="3557091" y="803473"/>
                  <a:pt x="3555206" y="793155"/>
                  <a:pt x="3555206" y="784026"/>
                </a:cubicBezTo>
                <a:cubicBezTo>
                  <a:pt x="3555206" y="779661"/>
                  <a:pt x="3556893" y="776684"/>
                  <a:pt x="3560266" y="775097"/>
                </a:cubicBezTo>
                <a:cubicBezTo>
                  <a:pt x="3563640" y="773509"/>
                  <a:pt x="3568899" y="772517"/>
                  <a:pt x="3576042" y="772120"/>
                </a:cubicBezTo>
                <a:lnTo>
                  <a:pt x="3649266" y="764381"/>
                </a:lnTo>
                <a:cubicBezTo>
                  <a:pt x="3666331" y="696515"/>
                  <a:pt x="3688259" y="625177"/>
                  <a:pt x="3715048" y="550366"/>
                </a:cubicBezTo>
                <a:cubicBezTo>
                  <a:pt x="3741837" y="475555"/>
                  <a:pt x="3756422" y="433586"/>
                  <a:pt x="3758803" y="424458"/>
                </a:cubicBezTo>
                <a:lnTo>
                  <a:pt x="3768328" y="419100"/>
                </a:lnTo>
                <a:cubicBezTo>
                  <a:pt x="3830241" y="383381"/>
                  <a:pt x="3866555" y="363140"/>
                  <a:pt x="3877270" y="358378"/>
                </a:cubicBezTo>
                <a:lnTo>
                  <a:pt x="3871317" y="318492"/>
                </a:lnTo>
                <a:cubicBezTo>
                  <a:pt x="3870920" y="316111"/>
                  <a:pt x="3870424" y="313333"/>
                  <a:pt x="3869829" y="310158"/>
                </a:cubicBezTo>
                <a:cubicBezTo>
                  <a:pt x="3869234" y="306983"/>
                  <a:pt x="3868936" y="305197"/>
                  <a:pt x="3868936" y="304800"/>
                </a:cubicBezTo>
                <a:cubicBezTo>
                  <a:pt x="3868936" y="300831"/>
                  <a:pt x="3886002" y="294977"/>
                  <a:pt x="3920133" y="287238"/>
                </a:cubicBezTo>
                <a:cubicBezTo>
                  <a:pt x="3954264" y="279499"/>
                  <a:pt x="3988792" y="275630"/>
                  <a:pt x="4023717" y="275630"/>
                </a:cubicBezTo>
                <a:close/>
                <a:moveTo>
                  <a:pt x="3559374" y="268486"/>
                </a:moveTo>
                <a:cubicBezTo>
                  <a:pt x="3568105" y="268486"/>
                  <a:pt x="3573066" y="289917"/>
                  <a:pt x="3574256" y="332780"/>
                </a:cubicBezTo>
                <a:cubicBezTo>
                  <a:pt x="3574653" y="345480"/>
                  <a:pt x="3574852" y="355203"/>
                  <a:pt x="3574852" y="361950"/>
                </a:cubicBezTo>
                <a:cubicBezTo>
                  <a:pt x="3541911" y="494506"/>
                  <a:pt x="3511054" y="621010"/>
                  <a:pt x="3482281" y="741462"/>
                </a:cubicBezTo>
                <a:cubicBezTo>
                  <a:pt x="3453507" y="861913"/>
                  <a:pt x="3427611" y="973733"/>
                  <a:pt x="3404592" y="1076920"/>
                </a:cubicBezTo>
                <a:lnTo>
                  <a:pt x="3340894" y="1101328"/>
                </a:lnTo>
                <a:cubicBezTo>
                  <a:pt x="3337719" y="1108472"/>
                  <a:pt x="3333949" y="1117798"/>
                  <a:pt x="3329583" y="1129308"/>
                </a:cubicBezTo>
                <a:cubicBezTo>
                  <a:pt x="3323233" y="1146373"/>
                  <a:pt x="3317280" y="1154906"/>
                  <a:pt x="3311724" y="1154906"/>
                </a:cubicBezTo>
                <a:cubicBezTo>
                  <a:pt x="3294261" y="1154906"/>
                  <a:pt x="3284339" y="1146175"/>
                  <a:pt x="3281958" y="1128712"/>
                </a:cubicBezTo>
                <a:cubicBezTo>
                  <a:pt x="3281164" y="1123950"/>
                  <a:pt x="3280569" y="1120378"/>
                  <a:pt x="3280172" y="1117997"/>
                </a:cubicBezTo>
                <a:cubicBezTo>
                  <a:pt x="3271044" y="1066403"/>
                  <a:pt x="3264099" y="1019473"/>
                  <a:pt x="3259336" y="977205"/>
                </a:cubicBezTo>
                <a:cubicBezTo>
                  <a:pt x="3254574" y="934938"/>
                  <a:pt x="3252192" y="902295"/>
                  <a:pt x="3252192" y="879276"/>
                </a:cubicBezTo>
                <a:lnTo>
                  <a:pt x="3252192" y="859631"/>
                </a:lnTo>
                <a:cubicBezTo>
                  <a:pt x="3219252" y="859631"/>
                  <a:pt x="3187402" y="856357"/>
                  <a:pt x="3156645" y="849808"/>
                </a:cubicBezTo>
                <a:cubicBezTo>
                  <a:pt x="3125887" y="843260"/>
                  <a:pt x="3096816" y="833636"/>
                  <a:pt x="3069431" y="820936"/>
                </a:cubicBezTo>
                <a:cubicBezTo>
                  <a:pt x="3067050" y="837208"/>
                  <a:pt x="3065363" y="854174"/>
                  <a:pt x="3064371" y="871835"/>
                </a:cubicBezTo>
                <a:cubicBezTo>
                  <a:pt x="3063379" y="889496"/>
                  <a:pt x="3062883" y="907851"/>
                  <a:pt x="3062883" y="926901"/>
                </a:cubicBezTo>
                <a:cubicBezTo>
                  <a:pt x="3062883" y="930473"/>
                  <a:pt x="3063577" y="933152"/>
                  <a:pt x="3064966" y="934938"/>
                </a:cubicBezTo>
                <a:cubicBezTo>
                  <a:pt x="3066356" y="936724"/>
                  <a:pt x="3068637" y="937617"/>
                  <a:pt x="3071813" y="937617"/>
                </a:cubicBezTo>
                <a:cubicBezTo>
                  <a:pt x="3075781" y="937617"/>
                  <a:pt x="3081437" y="934442"/>
                  <a:pt x="3088779" y="928092"/>
                </a:cubicBezTo>
                <a:cubicBezTo>
                  <a:pt x="3096121" y="921742"/>
                  <a:pt x="3102967" y="913606"/>
                  <a:pt x="3109317" y="903684"/>
                </a:cubicBezTo>
                <a:cubicBezTo>
                  <a:pt x="3117255" y="902494"/>
                  <a:pt x="3125490" y="901005"/>
                  <a:pt x="3134023" y="899219"/>
                </a:cubicBezTo>
                <a:cubicBezTo>
                  <a:pt x="3142556" y="897433"/>
                  <a:pt x="3147417" y="896541"/>
                  <a:pt x="3148608" y="896541"/>
                </a:cubicBezTo>
                <a:cubicBezTo>
                  <a:pt x="3150592" y="896541"/>
                  <a:pt x="3151981" y="896739"/>
                  <a:pt x="3152775" y="897136"/>
                </a:cubicBezTo>
                <a:cubicBezTo>
                  <a:pt x="3153569" y="897533"/>
                  <a:pt x="3154164" y="898525"/>
                  <a:pt x="3154561" y="900112"/>
                </a:cubicBezTo>
                <a:cubicBezTo>
                  <a:pt x="3154561" y="902097"/>
                  <a:pt x="3152378" y="907256"/>
                  <a:pt x="3148013" y="915591"/>
                </a:cubicBezTo>
                <a:cubicBezTo>
                  <a:pt x="3143647" y="923925"/>
                  <a:pt x="3136503" y="937022"/>
                  <a:pt x="3126581" y="954881"/>
                </a:cubicBezTo>
                <a:cubicBezTo>
                  <a:pt x="3121819" y="963216"/>
                  <a:pt x="3115469" y="974526"/>
                  <a:pt x="3107531" y="988814"/>
                </a:cubicBezTo>
                <a:cubicBezTo>
                  <a:pt x="3080147" y="1038423"/>
                  <a:pt x="3062486" y="1063228"/>
                  <a:pt x="3054549" y="1063228"/>
                </a:cubicBezTo>
                <a:cubicBezTo>
                  <a:pt x="3043436" y="1063228"/>
                  <a:pt x="3027065" y="1058366"/>
                  <a:pt x="3005435" y="1048643"/>
                </a:cubicBezTo>
                <a:cubicBezTo>
                  <a:pt x="2983805" y="1038919"/>
                  <a:pt x="2971006" y="1030486"/>
                  <a:pt x="2967038" y="1023342"/>
                </a:cubicBezTo>
                <a:cubicBezTo>
                  <a:pt x="2954337" y="1000720"/>
                  <a:pt x="2943027" y="965894"/>
                  <a:pt x="2933105" y="918865"/>
                </a:cubicBezTo>
                <a:cubicBezTo>
                  <a:pt x="2923183" y="871835"/>
                  <a:pt x="2917230" y="821531"/>
                  <a:pt x="2915245" y="767953"/>
                </a:cubicBezTo>
                <a:cubicBezTo>
                  <a:pt x="2900561" y="762000"/>
                  <a:pt x="2891631" y="754856"/>
                  <a:pt x="2888456" y="746522"/>
                </a:cubicBezTo>
                <a:cubicBezTo>
                  <a:pt x="2888060" y="745331"/>
                  <a:pt x="2887662" y="744537"/>
                  <a:pt x="2887266" y="744140"/>
                </a:cubicBezTo>
                <a:lnTo>
                  <a:pt x="2867025" y="697706"/>
                </a:lnTo>
                <a:cubicBezTo>
                  <a:pt x="2866628" y="696515"/>
                  <a:pt x="2866331" y="695325"/>
                  <a:pt x="2866132" y="694134"/>
                </a:cubicBezTo>
                <a:cubicBezTo>
                  <a:pt x="2865934" y="692944"/>
                  <a:pt x="2865834" y="691555"/>
                  <a:pt x="2865834" y="689967"/>
                </a:cubicBezTo>
                <a:cubicBezTo>
                  <a:pt x="2865834" y="686792"/>
                  <a:pt x="2868216" y="682426"/>
                  <a:pt x="2872978" y="676870"/>
                </a:cubicBezTo>
                <a:cubicBezTo>
                  <a:pt x="2877741" y="671314"/>
                  <a:pt x="2882106" y="668536"/>
                  <a:pt x="2886075" y="668536"/>
                </a:cubicBezTo>
                <a:cubicBezTo>
                  <a:pt x="2886869" y="668536"/>
                  <a:pt x="2890838" y="668833"/>
                  <a:pt x="2897981" y="669429"/>
                </a:cubicBezTo>
                <a:cubicBezTo>
                  <a:pt x="2905125" y="670024"/>
                  <a:pt x="2911872" y="670322"/>
                  <a:pt x="2918222" y="670322"/>
                </a:cubicBezTo>
                <a:cubicBezTo>
                  <a:pt x="2923778" y="625475"/>
                  <a:pt x="2932708" y="579437"/>
                  <a:pt x="2945011" y="532209"/>
                </a:cubicBezTo>
                <a:cubicBezTo>
                  <a:pt x="2957314" y="484981"/>
                  <a:pt x="2972594" y="436761"/>
                  <a:pt x="2990850" y="387548"/>
                </a:cubicBezTo>
                <a:cubicBezTo>
                  <a:pt x="3004344" y="380801"/>
                  <a:pt x="3021608" y="371872"/>
                  <a:pt x="3042642" y="360759"/>
                </a:cubicBezTo>
                <a:cubicBezTo>
                  <a:pt x="3081139" y="340519"/>
                  <a:pt x="3102174" y="330398"/>
                  <a:pt x="3105745" y="330398"/>
                </a:cubicBezTo>
                <a:cubicBezTo>
                  <a:pt x="3110111" y="330398"/>
                  <a:pt x="3115469" y="333772"/>
                  <a:pt x="3121819" y="340519"/>
                </a:cubicBezTo>
                <a:cubicBezTo>
                  <a:pt x="3128169" y="347265"/>
                  <a:pt x="3131344" y="352822"/>
                  <a:pt x="3131344" y="357187"/>
                </a:cubicBezTo>
                <a:cubicBezTo>
                  <a:pt x="3131344" y="359965"/>
                  <a:pt x="3129558" y="370483"/>
                  <a:pt x="3125986" y="388739"/>
                </a:cubicBezTo>
                <a:cubicBezTo>
                  <a:pt x="3107730" y="483592"/>
                  <a:pt x="3094434" y="578842"/>
                  <a:pt x="3086100" y="674489"/>
                </a:cubicBezTo>
                <a:lnTo>
                  <a:pt x="3239691" y="673298"/>
                </a:lnTo>
                <a:cubicBezTo>
                  <a:pt x="3270250" y="616545"/>
                  <a:pt x="3315891" y="522883"/>
                  <a:pt x="3376613" y="392311"/>
                </a:cubicBezTo>
                <a:cubicBezTo>
                  <a:pt x="3394075" y="354211"/>
                  <a:pt x="3407370" y="325437"/>
                  <a:pt x="3416499" y="305990"/>
                </a:cubicBezTo>
                <a:cubicBezTo>
                  <a:pt x="3447058" y="294481"/>
                  <a:pt x="3475931" y="285353"/>
                  <a:pt x="3503116" y="278606"/>
                </a:cubicBezTo>
                <a:cubicBezTo>
                  <a:pt x="3530302" y="271859"/>
                  <a:pt x="3549055" y="268486"/>
                  <a:pt x="3559374" y="268486"/>
                </a:cubicBezTo>
                <a:close/>
                <a:moveTo>
                  <a:pt x="2787253" y="268486"/>
                </a:moveTo>
                <a:cubicBezTo>
                  <a:pt x="2795588" y="268486"/>
                  <a:pt x="2801342" y="273943"/>
                  <a:pt x="2804517" y="284857"/>
                </a:cubicBezTo>
                <a:cubicBezTo>
                  <a:pt x="2807692" y="295771"/>
                  <a:pt x="2809280" y="316706"/>
                  <a:pt x="2809280" y="347662"/>
                </a:cubicBezTo>
                <a:cubicBezTo>
                  <a:pt x="2809280" y="359569"/>
                  <a:pt x="2806700" y="374948"/>
                  <a:pt x="2801541" y="393799"/>
                </a:cubicBezTo>
                <a:cubicBezTo>
                  <a:pt x="2796381" y="412651"/>
                  <a:pt x="2785864" y="443111"/>
                  <a:pt x="2769989" y="485180"/>
                </a:cubicBezTo>
                <a:cubicBezTo>
                  <a:pt x="2631877" y="514548"/>
                  <a:pt x="2514997" y="557411"/>
                  <a:pt x="2419350" y="613767"/>
                </a:cubicBezTo>
                <a:cubicBezTo>
                  <a:pt x="2323703" y="670123"/>
                  <a:pt x="2268736" y="726480"/>
                  <a:pt x="2254449" y="782836"/>
                </a:cubicBezTo>
                <a:cubicBezTo>
                  <a:pt x="2276674" y="791964"/>
                  <a:pt x="2303264" y="798512"/>
                  <a:pt x="2334220" y="802481"/>
                </a:cubicBezTo>
                <a:cubicBezTo>
                  <a:pt x="2365177" y="806450"/>
                  <a:pt x="2408436" y="808434"/>
                  <a:pt x="2463999" y="808434"/>
                </a:cubicBezTo>
                <a:cubicBezTo>
                  <a:pt x="2567583" y="808434"/>
                  <a:pt x="2670969" y="798314"/>
                  <a:pt x="2774156" y="778073"/>
                </a:cubicBezTo>
                <a:cubicBezTo>
                  <a:pt x="2790428" y="774898"/>
                  <a:pt x="2799953" y="773311"/>
                  <a:pt x="2802731" y="773311"/>
                </a:cubicBezTo>
                <a:cubicBezTo>
                  <a:pt x="2804716" y="773311"/>
                  <a:pt x="2806006" y="773509"/>
                  <a:pt x="2806601" y="773906"/>
                </a:cubicBezTo>
                <a:cubicBezTo>
                  <a:pt x="2807196" y="774303"/>
                  <a:pt x="2807692" y="775295"/>
                  <a:pt x="2808089" y="776883"/>
                </a:cubicBezTo>
                <a:lnTo>
                  <a:pt x="2808089" y="780455"/>
                </a:lnTo>
                <a:lnTo>
                  <a:pt x="2797969" y="847725"/>
                </a:lnTo>
                <a:cubicBezTo>
                  <a:pt x="2786459" y="862012"/>
                  <a:pt x="2771378" y="874911"/>
                  <a:pt x="2752725" y="886420"/>
                </a:cubicBezTo>
                <a:cubicBezTo>
                  <a:pt x="2734072" y="897930"/>
                  <a:pt x="2711053" y="908447"/>
                  <a:pt x="2683669" y="917972"/>
                </a:cubicBezTo>
                <a:lnTo>
                  <a:pt x="2681288" y="1006078"/>
                </a:lnTo>
                <a:cubicBezTo>
                  <a:pt x="2640410" y="1025525"/>
                  <a:pt x="2592785" y="1040110"/>
                  <a:pt x="2538413" y="1049833"/>
                </a:cubicBezTo>
                <a:cubicBezTo>
                  <a:pt x="2484041" y="1059557"/>
                  <a:pt x="2423517" y="1064419"/>
                  <a:pt x="2356842" y="1064419"/>
                </a:cubicBezTo>
                <a:cubicBezTo>
                  <a:pt x="2320727" y="1064419"/>
                  <a:pt x="2290465" y="1063029"/>
                  <a:pt x="2266057" y="1060251"/>
                </a:cubicBezTo>
                <a:cubicBezTo>
                  <a:pt x="2241649" y="1057473"/>
                  <a:pt x="2225874" y="1053703"/>
                  <a:pt x="2218730" y="1048941"/>
                </a:cubicBezTo>
                <a:cubicBezTo>
                  <a:pt x="2198489" y="1033859"/>
                  <a:pt x="2178844" y="995660"/>
                  <a:pt x="2159794" y="934343"/>
                </a:cubicBezTo>
                <a:cubicBezTo>
                  <a:pt x="2140744" y="873026"/>
                  <a:pt x="2131219" y="808633"/>
                  <a:pt x="2131219" y="741164"/>
                </a:cubicBezTo>
                <a:cubicBezTo>
                  <a:pt x="2131219" y="718542"/>
                  <a:pt x="2132310" y="700881"/>
                  <a:pt x="2134493" y="688181"/>
                </a:cubicBezTo>
                <a:cubicBezTo>
                  <a:pt x="2136676" y="675481"/>
                  <a:pt x="2140347" y="665559"/>
                  <a:pt x="2145506" y="658415"/>
                </a:cubicBezTo>
                <a:cubicBezTo>
                  <a:pt x="2176463" y="618728"/>
                  <a:pt x="2211487" y="584200"/>
                  <a:pt x="2250579" y="554831"/>
                </a:cubicBezTo>
                <a:cubicBezTo>
                  <a:pt x="2289671" y="525462"/>
                  <a:pt x="2335411" y="499070"/>
                  <a:pt x="2387799" y="475655"/>
                </a:cubicBezTo>
                <a:cubicBezTo>
                  <a:pt x="2362399" y="474861"/>
                  <a:pt x="2338685" y="474166"/>
                  <a:pt x="2316659" y="473571"/>
                </a:cubicBezTo>
                <a:cubicBezTo>
                  <a:pt x="2294632" y="472976"/>
                  <a:pt x="2274689" y="472480"/>
                  <a:pt x="2256830" y="472083"/>
                </a:cubicBezTo>
                <a:cubicBezTo>
                  <a:pt x="2379067" y="404217"/>
                  <a:pt x="2484338" y="353318"/>
                  <a:pt x="2572643" y="319385"/>
                </a:cubicBezTo>
                <a:cubicBezTo>
                  <a:pt x="2660948" y="285452"/>
                  <a:pt x="2732484" y="268486"/>
                  <a:pt x="2787253" y="268486"/>
                </a:cubicBezTo>
                <a:close/>
                <a:moveTo>
                  <a:pt x="6149578" y="0"/>
                </a:moveTo>
                <a:cubicBezTo>
                  <a:pt x="6154737" y="0"/>
                  <a:pt x="6186785" y="25301"/>
                  <a:pt x="6245721" y="75902"/>
                </a:cubicBezTo>
                <a:cubicBezTo>
                  <a:pt x="6304657" y="126504"/>
                  <a:pt x="6364486" y="173831"/>
                  <a:pt x="6425208" y="217884"/>
                </a:cubicBezTo>
                <a:cubicBezTo>
                  <a:pt x="6422033" y="217487"/>
                  <a:pt x="6418759" y="217190"/>
                  <a:pt x="6415385" y="216991"/>
                </a:cubicBezTo>
                <a:cubicBezTo>
                  <a:pt x="6412011" y="216793"/>
                  <a:pt x="6407150" y="216694"/>
                  <a:pt x="6400800" y="216694"/>
                </a:cubicBezTo>
                <a:cubicBezTo>
                  <a:pt x="6389291" y="216694"/>
                  <a:pt x="6378674" y="217487"/>
                  <a:pt x="6368951" y="219075"/>
                </a:cubicBezTo>
                <a:cubicBezTo>
                  <a:pt x="6359227" y="220662"/>
                  <a:pt x="6350000" y="223242"/>
                  <a:pt x="6341269" y="226814"/>
                </a:cubicBezTo>
                <a:cubicBezTo>
                  <a:pt x="6320235" y="215304"/>
                  <a:pt x="6291064" y="199628"/>
                  <a:pt x="6253758" y="179784"/>
                </a:cubicBezTo>
                <a:cubicBezTo>
                  <a:pt x="6137870" y="118269"/>
                  <a:pt x="6079927" y="77390"/>
                  <a:pt x="6079927" y="57150"/>
                </a:cubicBezTo>
                <a:cubicBezTo>
                  <a:pt x="6079927" y="51594"/>
                  <a:pt x="6090543" y="40680"/>
                  <a:pt x="6111775" y="24408"/>
                </a:cubicBezTo>
                <a:cubicBezTo>
                  <a:pt x="6133009" y="8136"/>
                  <a:pt x="6145609" y="0"/>
                  <a:pt x="6149578" y="0"/>
                </a:cubicBezTo>
                <a:close/>
                <a:moveTo>
                  <a:pt x="3863578" y="0"/>
                </a:moveTo>
                <a:cubicBezTo>
                  <a:pt x="3868737" y="0"/>
                  <a:pt x="3900785" y="25301"/>
                  <a:pt x="3959721" y="75902"/>
                </a:cubicBezTo>
                <a:cubicBezTo>
                  <a:pt x="4018657" y="126504"/>
                  <a:pt x="4078486" y="173831"/>
                  <a:pt x="4139208" y="217884"/>
                </a:cubicBezTo>
                <a:cubicBezTo>
                  <a:pt x="4136033" y="217487"/>
                  <a:pt x="4132759" y="217190"/>
                  <a:pt x="4129385" y="216991"/>
                </a:cubicBezTo>
                <a:cubicBezTo>
                  <a:pt x="4126012" y="216793"/>
                  <a:pt x="4121150" y="216694"/>
                  <a:pt x="4114800" y="216694"/>
                </a:cubicBezTo>
                <a:cubicBezTo>
                  <a:pt x="4103291" y="216694"/>
                  <a:pt x="4092675" y="217487"/>
                  <a:pt x="4082951" y="219075"/>
                </a:cubicBezTo>
                <a:cubicBezTo>
                  <a:pt x="4073227" y="220662"/>
                  <a:pt x="4064000" y="223242"/>
                  <a:pt x="4055269" y="226814"/>
                </a:cubicBezTo>
                <a:cubicBezTo>
                  <a:pt x="4034234" y="215304"/>
                  <a:pt x="4005064" y="199628"/>
                  <a:pt x="3967758" y="179784"/>
                </a:cubicBezTo>
                <a:cubicBezTo>
                  <a:pt x="3851870" y="118269"/>
                  <a:pt x="3793927" y="77390"/>
                  <a:pt x="3793927" y="57150"/>
                </a:cubicBezTo>
                <a:cubicBezTo>
                  <a:pt x="3793927" y="51594"/>
                  <a:pt x="3804543" y="40680"/>
                  <a:pt x="3825776" y="24408"/>
                </a:cubicBezTo>
                <a:cubicBezTo>
                  <a:pt x="3847009" y="8136"/>
                  <a:pt x="3859610" y="0"/>
                  <a:pt x="386357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52359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815661" y="708337"/>
            <a:ext cx="10637950" cy="5512158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4" r="16542" b="67481"/>
          <a:stretch/>
        </p:blipFill>
        <p:spPr>
          <a:xfrm>
            <a:off x="2042515" y="2707006"/>
            <a:ext cx="8181474" cy="2701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22112" y="2707006"/>
            <a:ext cx="4908885" cy="20647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629" y="2850695"/>
            <a:ext cx="3017481" cy="4170759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2095516" y="1234160"/>
            <a:ext cx="8152616" cy="1266349"/>
          </a:xfrm>
          <a:custGeom>
            <a:avLst/>
            <a:gdLst/>
            <a:ahLst/>
            <a:cxnLst/>
            <a:rect l="l" t="t" r="r" b="b"/>
            <a:pathLst>
              <a:path w="8152616" h="1266349">
                <a:moveTo>
                  <a:pt x="3022014" y="1184300"/>
                </a:moveTo>
                <a:cubicBezTo>
                  <a:pt x="3032879" y="1184300"/>
                  <a:pt x="3041964" y="1188047"/>
                  <a:pt x="3049269" y="1195540"/>
                </a:cubicBezTo>
                <a:cubicBezTo>
                  <a:pt x="3056575" y="1203033"/>
                  <a:pt x="3060228" y="1212586"/>
                  <a:pt x="3060228" y="1224200"/>
                </a:cubicBezTo>
                <a:cubicBezTo>
                  <a:pt x="3060228" y="1235065"/>
                  <a:pt x="3056575" y="1244338"/>
                  <a:pt x="3049269" y="1252018"/>
                </a:cubicBezTo>
                <a:cubicBezTo>
                  <a:pt x="3041964" y="1259699"/>
                  <a:pt x="3032691" y="1263539"/>
                  <a:pt x="3021452" y="1263539"/>
                </a:cubicBezTo>
                <a:cubicBezTo>
                  <a:pt x="3010212" y="1263539"/>
                  <a:pt x="3000846" y="1259699"/>
                  <a:pt x="2993353" y="1252018"/>
                </a:cubicBezTo>
                <a:cubicBezTo>
                  <a:pt x="2985860" y="1244338"/>
                  <a:pt x="2982113" y="1235065"/>
                  <a:pt x="2982113" y="1224200"/>
                </a:cubicBezTo>
                <a:cubicBezTo>
                  <a:pt x="2982113" y="1212586"/>
                  <a:pt x="2985954" y="1203033"/>
                  <a:pt x="2993634" y="1195540"/>
                </a:cubicBezTo>
                <a:cubicBezTo>
                  <a:pt x="3001314" y="1188047"/>
                  <a:pt x="3010774" y="1184300"/>
                  <a:pt x="3022014" y="1184300"/>
                </a:cubicBezTo>
                <a:close/>
                <a:moveTo>
                  <a:pt x="7610082" y="1043244"/>
                </a:moveTo>
                <a:cubicBezTo>
                  <a:pt x="7623570" y="1043244"/>
                  <a:pt x="7634622" y="1047647"/>
                  <a:pt x="7643239" y="1056451"/>
                </a:cubicBezTo>
                <a:cubicBezTo>
                  <a:pt x="7651856" y="1065255"/>
                  <a:pt x="7656164" y="1076588"/>
                  <a:pt x="7656164" y="1090450"/>
                </a:cubicBezTo>
                <a:cubicBezTo>
                  <a:pt x="7656164" y="1106560"/>
                  <a:pt x="7650920" y="1119767"/>
                  <a:pt x="7640428" y="1130070"/>
                </a:cubicBezTo>
                <a:cubicBezTo>
                  <a:pt x="7629938" y="1140373"/>
                  <a:pt x="7616639" y="1145524"/>
                  <a:pt x="7600529" y="1145524"/>
                </a:cubicBezTo>
                <a:cubicBezTo>
                  <a:pt x="7587041" y="1145524"/>
                  <a:pt x="7576176" y="1141216"/>
                  <a:pt x="7567934" y="1132598"/>
                </a:cubicBezTo>
                <a:cubicBezTo>
                  <a:pt x="7559692" y="1123982"/>
                  <a:pt x="7555570" y="1112929"/>
                  <a:pt x="7555570" y="1099442"/>
                </a:cubicBezTo>
                <a:cubicBezTo>
                  <a:pt x="7555570" y="1084081"/>
                  <a:pt x="7560722" y="1070875"/>
                  <a:pt x="7571025" y="1059823"/>
                </a:cubicBezTo>
                <a:cubicBezTo>
                  <a:pt x="7581328" y="1048771"/>
                  <a:pt x="7594347" y="1043244"/>
                  <a:pt x="7610082" y="1043244"/>
                </a:cubicBezTo>
                <a:close/>
                <a:moveTo>
                  <a:pt x="5941893" y="920172"/>
                </a:moveTo>
                <a:cubicBezTo>
                  <a:pt x="5918290" y="920172"/>
                  <a:pt x="5898434" y="931130"/>
                  <a:pt x="5882323" y="953047"/>
                </a:cubicBezTo>
                <a:cubicBezTo>
                  <a:pt x="5866214" y="974965"/>
                  <a:pt x="5858159" y="999410"/>
                  <a:pt x="5858159" y="1026385"/>
                </a:cubicBezTo>
                <a:cubicBezTo>
                  <a:pt x="5858159" y="1040997"/>
                  <a:pt x="5861343" y="1052704"/>
                  <a:pt x="5867712" y="1061509"/>
                </a:cubicBezTo>
                <a:cubicBezTo>
                  <a:pt x="5874081" y="1070313"/>
                  <a:pt x="5883261" y="1074715"/>
                  <a:pt x="5895249" y="1074715"/>
                </a:cubicBezTo>
                <a:cubicBezTo>
                  <a:pt x="5908736" y="1074715"/>
                  <a:pt x="5921287" y="1067690"/>
                  <a:pt x="5932901" y="1053641"/>
                </a:cubicBezTo>
                <a:cubicBezTo>
                  <a:pt x="5944516" y="1039592"/>
                  <a:pt x="5952570" y="1021327"/>
                  <a:pt x="5957067" y="998848"/>
                </a:cubicBezTo>
                <a:lnTo>
                  <a:pt x="5971116" y="925230"/>
                </a:lnTo>
                <a:cubicBezTo>
                  <a:pt x="5963623" y="921858"/>
                  <a:pt x="5953882" y="920172"/>
                  <a:pt x="5941893" y="920172"/>
                </a:cubicBezTo>
                <a:close/>
                <a:moveTo>
                  <a:pt x="4684593" y="920172"/>
                </a:moveTo>
                <a:cubicBezTo>
                  <a:pt x="4660990" y="920172"/>
                  <a:pt x="4641134" y="931130"/>
                  <a:pt x="4625024" y="953047"/>
                </a:cubicBezTo>
                <a:cubicBezTo>
                  <a:pt x="4608914" y="974965"/>
                  <a:pt x="4600859" y="999410"/>
                  <a:pt x="4600859" y="1026385"/>
                </a:cubicBezTo>
                <a:cubicBezTo>
                  <a:pt x="4600859" y="1040997"/>
                  <a:pt x="4604043" y="1052704"/>
                  <a:pt x="4610412" y="1061509"/>
                </a:cubicBezTo>
                <a:cubicBezTo>
                  <a:pt x="4616781" y="1070313"/>
                  <a:pt x="4625960" y="1074715"/>
                  <a:pt x="4637949" y="1074715"/>
                </a:cubicBezTo>
                <a:cubicBezTo>
                  <a:pt x="4651436" y="1074715"/>
                  <a:pt x="4663987" y="1067690"/>
                  <a:pt x="4675601" y="1053641"/>
                </a:cubicBezTo>
                <a:cubicBezTo>
                  <a:pt x="4687216" y="1039592"/>
                  <a:pt x="4695271" y="1021327"/>
                  <a:pt x="4699766" y="998848"/>
                </a:cubicBezTo>
                <a:lnTo>
                  <a:pt x="4713816" y="925230"/>
                </a:lnTo>
                <a:cubicBezTo>
                  <a:pt x="4706323" y="921858"/>
                  <a:pt x="4696582" y="920172"/>
                  <a:pt x="4684593" y="920172"/>
                </a:cubicBezTo>
                <a:close/>
                <a:moveTo>
                  <a:pt x="6412552" y="919610"/>
                </a:moveTo>
                <a:cubicBezTo>
                  <a:pt x="6387825" y="919610"/>
                  <a:pt x="6366564" y="931973"/>
                  <a:pt x="6348768" y="956700"/>
                </a:cubicBezTo>
                <a:cubicBezTo>
                  <a:pt x="6330972" y="981427"/>
                  <a:pt x="6322074" y="1007465"/>
                  <a:pt x="6322074" y="1034815"/>
                </a:cubicBezTo>
                <a:cubicBezTo>
                  <a:pt x="6322074" y="1048677"/>
                  <a:pt x="6324884" y="1059729"/>
                  <a:pt x="6330504" y="1067971"/>
                </a:cubicBezTo>
                <a:cubicBezTo>
                  <a:pt x="6336123" y="1076214"/>
                  <a:pt x="6344366" y="1080335"/>
                  <a:pt x="6355230" y="1080335"/>
                </a:cubicBezTo>
                <a:cubicBezTo>
                  <a:pt x="6368718" y="1080335"/>
                  <a:pt x="6381737" y="1072373"/>
                  <a:pt x="6394288" y="1056451"/>
                </a:cubicBezTo>
                <a:cubicBezTo>
                  <a:pt x="6406838" y="1040528"/>
                  <a:pt x="6416111" y="1016832"/>
                  <a:pt x="6422106" y="985361"/>
                </a:cubicBezTo>
                <a:lnTo>
                  <a:pt x="6434468" y="921858"/>
                </a:lnTo>
                <a:cubicBezTo>
                  <a:pt x="6426226" y="920359"/>
                  <a:pt x="6418920" y="919610"/>
                  <a:pt x="6412552" y="919610"/>
                </a:cubicBezTo>
                <a:close/>
                <a:moveTo>
                  <a:pt x="5298127" y="919610"/>
                </a:moveTo>
                <a:cubicBezTo>
                  <a:pt x="5273400" y="919610"/>
                  <a:pt x="5252139" y="931973"/>
                  <a:pt x="5234343" y="956700"/>
                </a:cubicBezTo>
                <a:cubicBezTo>
                  <a:pt x="5216547" y="981427"/>
                  <a:pt x="5207649" y="1007465"/>
                  <a:pt x="5207649" y="1034815"/>
                </a:cubicBezTo>
                <a:cubicBezTo>
                  <a:pt x="5207649" y="1048677"/>
                  <a:pt x="5210459" y="1059729"/>
                  <a:pt x="5216079" y="1067971"/>
                </a:cubicBezTo>
                <a:cubicBezTo>
                  <a:pt x="5221698" y="1076214"/>
                  <a:pt x="5229941" y="1080335"/>
                  <a:pt x="5240806" y="1080335"/>
                </a:cubicBezTo>
                <a:cubicBezTo>
                  <a:pt x="5254293" y="1080335"/>
                  <a:pt x="5267312" y="1072373"/>
                  <a:pt x="5279863" y="1056451"/>
                </a:cubicBezTo>
                <a:cubicBezTo>
                  <a:pt x="5292414" y="1040528"/>
                  <a:pt x="5301686" y="1016832"/>
                  <a:pt x="5307681" y="985361"/>
                </a:cubicBezTo>
                <a:lnTo>
                  <a:pt x="5320044" y="921858"/>
                </a:lnTo>
                <a:cubicBezTo>
                  <a:pt x="5311801" y="920359"/>
                  <a:pt x="5304496" y="919610"/>
                  <a:pt x="5298127" y="919610"/>
                </a:cubicBezTo>
                <a:close/>
                <a:moveTo>
                  <a:pt x="3069782" y="919610"/>
                </a:moveTo>
                <a:cubicBezTo>
                  <a:pt x="3055170" y="919610"/>
                  <a:pt x="3042339" y="925979"/>
                  <a:pt x="3031286" y="938717"/>
                </a:cubicBezTo>
                <a:cubicBezTo>
                  <a:pt x="3020234" y="951455"/>
                  <a:pt x="3012273" y="966067"/>
                  <a:pt x="3007402" y="982551"/>
                </a:cubicBezTo>
                <a:cubicBezTo>
                  <a:pt x="3002532" y="999036"/>
                  <a:pt x="3000097" y="1014958"/>
                  <a:pt x="3000097" y="1030319"/>
                </a:cubicBezTo>
                <a:cubicBezTo>
                  <a:pt x="3000097" y="1046804"/>
                  <a:pt x="3003937" y="1059823"/>
                  <a:pt x="3011617" y="1069376"/>
                </a:cubicBezTo>
                <a:cubicBezTo>
                  <a:pt x="3019297" y="1078930"/>
                  <a:pt x="3030256" y="1083707"/>
                  <a:pt x="3044493" y="1083707"/>
                </a:cubicBezTo>
                <a:cubicBezTo>
                  <a:pt x="3064724" y="1083707"/>
                  <a:pt x="3081208" y="1071624"/>
                  <a:pt x="3093946" y="1047459"/>
                </a:cubicBezTo>
                <a:cubicBezTo>
                  <a:pt x="3106685" y="1023294"/>
                  <a:pt x="3113054" y="998099"/>
                  <a:pt x="3113054" y="971874"/>
                </a:cubicBezTo>
                <a:cubicBezTo>
                  <a:pt x="3113054" y="957637"/>
                  <a:pt x="3109494" y="945367"/>
                  <a:pt x="3102376" y="935064"/>
                </a:cubicBezTo>
                <a:cubicBezTo>
                  <a:pt x="3095258" y="924761"/>
                  <a:pt x="3084393" y="919610"/>
                  <a:pt x="3069782" y="919610"/>
                </a:cubicBezTo>
                <a:close/>
                <a:moveTo>
                  <a:pt x="2098232" y="919610"/>
                </a:moveTo>
                <a:cubicBezTo>
                  <a:pt x="2083621" y="919610"/>
                  <a:pt x="2070790" y="925979"/>
                  <a:pt x="2059737" y="938717"/>
                </a:cubicBezTo>
                <a:cubicBezTo>
                  <a:pt x="2048685" y="951455"/>
                  <a:pt x="2040724" y="966067"/>
                  <a:pt x="2035853" y="982551"/>
                </a:cubicBezTo>
                <a:cubicBezTo>
                  <a:pt x="2030983" y="999036"/>
                  <a:pt x="2028547" y="1014958"/>
                  <a:pt x="2028547" y="1030319"/>
                </a:cubicBezTo>
                <a:cubicBezTo>
                  <a:pt x="2028547" y="1046804"/>
                  <a:pt x="2032388" y="1059823"/>
                  <a:pt x="2040068" y="1069376"/>
                </a:cubicBezTo>
                <a:cubicBezTo>
                  <a:pt x="2047749" y="1078930"/>
                  <a:pt x="2058707" y="1083707"/>
                  <a:pt x="2072943" y="1083707"/>
                </a:cubicBezTo>
                <a:cubicBezTo>
                  <a:pt x="2093175" y="1083707"/>
                  <a:pt x="2109658" y="1071624"/>
                  <a:pt x="2122396" y="1047459"/>
                </a:cubicBezTo>
                <a:cubicBezTo>
                  <a:pt x="2135135" y="1023294"/>
                  <a:pt x="2141504" y="998099"/>
                  <a:pt x="2141504" y="971874"/>
                </a:cubicBezTo>
                <a:cubicBezTo>
                  <a:pt x="2141504" y="957637"/>
                  <a:pt x="2137944" y="945367"/>
                  <a:pt x="2130826" y="935064"/>
                </a:cubicBezTo>
                <a:cubicBezTo>
                  <a:pt x="2123708" y="924761"/>
                  <a:pt x="2112843" y="919610"/>
                  <a:pt x="2098232" y="919610"/>
                </a:cubicBezTo>
                <a:close/>
                <a:moveTo>
                  <a:pt x="1183328" y="919610"/>
                </a:moveTo>
                <a:cubicBezTo>
                  <a:pt x="1158601" y="919610"/>
                  <a:pt x="1137339" y="931973"/>
                  <a:pt x="1119544" y="956700"/>
                </a:cubicBezTo>
                <a:cubicBezTo>
                  <a:pt x="1101748" y="981427"/>
                  <a:pt x="1092850" y="1007465"/>
                  <a:pt x="1092850" y="1034815"/>
                </a:cubicBezTo>
                <a:cubicBezTo>
                  <a:pt x="1092850" y="1048677"/>
                  <a:pt x="1095660" y="1059729"/>
                  <a:pt x="1101279" y="1067971"/>
                </a:cubicBezTo>
                <a:cubicBezTo>
                  <a:pt x="1106899" y="1076214"/>
                  <a:pt x="1115142" y="1080335"/>
                  <a:pt x="1126006" y="1080335"/>
                </a:cubicBezTo>
                <a:cubicBezTo>
                  <a:pt x="1139494" y="1080335"/>
                  <a:pt x="1152512" y="1072373"/>
                  <a:pt x="1165064" y="1056451"/>
                </a:cubicBezTo>
                <a:cubicBezTo>
                  <a:pt x="1177614" y="1040528"/>
                  <a:pt x="1186887" y="1016832"/>
                  <a:pt x="1192882" y="985361"/>
                </a:cubicBezTo>
                <a:lnTo>
                  <a:pt x="1205245" y="921858"/>
                </a:lnTo>
                <a:cubicBezTo>
                  <a:pt x="1197003" y="920359"/>
                  <a:pt x="1189696" y="919610"/>
                  <a:pt x="1183328" y="919610"/>
                </a:cubicBezTo>
                <a:close/>
                <a:moveTo>
                  <a:pt x="7427736" y="917362"/>
                </a:moveTo>
                <a:cubicBezTo>
                  <a:pt x="7410502" y="917362"/>
                  <a:pt x="7396172" y="923169"/>
                  <a:pt x="7384744" y="934783"/>
                </a:cubicBezTo>
                <a:cubicBezTo>
                  <a:pt x="7373318" y="946397"/>
                  <a:pt x="7365918" y="959510"/>
                  <a:pt x="7362546" y="974122"/>
                </a:cubicBezTo>
                <a:cubicBezTo>
                  <a:pt x="7395142" y="974496"/>
                  <a:pt x="7419118" y="972155"/>
                  <a:pt x="7434479" y="967097"/>
                </a:cubicBezTo>
                <a:cubicBezTo>
                  <a:pt x="7449840" y="962039"/>
                  <a:pt x="7457520" y="953141"/>
                  <a:pt x="7457520" y="940403"/>
                </a:cubicBezTo>
                <a:cubicBezTo>
                  <a:pt x="7457520" y="933659"/>
                  <a:pt x="7454804" y="928133"/>
                  <a:pt x="7449372" y="923825"/>
                </a:cubicBezTo>
                <a:cubicBezTo>
                  <a:pt x="7443940" y="919516"/>
                  <a:pt x="7436727" y="917362"/>
                  <a:pt x="7427736" y="917362"/>
                </a:cubicBezTo>
                <a:close/>
                <a:moveTo>
                  <a:pt x="6130898" y="864536"/>
                </a:moveTo>
                <a:lnTo>
                  <a:pt x="6211822" y="864536"/>
                </a:lnTo>
                <a:lnTo>
                  <a:pt x="6159558" y="1139342"/>
                </a:lnTo>
                <a:lnTo>
                  <a:pt x="6078634" y="1139342"/>
                </a:lnTo>
                <a:close/>
                <a:moveTo>
                  <a:pt x="3928936" y="864536"/>
                </a:moveTo>
                <a:lnTo>
                  <a:pt x="4009861" y="864536"/>
                </a:lnTo>
                <a:lnTo>
                  <a:pt x="3981762" y="1011774"/>
                </a:lnTo>
                <a:cubicBezTo>
                  <a:pt x="3979140" y="1026760"/>
                  <a:pt x="3977829" y="1038936"/>
                  <a:pt x="3977829" y="1048302"/>
                </a:cubicBezTo>
                <a:cubicBezTo>
                  <a:pt x="3977829" y="1069283"/>
                  <a:pt x="3987007" y="1079773"/>
                  <a:pt x="4005365" y="1079773"/>
                </a:cubicBezTo>
                <a:cubicBezTo>
                  <a:pt x="4019602" y="1079773"/>
                  <a:pt x="4032902" y="1071812"/>
                  <a:pt x="4045265" y="1055889"/>
                </a:cubicBezTo>
                <a:cubicBezTo>
                  <a:pt x="4057629" y="1039966"/>
                  <a:pt x="4066433" y="1018705"/>
                  <a:pt x="4071678" y="992105"/>
                </a:cubicBezTo>
                <a:lnTo>
                  <a:pt x="4095843" y="864536"/>
                </a:lnTo>
                <a:lnTo>
                  <a:pt x="4176206" y="864536"/>
                </a:lnTo>
                <a:lnTo>
                  <a:pt x="4141363" y="1049988"/>
                </a:lnTo>
                <a:cubicBezTo>
                  <a:pt x="4135743" y="1078462"/>
                  <a:pt x="4130873" y="1108246"/>
                  <a:pt x="4126752" y="1139342"/>
                </a:cubicBezTo>
                <a:lnTo>
                  <a:pt x="4055381" y="1139342"/>
                </a:lnTo>
                <a:lnTo>
                  <a:pt x="4060439" y="1094946"/>
                </a:lnTo>
                <a:lnTo>
                  <a:pt x="4059315" y="1094384"/>
                </a:lnTo>
                <a:cubicBezTo>
                  <a:pt x="4032715" y="1128477"/>
                  <a:pt x="4001244" y="1145524"/>
                  <a:pt x="3964903" y="1145524"/>
                </a:cubicBezTo>
                <a:cubicBezTo>
                  <a:pt x="3942424" y="1145524"/>
                  <a:pt x="3925003" y="1139061"/>
                  <a:pt x="3912639" y="1126136"/>
                </a:cubicBezTo>
                <a:cubicBezTo>
                  <a:pt x="3900276" y="1113210"/>
                  <a:pt x="3894094" y="1094010"/>
                  <a:pt x="3894094" y="1068533"/>
                </a:cubicBezTo>
                <a:cubicBezTo>
                  <a:pt x="3894094" y="1053173"/>
                  <a:pt x="3895967" y="1036313"/>
                  <a:pt x="3899714" y="1017956"/>
                </a:cubicBezTo>
                <a:close/>
                <a:moveTo>
                  <a:pt x="1333556" y="864536"/>
                </a:moveTo>
                <a:lnTo>
                  <a:pt x="1418414" y="864536"/>
                </a:lnTo>
                <a:lnTo>
                  <a:pt x="1435274" y="984237"/>
                </a:lnTo>
                <a:cubicBezTo>
                  <a:pt x="1440893" y="1025449"/>
                  <a:pt x="1443890" y="1047366"/>
                  <a:pt x="1444265" y="1049988"/>
                </a:cubicBezTo>
                <a:lnTo>
                  <a:pt x="1445389" y="1049988"/>
                </a:lnTo>
                <a:cubicBezTo>
                  <a:pt x="1455505" y="1022639"/>
                  <a:pt x="1463560" y="1001284"/>
                  <a:pt x="1469554" y="985923"/>
                </a:cubicBezTo>
                <a:lnTo>
                  <a:pt x="1519570" y="864536"/>
                </a:lnTo>
                <a:lnTo>
                  <a:pt x="1604990" y="864536"/>
                </a:lnTo>
                <a:lnTo>
                  <a:pt x="1506644" y="1062352"/>
                </a:lnTo>
                <a:cubicBezTo>
                  <a:pt x="1470303" y="1134659"/>
                  <a:pt x="1435086" y="1186923"/>
                  <a:pt x="1400993" y="1219143"/>
                </a:cubicBezTo>
                <a:cubicBezTo>
                  <a:pt x="1386756" y="1232630"/>
                  <a:pt x="1371302" y="1243401"/>
                  <a:pt x="1354630" y="1251456"/>
                </a:cubicBezTo>
                <a:cubicBezTo>
                  <a:pt x="1337958" y="1259511"/>
                  <a:pt x="1324003" y="1264475"/>
                  <a:pt x="1312763" y="1266349"/>
                </a:cubicBezTo>
                <a:lnTo>
                  <a:pt x="1294780" y="1196664"/>
                </a:lnTo>
                <a:cubicBezTo>
                  <a:pt x="1313138" y="1191044"/>
                  <a:pt x="1328685" y="1183926"/>
                  <a:pt x="1341424" y="1175309"/>
                </a:cubicBezTo>
                <a:cubicBezTo>
                  <a:pt x="1360906" y="1161821"/>
                  <a:pt x="1375891" y="1145899"/>
                  <a:pt x="1386382" y="1127541"/>
                </a:cubicBezTo>
                <a:cubicBezTo>
                  <a:pt x="1388255" y="1123794"/>
                  <a:pt x="1388630" y="1119298"/>
                  <a:pt x="1387506" y="1114053"/>
                </a:cubicBezTo>
                <a:close/>
                <a:moveTo>
                  <a:pt x="7437851" y="858355"/>
                </a:moveTo>
                <a:cubicBezTo>
                  <a:pt x="7465950" y="858355"/>
                  <a:pt x="7488897" y="865848"/>
                  <a:pt x="7506693" y="880834"/>
                </a:cubicBezTo>
                <a:cubicBezTo>
                  <a:pt x="7524488" y="895820"/>
                  <a:pt x="7533387" y="915863"/>
                  <a:pt x="7533387" y="940965"/>
                </a:cubicBezTo>
                <a:cubicBezTo>
                  <a:pt x="7533387" y="1005405"/>
                  <a:pt x="7473818" y="1036126"/>
                  <a:pt x="7354678" y="1033129"/>
                </a:cubicBezTo>
                <a:cubicBezTo>
                  <a:pt x="7355428" y="1044743"/>
                  <a:pt x="7358426" y="1054109"/>
                  <a:pt x="7363670" y="1061228"/>
                </a:cubicBezTo>
                <a:cubicBezTo>
                  <a:pt x="7374535" y="1075464"/>
                  <a:pt x="7392144" y="1082583"/>
                  <a:pt x="7416496" y="1082583"/>
                </a:cubicBezTo>
                <a:cubicBezTo>
                  <a:pt x="7443846" y="1082583"/>
                  <a:pt x="7469509" y="1076776"/>
                  <a:pt x="7493486" y="1065161"/>
                </a:cubicBezTo>
                <a:lnTo>
                  <a:pt x="7499106" y="1123607"/>
                </a:lnTo>
                <a:cubicBezTo>
                  <a:pt x="7470258" y="1138218"/>
                  <a:pt x="7435978" y="1145524"/>
                  <a:pt x="7396265" y="1145524"/>
                </a:cubicBezTo>
                <a:cubicBezTo>
                  <a:pt x="7357676" y="1145524"/>
                  <a:pt x="7328266" y="1135315"/>
                  <a:pt x="7308035" y="1114896"/>
                </a:cubicBezTo>
                <a:cubicBezTo>
                  <a:pt x="7287804" y="1094478"/>
                  <a:pt x="7277688" y="1065911"/>
                  <a:pt x="7277688" y="1029195"/>
                </a:cubicBezTo>
                <a:cubicBezTo>
                  <a:pt x="7277688" y="1000722"/>
                  <a:pt x="7283964" y="973653"/>
                  <a:pt x="7296514" y="947990"/>
                </a:cubicBezTo>
                <a:cubicBezTo>
                  <a:pt x="7309065" y="922326"/>
                  <a:pt x="7327798" y="900971"/>
                  <a:pt x="7352712" y="883924"/>
                </a:cubicBezTo>
                <a:cubicBezTo>
                  <a:pt x="7377626" y="866878"/>
                  <a:pt x="7406006" y="858355"/>
                  <a:pt x="7437851" y="858355"/>
                </a:cubicBezTo>
                <a:close/>
                <a:moveTo>
                  <a:pt x="6853597" y="858355"/>
                </a:moveTo>
                <a:cubicBezTo>
                  <a:pt x="6876076" y="858355"/>
                  <a:pt x="6893498" y="864911"/>
                  <a:pt x="6905860" y="878024"/>
                </a:cubicBezTo>
                <a:cubicBezTo>
                  <a:pt x="6918224" y="891137"/>
                  <a:pt x="6924406" y="909682"/>
                  <a:pt x="6924406" y="933659"/>
                </a:cubicBezTo>
                <a:cubicBezTo>
                  <a:pt x="6924406" y="946397"/>
                  <a:pt x="6922908" y="961758"/>
                  <a:pt x="6919910" y="979741"/>
                </a:cubicBezTo>
                <a:lnTo>
                  <a:pt x="6889564" y="1139342"/>
                </a:lnTo>
                <a:lnTo>
                  <a:pt x="6808077" y="1139342"/>
                </a:lnTo>
                <a:lnTo>
                  <a:pt x="6837300" y="987047"/>
                </a:lnTo>
                <a:cubicBezTo>
                  <a:pt x="6839173" y="976557"/>
                  <a:pt x="6840110" y="966441"/>
                  <a:pt x="6840110" y="956700"/>
                </a:cubicBezTo>
                <a:cubicBezTo>
                  <a:pt x="6840110" y="934596"/>
                  <a:pt x="6830931" y="923544"/>
                  <a:pt x="6812573" y="923544"/>
                </a:cubicBezTo>
                <a:cubicBezTo>
                  <a:pt x="6798711" y="923544"/>
                  <a:pt x="6785130" y="931973"/>
                  <a:pt x="6771830" y="948833"/>
                </a:cubicBezTo>
                <a:cubicBezTo>
                  <a:pt x="6758530" y="965692"/>
                  <a:pt x="6749257" y="988546"/>
                  <a:pt x="6744012" y="1017394"/>
                </a:cubicBezTo>
                <a:lnTo>
                  <a:pt x="6720971" y="1139342"/>
                </a:lnTo>
                <a:lnTo>
                  <a:pt x="6640046" y="1139342"/>
                </a:lnTo>
                <a:lnTo>
                  <a:pt x="6674890" y="953890"/>
                </a:lnTo>
                <a:cubicBezTo>
                  <a:pt x="6677512" y="941152"/>
                  <a:pt x="6682570" y="911368"/>
                  <a:pt x="6690062" y="864536"/>
                </a:cubicBezTo>
                <a:lnTo>
                  <a:pt x="6761434" y="864536"/>
                </a:lnTo>
                <a:lnTo>
                  <a:pt x="6756376" y="910056"/>
                </a:lnTo>
                <a:lnTo>
                  <a:pt x="6757500" y="910056"/>
                </a:lnTo>
                <a:cubicBezTo>
                  <a:pt x="6782601" y="875589"/>
                  <a:pt x="6814634" y="858355"/>
                  <a:pt x="6853597" y="858355"/>
                </a:cubicBezTo>
                <a:close/>
                <a:moveTo>
                  <a:pt x="6434468" y="858355"/>
                </a:moveTo>
                <a:cubicBezTo>
                  <a:pt x="6466688" y="858355"/>
                  <a:pt x="6497035" y="862850"/>
                  <a:pt x="6525508" y="871842"/>
                </a:cubicBezTo>
                <a:lnTo>
                  <a:pt x="6496848" y="1015708"/>
                </a:lnTo>
                <a:cubicBezTo>
                  <a:pt x="6488231" y="1061415"/>
                  <a:pt x="6484484" y="1102627"/>
                  <a:pt x="6485608" y="1139342"/>
                </a:cubicBezTo>
                <a:lnTo>
                  <a:pt x="6411428" y="1139342"/>
                </a:lnTo>
                <a:cubicBezTo>
                  <a:pt x="6411802" y="1132973"/>
                  <a:pt x="6412364" y="1123326"/>
                  <a:pt x="6413114" y="1110401"/>
                </a:cubicBezTo>
                <a:cubicBezTo>
                  <a:pt x="6413863" y="1097475"/>
                  <a:pt x="6414425" y="1088952"/>
                  <a:pt x="6414800" y="1084831"/>
                </a:cubicBezTo>
                <a:lnTo>
                  <a:pt x="6413676" y="1084831"/>
                </a:lnTo>
                <a:cubicBezTo>
                  <a:pt x="6391197" y="1125293"/>
                  <a:pt x="6360288" y="1145524"/>
                  <a:pt x="6320950" y="1145524"/>
                </a:cubicBezTo>
                <a:cubicBezTo>
                  <a:pt x="6296223" y="1145524"/>
                  <a:pt x="6276179" y="1136720"/>
                  <a:pt x="6260818" y="1119111"/>
                </a:cubicBezTo>
                <a:cubicBezTo>
                  <a:pt x="6245458" y="1101503"/>
                  <a:pt x="6237778" y="1078462"/>
                  <a:pt x="6237778" y="1049988"/>
                </a:cubicBezTo>
                <a:cubicBezTo>
                  <a:pt x="6237778" y="1026011"/>
                  <a:pt x="6241805" y="1002876"/>
                  <a:pt x="6249860" y="980584"/>
                </a:cubicBezTo>
                <a:cubicBezTo>
                  <a:pt x="6257915" y="958293"/>
                  <a:pt x="6269717" y="937968"/>
                  <a:pt x="6285265" y="919610"/>
                </a:cubicBezTo>
                <a:cubicBezTo>
                  <a:pt x="6300812" y="901252"/>
                  <a:pt x="6321512" y="886453"/>
                  <a:pt x="6347362" y="875214"/>
                </a:cubicBezTo>
                <a:cubicBezTo>
                  <a:pt x="6373214" y="863974"/>
                  <a:pt x="6402248" y="858355"/>
                  <a:pt x="6434468" y="858355"/>
                </a:cubicBezTo>
                <a:close/>
                <a:moveTo>
                  <a:pt x="5957067" y="858355"/>
                </a:moveTo>
                <a:cubicBezTo>
                  <a:pt x="5993407" y="858355"/>
                  <a:pt x="6027313" y="864724"/>
                  <a:pt x="6058784" y="877462"/>
                </a:cubicBezTo>
                <a:lnTo>
                  <a:pt x="6017198" y="1103938"/>
                </a:lnTo>
                <a:cubicBezTo>
                  <a:pt x="6005958" y="1163132"/>
                  <a:pt x="5986664" y="1203782"/>
                  <a:pt x="5959314" y="1225886"/>
                </a:cubicBezTo>
                <a:cubicBezTo>
                  <a:pt x="5933463" y="1246492"/>
                  <a:pt x="5898059" y="1256795"/>
                  <a:pt x="5853101" y="1256795"/>
                </a:cubicBezTo>
                <a:cubicBezTo>
                  <a:pt x="5813763" y="1256795"/>
                  <a:pt x="5783790" y="1250988"/>
                  <a:pt x="5763185" y="1239374"/>
                </a:cubicBezTo>
                <a:lnTo>
                  <a:pt x="5782292" y="1177556"/>
                </a:lnTo>
                <a:cubicBezTo>
                  <a:pt x="5799526" y="1187672"/>
                  <a:pt x="5823504" y="1192730"/>
                  <a:pt x="5854225" y="1192730"/>
                </a:cubicBezTo>
                <a:cubicBezTo>
                  <a:pt x="5898434" y="1192730"/>
                  <a:pt x="5925783" y="1168378"/>
                  <a:pt x="5936273" y="1119673"/>
                </a:cubicBezTo>
                <a:lnTo>
                  <a:pt x="5940769" y="1096070"/>
                </a:lnTo>
                <a:lnTo>
                  <a:pt x="5939645" y="1096070"/>
                </a:lnTo>
                <a:cubicBezTo>
                  <a:pt x="5919039" y="1123419"/>
                  <a:pt x="5892814" y="1137094"/>
                  <a:pt x="5860968" y="1137094"/>
                </a:cubicBezTo>
                <a:cubicBezTo>
                  <a:pt x="5834368" y="1137094"/>
                  <a:pt x="5813107" y="1127634"/>
                  <a:pt x="5797184" y="1108715"/>
                </a:cubicBezTo>
                <a:cubicBezTo>
                  <a:pt x="5781262" y="1089795"/>
                  <a:pt x="5773113" y="1066473"/>
                  <a:pt x="5772739" y="1038749"/>
                </a:cubicBezTo>
                <a:cubicBezTo>
                  <a:pt x="5772739" y="1015895"/>
                  <a:pt x="5776766" y="993791"/>
                  <a:pt x="5784821" y="972436"/>
                </a:cubicBezTo>
                <a:cubicBezTo>
                  <a:pt x="5792876" y="951081"/>
                  <a:pt x="5804490" y="931880"/>
                  <a:pt x="5819663" y="914833"/>
                </a:cubicBezTo>
                <a:cubicBezTo>
                  <a:pt x="5834837" y="897787"/>
                  <a:pt x="5854319" y="884112"/>
                  <a:pt x="5878109" y="873809"/>
                </a:cubicBezTo>
                <a:cubicBezTo>
                  <a:pt x="5901899" y="863506"/>
                  <a:pt x="5928218" y="858355"/>
                  <a:pt x="5957067" y="858355"/>
                </a:cubicBezTo>
                <a:close/>
                <a:moveTo>
                  <a:pt x="5619195" y="858355"/>
                </a:moveTo>
                <a:cubicBezTo>
                  <a:pt x="5640176" y="858355"/>
                  <a:pt x="5658909" y="861352"/>
                  <a:pt x="5675393" y="867346"/>
                </a:cubicBezTo>
                <a:lnTo>
                  <a:pt x="5655162" y="929725"/>
                </a:lnTo>
                <a:cubicBezTo>
                  <a:pt x="5644297" y="925230"/>
                  <a:pt x="5631933" y="922982"/>
                  <a:pt x="5618072" y="922982"/>
                </a:cubicBezTo>
                <a:cubicBezTo>
                  <a:pt x="5590348" y="922982"/>
                  <a:pt x="5567868" y="933004"/>
                  <a:pt x="5550634" y="953047"/>
                </a:cubicBezTo>
                <a:cubicBezTo>
                  <a:pt x="5533401" y="973091"/>
                  <a:pt x="5524784" y="996601"/>
                  <a:pt x="5524784" y="1023575"/>
                </a:cubicBezTo>
                <a:cubicBezTo>
                  <a:pt x="5524784" y="1041559"/>
                  <a:pt x="5529841" y="1055514"/>
                  <a:pt x="5539957" y="1065442"/>
                </a:cubicBezTo>
                <a:cubicBezTo>
                  <a:pt x="5550073" y="1075371"/>
                  <a:pt x="5562998" y="1080335"/>
                  <a:pt x="5578733" y="1080335"/>
                </a:cubicBezTo>
                <a:cubicBezTo>
                  <a:pt x="5596342" y="1080335"/>
                  <a:pt x="5614512" y="1076588"/>
                  <a:pt x="5633245" y="1069095"/>
                </a:cubicBezTo>
                <a:lnTo>
                  <a:pt x="5633807" y="1130351"/>
                </a:lnTo>
                <a:cubicBezTo>
                  <a:pt x="5613576" y="1140091"/>
                  <a:pt x="5587537" y="1144962"/>
                  <a:pt x="5555692" y="1144962"/>
                </a:cubicBezTo>
                <a:cubicBezTo>
                  <a:pt x="5521225" y="1144962"/>
                  <a:pt x="5493313" y="1134940"/>
                  <a:pt x="5471958" y="1114896"/>
                </a:cubicBezTo>
                <a:cubicBezTo>
                  <a:pt x="5450603" y="1094852"/>
                  <a:pt x="5439925" y="1067409"/>
                  <a:pt x="5439925" y="1032567"/>
                </a:cubicBezTo>
                <a:cubicBezTo>
                  <a:pt x="5439925" y="983113"/>
                  <a:pt x="5456878" y="941714"/>
                  <a:pt x="5490785" y="908370"/>
                </a:cubicBezTo>
                <a:cubicBezTo>
                  <a:pt x="5524690" y="875027"/>
                  <a:pt x="5567494" y="858355"/>
                  <a:pt x="5619195" y="858355"/>
                </a:cubicBezTo>
                <a:close/>
                <a:moveTo>
                  <a:pt x="5320044" y="858355"/>
                </a:moveTo>
                <a:cubicBezTo>
                  <a:pt x="5352264" y="858355"/>
                  <a:pt x="5382610" y="862850"/>
                  <a:pt x="5411084" y="871842"/>
                </a:cubicBezTo>
                <a:lnTo>
                  <a:pt x="5382423" y="1015708"/>
                </a:lnTo>
                <a:cubicBezTo>
                  <a:pt x="5373806" y="1061415"/>
                  <a:pt x="5370059" y="1102627"/>
                  <a:pt x="5371184" y="1139342"/>
                </a:cubicBezTo>
                <a:lnTo>
                  <a:pt x="5297003" y="1139342"/>
                </a:lnTo>
                <a:cubicBezTo>
                  <a:pt x="5297378" y="1132973"/>
                  <a:pt x="5297939" y="1123326"/>
                  <a:pt x="5298689" y="1110401"/>
                </a:cubicBezTo>
                <a:cubicBezTo>
                  <a:pt x="5299438" y="1097475"/>
                  <a:pt x="5300000" y="1088952"/>
                  <a:pt x="5300375" y="1084831"/>
                </a:cubicBezTo>
                <a:lnTo>
                  <a:pt x="5299251" y="1084831"/>
                </a:lnTo>
                <a:cubicBezTo>
                  <a:pt x="5276772" y="1125293"/>
                  <a:pt x="5245863" y="1145524"/>
                  <a:pt x="5206525" y="1145524"/>
                </a:cubicBezTo>
                <a:cubicBezTo>
                  <a:pt x="5181798" y="1145524"/>
                  <a:pt x="5161754" y="1136720"/>
                  <a:pt x="5146393" y="1119111"/>
                </a:cubicBezTo>
                <a:cubicBezTo>
                  <a:pt x="5131033" y="1101503"/>
                  <a:pt x="5123353" y="1078462"/>
                  <a:pt x="5123353" y="1049988"/>
                </a:cubicBezTo>
                <a:cubicBezTo>
                  <a:pt x="5123353" y="1026011"/>
                  <a:pt x="5127380" y="1002876"/>
                  <a:pt x="5135435" y="980584"/>
                </a:cubicBezTo>
                <a:cubicBezTo>
                  <a:pt x="5143490" y="958293"/>
                  <a:pt x="5155292" y="937968"/>
                  <a:pt x="5170840" y="919610"/>
                </a:cubicBezTo>
                <a:cubicBezTo>
                  <a:pt x="5186387" y="901252"/>
                  <a:pt x="5207087" y="886453"/>
                  <a:pt x="5232937" y="875214"/>
                </a:cubicBezTo>
                <a:cubicBezTo>
                  <a:pt x="5258789" y="863974"/>
                  <a:pt x="5287824" y="858355"/>
                  <a:pt x="5320044" y="858355"/>
                </a:cubicBezTo>
                <a:close/>
                <a:moveTo>
                  <a:pt x="4699766" y="858355"/>
                </a:moveTo>
                <a:cubicBezTo>
                  <a:pt x="4736107" y="858355"/>
                  <a:pt x="4770013" y="864724"/>
                  <a:pt x="4801484" y="877462"/>
                </a:cubicBezTo>
                <a:lnTo>
                  <a:pt x="4759898" y="1103938"/>
                </a:lnTo>
                <a:cubicBezTo>
                  <a:pt x="4748658" y="1163132"/>
                  <a:pt x="4729364" y="1203782"/>
                  <a:pt x="4702014" y="1225886"/>
                </a:cubicBezTo>
                <a:cubicBezTo>
                  <a:pt x="4676163" y="1246492"/>
                  <a:pt x="4640759" y="1256795"/>
                  <a:pt x="4595801" y="1256795"/>
                </a:cubicBezTo>
                <a:cubicBezTo>
                  <a:pt x="4556463" y="1256795"/>
                  <a:pt x="4526491" y="1250988"/>
                  <a:pt x="4505885" y="1239374"/>
                </a:cubicBezTo>
                <a:lnTo>
                  <a:pt x="4524992" y="1177556"/>
                </a:lnTo>
                <a:cubicBezTo>
                  <a:pt x="4542226" y="1187672"/>
                  <a:pt x="4566203" y="1192730"/>
                  <a:pt x="4596925" y="1192730"/>
                </a:cubicBezTo>
                <a:cubicBezTo>
                  <a:pt x="4641134" y="1192730"/>
                  <a:pt x="4668483" y="1168378"/>
                  <a:pt x="4678973" y="1119673"/>
                </a:cubicBezTo>
                <a:lnTo>
                  <a:pt x="4683469" y="1096070"/>
                </a:lnTo>
                <a:lnTo>
                  <a:pt x="4682345" y="1096070"/>
                </a:lnTo>
                <a:cubicBezTo>
                  <a:pt x="4661739" y="1123419"/>
                  <a:pt x="4635514" y="1137094"/>
                  <a:pt x="4603669" y="1137094"/>
                </a:cubicBezTo>
                <a:cubicBezTo>
                  <a:pt x="4577069" y="1137094"/>
                  <a:pt x="4555807" y="1127634"/>
                  <a:pt x="4539884" y="1108715"/>
                </a:cubicBezTo>
                <a:cubicBezTo>
                  <a:pt x="4523962" y="1089795"/>
                  <a:pt x="4515813" y="1066473"/>
                  <a:pt x="4515439" y="1038749"/>
                </a:cubicBezTo>
                <a:cubicBezTo>
                  <a:pt x="4515439" y="1015895"/>
                  <a:pt x="4519466" y="993791"/>
                  <a:pt x="4527521" y="972436"/>
                </a:cubicBezTo>
                <a:cubicBezTo>
                  <a:pt x="4535576" y="951081"/>
                  <a:pt x="4547190" y="931880"/>
                  <a:pt x="4562363" y="914833"/>
                </a:cubicBezTo>
                <a:cubicBezTo>
                  <a:pt x="4577537" y="897787"/>
                  <a:pt x="4597018" y="884112"/>
                  <a:pt x="4620809" y="873809"/>
                </a:cubicBezTo>
                <a:cubicBezTo>
                  <a:pt x="4644599" y="863506"/>
                  <a:pt x="4670918" y="858355"/>
                  <a:pt x="4699766" y="858355"/>
                </a:cubicBezTo>
                <a:close/>
                <a:moveTo>
                  <a:pt x="4405672" y="858355"/>
                </a:moveTo>
                <a:cubicBezTo>
                  <a:pt x="4428151" y="858355"/>
                  <a:pt x="4445573" y="864911"/>
                  <a:pt x="4457936" y="878024"/>
                </a:cubicBezTo>
                <a:cubicBezTo>
                  <a:pt x="4470299" y="891137"/>
                  <a:pt x="4476481" y="909682"/>
                  <a:pt x="4476481" y="933659"/>
                </a:cubicBezTo>
                <a:cubicBezTo>
                  <a:pt x="4476481" y="946397"/>
                  <a:pt x="4474983" y="961758"/>
                  <a:pt x="4471985" y="979741"/>
                </a:cubicBezTo>
                <a:lnTo>
                  <a:pt x="4441639" y="1139342"/>
                </a:lnTo>
                <a:lnTo>
                  <a:pt x="4360152" y="1139342"/>
                </a:lnTo>
                <a:lnTo>
                  <a:pt x="4389375" y="987047"/>
                </a:lnTo>
                <a:cubicBezTo>
                  <a:pt x="4391248" y="976557"/>
                  <a:pt x="4392185" y="966441"/>
                  <a:pt x="4392185" y="956700"/>
                </a:cubicBezTo>
                <a:cubicBezTo>
                  <a:pt x="4392185" y="934596"/>
                  <a:pt x="4383006" y="923544"/>
                  <a:pt x="4364648" y="923544"/>
                </a:cubicBezTo>
                <a:cubicBezTo>
                  <a:pt x="4350786" y="923544"/>
                  <a:pt x="4337205" y="931973"/>
                  <a:pt x="4323905" y="948833"/>
                </a:cubicBezTo>
                <a:cubicBezTo>
                  <a:pt x="4310605" y="965692"/>
                  <a:pt x="4301332" y="988546"/>
                  <a:pt x="4296087" y="1017394"/>
                </a:cubicBezTo>
                <a:lnTo>
                  <a:pt x="4273046" y="1139342"/>
                </a:lnTo>
                <a:lnTo>
                  <a:pt x="4192122" y="1139342"/>
                </a:lnTo>
                <a:lnTo>
                  <a:pt x="4226964" y="953890"/>
                </a:lnTo>
                <a:cubicBezTo>
                  <a:pt x="4229587" y="941152"/>
                  <a:pt x="4234645" y="911368"/>
                  <a:pt x="4242138" y="864536"/>
                </a:cubicBezTo>
                <a:lnTo>
                  <a:pt x="4313508" y="864536"/>
                </a:lnTo>
                <a:lnTo>
                  <a:pt x="4308451" y="910056"/>
                </a:lnTo>
                <a:lnTo>
                  <a:pt x="4309575" y="910056"/>
                </a:lnTo>
                <a:cubicBezTo>
                  <a:pt x="4334676" y="875589"/>
                  <a:pt x="4366709" y="858355"/>
                  <a:pt x="4405672" y="858355"/>
                </a:cubicBezTo>
                <a:close/>
                <a:moveTo>
                  <a:pt x="3818970" y="858355"/>
                </a:moveTo>
                <a:cubicBezTo>
                  <a:pt x="3839951" y="858355"/>
                  <a:pt x="3858683" y="861352"/>
                  <a:pt x="3875168" y="867346"/>
                </a:cubicBezTo>
                <a:lnTo>
                  <a:pt x="3854937" y="929725"/>
                </a:lnTo>
                <a:cubicBezTo>
                  <a:pt x="3844072" y="925230"/>
                  <a:pt x="3831709" y="922982"/>
                  <a:pt x="3817846" y="922982"/>
                </a:cubicBezTo>
                <a:cubicBezTo>
                  <a:pt x="3790122" y="922982"/>
                  <a:pt x="3767643" y="933004"/>
                  <a:pt x="3750410" y="953047"/>
                </a:cubicBezTo>
                <a:cubicBezTo>
                  <a:pt x="3733176" y="973091"/>
                  <a:pt x="3724559" y="996601"/>
                  <a:pt x="3724559" y="1023575"/>
                </a:cubicBezTo>
                <a:cubicBezTo>
                  <a:pt x="3724559" y="1041559"/>
                  <a:pt x="3729616" y="1055514"/>
                  <a:pt x="3739732" y="1065442"/>
                </a:cubicBezTo>
                <a:cubicBezTo>
                  <a:pt x="3749848" y="1075371"/>
                  <a:pt x="3762773" y="1080335"/>
                  <a:pt x="3778508" y="1080335"/>
                </a:cubicBezTo>
                <a:cubicBezTo>
                  <a:pt x="3796117" y="1080335"/>
                  <a:pt x="3814287" y="1076588"/>
                  <a:pt x="3833020" y="1069095"/>
                </a:cubicBezTo>
                <a:lnTo>
                  <a:pt x="3833582" y="1130351"/>
                </a:lnTo>
                <a:cubicBezTo>
                  <a:pt x="3813351" y="1140091"/>
                  <a:pt x="3787313" y="1144962"/>
                  <a:pt x="3755467" y="1144962"/>
                </a:cubicBezTo>
                <a:cubicBezTo>
                  <a:pt x="3720999" y="1144962"/>
                  <a:pt x="3693088" y="1134940"/>
                  <a:pt x="3671733" y="1114896"/>
                </a:cubicBezTo>
                <a:cubicBezTo>
                  <a:pt x="3650378" y="1094852"/>
                  <a:pt x="3639700" y="1067409"/>
                  <a:pt x="3639700" y="1032567"/>
                </a:cubicBezTo>
                <a:cubicBezTo>
                  <a:pt x="3639700" y="983113"/>
                  <a:pt x="3656653" y="941714"/>
                  <a:pt x="3690559" y="908370"/>
                </a:cubicBezTo>
                <a:cubicBezTo>
                  <a:pt x="3724465" y="875027"/>
                  <a:pt x="3767269" y="858355"/>
                  <a:pt x="3818970" y="858355"/>
                </a:cubicBezTo>
                <a:close/>
                <a:moveTo>
                  <a:pt x="3434122" y="858355"/>
                </a:moveTo>
                <a:cubicBezTo>
                  <a:pt x="3456601" y="858355"/>
                  <a:pt x="3474023" y="864911"/>
                  <a:pt x="3486386" y="878024"/>
                </a:cubicBezTo>
                <a:cubicBezTo>
                  <a:pt x="3498749" y="891137"/>
                  <a:pt x="3504931" y="909682"/>
                  <a:pt x="3504931" y="933659"/>
                </a:cubicBezTo>
                <a:cubicBezTo>
                  <a:pt x="3504931" y="946397"/>
                  <a:pt x="3503432" y="961758"/>
                  <a:pt x="3500435" y="979741"/>
                </a:cubicBezTo>
                <a:lnTo>
                  <a:pt x="3470089" y="1139342"/>
                </a:lnTo>
                <a:lnTo>
                  <a:pt x="3388602" y="1139342"/>
                </a:lnTo>
                <a:lnTo>
                  <a:pt x="3417825" y="987047"/>
                </a:lnTo>
                <a:cubicBezTo>
                  <a:pt x="3419698" y="976557"/>
                  <a:pt x="3420635" y="966441"/>
                  <a:pt x="3420635" y="956700"/>
                </a:cubicBezTo>
                <a:cubicBezTo>
                  <a:pt x="3420635" y="934596"/>
                  <a:pt x="3411456" y="923544"/>
                  <a:pt x="3393098" y="923544"/>
                </a:cubicBezTo>
                <a:cubicBezTo>
                  <a:pt x="3379236" y="923544"/>
                  <a:pt x="3365655" y="931973"/>
                  <a:pt x="3352355" y="948833"/>
                </a:cubicBezTo>
                <a:cubicBezTo>
                  <a:pt x="3339055" y="965692"/>
                  <a:pt x="3329782" y="988546"/>
                  <a:pt x="3324537" y="1017394"/>
                </a:cubicBezTo>
                <a:lnTo>
                  <a:pt x="3301496" y="1139342"/>
                </a:lnTo>
                <a:lnTo>
                  <a:pt x="3220572" y="1139342"/>
                </a:lnTo>
                <a:lnTo>
                  <a:pt x="3255414" y="953890"/>
                </a:lnTo>
                <a:cubicBezTo>
                  <a:pt x="3258037" y="941152"/>
                  <a:pt x="3263095" y="911368"/>
                  <a:pt x="3270588" y="864536"/>
                </a:cubicBezTo>
                <a:lnTo>
                  <a:pt x="3341958" y="864536"/>
                </a:lnTo>
                <a:lnTo>
                  <a:pt x="3336900" y="910056"/>
                </a:lnTo>
                <a:lnTo>
                  <a:pt x="3338025" y="910056"/>
                </a:lnTo>
                <a:cubicBezTo>
                  <a:pt x="3363126" y="875589"/>
                  <a:pt x="3395159" y="858355"/>
                  <a:pt x="3434122" y="858355"/>
                </a:cubicBezTo>
                <a:close/>
                <a:moveTo>
                  <a:pt x="2533095" y="858355"/>
                </a:moveTo>
                <a:cubicBezTo>
                  <a:pt x="2554076" y="858355"/>
                  <a:pt x="2572808" y="861352"/>
                  <a:pt x="2589293" y="867346"/>
                </a:cubicBezTo>
                <a:lnTo>
                  <a:pt x="2569062" y="929725"/>
                </a:lnTo>
                <a:cubicBezTo>
                  <a:pt x="2558197" y="925230"/>
                  <a:pt x="2545834" y="922982"/>
                  <a:pt x="2531971" y="922982"/>
                </a:cubicBezTo>
                <a:cubicBezTo>
                  <a:pt x="2504247" y="922982"/>
                  <a:pt x="2481768" y="933004"/>
                  <a:pt x="2464535" y="953047"/>
                </a:cubicBezTo>
                <a:cubicBezTo>
                  <a:pt x="2447301" y="973091"/>
                  <a:pt x="2438684" y="996601"/>
                  <a:pt x="2438684" y="1023575"/>
                </a:cubicBezTo>
                <a:cubicBezTo>
                  <a:pt x="2438684" y="1041559"/>
                  <a:pt x="2443741" y="1055514"/>
                  <a:pt x="2453857" y="1065442"/>
                </a:cubicBezTo>
                <a:cubicBezTo>
                  <a:pt x="2463972" y="1075371"/>
                  <a:pt x="2476898" y="1080335"/>
                  <a:pt x="2492633" y="1080335"/>
                </a:cubicBezTo>
                <a:cubicBezTo>
                  <a:pt x="2510242" y="1080335"/>
                  <a:pt x="2528412" y="1076588"/>
                  <a:pt x="2547145" y="1069095"/>
                </a:cubicBezTo>
                <a:lnTo>
                  <a:pt x="2547707" y="1130351"/>
                </a:lnTo>
                <a:cubicBezTo>
                  <a:pt x="2527476" y="1140091"/>
                  <a:pt x="2501438" y="1144962"/>
                  <a:pt x="2469592" y="1144962"/>
                </a:cubicBezTo>
                <a:cubicBezTo>
                  <a:pt x="2435124" y="1144962"/>
                  <a:pt x="2407213" y="1134940"/>
                  <a:pt x="2385858" y="1114896"/>
                </a:cubicBezTo>
                <a:cubicBezTo>
                  <a:pt x="2364503" y="1094852"/>
                  <a:pt x="2353825" y="1067409"/>
                  <a:pt x="2353825" y="1032567"/>
                </a:cubicBezTo>
                <a:cubicBezTo>
                  <a:pt x="2353825" y="983113"/>
                  <a:pt x="2370778" y="941714"/>
                  <a:pt x="2404684" y="908370"/>
                </a:cubicBezTo>
                <a:cubicBezTo>
                  <a:pt x="2438590" y="875027"/>
                  <a:pt x="2481394" y="858355"/>
                  <a:pt x="2533095" y="858355"/>
                </a:cubicBezTo>
                <a:close/>
                <a:moveTo>
                  <a:pt x="1875871" y="858355"/>
                </a:moveTo>
                <a:cubicBezTo>
                  <a:pt x="1896852" y="858355"/>
                  <a:pt x="1915584" y="861352"/>
                  <a:pt x="1932069" y="867346"/>
                </a:cubicBezTo>
                <a:lnTo>
                  <a:pt x="1911838" y="929725"/>
                </a:lnTo>
                <a:cubicBezTo>
                  <a:pt x="1900973" y="925230"/>
                  <a:pt x="1888610" y="922982"/>
                  <a:pt x="1874747" y="922982"/>
                </a:cubicBezTo>
                <a:cubicBezTo>
                  <a:pt x="1847023" y="922982"/>
                  <a:pt x="1824544" y="933004"/>
                  <a:pt x="1807311" y="953047"/>
                </a:cubicBezTo>
                <a:cubicBezTo>
                  <a:pt x="1790077" y="973091"/>
                  <a:pt x="1781460" y="996601"/>
                  <a:pt x="1781460" y="1023575"/>
                </a:cubicBezTo>
                <a:cubicBezTo>
                  <a:pt x="1781460" y="1041559"/>
                  <a:pt x="1786517" y="1055514"/>
                  <a:pt x="1796633" y="1065442"/>
                </a:cubicBezTo>
                <a:cubicBezTo>
                  <a:pt x="1806749" y="1075371"/>
                  <a:pt x="1819673" y="1080335"/>
                  <a:pt x="1835409" y="1080335"/>
                </a:cubicBezTo>
                <a:cubicBezTo>
                  <a:pt x="1853018" y="1080335"/>
                  <a:pt x="1871188" y="1076588"/>
                  <a:pt x="1889920" y="1069095"/>
                </a:cubicBezTo>
                <a:lnTo>
                  <a:pt x="1890483" y="1130351"/>
                </a:lnTo>
                <a:cubicBezTo>
                  <a:pt x="1870251" y="1140091"/>
                  <a:pt x="1844214" y="1144962"/>
                  <a:pt x="1812368" y="1144962"/>
                </a:cubicBezTo>
                <a:cubicBezTo>
                  <a:pt x="1777900" y="1144962"/>
                  <a:pt x="1749989" y="1134940"/>
                  <a:pt x="1728634" y="1114896"/>
                </a:cubicBezTo>
                <a:cubicBezTo>
                  <a:pt x="1707279" y="1094852"/>
                  <a:pt x="1696602" y="1067409"/>
                  <a:pt x="1696602" y="1032567"/>
                </a:cubicBezTo>
                <a:cubicBezTo>
                  <a:pt x="1696602" y="983113"/>
                  <a:pt x="1713555" y="941714"/>
                  <a:pt x="1747460" y="908370"/>
                </a:cubicBezTo>
                <a:cubicBezTo>
                  <a:pt x="1781366" y="875027"/>
                  <a:pt x="1824170" y="858355"/>
                  <a:pt x="1875871" y="858355"/>
                </a:cubicBezTo>
                <a:close/>
                <a:moveTo>
                  <a:pt x="1205245" y="858355"/>
                </a:moveTo>
                <a:cubicBezTo>
                  <a:pt x="1237465" y="858355"/>
                  <a:pt x="1267811" y="862850"/>
                  <a:pt x="1296285" y="871842"/>
                </a:cubicBezTo>
                <a:lnTo>
                  <a:pt x="1267624" y="1015708"/>
                </a:lnTo>
                <a:cubicBezTo>
                  <a:pt x="1259007" y="1061415"/>
                  <a:pt x="1255261" y="1102627"/>
                  <a:pt x="1256384" y="1139342"/>
                </a:cubicBezTo>
                <a:lnTo>
                  <a:pt x="1182204" y="1139342"/>
                </a:lnTo>
                <a:cubicBezTo>
                  <a:pt x="1182579" y="1132973"/>
                  <a:pt x="1183141" y="1123326"/>
                  <a:pt x="1183890" y="1110401"/>
                </a:cubicBezTo>
                <a:cubicBezTo>
                  <a:pt x="1184639" y="1097475"/>
                  <a:pt x="1185201" y="1088952"/>
                  <a:pt x="1185576" y="1084831"/>
                </a:cubicBezTo>
                <a:lnTo>
                  <a:pt x="1183890" y="1084831"/>
                </a:lnTo>
                <a:cubicBezTo>
                  <a:pt x="1161411" y="1125293"/>
                  <a:pt x="1130689" y="1145524"/>
                  <a:pt x="1091726" y="1145524"/>
                </a:cubicBezTo>
                <a:cubicBezTo>
                  <a:pt x="1066999" y="1145524"/>
                  <a:pt x="1046955" y="1136720"/>
                  <a:pt x="1031595" y="1119111"/>
                </a:cubicBezTo>
                <a:cubicBezTo>
                  <a:pt x="1016234" y="1101503"/>
                  <a:pt x="1008553" y="1078462"/>
                  <a:pt x="1008553" y="1049988"/>
                </a:cubicBezTo>
                <a:cubicBezTo>
                  <a:pt x="1008553" y="1026011"/>
                  <a:pt x="1012581" y="1002876"/>
                  <a:pt x="1020636" y="980584"/>
                </a:cubicBezTo>
                <a:cubicBezTo>
                  <a:pt x="1028691" y="958293"/>
                  <a:pt x="1040493" y="937968"/>
                  <a:pt x="1056041" y="919610"/>
                </a:cubicBezTo>
                <a:cubicBezTo>
                  <a:pt x="1071588" y="901252"/>
                  <a:pt x="1092288" y="886453"/>
                  <a:pt x="1118138" y="875214"/>
                </a:cubicBezTo>
                <a:cubicBezTo>
                  <a:pt x="1143990" y="863974"/>
                  <a:pt x="1173025" y="858355"/>
                  <a:pt x="1205245" y="858355"/>
                </a:cubicBezTo>
                <a:close/>
                <a:moveTo>
                  <a:pt x="3080459" y="857793"/>
                </a:moveTo>
                <a:cubicBezTo>
                  <a:pt x="3116051" y="857793"/>
                  <a:pt x="3144337" y="868564"/>
                  <a:pt x="3165317" y="890106"/>
                </a:cubicBezTo>
                <a:cubicBezTo>
                  <a:pt x="3186298" y="911649"/>
                  <a:pt x="3196788" y="938717"/>
                  <a:pt x="3196788" y="971312"/>
                </a:cubicBezTo>
                <a:cubicBezTo>
                  <a:pt x="3196788" y="1021515"/>
                  <a:pt x="3181334" y="1063101"/>
                  <a:pt x="3150425" y="1096070"/>
                </a:cubicBezTo>
                <a:cubicBezTo>
                  <a:pt x="3119516" y="1129039"/>
                  <a:pt x="3080272" y="1145524"/>
                  <a:pt x="3032691" y="1145524"/>
                </a:cubicBezTo>
                <a:cubicBezTo>
                  <a:pt x="2997849" y="1145524"/>
                  <a:pt x="2969750" y="1135034"/>
                  <a:pt x="2948395" y="1114053"/>
                </a:cubicBezTo>
                <a:cubicBezTo>
                  <a:pt x="2927040" y="1093073"/>
                  <a:pt x="2916362" y="1065536"/>
                  <a:pt x="2916362" y="1031443"/>
                </a:cubicBezTo>
                <a:cubicBezTo>
                  <a:pt x="2916362" y="983113"/>
                  <a:pt x="2931723" y="942089"/>
                  <a:pt x="2962444" y="908370"/>
                </a:cubicBezTo>
                <a:cubicBezTo>
                  <a:pt x="2993166" y="874652"/>
                  <a:pt x="3032504" y="857793"/>
                  <a:pt x="3080459" y="857793"/>
                </a:cubicBezTo>
                <a:close/>
                <a:moveTo>
                  <a:pt x="2108909" y="857793"/>
                </a:moveTo>
                <a:cubicBezTo>
                  <a:pt x="2144501" y="857793"/>
                  <a:pt x="2172787" y="868564"/>
                  <a:pt x="2193767" y="890106"/>
                </a:cubicBezTo>
                <a:cubicBezTo>
                  <a:pt x="2214748" y="911649"/>
                  <a:pt x="2225238" y="938717"/>
                  <a:pt x="2225238" y="971312"/>
                </a:cubicBezTo>
                <a:cubicBezTo>
                  <a:pt x="2225238" y="1021515"/>
                  <a:pt x="2209784" y="1063101"/>
                  <a:pt x="2178875" y="1096070"/>
                </a:cubicBezTo>
                <a:cubicBezTo>
                  <a:pt x="2147966" y="1129039"/>
                  <a:pt x="2108722" y="1145524"/>
                  <a:pt x="2061142" y="1145524"/>
                </a:cubicBezTo>
                <a:cubicBezTo>
                  <a:pt x="2026300" y="1145524"/>
                  <a:pt x="1998201" y="1135034"/>
                  <a:pt x="1976846" y="1114053"/>
                </a:cubicBezTo>
                <a:cubicBezTo>
                  <a:pt x="1955491" y="1093073"/>
                  <a:pt x="1944813" y="1065536"/>
                  <a:pt x="1944813" y="1031443"/>
                </a:cubicBezTo>
                <a:cubicBezTo>
                  <a:pt x="1944813" y="983113"/>
                  <a:pt x="1960174" y="942089"/>
                  <a:pt x="1990895" y="908370"/>
                </a:cubicBezTo>
                <a:cubicBezTo>
                  <a:pt x="2021617" y="874652"/>
                  <a:pt x="2060955" y="857793"/>
                  <a:pt x="2108909" y="857793"/>
                </a:cubicBezTo>
                <a:close/>
                <a:moveTo>
                  <a:pt x="5071689" y="789794"/>
                </a:moveTo>
                <a:lnTo>
                  <a:pt x="5057639" y="863974"/>
                </a:lnTo>
                <a:lnTo>
                  <a:pt x="5116647" y="863974"/>
                </a:lnTo>
                <a:lnTo>
                  <a:pt x="5104284" y="925792"/>
                </a:lnTo>
                <a:lnTo>
                  <a:pt x="5045838" y="925792"/>
                </a:lnTo>
                <a:lnTo>
                  <a:pt x="5027293" y="1019079"/>
                </a:lnTo>
                <a:cubicBezTo>
                  <a:pt x="5024296" y="1033316"/>
                  <a:pt x="5022797" y="1044930"/>
                  <a:pt x="5022797" y="1053922"/>
                </a:cubicBezTo>
                <a:cubicBezTo>
                  <a:pt x="5022797" y="1069283"/>
                  <a:pt x="5030665" y="1076963"/>
                  <a:pt x="5046400" y="1076963"/>
                </a:cubicBezTo>
                <a:cubicBezTo>
                  <a:pt x="5056516" y="1076963"/>
                  <a:pt x="5063822" y="1076588"/>
                  <a:pt x="5068317" y="1075839"/>
                </a:cubicBezTo>
                <a:lnTo>
                  <a:pt x="5059325" y="1139342"/>
                </a:lnTo>
                <a:cubicBezTo>
                  <a:pt x="5048086" y="1143463"/>
                  <a:pt x="5032164" y="1145524"/>
                  <a:pt x="5011558" y="1145524"/>
                </a:cubicBezTo>
                <a:cubicBezTo>
                  <a:pt x="4987955" y="1145524"/>
                  <a:pt x="4970065" y="1140091"/>
                  <a:pt x="4957889" y="1129227"/>
                </a:cubicBezTo>
                <a:cubicBezTo>
                  <a:pt x="4945713" y="1118362"/>
                  <a:pt x="4939625" y="1103938"/>
                  <a:pt x="4939625" y="1085955"/>
                </a:cubicBezTo>
                <a:cubicBezTo>
                  <a:pt x="4939625" y="1071343"/>
                  <a:pt x="4941686" y="1054297"/>
                  <a:pt x="4945807" y="1034815"/>
                </a:cubicBezTo>
                <a:lnTo>
                  <a:pt x="4966600" y="925792"/>
                </a:lnTo>
                <a:lnTo>
                  <a:pt x="4931757" y="925792"/>
                </a:lnTo>
                <a:lnTo>
                  <a:pt x="4942996" y="863974"/>
                </a:lnTo>
                <a:lnTo>
                  <a:pt x="4978401" y="863974"/>
                </a:lnTo>
                <a:lnTo>
                  <a:pt x="4988517" y="812273"/>
                </a:lnTo>
                <a:close/>
                <a:moveTo>
                  <a:pt x="642565" y="789794"/>
                </a:moveTo>
                <a:lnTo>
                  <a:pt x="628516" y="863974"/>
                </a:lnTo>
                <a:lnTo>
                  <a:pt x="687523" y="863974"/>
                </a:lnTo>
                <a:lnTo>
                  <a:pt x="675160" y="925792"/>
                </a:lnTo>
                <a:lnTo>
                  <a:pt x="616714" y="925792"/>
                </a:lnTo>
                <a:lnTo>
                  <a:pt x="598169" y="1019079"/>
                </a:lnTo>
                <a:cubicBezTo>
                  <a:pt x="595172" y="1033316"/>
                  <a:pt x="593674" y="1044930"/>
                  <a:pt x="593674" y="1053922"/>
                </a:cubicBezTo>
                <a:cubicBezTo>
                  <a:pt x="593674" y="1069283"/>
                  <a:pt x="601541" y="1076963"/>
                  <a:pt x="617277" y="1076963"/>
                </a:cubicBezTo>
                <a:cubicBezTo>
                  <a:pt x="627392" y="1076963"/>
                  <a:pt x="634697" y="1076588"/>
                  <a:pt x="639193" y="1075839"/>
                </a:cubicBezTo>
                <a:lnTo>
                  <a:pt x="630202" y="1139342"/>
                </a:lnTo>
                <a:cubicBezTo>
                  <a:pt x="618962" y="1143463"/>
                  <a:pt x="603040" y="1145524"/>
                  <a:pt x="582434" y="1145524"/>
                </a:cubicBezTo>
                <a:cubicBezTo>
                  <a:pt x="558831" y="1145524"/>
                  <a:pt x="540941" y="1140091"/>
                  <a:pt x="528765" y="1129227"/>
                </a:cubicBezTo>
                <a:cubicBezTo>
                  <a:pt x="516589" y="1118362"/>
                  <a:pt x="510501" y="1103938"/>
                  <a:pt x="510501" y="1085955"/>
                </a:cubicBezTo>
                <a:cubicBezTo>
                  <a:pt x="510501" y="1071343"/>
                  <a:pt x="512562" y="1054297"/>
                  <a:pt x="516683" y="1034815"/>
                </a:cubicBezTo>
                <a:lnTo>
                  <a:pt x="537476" y="925792"/>
                </a:lnTo>
                <a:lnTo>
                  <a:pt x="502633" y="925792"/>
                </a:lnTo>
                <a:lnTo>
                  <a:pt x="513873" y="863974"/>
                </a:lnTo>
                <a:lnTo>
                  <a:pt x="549277" y="863974"/>
                </a:lnTo>
                <a:lnTo>
                  <a:pt x="559393" y="812273"/>
                </a:lnTo>
                <a:close/>
                <a:moveTo>
                  <a:pt x="7625256" y="760571"/>
                </a:moveTo>
                <a:lnTo>
                  <a:pt x="7712362" y="760571"/>
                </a:lnTo>
                <a:lnTo>
                  <a:pt x="7651668" y="1015146"/>
                </a:lnTo>
                <a:lnTo>
                  <a:pt x="7588727" y="1015146"/>
                </a:lnTo>
                <a:close/>
                <a:moveTo>
                  <a:pt x="7459768" y="745960"/>
                </a:moveTo>
                <a:lnTo>
                  <a:pt x="7539568" y="745960"/>
                </a:lnTo>
                <a:lnTo>
                  <a:pt x="7466512" y="831380"/>
                </a:lnTo>
                <a:lnTo>
                  <a:pt x="7406380" y="831380"/>
                </a:lnTo>
                <a:close/>
                <a:moveTo>
                  <a:pt x="5329036" y="745960"/>
                </a:moveTo>
                <a:lnTo>
                  <a:pt x="5408836" y="745960"/>
                </a:lnTo>
                <a:lnTo>
                  <a:pt x="5335779" y="831380"/>
                </a:lnTo>
                <a:lnTo>
                  <a:pt x="5276210" y="831380"/>
                </a:lnTo>
                <a:close/>
                <a:moveTo>
                  <a:pt x="3971647" y="745960"/>
                </a:moveTo>
                <a:lnTo>
                  <a:pt x="4050323" y="745960"/>
                </a:lnTo>
                <a:lnTo>
                  <a:pt x="4091909" y="831380"/>
                </a:lnTo>
                <a:lnTo>
                  <a:pt x="4034026" y="831380"/>
                </a:lnTo>
                <a:close/>
                <a:moveTo>
                  <a:pt x="2099917" y="745960"/>
                </a:moveTo>
                <a:lnTo>
                  <a:pt x="2154991" y="745960"/>
                </a:lnTo>
                <a:lnTo>
                  <a:pt x="2197139" y="831380"/>
                </a:lnTo>
                <a:lnTo>
                  <a:pt x="2144875" y="831380"/>
                </a:lnTo>
                <a:lnTo>
                  <a:pt x="2122396" y="786984"/>
                </a:lnTo>
                <a:lnTo>
                  <a:pt x="2121835" y="786984"/>
                </a:lnTo>
                <a:lnTo>
                  <a:pt x="2088679" y="831380"/>
                </a:lnTo>
                <a:lnTo>
                  <a:pt x="2031920" y="831380"/>
                </a:lnTo>
                <a:close/>
                <a:moveTo>
                  <a:pt x="6188781" y="744836"/>
                </a:moveTo>
                <a:cubicBezTo>
                  <a:pt x="6200770" y="744836"/>
                  <a:pt x="6210605" y="748489"/>
                  <a:pt x="6218285" y="755794"/>
                </a:cubicBezTo>
                <a:cubicBezTo>
                  <a:pt x="6225965" y="763100"/>
                  <a:pt x="6229805" y="772747"/>
                  <a:pt x="6229805" y="784736"/>
                </a:cubicBezTo>
                <a:cubicBezTo>
                  <a:pt x="6229805" y="798598"/>
                  <a:pt x="6225216" y="809650"/>
                  <a:pt x="6216037" y="817892"/>
                </a:cubicBezTo>
                <a:cubicBezTo>
                  <a:pt x="6206858" y="826135"/>
                  <a:pt x="6195525" y="830256"/>
                  <a:pt x="6182037" y="830256"/>
                </a:cubicBezTo>
                <a:lnTo>
                  <a:pt x="6180913" y="830256"/>
                </a:lnTo>
                <a:cubicBezTo>
                  <a:pt x="6169674" y="830256"/>
                  <a:pt x="6160401" y="826603"/>
                  <a:pt x="6153096" y="819297"/>
                </a:cubicBezTo>
                <a:cubicBezTo>
                  <a:pt x="6145790" y="811992"/>
                  <a:pt x="6142137" y="802532"/>
                  <a:pt x="6142137" y="790918"/>
                </a:cubicBezTo>
                <a:cubicBezTo>
                  <a:pt x="6142137" y="777430"/>
                  <a:pt x="6146726" y="766378"/>
                  <a:pt x="6155906" y="757761"/>
                </a:cubicBezTo>
                <a:cubicBezTo>
                  <a:pt x="6165085" y="749144"/>
                  <a:pt x="6176043" y="744836"/>
                  <a:pt x="6188781" y="744836"/>
                </a:cubicBezTo>
                <a:close/>
                <a:moveTo>
                  <a:pt x="1169278" y="744836"/>
                </a:moveTo>
                <a:lnTo>
                  <a:pt x="1228848" y="744836"/>
                </a:lnTo>
                <a:lnTo>
                  <a:pt x="1263690" y="830256"/>
                </a:lnTo>
                <a:lnTo>
                  <a:pt x="1211426" y="830256"/>
                </a:lnTo>
                <a:lnTo>
                  <a:pt x="1194567" y="781364"/>
                </a:lnTo>
                <a:lnTo>
                  <a:pt x="1193443" y="781364"/>
                </a:lnTo>
                <a:lnTo>
                  <a:pt x="1160849" y="830256"/>
                </a:lnTo>
                <a:lnTo>
                  <a:pt x="1104651" y="830256"/>
                </a:lnTo>
                <a:close/>
                <a:moveTo>
                  <a:pt x="7030800" y="740340"/>
                </a:moveTo>
                <a:lnTo>
                  <a:pt x="7111725" y="740340"/>
                </a:lnTo>
                <a:lnTo>
                  <a:pt x="7080816" y="899941"/>
                </a:lnTo>
                <a:lnTo>
                  <a:pt x="7081940" y="899941"/>
                </a:lnTo>
                <a:cubicBezTo>
                  <a:pt x="7107042" y="872217"/>
                  <a:pt x="7136264" y="858355"/>
                  <a:pt x="7169608" y="858355"/>
                </a:cubicBezTo>
                <a:cubicBezTo>
                  <a:pt x="7190963" y="858355"/>
                  <a:pt x="7207822" y="864817"/>
                  <a:pt x="7220186" y="877743"/>
                </a:cubicBezTo>
                <a:cubicBezTo>
                  <a:pt x="7232550" y="890668"/>
                  <a:pt x="7238731" y="908932"/>
                  <a:pt x="7238731" y="932535"/>
                </a:cubicBezTo>
                <a:cubicBezTo>
                  <a:pt x="7238731" y="946772"/>
                  <a:pt x="7237045" y="963257"/>
                  <a:pt x="7233674" y="981989"/>
                </a:cubicBezTo>
                <a:lnTo>
                  <a:pt x="7203888" y="1139342"/>
                </a:lnTo>
                <a:lnTo>
                  <a:pt x="7122964" y="1139342"/>
                </a:lnTo>
                <a:lnTo>
                  <a:pt x="7151625" y="988733"/>
                </a:lnTo>
                <a:cubicBezTo>
                  <a:pt x="7153873" y="977868"/>
                  <a:pt x="7154996" y="966629"/>
                  <a:pt x="7154996" y="955014"/>
                </a:cubicBezTo>
                <a:cubicBezTo>
                  <a:pt x="7154996" y="934034"/>
                  <a:pt x="7145818" y="923544"/>
                  <a:pt x="7127460" y="923544"/>
                </a:cubicBezTo>
                <a:cubicBezTo>
                  <a:pt x="7112848" y="923544"/>
                  <a:pt x="7099174" y="931786"/>
                  <a:pt x="7086436" y="948271"/>
                </a:cubicBezTo>
                <a:cubicBezTo>
                  <a:pt x="7073698" y="964755"/>
                  <a:pt x="7064894" y="986485"/>
                  <a:pt x="7060023" y="1013460"/>
                </a:cubicBezTo>
                <a:lnTo>
                  <a:pt x="7035858" y="1139342"/>
                </a:lnTo>
                <a:lnTo>
                  <a:pt x="6954934" y="1139342"/>
                </a:lnTo>
                <a:close/>
                <a:moveTo>
                  <a:pt x="2668351" y="740340"/>
                </a:moveTo>
                <a:lnTo>
                  <a:pt x="2749275" y="740340"/>
                </a:lnTo>
                <a:lnTo>
                  <a:pt x="2718366" y="899941"/>
                </a:lnTo>
                <a:lnTo>
                  <a:pt x="2719490" y="899941"/>
                </a:lnTo>
                <a:cubicBezTo>
                  <a:pt x="2744592" y="872217"/>
                  <a:pt x="2773815" y="858355"/>
                  <a:pt x="2807158" y="858355"/>
                </a:cubicBezTo>
                <a:cubicBezTo>
                  <a:pt x="2828513" y="858355"/>
                  <a:pt x="2845373" y="864817"/>
                  <a:pt x="2857736" y="877743"/>
                </a:cubicBezTo>
                <a:cubicBezTo>
                  <a:pt x="2870099" y="890668"/>
                  <a:pt x="2876281" y="908932"/>
                  <a:pt x="2876281" y="932535"/>
                </a:cubicBezTo>
                <a:cubicBezTo>
                  <a:pt x="2876281" y="946772"/>
                  <a:pt x="2874595" y="963257"/>
                  <a:pt x="2871223" y="981989"/>
                </a:cubicBezTo>
                <a:lnTo>
                  <a:pt x="2841439" y="1139342"/>
                </a:lnTo>
                <a:lnTo>
                  <a:pt x="2760514" y="1139342"/>
                </a:lnTo>
                <a:lnTo>
                  <a:pt x="2789175" y="988733"/>
                </a:lnTo>
                <a:cubicBezTo>
                  <a:pt x="2791423" y="977868"/>
                  <a:pt x="2792547" y="966629"/>
                  <a:pt x="2792547" y="955014"/>
                </a:cubicBezTo>
                <a:cubicBezTo>
                  <a:pt x="2792547" y="934034"/>
                  <a:pt x="2783368" y="923544"/>
                  <a:pt x="2765010" y="923544"/>
                </a:cubicBezTo>
                <a:cubicBezTo>
                  <a:pt x="2750399" y="923544"/>
                  <a:pt x="2736724" y="931786"/>
                  <a:pt x="2723986" y="948271"/>
                </a:cubicBezTo>
                <a:cubicBezTo>
                  <a:pt x="2711248" y="964755"/>
                  <a:pt x="2702444" y="986485"/>
                  <a:pt x="2697573" y="1013460"/>
                </a:cubicBezTo>
                <a:lnTo>
                  <a:pt x="2673408" y="1139342"/>
                </a:lnTo>
                <a:lnTo>
                  <a:pt x="2592484" y="1139342"/>
                </a:lnTo>
                <a:close/>
                <a:moveTo>
                  <a:pt x="763351" y="740340"/>
                </a:moveTo>
                <a:lnTo>
                  <a:pt x="844276" y="740340"/>
                </a:lnTo>
                <a:lnTo>
                  <a:pt x="813367" y="899941"/>
                </a:lnTo>
                <a:lnTo>
                  <a:pt x="814491" y="899941"/>
                </a:lnTo>
                <a:cubicBezTo>
                  <a:pt x="839593" y="872217"/>
                  <a:pt x="868816" y="858355"/>
                  <a:pt x="902159" y="858355"/>
                </a:cubicBezTo>
                <a:cubicBezTo>
                  <a:pt x="923514" y="858355"/>
                  <a:pt x="940374" y="864817"/>
                  <a:pt x="952737" y="877743"/>
                </a:cubicBezTo>
                <a:cubicBezTo>
                  <a:pt x="965101" y="890668"/>
                  <a:pt x="971282" y="908932"/>
                  <a:pt x="971282" y="932535"/>
                </a:cubicBezTo>
                <a:cubicBezTo>
                  <a:pt x="971282" y="946772"/>
                  <a:pt x="969596" y="963257"/>
                  <a:pt x="966224" y="981989"/>
                </a:cubicBezTo>
                <a:lnTo>
                  <a:pt x="936439" y="1139342"/>
                </a:lnTo>
                <a:lnTo>
                  <a:pt x="855515" y="1139342"/>
                </a:lnTo>
                <a:lnTo>
                  <a:pt x="884176" y="988733"/>
                </a:lnTo>
                <a:cubicBezTo>
                  <a:pt x="886424" y="977868"/>
                  <a:pt x="887548" y="966629"/>
                  <a:pt x="887548" y="955014"/>
                </a:cubicBezTo>
                <a:cubicBezTo>
                  <a:pt x="887548" y="934034"/>
                  <a:pt x="878369" y="923544"/>
                  <a:pt x="860011" y="923544"/>
                </a:cubicBezTo>
                <a:cubicBezTo>
                  <a:pt x="845400" y="923544"/>
                  <a:pt x="831725" y="931786"/>
                  <a:pt x="818987" y="948271"/>
                </a:cubicBezTo>
                <a:cubicBezTo>
                  <a:pt x="806249" y="964755"/>
                  <a:pt x="797445" y="986485"/>
                  <a:pt x="792574" y="1013460"/>
                </a:cubicBezTo>
                <a:lnTo>
                  <a:pt x="768409" y="1139342"/>
                </a:lnTo>
                <a:lnTo>
                  <a:pt x="687485" y="1139342"/>
                </a:lnTo>
                <a:close/>
                <a:moveTo>
                  <a:pt x="6430534" y="717861"/>
                </a:moveTo>
                <a:cubicBezTo>
                  <a:pt x="6445895" y="717861"/>
                  <a:pt x="6458259" y="722263"/>
                  <a:pt x="6467626" y="731067"/>
                </a:cubicBezTo>
                <a:cubicBezTo>
                  <a:pt x="6476992" y="739872"/>
                  <a:pt x="6481674" y="750830"/>
                  <a:pt x="6481674" y="763943"/>
                </a:cubicBezTo>
                <a:cubicBezTo>
                  <a:pt x="6481674" y="775557"/>
                  <a:pt x="6478584" y="785766"/>
                  <a:pt x="6472402" y="794570"/>
                </a:cubicBezTo>
                <a:cubicBezTo>
                  <a:pt x="6466220" y="803375"/>
                  <a:pt x="6458540" y="811992"/>
                  <a:pt x="6449360" y="820421"/>
                </a:cubicBezTo>
                <a:cubicBezTo>
                  <a:pt x="6440182" y="828851"/>
                  <a:pt x="6433906" y="836250"/>
                  <a:pt x="6430534" y="842619"/>
                </a:cubicBezTo>
                <a:lnTo>
                  <a:pt x="6390072" y="831380"/>
                </a:lnTo>
                <a:cubicBezTo>
                  <a:pt x="6393070" y="823887"/>
                  <a:pt x="6400094" y="814708"/>
                  <a:pt x="6411146" y="803843"/>
                </a:cubicBezTo>
                <a:cubicBezTo>
                  <a:pt x="6422199" y="792978"/>
                  <a:pt x="6427725" y="783612"/>
                  <a:pt x="6427725" y="775744"/>
                </a:cubicBezTo>
                <a:cubicBezTo>
                  <a:pt x="6427725" y="770874"/>
                  <a:pt x="6426320" y="766940"/>
                  <a:pt x="6423510" y="763943"/>
                </a:cubicBezTo>
                <a:cubicBezTo>
                  <a:pt x="6420700" y="760946"/>
                  <a:pt x="6417234" y="759447"/>
                  <a:pt x="6413114" y="759447"/>
                </a:cubicBezTo>
                <a:cubicBezTo>
                  <a:pt x="6403747" y="759447"/>
                  <a:pt x="6394381" y="766191"/>
                  <a:pt x="6385014" y="779678"/>
                </a:cubicBezTo>
                <a:lnTo>
                  <a:pt x="6359164" y="761695"/>
                </a:lnTo>
                <a:cubicBezTo>
                  <a:pt x="6377896" y="732472"/>
                  <a:pt x="6401687" y="717861"/>
                  <a:pt x="6430534" y="717861"/>
                </a:cubicBezTo>
                <a:close/>
                <a:moveTo>
                  <a:pt x="1220980" y="691448"/>
                </a:moveTo>
                <a:lnTo>
                  <a:pt x="1280549" y="691448"/>
                </a:lnTo>
                <a:lnTo>
                  <a:pt x="1320450" y="774620"/>
                </a:lnTo>
                <a:lnTo>
                  <a:pt x="1282236" y="774620"/>
                </a:lnTo>
                <a:close/>
                <a:moveTo>
                  <a:pt x="8152616" y="364721"/>
                </a:moveTo>
                <a:cubicBezTo>
                  <a:pt x="8125267" y="425415"/>
                  <a:pt x="8094172" y="478802"/>
                  <a:pt x="8059328" y="524884"/>
                </a:cubicBezTo>
                <a:lnTo>
                  <a:pt x="8000884" y="529942"/>
                </a:lnTo>
                <a:cubicBezTo>
                  <a:pt x="8030106" y="471122"/>
                  <a:pt x="8051461" y="417922"/>
                  <a:pt x="8064948" y="370341"/>
                </a:cubicBezTo>
                <a:close/>
                <a:moveTo>
                  <a:pt x="4898048" y="247831"/>
                </a:moveTo>
                <a:cubicBezTo>
                  <a:pt x="4883062" y="247831"/>
                  <a:pt x="4869200" y="254855"/>
                  <a:pt x="4856462" y="268905"/>
                </a:cubicBezTo>
                <a:cubicBezTo>
                  <a:pt x="4843724" y="282954"/>
                  <a:pt x="4835107" y="301593"/>
                  <a:pt x="4830611" y="324821"/>
                </a:cubicBezTo>
                <a:lnTo>
                  <a:pt x="4825554" y="347300"/>
                </a:lnTo>
                <a:cubicBezTo>
                  <a:pt x="4823306" y="359289"/>
                  <a:pt x="4822369" y="369405"/>
                  <a:pt x="4822744" y="377647"/>
                </a:cubicBezTo>
                <a:cubicBezTo>
                  <a:pt x="4823493" y="397878"/>
                  <a:pt x="4833796" y="407994"/>
                  <a:pt x="4853653" y="407994"/>
                </a:cubicBezTo>
                <a:cubicBezTo>
                  <a:pt x="4875756" y="407994"/>
                  <a:pt x="4894676" y="395724"/>
                  <a:pt x="4910412" y="371184"/>
                </a:cubicBezTo>
                <a:cubicBezTo>
                  <a:pt x="4926147" y="346645"/>
                  <a:pt x="4934014" y="321262"/>
                  <a:pt x="4934014" y="295037"/>
                </a:cubicBezTo>
                <a:cubicBezTo>
                  <a:pt x="4934014" y="280800"/>
                  <a:pt x="4931018" y="269373"/>
                  <a:pt x="4925023" y="260756"/>
                </a:cubicBezTo>
                <a:cubicBezTo>
                  <a:pt x="4919029" y="252139"/>
                  <a:pt x="4910037" y="247831"/>
                  <a:pt x="4898048" y="247831"/>
                </a:cubicBezTo>
                <a:close/>
                <a:moveTo>
                  <a:pt x="6865818" y="243897"/>
                </a:moveTo>
                <a:cubicBezTo>
                  <a:pt x="6842214" y="243897"/>
                  <a:pt x="6822358" y="254855"/>
                  <a:pt x="6806248" y="276772"/>
                </a:cubicBezTo>
                <a:cubicBezTo>
                  <a:pt x="6790138" y="298689"/>
                  <a:pt x="6782084" y="323135"/>
                  <a:pt x="6782084" y="350110"/>
                </a:cubicBezTo>
                <a:cubicBezTo>
                  <a:pt x="6782084" y="364721"/>
                  <a:pt x="6785268" y="376429"/>
                  <a:pt x="6791637" y="385234"/>
                </a:cubicBezTo>
                <a:cubicBezTo>
                  <a:pt x="6798006" y="394038"/>
                  <a:pt x="6807186" y="398440"/>
                  <a:pt x="6819174" y="398440"/>
                </a:cubicBezTo>
                <a:cubicBezTo>
                  <a:pt x="6832661" y="398440"/>
                  <a:pt x="6845212" y="391415"/>
                  <a:pt x="6856826" y="377366"/>
                </a:cubicBezTo>
                <a:cubicBezTo>
                  <a:pt x="6868440" y="363317"/>
                  <a:pt x="6876495" y="345052"/>
                  <a:pt x="6880992" y="322573"/>
                </a:cubicBezTo>
                <a:lnTo>
                  <a:pt x="6895040" y="248955"/>
                </a:lnTo>
                <a:cubicBezTo>
                  <a:pt x="6887548" y="245583"/>
                  <a:pt x="6877806" y="243897"/>
                  <a:pt x="6865818" y="243897"/>
                </a:cubicBezTo>
                <a:close/>
                <a:moveTo>
                  <a:pt x="5770443" y="243897"/>
                </a:moveTo>
                <a:cubicBezTo>
                  <a:pt x="5746840" y="243897"/>
                  <a:pt x="5726984" y="254855"/>
                  <a:pt x="5710873" y="276772"/>
                </a:cubicBezTo>
                <a:cubicBezTo>
                  <a:pt x="5694764" y="298689"/>
                  <a:pt x="5686709" y="323135"/>
                  <a:pt x="5686709" y="350110"/>
                </a:cubicBezTo>
                <a:cubicBezTo>
                  <a:pt x="5686709" y="364721"/>
                  <a:pt x="5689893" y="376429"/>
                  <a:pt x="5696262" y="385234"/>
                </a:cubicBezTo>
                <a:cubicBezTo>
                  <a:pt x="5702631" y="394038"/>
                  <a:pt x="5711811" y="398440"/>
                  <a:pt x="5723799" y="398440"/>
                </a:cubicBezTo>
                <a:cubicBezTo>
                  <a:pt x="5737286" y="398440"/>
                  <a:pt x="5749837" y="391415"/>
                  <a:pt x="5761451" y="377366"/>
                </a:cubicBezTo>
                <a:cubicBezTo>
                  <a:pt x="5773066" y="363317"/>
                  <a:pt x="5781120" y="345052"/>
                  <a:pt x="5785617" y="322573"/>
                </a:cubicBezTo>
                <a:lnTo>
                  <a:pt x="5799666" y="248955"/>
                </a:lnTo>
                <a:cubicBezTo>
                  <a:pt x="5792173" y="245583"/>
                  <a:pt x="5782432" y="243897"/>
                  <a:pt x="5770443" y="243897"/>
                </a:cubicBezTo>
                <a:close/>
                <a:moveTo>
                  <a:pt x="7575668" y="243335"/>
                </a:moveTo>
                <a:cubicBezTo>
                  <a:pt x="7554314" y="243335"/>
                  <a:pt x="7537267" y="255417"/>
                  <a:pt x="7524529" y="279582"/>
                </a:cubicBezTo>
                <a:cubicBezTo>
                  <a:pt x="7511790" y="303747"/>
                  <a:pt x="7505422" y="328380"/>
                  <a:pt x="7505422" y="353482"/>
                </a:cubicBezTo>
                <a:cubicBezTo>
                  <a:pt x="7505422" y="369967"/>
                  <a:pt x="7509262" y="383079"/>
                  <a:pt x="7516942" y="392820"/>
                </a:cubicBezTo>
                <a:cubicBezTo>
                  <a:pt x="7524622" y="402561"/>
                  <a:pt x="7535393" y="407432"/>
                  <a:pt x="7549256" y="407432"/>
                </a:cubicBezTo>
                <a:cubicBezTo>
                  <a:pt x="7569862" y="407432"/>
                  <a:pt x="7586626" y="395349"/>
                  <a:pt x="7599552" y="371184"/>
                </a:cubicBezTo>
                <a:cubicBezTo>
                  <a:pt x="7612478" y="347019"/>
                  <a:pt x="7618940" y="321824"/>
                  <a:pt x="7618940" y="295599"/>
                </a:cubicBezTo>
                <a:cubicBezTo>
                  <a:pt x="7618940" y="281362"/>
                  <a:pt x="7615382" y="269092"/>
                  <a:pt x="7608263" y="258789"/>
                </a:cubicBezTo>
                <a:cubicBezTo>
                  <a:pt x="7601144" y="248486"/>
                  <a:pt x="7590280" y="243335"/>
                  <a:pt x="7575668" y="243335"/>
                </a:cubicBezTo>
                <a:close/>
                <a:moveTo>
                  <a:pt x="6241102" y="243335"/>
                </a:moveTo>
                <a:cubicBezTo>
                  <a:pt x="6216375" y="243335"/>
                  <a:pt x="6195114" y="255698"/>
                  <a:pt x="6177318" y="280425"/>
                </a:cubicBezTo>
                <a:cubicBezTo>
                  <a:pt x="6159522" y="305152"/>
                  <a:pt x="6150624" y="331190"/>
                  <a:pt x="6150624" y="358540"/>
                </a:cubicBezTo>
                <a:cubicBezTo>
                  <a:pt x="6150624" y="372402"/>
                  <a:pt x="6153434" y="383454"/>
                  <a:pt x="6159054" y="391696"/>
                </a:cubicBezTo>
                <a:cubicBezTo>
                  <a:pt x="6164673" y="399939"/>
                  <a:pt x="6172916" y="404060"/>
                  <a:pt x="6183781" y="404060"/>
                </a:cubicBezTo>
                <a:cubicBezTo>
                  <a:pt x="6197268" y="404060"/>
                  <a:pt x="6210287" y="396098"/>
                  <a:pt x="6222838" y="380176"/>
                </a:cubicBezTo>
                <a:cubicBezTo>
                  <a:pt x="6235389" y="364253"/>
                  <a:pt x="6244661" y="340557"/>
                  <a:pt x="6250656" y="309086"/>
                </a:cubicBezTo>
                <a:lnTo>
                  <a:pt x="6263019" y="245583"/>
                </a:lnTo>
                <a:cubicBezTo>
                  <a:pt x="6254776" y="244084"/>
                  <a:pt x="6247471" y="243335"/>
                  <a:pt x="6241102" y="243335"/>
                </a:cubicBezTo>
                <a:close/>
                <a:moveTo>
                  <a:pt x="5221927" y="243335"/>
                </a:moveTo>
                <a:cubicBezTo>
                  <a:pt x="5197200" y="243335"/>
                  <a:pt x="5175939" y="255698"/>
                  <a:pt x="5158143" y="280425"/>
                </a:cubicBezTo>
                <a:cubicBezTo>
                  <a:pt x="5140347" y="305152"/>
                  <a:pt x="5131449" y="331190"/>
                  <a:pt x="5131449" y="358540"/>
                </a:cubicBezTo>
                <a:cubicBezTo>
                  <a:pt x="5131449" y="372402"/>
                  <a:pt x="5134259" y="383454"/>
                  <a:pt x="5139879" y="391696"/>
                </a:cubicBezTo>
                <a:cubicBezTo>
                  <a:pt x="5145498" y="399939"/>
                  <a:pt x="5153741" y="404060"/>
                  <a:pt x="5164606" y="404060"/>
                </a:cubicBezTo>
                <a:cubicBezTo>
                  <a:pt x="5178093" y="404060"/>
                  <a:pt x="5191112" y="396098"/>
                  <a:pt x="5203663" y="380176"/>
                </a:cubicBezTo>
                <a:cubicBezTo>
                  <a:pt x="5216214" y="364253"/>
                  <a:pt x="5225486" y="340557"/>
                  <a:pt x="5231481" y="309086"/>
                </a:cubicBezTo>
                <a:lnTo>
                  <a:pt x="5243844" y="245583"/>
                </a:lnTo>
                <a:cubicBezTo>
                  <a:pt x="5235601" y="244084"/>
                  <a:pt x="5228296" y="243335"/>
                  <a:pt x="5221927" y="243335"/>
                </a:cubicBezTo>
                <a:close/>
                <a:moveTo>
                  <a:pt x="4189236" y="241087"/>
                </a:moveTo>
                <a:cubicBezTo>
                  <a:pt x="4172002" y="241087"/>
                  <a:pt x="4157671" y="246894"/>
                  <a:pt x="4146245" y="258508"/>
                </a:cubicBezTo>
                <a:cubicBezTo>
                  <a:pt x="4134818" y="270122"/>
                  <a:pt x="4127419" y="283235"/>
                  <a:pt x="4124047" y="297846"/>
                </a:cubicBezTo>
                <a:cubicBezTo>
                  <a:pt x="4156641" y="298221"/>
                  <a:pt x="4180619" y="295880"/>
                  <a:pt x="4195980" y="290822"/>
                </a:cubicBezTo>
                <a:cubicBezTo>
                  <a:pt x="4211340" y="285764"/>
                  <a:pt x="4219021" y="276866"/>
                  <a:pt x="4219021" y="264128"/>
                </a:cubicBezTo>
                <a:cubicBezTo>
                  <a:pt x="4219021" y="257384"/>
                  <a:pt x="4216304" y="251858"/>
                  <a:pt x="4210872" y="247550"/>
                </a:cubicBezTo>
                <a:cubicBezTo>
                  <a:pt x="4205439" y="243241"/>
                  <a:pt x="4198227" y="241087"/>
                  <a:pt x="4189236" y="241087"/>
                </a:cubicBezTo>
                <a:close/>
                <a:moveTo>
                  <a:pt x="2569986" y="241087"/>
                </a:moveTo>
                <a:cubicBezTo>
                  <a:pt x="2552752" y="241087"/>
                  <a:pt x="2538421" y="246894"/>
                  <a:pt x="2526995" y="258508"/>
                </a:cubicBezTo>
                <a:cubicBezTo>
                  <a:pt x="2515568" y="270122"/>
                  <a:pt x="2508169" y="283235"/>
                  <a:pt x="2504797" y="297846"/>
                </a:cubicBezTo>
                <a:cubicBezTo>
                  <a:pt x="2537391" y="298221"/>
                  <a:pt x="2561369" y="295880"/>
                  <a:pt x="2576729" y="290822"/>
                </a:cubicBezTo>
                <a:cubicBezTo>
                  <a:pt x="2592090" y="285764"/>
                  <a:pt x="2599770" y="276866"/>
                  <a:pt x="2599770" y="264128"/>
                </a:cubicBezTo>
                <a:cubicBezTo>
                  <a:pt x="2599770" y="257384"/>
                  <a:pt x="2597054" y="251858"/>
                  <a:pt x="2591622" y="247550"/>
                </a:cubicBezTo>
                <a:cubicBezTo>
                  <a:pt x="2586189" y="243241"/>
                  <a:pt x="2578977" y="241087"/>
                  <a:pt x="2569986" y="241087"/>
                </a:cubicBezTo>
                <a:close/>
                <a:moveTo>
                  <a:pt x="1207912" y="241087"/>
                </a:moveTo>
                <a:cubicBezTo>
                  <a:pt x="1190679" y="241087"/>
                  <a:pt x="1176348" y="246894"/>
                  <a:pt x="1164921" y="258508"/>
                </a:cubicBezTo>
                <a:cubicBezTo>
                  <a:pt x="1153494" y="270122"/>
                  <a:pt x="1146095" y="283235"/>
                  <a:pt x="1142723" y="297846"/>
                </a:cubicBezTo>
                <a:cubicBezTo>
                  <a:pt x="1175317" y="298221"/>
                  <a:pt x="1199295" y="295880"/>
                  <a:pt x="1214656" y="290822"/>
                </a:cubicBezTo>
                <a:cubicBezTo>
                  <a:pt x="1230017" y="285764"/>
                  <a:pt x="1237697" y="276866"/>
                  <a:pt x="1237697" y="264128"/>
                </a:cubicBezTo>
                <a:cubicBezTo>
                  <a:pt x="1237697" y="257384"/>
                  <a:pt x="1234981" y="251858"/>
                  <a:pt x="1229548" y="247550"/>
                </a:cubicBezTo>
                <a:cubicBezTo>
                  <a:pt x="1224116" y="243241"/>
                  <a:pt x="1216904" y="241087"/>
                  <a:pt x="1207912" y="241087"/>
                </a:cubicBezTo>
                <a:close/>
                <a:moveTo>
                  <a:pt x="550687" y="241087"/>
                </a:moveTo>
                <a:cubicBezTo>
                  <a:pt x="533453" y="241087"/>
                  <a:pt x="519123" y="246894"/>
                  <a:pt x="507696" y="258508"/>
                </a:cubicBezTo>
                <a:cubicBezTo>
                  <a:pt x="496269" y="270122"/>
                  <a:pt x="488870" y="283235"/>
                  <a:pt x="485498" y="297846"/>
                </a:cubicBezTo>
                <a:cubicBezTo>
                  <a:pt x="518093" y="298221"/>
                  <a:pt x="542070" y="295880"/>
                  <a:pt x="557431" y="290822"/>
                </a:cubicBezTo>
                <a:cubicBezTo>
                  <a:pt x="572791" y="285764"/>
                  <a:pt x="580472" y="276866"/>
                  <a:pt x="580472" y="264128"/>
                </a:cubicBezTo>
                <a:cubicBezTo>
                  <a:pt x="580472" y="257384"/>
                  <a:pt x="577755" y="251858"/>
                  <a:pt x="572323" y="247550"/>
                </a:cubicBezTo>
                <a:cubicBezTo>
                  <a:pt x="566891" y="243241"/>
                  <a:pt x="559679" y="241087"/>
                  <a:pt x="550687" y="241087"/>
                </a:cubicBezTo>
                <a:close/>
                <a:moveTo>
                  <a:pt x="5959448" y="188261"/>
                </a:moveTo>
                <a:lnTo>
                  <a:pt x="6040372" y="188261"/>
                </a:lnTo>
                <a:lnTo>
                  <a:pt x="5988108" y="463067"/>
                </a:lnTo>
                <a:lnTo>
                  <a:pt x="5907184" y="463067"/>
                </a:lnTo>
                <a:close/>
                <a:moveTo>
                  <a:pt x="5406998" y="188261"/>
                </a:moveTo>
                <a:lnTo>
                  <a:pt x="5487922" y="188261"/>
                </a:lnTo>
                <a:lnTo>
                  <a:pt x="5435658" y="463067"/>
                </a:lnTo>
                <a:lnTo>
                  <a:pt x="5354734" y="463067"/>
                </a:lnTo>
                <a:close/>
                <a:moveTo>
                  <a:pt x="4367087" y="188261"/>
                </a:moveTo>
                <a:lnTo>
                  <a:pt x="4448011" y="188261"/>
                </a:lnTo>
                <a:lnTo>
                  <a:pt x="4419912" y="335499"/>
                </a:lnTo>
                <a:cubicBezTo>
                  <a:pt x="4417290" y="350485"/>
                  <a:pt x="4415979" y="362661"/>
                  <a:pt x="4415979" y="372027"/>
                </a:cubicBezTo>
                <a:cubicBezTo>
                  <a:pt x="4415979" y="393008"/>
                  <a:pt x="4425157" y="403498"/>
                  <a:pt x="4443515" y="403498"/>
                </a:cubicBezTo>
                <a:cubicBezTo>
                  <a:pt x="4457752" y="403498"/>
                  <a:pt x="4471052" y="395536"/>
                  <a:pt x="4483416" y="379614"/>
                </a:cubicBezTo>
                <a:cubicBezTo>
                  <a:pt x="4495779" y="363691"/>
                  <a:pt x="4504583" y="342430"/>
                  <a:pt x="4509828" y="315830"/>
                </a:cubicBezTo>
                <a:lnTo>
                  <a:pt x="4533993" y="188261"/>
                </a:lnTo>
                <a:lnTo>
                  <a:pt x="4614356" y="188261"/>
                </a:lnTo>
                <a:lnTo>
                  <a:pt x="4579513" y="373713"/>
                </a:lnTo>
                <a:cubicBezTo>
                  <a:pt x="4573893" y="402186"/>
                  <a:pt x="4569023" y="431971"/>
                  <a:pt x="4564902" y="463067"/>
                </a:cubicBezTo>
                <a:lnTo>
                  <a:pt x="4493531" y="463067"/>
                </a:lnTo>
                <a:lnTo>
                  <a:pt x="4498589" y="418671"/>
                </a:lnTo>
                <a:lnTo>
                  <a:pt x="4497465" y="418109"/>
                </a:lnTo>
                <a:cubicBezTo>
                  <a:pt x="4470865" y="452202"/>
                  <a:pt x="4439394" y="469249"/>
                  <a:pt x="4403053" y="469249"/>
                </a:cubicBezTo>
                <a:cubicBezTo>
                  <a:pt x="4380574" y="469249"/>
                  <a:pt x="4363153" y="462786"/>
                  <a:pt x="4350789" y="449861"/>
                </a:cubicBezTo>
                <a:cubicBezTo>
                  <a:pt x="4338426" y="436935"/>
                  <a:pt x="4332244" y="417734"/>
                  <a:pt x="4332244" y="392258"/>
                </a:cubicBezTo>
                <a:cubicBezTo>
                  <a:pt x="4332244" y="376898"/>
                  <a:pt x="4334117" y="360038"/>
                  <a:pt x="4337864" y="341680"/>
                </a:cubicBezTo>
                <a:close/>
                <a:moveTo>
                  <a:pt x="3930622" y="188261"/>
                </a:moveTo>
                <a:lnTo>
                  <a:pt x="4011547" y="188261"/>
                </a:lnTo>
                <a:lnTo>
                  <a:pt x="3959283" y="463067"/>
                </a:lnTo>
                <a:lnTo>
                  <a:pt x="3878359" y="463067"/>
                </a:lnTo>
                <a:close/>
                <a:moveTo>
                  <a:pt x="793442" y="188261"/>
                </a:moveTo>
                <a:lnTo>
                  <a:pt x="882233" y="188261"/>
                </a:lnTo>
                <a:lnTo>
                  <a:pt x="898531" y="229285"/>
                </a:lnTo>
                <a:cubicBezTo>
                  <a:pt x="901528" y="237153"/>
                  <a:pt x="904900" y="246051"/>
                  <a:pt x="908646" y="255979"/>
                </a:cubicBezTo>
                <a:cubicBezTo>
                  <a:pt x="912392" y="265908"/>
                  <a:pt x="914828" y="272370"/>
                  <a:pt x="915952" y="275367"/>
                </a:cubicBezTo>
                <a:lnTo>
                  <a:pt x="917637" y="275367"/>
                </a:lnTo>
                <a:cubicBezTo>
                  <a:pt x="920635" y="270872"/>
                  <a:pt x="925225" y="263941"/>
                  <a:pt x="931406" y="254574"/>
                </a:cubicBezTo>
                <a:cubicBezTo>
                  <a:pt x="937588" y="245208"/>
                  <a:pt x="942739" y="237528"/>
                  <a:pt x="946860" y="231533"/>
                </a:cubicBezTo>
                <a:lnTo>
                  <a:pt x="977207" y="188261"/>
                </a:lnTo>
                <a:lnTo>
                  <a:pt x="1069933" y="188261"/>
                </a:lnTo>
                <a:lnTo>
                  <a:pt x="954166" y="322011"/>
                </a:lnTo>
                <a:lnTo>
                  <a:pt x="1018231" y="463067"/>
                </a:lnTo>
                <a:lnTo>
                  <a:pt x="929439" y="463067"/>
                </a:lnTo>
                <a:lnTo>
                  <a:pt x="912018" y="419233"/>
                </a:lnTo>
                <a:cubicBezTo>
                  <a:pt x="906398" y="404996"/>
                  <a:pt x="900591" y="388324"/>
                  <a:pt x="894597" y="369217"/>
                </a:cubicBezTo>
                <a:lnTo>
                  <a:pt x="892911" y="369217"/>
                </a:lnTo>
                <a:cubicBezTo>
                  <a:pt x="891787" y="371090"/>
                  <a:pt x="888134" y="377366"/>
                  <a:pt x="881952" y="388043"/>
                </a:cubicBezTo>
                <a:cubicBezTo>
                  <a:pt x="875770" y="398721"/>
                  <a:pt x="870244" y="407806"/>
                  <a:pt x="865374" y="415299"/>
                </a:cubicBezTo>
                <a:lnTo>
                  <a:pt x="832218" y="463067"/>
                </a:lnTo>
                <a:lnTo>
                  <a:pt x="738930" y="463067"/>
                </a:lnTo>
                <a:lnTo>
                  <a:pt x="858068" y="320887"/>
                </a:lnTo>
                <a:close/>
                <a:moveTo>
                  <a:pt x="7939447" y="182080"/>
                </a:moveTo>
                <a:cubicBezTo>
                  <a:pt x="7961926" y="182080"/>
                  <a:pt x="7979348" y="188636"/>
                  <a:pt x="7991710" y="201749"/>
                </a:cubicBezTo>
                <a:cubicBezTo>
                  <a:pt x="8004074" y="214861"/>
                  <a:pt x="8010256" y="233407"/>
                  <a:pt x="8010256" y="257384"/>
                </a:cubicBezTo>
                <a:cubicBezTo>
                  <a:pt x="8010256" y="270122"/>
                  <a:pt x="8008758" y="285483"/>
                  <a:pt x="8005760" y="303466"/>
                </a:cubicBezTo>
                <a:lnTo>
                  <a:pt x="7975414" y="463067"/>
                </a:lnTo>
                <a:lnTo>
                  <a:pt x="7893927" y="463067"/>
                </a:lnTo>
                <a:lnTo>
                  <a:pt x="7923150" y="310772"/>
                </a:lnTo>
                <a:cubicBezTo>
                  <a:pt x="7925023" y="300282"/>
                  <a:pt x="7925960" y="290166"/>
                  <a:pt x="7925960" y="280425"/>
                </a:cubicBezTo>
                <a:cubicBezTo>
                  <a:pt x="7925960" y="258321"/>
                  <a:pt x="7916781" y="247269"/>
                  <a:pt x="7898423" y="247269"/>
                </a:cubicBezTo>
                <a:cubicBezTo>
                  <a:pt x="7884561" y="247269"/>
                  <a:pt x="7870980" y="255698"/>
                  <a:pt x="7857680" y="272558"/>
                </a:cubicBezTo>
                <a:cubicBezTo>
                  <a:pt x="7844380" y="289417"/>
                  <a:pt x="7835107" y="312270"/>
                  <a:pt x="7829862" y="341118"/>
                </a:cubicBezTo>
                <a:lnTo>
                  <a:pt x="7806821" y="463067"/>
                </a:lnTo>
                <a:lnTo>
                  <a:pt x="7725896" y="463067"/>
                </a:lnTo>
                <a:lnTo>
                  <a:pt x="7760740" y="277615"/>
                </a:lnTo>
                <a:cubicBezTo>
                  <a:pt x="7763362" y="264877"/>
                  <a:pt x="7768420" y="235093"/>
                  <a:pt x="7775912" y="188261"/>
                </a:cubicBezTo>
                <a:lnTo>
                  <a:pt x="7847284" y="188261"/>
                </a:lnTo>
                <a:lnTo>
                  <a:pt x="7842226" y="233781"/>
                </a:lnTo>
                <a:lnTo>
                  <a:pt x="7843350" y="233781"/>
                </a:lnTo>
                <a:cubicBezTo>
                  <a:pt x="7868451" y="199313"/>
                  <a:pt x="7900484" y="182080"/>
                  <a:pt x="7939447" y="182080"/>
                </a:cubicBezTo>
                <a:close/>
                <a:moveTo>
                  <a:pt x="6880992" y="182080"/>
                </a:moveTo>
                <a:cubicBezTo>
                  <a:pt x="6917332" y="182080"/>
                  <a:pt x="6951238" y="188449"/>
                  <a:pt x="6982708" y="201187"/>
                </a:cubicBezTo>
                <a:lnTo>
                  <a:pt x="6941122" y="427663"/>
                </a:lnTo>
                <a:cubicBezTo>
                  <a:pt x="6929883" y="486857"/>
                  <a:pt x="6910588" y="527507"/>
                  <a:pt x="6883239" y="549611"/>
                </a:cubicBezTo>
                <a:cubicBezTo>
                  <a:pt x="6857388" y="570217"/>
                  <a:pt x="6821984" y="580520"/>
                  <a:pt x="6777026" y="580520"/>
                </a:cubicBezTo>
                <a:cubicBezTo>
                  <a:pt x="6737688" y="580520"/>
                  <a:pt x="6707715" y="574713"/>
                  <a:pt x="6687110" y="563099"/>
                </a:cubicBezTo>
                <a:lnTo>
                  <a:pt x="6706217" y="501281"/>
                </a:lnTo>
                <a:cubicBezTo>
                  <a:pt x="6723451" y="511397"/>
                  <a:pt x="6747428" y="516455"/>
                  <a:pt x="6778150" y="516455"/>
                </a:cubicBezTo>
                <a:cubicBezTo>
                  <a:pt x="6822358" y="516455"/>
                  <a:pt x="6849708" y="492102"/>
                  <a:pt x="6860198" y="443398"/>
                </a:cubicBezTo>
                <a:lnTo>
                  <a:pt x="6864694" y="419795"/>
                </a:lnTo>
                <a:lnTo>
                  <a:pt x="6863570" y="419795"/>
                </a:lnTo>
                <a:cubicBezTo>
                  <a:pt x="6842964" y="447144"/>
                  <a:pt x="6816739" y="460819"/>
                  <a:pt x="6784893" y="460819"/>
                </a:cubicBezTo>
                <a:cubicBezTo>
                  <a:pt x="6758293" y="460819"/>
                  <a:pt x="6737032" y="451359"/>
                  <a:pt x="6721109" y="432439"/>
                </a:cubicBezTo>
                <a:cubicBezTo>
                  <a:pt x="6705186" y="413520"/>
                  <a:pt x="6697038" y="390198"/>
                  <a:pt x="6696663" y="362474"/>
                </a:cubicBezTo>
                <a:cubicBezTo>
                  <a:pt x="6696663" y="339620"/>
                  <a:pt x="6700690" y="317516"/>
                  <a:pt x="6708746" y="296161"/>
                </a:cubicBezTo>
                <a:cubicBezTo>
                  <a:pt x="6716800" y="274805"/>
                  <a:pt x="6728415" y="255605"/>
                  <a:pt x="6743588" y="238558"/>
                </a:cubicBezTo>
                <a:cubicBezTo>
                  <a:pt x="6758762" y="221512"/>
                  <a:pt x="6778244" y="207837"/>
                  <a:pt x="6802034" y="197534"/>
                </a:cubicBezTo>
                <a:cubicBezTo>
                  <a:pt x="6825824" y="187231"/>
                  <a:pt x="6852143" y="182080"/>
                  <a:pt x="6880992" y="182080"/>
                </a:cubicBezTo>
                <a:close/>
                <a:moveTo>
                  <a:pt x="6586897" y="182080"/>
                </a:moveTo>
                <a:cubicBezTo>
                  <a:pt x="6609376" y="182080"/>
                  <a:pt x="6626798" y="188636"/>
                  <a:pt x="6639160" y="201749"/>
                </a:cubicBezTo>
                <a:cubicBezTo>
                  <a:pt x="6651524" y="214861"/>
                  <a:pt x="6657706" y="233407"/>
                  <a:pt x="6657706" y="257384"/>
                </a:cubicBezTo>
                <a:cubicBezTo>
                  <a:pt x="6657706" y="270122"/>
                  <a:pt x="6656208" y="285483"/>
                  <a:pt x="6653210" y="303466"/>
                </a:cubicBezTo>
                <a:lnTo>
                  <a:pt x="6622864" y="463067"/>
                </a:lnTo>
                <a:lnTo>
                  <a:pt x="6541377" y="463067"/>
                </a:lnTo>
                <a:lnTo>
                  <a:pt x="6570600" y="310772"/>
                </a:lnTo>
                <a:cubicBezTo>
                  <a:pt x="6572473" y="300282"/>
                  <a:pt x="6573410" y="290166"/>
                  <a:pt x="6573410" y="280425"/>
                </a:cubicBezTo>
                <a:cubicBezTo>
                  <a:pt x="6573410" y="258321"/>
                  <a:pt x="6564231" y="247269"/>
                  <a:pt x="6545873" y="247269"/>
                </a:cubicBezTo>
                <a:cubicBezTo>
                  <a:pt x="6532011" y="247269"/>
                  <a:pt x="6518430" y="255698"/>
                  <a:pt x="6505130" y="272558"/>
                </a:cubicBezTo>
                <a:cubicBezTo>
                  <a:pt x="6491830" y="289417"/>
                  <a:pt x="6482557" y="312270"/>
                  <a:pt x="6477312" y="341118"/>
                </a:cubicBezTo>
                <a:lnTo>
                  <a:pt x="6454271" y="463067"/>
                </a:lnTo>
                <a:lnTo>
                  <a:pt x="6373346" y="463067"/>
                </a:lnTo>
                <a:lnTo>
                  <a:pt x="6408190" y="277615"/>
                </a:lnTo>
                <a:cubicBezTo>
                  <a:pt x="6410812" y="264877"/>
                  <a:pt x="6415870" y="235093"/>
                  <a:pt x="6423362" y="188261"/>
                </a:cubicBezTo>
                <a:lnTo>
                  <a:pt x="6494734" y="188261"/>
                </a:lnTo>
                <a:lnTo>
                  <a:pt x="6489676" y="233781"/>
                </a:lnTo>
                <a:lnTo>
                  <a:pt x="6490800" y="233781"/>
                </a:lnTo>
                <a:cubicBezTo>
                  <a:pt x="6515901" y="199313"/>
                  <a:pt x="6547934" y="182080"/>
                  <a:pt x="6586897" y="182080"/>
                </a:cubicBezTo>
                <a:close/>
                <a:moveTo>
                  <a:pt x="6263019" y="182080"/>
                </a:moveTo>
                <a:cubicBezTo>
                  <a:pt x="6295238" y="182080"/>
                  <a:pt x="6325585" y="186575"/>
                  <a:pt x="6354058" y="195567"/>
                </a:cubicBezTo>
                <a:lnTo>
                  <a:pt x="6325398" y="339433"/>
                </a:lnTo>
                <a:cubicBezTo>
                  <a:pt x="6316781" y="385140"/>
                  <a:pt x="6313034" y="426351"/>
                  <a:pt x="6314158" y="463067"/>
                </a:cubicBezTo>
                <a:lnTo>
                  <a:pt x="6239978" y="463067"/>
                </a:lnTo>
                <a:cubicBezTo>
                  <a:pt x="6240353" y="456698"/>
                  <a:pt x="6240914" y="447051"/>
                  <a:pt x="6241664" y="434125"/>
                </a:cubicBezTo>
                <a:cubicBezTo>
                  <a:pt x="6242413" y="421200"/>
                  <a:pt x="6242975" y="412677"/>
                  <a:pt x="6243350" y="408556"/>
                </a:cubicBezTo>
                <a:lnTo>
                  <a:pt x="6242226" y="408556"/>
                </a:lnTo>
                <a:cubicBezTo>
                  <a:pt x="6219747" y="449018"/>
                  <a:pt x="6188838" y="469249"/>
                  <a:pt x="6149500" y="469249"/>
                </a:cubicBezTo>
                <a:cubicBezTo>
                  <a:pt x="6124773" y="469249"/>
                  <a:pt x="6104729" y="460445"/>
                  <a:pt x="6089368" y="442836"/>
                </a:cubicBezTo>
                <a:cubicBezTo>
                  <a:pt x="6074008" y="425227"/>
                  <a:pt x="6066328" y="402186"/>
                  <a:pt x="6066328" y="373713"/>
                </a:cubicBezTo>
                <a:cubicBezTo>
                  <a:pt x="6066328" y="349735"/>
                  <a:pt x="6070355" y="326601"/>
                  <a:pt x="6078410" y="304309"/>
                </a:cubicBezTo>
                <a:cubicBezTo>
                  <a:pt x="6086465" y="282017"/>
                  <a:pt x="6098267" y="261693"/>
                  <a:pt x="6113815" y="243335"/>
                </a:cubicBezTo>
                <a:cubicBezTo>
                  <a:pt x="6129362" y="224977"/>
                  <a:pt x="6150062" y="210178"/>
                  <a:pt x="6175912" y="198939"/>
                </a:cubicBezTo>
                <a:cubicBezTo>
                  <a:pt x="6201764" y="187699"/>
                  <a:pt x="6230799" y="182080"/>
                  <a:pt x="6263019" y="182080"/>
                </a:cubicBezTo>
                <a:close/>
                <a:moveTo>
                  <a:pt x="5785617" y="182080"/>
                </a:moveTo>
                <a:cubicBezTo>
                  <a:pt x="5821957" y="182080"/>
                  <a:pt x="5855863" y="188449"/>
                  <a:pt x="5887334" y="201187"/>
                </a:cubicBezTo>
                <a:lnTo>
                  <a:pt x="5845748" y="427663"/>
                </a:lnTo>
                <a:cubicBezTo>
                  <a:pt x="5834508" y="486857"/>
                  <a:pt x="5815214" y="527507"/>
                  <a:pt x="5787864" y="549611"/>
                </a:cubicBezTo>
                <a:cubicBezTo>
                  <a:pt x="5762013" y="570217"/>
                  <a:pt x="5726609" y="580520"/>
                  <a:pt x="5681651" y="580520"/>
                </a:cubicBezTo>
                <a:cubicBezTo>
                  <a:pt x="5642313" y="580520"/>
                  <a:pt x="5612340" y="574713"/>
                  <a:pt x="5591735" y="563099"/>
                </a:cubicBezTo>
                <a:lnTo>
                  <a:pt x="5610842" y="501281"/>
                </a:lnTo>
                <a:cubicBezTo>
                  <a:pt x="5628076" y="511397"/>
                  <a:pt x="5652054" y="516455"/>
                  <a:pt x="5682775" y="516455"/>
                </a:cubicBezTo>
                <a:cubicBezTo>
                  <a:pt x="5726984" y="516455"/>
                  <a:pt x="5754333" y="492102"/>
                  <a:pt x="5764823" y="443398"/>
                </a:cubicBezTo>
                <a:lnTo>
                  <a:pt x="5769319" y="419795"/>
                </a:lnTo>
                <a:lnTo>
                  <a:pt x="5768195" y="419795"/>
                </a:lnTo>
                <a:cubicBezTo>
                  <a:pt x="5747589" y="447144"/>
                  <a:pt x="5721364" y="460819"/>
                  <a:pt x="5689519" y="460819"/>
                </a:cubicBezTo>
                <a:cubicBezTo>
                  <a:pt x="5662918" y="460819"/>
                  <a:pt x="5641657" y="451359"/>
                  <a:pt x="5625734" y="432439"/>
                </a:cubicBezTo>
                <a:cubicBezTo>
                  <a:pt x="5609812" y="413520"/>
                  <a:pt x="5601663" y="390198"/>
                  <a:pt x="5601289" y="362474"/>
                </a:cubicBezTo>
                <a:cubicBezTo>
                  <a:pt x="5601289" y="339620"/>
                  <a:pt x="5605316" y="317516"/>
                  <a:pt x="5613371" y="296161"/>
                </a:cubicBezTo>
                <a:cubicBezTo>
                  <a:pt x="5621426" y="274805"/>
                  <a:pt x="5633040" y="255605"/>
                  <a:pt x="5648213" y="238558"/>
                </a:cubicBezTo>
                <a:cubicBezTo>
                  <a:pt x="5663387" y="221512"/>
                  <a:pt x="5682869" y="207837"/>
                  <a:pt x="5706659" y="197534"/>
                </a:cubicBezTo>
                <a:cubicBezTo>
                  <a:pt x="5730449" y="187231"/>
                  <a:pt x="5756768" y="182080"/>
                  <a:pt x="5785617" y="182080"/>
                </a:cubicBezTo>
                <a:close/>
                <a:moveTo>
                  <a:pt x="5243844" y="182080"/>
                </a:moveTo>
                <a:cubicBezTo>
                  <a:pt x="5276064" y="182080"/>
                  <a:pt x="5306410" y="186575"/>
                  <a:pt x="5334884" y="195567"/>
                </a:cubicBezTo>
                <a:lnTo>
                  <a:pt x="5306223" y="339433"/>
                </a:lnTo>
                <a:cubicBezTo>
                  <a:pt x="5297606" y="385140"/>
                  <a:pt x="5293859" y="426351"/>
                  <a:pt x="5294984" y="463067"/>
                </a:cubicBezTo>
                <a:lnTo>
                  <a:pt x="5220803" y="463067"/>
                </a:lnTo>
                <a:cubicBezTo>
                  <a:pt x="5221178" y="456698"/>
                  <a:pt x="5221739" y="447051"/>
                  <a:pt x="5222489" y="434125"/>
                </a:cubicBezTo>
                <a:cubicBezTo>
                  <a:pt x="5223238" y="421200"/>
                  <a:pt x="5223800" y="412677"/>
                  <a:pt x="5224175" y="408556"/>
                </a:cubicBezTo>
                <a:lnTo>
                  <a:pt x="5223051" y="408556"/>
                </a:lnTo>
                <a:cubicBezTo>
                  <a:pt x="5200572" y="449018"/>
                  <a:pt x="5169663" y="469249"/>
                  <a:pt x="5130325" y="469249"/>
                </a:cubicBezTo>
                <a:cubicBezTo>
                  <a:pt x="5105598" y="469249"/>
                  <a:pt x="5085554" y="460445"/>
                  <a:pt x="5070193" y="442836"/>
                </a:cubicBezTo>
                <a:cubicBezTo>
                  <a:pt x="5054833" y="425227"/>
                  <a:pt x="5047152" y="402186"/>
                  <a:pt x="5047152" y="373713"/>
                </a:cubicBezTo>
                <a:cubicBezTo>
                  <a:pt x="5047152" y="349735"/>
                  <a:pt x="5051180" y="326601"/>
                  <a:pt x="5059235" y="304309"/>
                </a:cubicBezTo>
                <a:cubicBezTo>
                  <a:pt x="5067290" y="282017"/>
                  <a:pt x="5079092" y="261693"/>
                  <a:pt x="5094640" y="243335"/>
                </a:cubicBezTo>
                <a:cubicBezTo>
                  <a:pt x="5110187" y="224977"/>
                  <a:pt x="5130887" y="210178"/>
                  <a:pt x="5156737" y="198939"/>
                </a:cubicBezTo>
                <a:cubicBezTo>
                  <a:pt x="5182589" y="187699"/>
                  <a:pt x="5211624" y="182080"/>
                  <a:pt x="5243844" y="182080"/>
                </a:cubicBezTo>
                <a:close/>
                <a:moveTo>
                  <a:pt x="4199351" y="182080"/>
                </a:moveTo>
                <a:cubicBezTo>
                  <a:pt x="4227450" y="182080"/>
                  <a:pt x="4250397" y="189573"/>
                  <a:pt x="4268193" y="204559"/>
                </a:cubicBezTo>
                <a:cubicBezTo>
                  <a:pt x="4285989" y="219545"/>
                  <a:pt x="4294887" y="239588"/>
                  <a:pt x="4294887" y="264690"/>
                </a:cubicBezTo>
                <a:cubicBezTo>
                  <a:pt x="4294887" y="329130"/>
                  <a:pt x="4235318" y="359851"/>
                  <a:pt x="4116179" y="356854"/>
                </a:cubicBezTo>
                <a:cubicBezTo>
                  <a:pt x="4116928" y="368468"/>
                  <a:pt x="4119925" y="377834"/>
                  <a:pt x="4125171" y="384953"/>
                </a:cubicBezTo>
                <a:cubicBezTo>
                  <a:pt x="4136036" y="399189"/>
                  <a:pt x="4153644" y="406308"/>
                  <a:pt x="4177996" y="406308"/>
                </a:cubicBezTo>
                <a:cubicBezTo>
                  <a:pt x="4205346" y="406308"/>
                  <a:pt x="4231009" y="400501"/>
                  <a:pt x="4254987" y="388886"/>
                </a:cubicBezTo>
                <a:lnTo>
                  <a:pt x="4260607" y="447332"/>
                </a:lnTo>
                <a:cubicBezTo>
                  <a:pt x="4231758" y="461943"/>
                  <a:pt x="4197478" y="469249"/>
                  <a:pt x="4157765" y="469249"/>
                </a:cubicBezTo>
                <a:cubicBezTo>
                  <a:pt x="4119176" y="469249"/>
                  <a:pt x="4089766" y="459040"/>
                  <a:pt x="4069535" y="438621"/>
                </a:cubicBezTo>
                <a:cubicBezTo>
                  <a:pt x="4049304" y="418203"/>
                  <a:pt x="4039188" y="389636"/>
                  <a:pt x="4039188" y="352920"/>
                </a:cubicBezTo>
                <a:cubicBezTo>
                  <a:pt x="4039188" y="324447"/>
                  <a:pt x="4045464" y="297378"/>
                  <a:pt x="4058015" y="271715"/>
                </a:cubicBezTo>
                <a:cubicBezTo>
                  <a:pt x="4070565" y="246051"/>
                  <a:pt x="4089298" y="224696"/>
                  <a:pt x="4114212" y="207649"/>
                </a:cubicBezTo>
                <a:cubicBezTo>
                  <a:pt x="4139126" y="190603"/>
                  <a:pt x="4167506" y="182080"/>
                  <a:pt x="4199351" y="182080"/>
                </a:cubicBezTo>
                <a:close/>
                <a:moveTo>
                  <a:pt x="3462697" y="182080"/>
                </a:moveTo>
                <a:cubicBezTo>
                  <a:pt x="3485176" y="182080"/>
                  <a:pt x="3502598" y="188636"/>
                  <a:pt x="3514961" y="201749"/>
                </a:cubicBezTo>
                <a:cubicBezTo>
                  <a:pt x="3527324" y="214861"/>
                  <a:pt x="3533506" y="233407"/>
                  <a:pt x="3533506" y="257384"/>
                </a:cubicBezTo>
                <a:cubicBezTo>
                  <a:pt x="3533506" y="270122"/>
                  <a:pt x="3532007" y="285483"/>
                  <a:pt x="3529010" y="303466"/>
                </a:cubicBezTo>
                <a:lnTo>
                  <a:pt x="3498664" y="463067"/>
                </a:lnTo>
                <a:lnTo>
                  <a:pt x="3417177" y="463067"/>
                </a:lnTo>
                <a:lnTo>
                  <a:pt x="3446400" y="310772"/>
                </a:lnTo>
                <a:cubicBezTo>
                  <a:pt x="3448273" y="300282"/>
                  <a:pt x="3449210" y="290166"/>
                  <a:pt x="3449210" y="280425"/>
                </a:cubicBezTo>
                <a:cubicBezTo>
                  <a:pt x="3449210" y="258321"/>
                  <a:pt x="3440031" y="247269"/>
                  <a:pt x="3421673" y="247269"/>
                </a:cubicBezTo>
                <a:cubicBezTo>
                  <a:pt x="3407811" y="247269"/>
                  <a:pt x="3394230" y="255698"/>
                  <a:pt x="3380930" y="272558"/>
                </a:cubicBezTo>
                <a:cubicBezTo>
                  <a:pt x="3367630" y="289417"/>
                  <a:pt x="3358357" y="312270"/>
                  <a:pt x="3353112" y="341118"/>
                </a:cubicBezTo>
                <a:lnTo>
                  <a:pt x="3330071" y="463067"/>
                </a:lnTo>
                <a:lnTo>
                  <a:pt x="3249147" y="463067"/>
                </a:lnTo>
                <a:lnTo>
                  <a:pt x="3283989" y="277615"/>
                </a:lnTo>
                <a:cubicBezTo>
                  <a:pt x="3286612" y="264877"/>
                  <a:pt x="3291670" y="235093"/>
                  <a:pt x="3299163" y="188261"/>
                </a:cubicBezTo>
                <a:lnTo>
                  <a:pt x="3370533" y="188261"/>
                </a:lnTo>
                <a:lnTo>
                  <a:pt x="3365476" y="233781"/>
                </a:lnTo>
                <a:lnTo>
                  <a:pt x="3366600" y="233781"/>
                </a:lnTo>
                <a:cubicBezTo>
                  <a:pt x="3391701" y="199313"/>
                  <a:pt x="3423734" y="182080"/>
                  <a:pt x="3462697" y="182080"/>
                </a:cubicBezTo>
                <a:close/>
                <a:moveTo>
                  <a:pt x="2580101" y="182080"/>
                </a:moveTo>
                <a:cubicBezTo>
                  <a:pt x="2608200" y="182080"/>
                  <a:pt x="2631147" y="189573"/>
                  <a:pt x="2648943" y="204559"/>
                </a:cubicBezTo>
                <a:cubicBezTo>
                  <a:pt x="2666739" y="219545"/>
                  <a:pt x="2675637" y="239588"/>
                  <a:pt x="2675637" y="264690"/>
                </a:cubicBezTo>
                <a:cubicBezTo>
                  <a:pt x="2675637" y="329130"/>
                  <a:pt x="2616068" y="359851"/>
                  <a:pt x="2496929" y="356854"/>
                </a:cubicBezTo>
                <a:cubicBezTo>
                  <a:pt x="2497678" y="368468"/>
                  <a:pt x="2500675" y="377834"/>
                  <a:pt x="2505921" y="384953"/>
                </a:cubicBezTo>
                <a:cubicBezTo>
                  <a:pt x="2516785" y="399189"/>
                  <a:pt x="2534394" y="406308"/>
                  <a:pt x="2558746" y="406308"/>
                </a:cubicBezTo>
                <a:cubicBezTo>
                  <a:pt x="2586096" y="406308"/>
                  <a:pt x="2611759" y="400501"/>
                  <a:pt x="2635737" y="388886"/>
                </a:cubicBezTo>
                <a:lnTo>
                  <a:pt x="2641357" y="447332"/>
                </a:lnTo>
                <a:cubicBezTo>
                  <a:pt x="2612508" y="461943"/>
                  <a:pt x="2578228" y="469249"/>
                  <a:pt x="2538515" y="469249"/>
                </a:cubicBezTo>
                <a:cubicBezTo>
                  <a:pt x="2499926" y="469249"/>
                  <a:pt x="2470516" y="459040"/>
                  <a:pt x="2450285" y="438621"/>
                </a:cubicBezTo>
                <a:cubicBezTo>
                  <a:pt x="2430054" y="418203"/>
                  <a:pt x="2419938" y="389636"/>
                  <a:pt x="2419938" y="352920"/>
                </a:cubicBezTo>
                <a:cubicBezTo>
                  <a:pt x="2419938" y="324447"/>
                  <a:pt x="2426214" y="297378"/>
                  <a:pt x="2438765" y="271715"/>
                </a:cubicBezTo>
                <a:cubicBezTo>
                  <a:pt x="2451315" y="246051"/>
                  <a:pt x="2470048" y="224696"/>
                  <a:pt x="2494962" y="207649"/>
                </a:cubicBezTo>
                <a:cubicBezTo>
                  <a:pt x="2519876" y="190603"/>
                  <a:pt x="2548256" y="182080"/>
                  <a:pt x="2580101" y="182080"/>
                </a:cubicBezTo>
                <a:close/>
                <a:moveTo>
                  <a:pt x="1218028" y="182080"/>
                </a:moveTo>
                <a:cubicBezTo>
                  <a:pt x="1246127" y="182080"/>
                  <a:pt x="1269074" y="189573"/>
                  <a:pt x="1286870" y="204559"/>
                </a:cubicBezTo>
                <a:cubicBezTo>
                  <a:pt x="1304666" y="219545"/>
                  <a:pt x="1313563" y="239588"/>
                  <a:pt x="1313563" y="264690"/>
                </a:cubicBezTo>
                <a:cubicBezTo>
                  <a:pt x="1313563" y="329130"/>
                  <a:pt x="1253994" y="359851"/>
                  <a:pt x="1134855" y="356854"/>
                </a:cubicBezTo>
                <a:cubicBezTo>
                  <a:pt x="1135605" y="368468"/>
                  <a:pt x="1138602" y="377834"/>
                  <a:pt x="1143847" y="384953"/>
                </a:cubicBezTo>
                <a:cubicBezTo>
                  <a:pt x="1154712" y="399189"/>
                  <a:pt x="1172320" y="406308"/>
                  <a:pt x="1196673" y="406308"/>
                </a:cubicBezTo>
                <a:cubicBezTo>
                  <a:pt x="1224022" y="406308"/>
                  <a:pt x="1249686" y="400501"/>
                  <a:pt x="1273663" y="388886"/>
                </a:cubicBezTo>
                <a:lnTo>
                  <a:pt x="1279283" y="447332"/>
                </a:lnTo>
                <a:cubicBezTo>
                  <a:pt x="1250435" y="461943"/>
                  <a:pt x="1216154" y="469249"/>
                  <a:pt x="1176441" y="469249"/>
                </a:cubicBezTo>
                <a:cubicBezTo>
                  <a:pt x="1137853" y="469249"/>
                  <a:pt x="1108443" y="459040"/>
                  <a:pt x="1088211" y="438621"/>
                </a:cubicBezTo>
                <a:cubicBezTo>
                  <a:pt x="1067980" y="418203"/>
                  <a:pt x="1057865" y="389636"/>
                  <a:pt x="1057865" y="352920"/>
                </a:cubicBezTo>
                <a:cubicBezTo>
                  <a:pt x="1057865" y="324447"/>
                  <a:pt x="1064141" y="297378"/>
                  <a:pt x="1076691" y="271715"/>
                </a:cubicBezTo>
                <a:cubicBezTo>
                  <a:pt x="1089241" y="246051"/>
                  <a:pt x="1107975" y="224696"/>
                  <a:pt x="1132889" y="207649"/>
                </a:cubicBezTo>
                <a:cubicBezTo>
                  <a:pt x="1157803" y="190603"/>
                  <a:pt x="1186182" y="182080"/>
                  <a:pt x="1218028" y="182080"/>
                </a:cubicBezTo>
                <a:close/>
                <a:moveTo>
                  <a:pt x="560803" y="182080"/>
                </a:moveTo>
                <a:cubicBezTo>
                  <a:pt x="588902" y="182080"/>
                  <a:pt x="611849" y="189573"/>
                  <a:pt x="629644" y="204559"/>
                </a:cubicBezTo>
                <a:cubicBezTo>
                  <a:pt x="647440" y="219545"/>
                  <a:pt x="656339" y="239588"/>
                  <a:pt x="656339" y="264690"/>
                </a:cubicBezTo>
                <a:cubicBezTo>
                  <a:pt x="656339" y="329130"/>
                  <a:pt x="596769" y="359851"/>
                  <a:pt x="477630" y="356854"/>
                </a:cubicBezTo>
                <a:cubicBezTo>
                  <a:pt x="478380" y="368468"/>
                  <a:pt x="481377" y="377834"/>
                  <a:pt x="486622" y="384953"/>
                </a:cubicBezTo>
                <a:cubicBezTo>
                  <a:pt x="497487" y="399189"/>
                  <a:pt x="515095" y="406308"/>
                  <a:pt x="539447" y="406308"/>
                </a:cubicBezTo>
                <a:cubicBezTo>
                  <a:pt x="566797" y="406308"/>
                  <a:pt x="592460" y="400501"/>
                  <a:pt x="616438" y="388886"/>
                </a:cubicBezTo>
                <a:lnTo>
                  <a:pt x="622058" y="447332"/>
                </a:lnTo>
                <a:cubicBezTo>
                  <a:pt x="593210" y="461943"/>
                  <a:pt x="558930" y="469249"/>
                  <a:pt x="519217" y="469249"/>
                </a:cubicBezTo>
                <a:cubicBezTo>
                  <a:pt x="480627" y="469249"/>
                  <a:pt x="451217" y="459040"/>
                  <a:pt x="430987" y="438621"/>
                </a:cubicBezTo>
                <a:cubicBezTo>
                  <a:pt x="410755" y="418203"/>
                  <a:pt x="400640" y="389636"/>
                  <a:pt x="400640" y="352920"/>
                </a:cubicBezTo>
                <a:cubicBezTo>
                  <a:pt x="400640" y="324447"/>
                  <a:pt x="406915" y="297378"/>
                  <a:pt x="419466" y="271715"/>
                </a:cubicBezTo>
                <a:cubicBezTo>
                  <a:pt x="432017" y="246051"/>
                  <a:pt x="450749" y="224696"/>
                  <a:pt x="475663" y="207649"/>
                </a:cubicBezTo>
                <a:cubicBezTo>
                  <a:pt x="500578" y="190603"/>
                  <a:pt x="528957" y="182080"/>
                  <a:pt x="560803" y="182080"/>
                </a:cubicBezTo>
                <a:close/>
                <a:moveTo>
                  <a:pt x="2905190" y="181518"/>
                </a:moveTo>
                <a:cubicBezTo>
                  <a:pt x="2925421" y="181518"/>
                  <a:pt x="2941062" y="186763"/>
                  <a:pt x="2952114" y="197253"/>
                </a:cubicBezTo>
                <a:cubicBezTo>
                  <a:pt x="2963167" y="207743"/>
                  <a:pt x="2969255" y="219919"/>
                  <a:pt x="2970379" y="233781"/>
                </a:cubicBezTo>
                <a:cubicBezTo>
                  <a:pt x="2994731" y="198939"/>
                  <a:pt x="3026389" y="181518"/>
                  <a:pt x="3065352" y="181518"/>
                </a:cubicBezTo>
                <a:cubicBezTo>
                  <a:pt x="3086333" y="181518"/>
                  <a:pt x="3102724" y="188074"/>
                  <a:pt x="3114525" y="201187"/>
                </a:cubicBezTo>
                <a:cubicBezTo>
                  <a:pt x="3126327" y="214299"/>
                  <a:pt x="3132228" y="232470"/>
                  <a:pt x="3132228" y="255698"/>
                </a:cubicBezTo>
                <a:cubicBezTo>
                  <a:pt x="3132228" y="268436"/>
                  <a:pt x="3130729" y="284172"/>
                  <a:pt x="3127732" y="302904"/>
                </a:cubicBezTo>
                <a:lnTo>
                  <a:pt x="3097947" y="463067"/>
                </a:lnTo>
                <a:lnTo>
                  <a:pt x="3019270" y="463067"/>
                </a:lnTo>
                <a:lnTo>
                  <a:pt x="3046807" y="312458"/>
                </a:lnTo>
                <a:cubicBezTo>
                  <a:pt x="3049430" y="300094"/>
                  <a:pt x="3050741" y="289042"/>
                  <a:pt x="3050741" y="279301"/>
                </a:cubicBezTo>
                <a:cubicBezTo>
                  <a:pt x="3050741" y="257572"/>
                  <a:pt x="3041749" y="246707"/>
                  <a:pt x="3023766" y="246707"/>
                </a:cubicBezTo>
                <a:cubicBezTo>
                  <a:pt x="3009904" y="246707"/>
                  <a:pt x="2996979" y="255136"/>
                  <a:pt x="2984990" y="271996"/>
                </a:cubicBezTo>
                <a:cubicBezTo>
                  <a:pt x="2973001" y="288855"/>
                  <a:pt x="2964384" y="310959"/>
                  <a:pt x="2959139" y="338309"/>
                </a:cubicBezTo>
                <a:lnTo>
                  <a:pt x="2936098" y="463067"/>
                </a:lnTo>
                <a:lnTo>
                  <a:pt x="2857983" y="463067"/>
                </a:lnTo>
                <a:lnTo>
                  <a:pt x="2886644" y="311896"/>
                </a:lnTo>
                <a:cubicBezTo>
                  <a:pt x="2888892" y="296910"/>
                  <a:pt x="2890016" y="286420"/>
                  <a:pt x="2890016" y="280425"/>
                </a:cubicBezTo>
                <a:cubicBezTo>
                  <a:pt x="2890016" y="257946"/>
                  <a:pt x="2881399" y="246707"/>
                  <a:pt x="2864165" y="246707"/>
                </a:cubicBezTo>
                <a:cubicBezTo>
                  <a:pt x="2850303" y="246707"/>
                  <a:pt x="2837003" y="255417"/>
                  <a:pt x="2824265" y="272839"/>
                </a:cubicBezTo>
                <a:cubicBezTo>
                  <a:pt x="2811527" y="290260"/>
                  <a:pt x="2802723" y="312458"/>
                  <a:pt x="2797852" y="339433"/>
                </a:cubicBezTo>
                <a:lnTo>
                  <a:pt x="2775373" y="463067"/>
                </a:lnTo>
                <a:lnTo>
                  <a:pt x="2697259" y="463067"/>
                </a:lnTo>
                <a:lnTo>
                  <a:pt x="2731539" y="277615"/>
                </a:lnTo>
                <a:cubicBezTo>
                  <a:pt x="2736784" y="247269"/>
                  <a:pt x="2741467" y="217484"/>
                  <a:pt x="2745589" y="188261"/>
                </a:cubicBezTo>
                <a:lnTo>
                  <a:pt x="2814711" y="188261"/>
                </a:lnTo>
                <a:lnTo>
                  <a:pt x="2809654" y="232657"/>
                </a:lnTo>
                <a:lnTo>
                  <a:pt x="2810778" y="232657"/>
                </a:lnTo>
                <a:cubicBezTo>
                  <a:pt x="2835130" y="198564"/>
                  <a:pt x="2866601" y="181518"/>
                  <a:pt x="2905190" y="181518"/>
                </a:cubicBezTo>
                <a:close/>
                <a:moveTo>
                  <a:pt x="1543116" y="181518"/>
                </a:moveTo>
                <a:cubicBezTo>
                  <a:pt x="1563347" y="181518"/>
                  <a:pt x="1578989" y="186763"/>
                  <a:pt x="1590041" y="197253"/>
                </a:cubicBezTo>
                <a:cubicBezTo>
                  <a:pt x="1601093" y="207743"/>
                  <a:pt x="1607182" y="219919"/>
                  <a:pt x="1608305" y="233781"/>
                </a:cubicBezTo>
                <a:cubicBezTo>
                  <a:pt x="1632658" y="198939"/>
                  <a:pt x="1664315" y="181518"/>
                  <a:pt x="1703279" y="181518"/>
                </a:cubicBezTo>
                <a:cubicBezTo>
                  <a:pt x="1724259" y="181518"/>
                  <a:pt x="1740650" y="188074"/>
                  <a:pt x="1752452" y="201187"/>
                </a:cubicBezTo>
                <a:cubicBezTo>
                  <a:pt x="1764253" y="214299"/>
                  <a:pt x="1770154" y="232470"/>
                  <a:pt x="1770154" y="255698"/>
                </a:cubicBezTo>
                <a:cubicBezTo>
                  <a:pt x="1770154" y="268436"/>
                  <a:pt x="1768655" y="284172"/>
                  <a:pt x="1765659" y="302904"/>
                </a:cubicBezTo>
                <a:lnTo>
                  <a:pt x="1735874" y="463067"/>
                </a:lnTo>
                <a:lnTo>
                  <a:pt x="1657197" y="463067"/>
                </a:lnTo>
                <a:lnTo>
                  <a:pt x="1684734" y="312458"/>
                </a:lnTo>
                <a:cubicBezTo>
                  <a:pt x="1687356" y="300094"/>
                  <a:pt x="1688668" y="289042"/>
                  <a:pt x="1688668" y="279301"/>
                </a:cubicBezTo>
                <a:cubicBezTo>
                  <a:pt x="1688668" y="257572"/>
                  <a:pt x="1679676" y="246707"/>
                  <a:pt x="1661693" y="246707"/>
                </a:cubicBezTo>
                <a:cubicBezTo>
                  <a:pt x="1647831" y="246707"/>
                  <a:pt x="1634905" y="255136"/>
                  <a:pt x="1622917" y="271996"/>
                </a:cubicBezTo>
                <a:cubicBezTo>
                  <a:pt x="1610928" y="288855"/>
                  <a:pt x="1602311" y="310959"/>
                  <a:pt x="1597066" y="338309"/>
                </a:cubicBezTo>
                <a:lnTo>
                  <a:pt x="1574025" y="463067"/>
                </a:lnTo>
                <a:lnTo>
                  <a:pt x="1495910" y="463067"/>
                </a:lnTo>
                <a:lnTo>
                  <a:pt x="1524571" y="311896"/>
                </a:lnTo>
                <a:cubicBezTo>
                  <a:pt x="1526819" y="296910"/>
                  <a:pt x="1527943" y="286420"/>
                  <a:pt x="1527943" y="280425"/>
                </a:cubicBezTo>
                <a:cubicBezTo>
                  <a:pt x="1527943" y="257946"/>
                  <a:pt x="1519325" y="246707"/>
                  <a:pt x="1502092" y="246707"/>
                </a:cubicBezTo>
                <a:cubicBezTo>
                  <a:pt x="1488229" y="246707"/>
                  <a:pt x="1474930" y="255417"/>
                  <a:pt x="1462191" y="272839"/>
                </a:cubicBezTo>
                <a:cubicBezTo>
                  <a:pt x="1449453" y="290260"/>
                  <a:pt x="1440649" y="312458"/>
                  <a:pt x="1435779" y="339433"/>
                </a:cubicBezTo>
                <a:lnTo>
                  <a:pt x="1413300" y="463067"/>
                </a:lnTo>
                <a:lnTo>
                  <a:pt x="1335185" y="463067"/>
                </a:lnTo>
                <a:lnTo>
                  <a:pt x="1369466" y="277615"/>
                </a:lnTo>
                <a:cubicBezTo>
                  <a:pt x="1374710" y="247269"/>
                  <a:pt x="1379394" y="217484"/>
                  <a:pt x="1383515" y="188261"/>
                </a:cubicBezTo>
                <a:lnTo>
                  <a:pt x="1452638" y="188261"/>
                </a:lnTo>
                <a:lnTo>
                  <a:pt x="1447580" y="232657"/>
                </a:lnTo>
                <a:lnTo>
                  <a:pt x="1448704" y="232657"/>
                </a:lnTo>
                <a:cubicBezTo>
                  <a:pt x="1473057" y="198564"/>
                  <a:pt x="1504527" y="181518"/>
                  <a:pt x="1543116" y="181518"/>
                </a:cubicBezTo>
                <a:close/>
                <a:moveTo>
                  <a:pt x="189947" y="146113"/>
                </a:moveTo>
                <a:cubicBezTo>
                  <a:pt x="176085" y="146113"/>
                  <a:pt x="164096" y="147050"/>
                  <a:pt x="153981" y="148923"/>
                </a:cubicBezTo>
                <a:lnTo>
                  <a:pt x="137122" y="234905"/>
                </a:lnTo>
                <a:lnTo>
                  <a:pt x="210178" y="234905"/>
                </a:lnTo>
                <a:lnTo>
                  <a:pt x="197253" y="301780"/>
                </a:lnTo>
                <a:lnTo>
                  <a:pt x="124758" y="301780"/>
                </a:lnTo>
                <a:lnTo>
                  <a:pt x="106213" y="397316"/>
                </a:lnTo>
                <a:cubicBezTo>
                  <a:pt x="114829" y="398815"/>
                  <a:pt x="126818" y="399564"/>
                  <a:pt x="142179" y="399564"/>
                </a:cubicBezTo>
                <a:cubicBezTo>
                  <a:pt x="187137" y="399564"/>
                  <a:pt x="222542" y="384953"/>
                  <a:pt x="248392" y="355730"/>
                </a:cubicBezTo>
                <a:cubicBezTo>
                  <a:pt x="274993" y="325758"/>
                  <a:pt x="288292" y="288293"/>
                  <a:pt x="288292" y="243335"/>
                </a:cubicBezTo>
                <a:cubicBezTo>
                  <a:pt x="288292" y="212239"/>
                  <a:pt x="279956" y="188261"/>
                  <a:pt x="263284" y="171402"/>
                </a:cubicBezTo>
                <a:cubicBezTo>
                  <a:pt x="246613" y="154543"/>
                  <a:pt x="222167" y="146113"/>
                  <a:pt x="189947" y="146113"/>
                </a:cubicBezTo>
                <a:close/>
                <a:moveTo>
                  <a:pt x="7749880" y="134874"/>
                </a:moveTo>
                <a:cubicBezTo>
                  <a:pt x="7754002" y="146488"/>
                  <a:pt x="7756062" y="159788"/>
                  <a:pt x="7756062" y="174774"/>
                </a:cubicBezTo>
                <a:cubicBezTo>
                  <a:pt x="7756062" y="196129"/>
                  <a:pt x="7750442" y="213082"/>
                  <a:pt x="7739203" y="225633"/>
                </a:cubicBezTo>
                <a:cubicBezTo>
                  <a:pt x="7727964" y="238183"/>
                  <a:pt x="7712416" y="245395"/>
                  <a:pt x="7692559" y="247269"/>
                </a:cubicBezTo>
                <a:cubicBezTo>
                  <a:pt x="7699303" y="261505"/>
                  <a:pt x="7702675" y="277428"/>
                  <a:pt x="7702675" y="295037"/>
                </a:cubicBezTo>
                <a:cubicBezTo>
                  <a:pt x="7702675" y="345240"/>
                  <a:pt x="7687127" y="386826"/>
                  <a:pt x="7656030" y="419795"/>
                </a:cubicBezTo>
                <a:cubicBezTo>
                  <a:pt x="7624935" y="452764"/>
                  <a:pt x="7585596" y="469249"/>
                  <a:pt x="7538016" y="469249"/>
                </a:cubicBezTo>
                <a:cubicBezTo>
                  <a:pt x="7503174" y="469249"/>
                  <a:pt x="7475075" y="458759"/>
                  <a:pt x="7453720" y="437778"/>
                </a:cubicBezTo>
                <a:cubicBezTo>
                  <a:pt x="7432364" y="416798"/>
                  <a:pt x="7421688" y="389261"/>
                  <a:pt x="7421688" y="355168"/>
                </a:cubicBezTo>
                <a:cubicBezTo>
                  <a:pt x="7421688" y="306838"/>
                  <a:pt x="7437048" y="265814"/>
                  <a:pt x="7467770" y="232095"/>
                </a:cubicBezTo>
                <a:cubicBezTo>
                  <a:pt x="7498490" y="198377"/>
                  <a:pt x="7537828" y="181518"/>
                  <a:pt x="7585784" y="181518"/>
                </a:cubicBezTo>
                <a:cubicBezTo>
                  <a:pt x="7603018" y="181518"/>
                  <a:pt x="7619502" y="184515"/>
                  <a:pt x="7635238" y="190509"/>
                </a:cubicBezTo>
                <a:cubicBezTo>
                  <a:pt x="7637860" y="191633"/>
                  <a:pt x="7641982" y="193600"/>
                  <a:pt x="7647601" y="196410"/>
                </a:cubicBezTo>
                <a:cubicBezTo>
                  <a:pt x="7653221" y="199220"/>
                  <a:pt x="7657998" y="201280"/>
                  <a:pt x="7661932" y="202592"/>
                </a:cubicBezTo>
                <a:cubicBezTo>
                  <a:pt x="7665866" y="203903"/>
                  <a:pt x="7669706" y="204559"/>
                  <a:pt x="7673452" y="204559"/>
                </a:cubicBezTo>
                <a:cubicBezTo>
                  <a:pt x="7689188" y="204559"/>
                  <a:pt x="7697055" y="195567"/>
                  <a:pt x="7697055" y="177584"/>
                </a:cubicBezTo>
                <a:cubicBezTo>
                  <a:pt x="7697055" y="168218"/>
                  <a:pt x="7694808" y="157353"/>
                  <a:pt x="7690311" y="144989"/>
                </a:cubicBezTo>
                <a:close/>
                <a:moveTo>
                  <a:pt x="2052266" y="113519"/>
                </a:moveTo>
                <a:lnTo>
                  <a:pt x="2038216" y="187699"/>
                </a:lnTo>
                <a:lnTo>
                  <a:pt x="2097223" y="187699"/>
                </a:lnTo>
                <a:lnTo>
                  <a:pt x="2084860" y="249517"/>
                </a:lnTo>
                <a:lnTo>
                  <a:pt x="2026415" y="249517"/>
                </a:lnTo>
                <a:lnTo>
                  <a:pt x="2007870" y="342804"/>
                </a:lnTo>
                <a:cubicBezTo>
                  <a:pt x="2004872" y="357041"/>
                  <a:pt x="2003373" y="368655"/>
                  <a:pt x="2003373" y="377647"/>
                </a:cubicBezTo>
                <a:cubicBezTo>
                  <a:pt x="2003373" y="393008"/>
                  <a:pt x="2011241" y="400688"/>
                  <a:pt x="2026977" y="400688"/>
                </a:cubicBezTo>
                <a:cubicBezTo>
                  <a:pt x="2037092" y="400688"/>
                  <a:pt x="2044398" y="400313"/>
                  <a:pt x="2048894" y="399564"/>
                </a:cubicBezTo>
                <a:lnTo>
                  <a:pt x="2039902" y="463067"/>
                </a:lnTo>
                <a:cubicBezTo>
                  <a:pt x="2028663" y="467188"/>
                  <a:pt x="2012740" y="469249"/>
                  <a:pt x="1992134" y="469249"/>
                </a:cubicBezTo>
                <a:cubicBezTo>
                  <a:pt x="1968532" y="469249"/>
                  <a:pt x="1950642" y="463816"/>
                  <a:pt x="1938465" y="452952"/>
                </a:cubicBezTo>
                <a:cubicBezTo>
                  <a:pt x="1926290" y="442087"/>
                  <a:pt x="1920202" y="427663"/>
                  <a:pt x="1920202" y="409679"/>
                </a:cubicBezTo>
                <a:cubicBezTo>
                  <a:pt x="1920202" y="395068"/>
                  <a:pt x="1922262" y="378022"/>
                  <a:pt x="1926383" y="358540"/>
                </a:cubicBezTo>
                <a:lnTo>
                  <a:pt x="1947176" y="249517"/>
                </a:lnTo>
                <a:lnTo>
                  <a:pt x="1912333" y="249517"/>
                </a:lnTo>
                <a:lnTo>
                  <a:pt x="1923573" y="187699"/>
                </a:lnTo>
                <a:lnTo>
                  <a:pt x="1958978" y="187699"/>
                </a:lnTo>
                <a:lnTo>
                  <a:pt x="1969093" y="135998"/>
                </a:lnTo>
                <a:close/>
                <a:moveTo>
                  <a:pt x="186576" y="81486"/>
                </a:moveTo>
                <a:cubicBezTo>
                  <a:pt x="248766" y="81486"/>
                  <a:pt x="295037" y="94411"/>
                  <a:pt x="325383" y="120262"/>
                </a:cubicBezTo>
                <a:cubicBezTo>
                  <a:pt x="359102" y="147237"/>
                  <a:pt x="375960" y="187325"/>
                  <a:pt x="375960" y="240525"/>
                </a:cubicBezTo>
                <a:cubicBezTo>
                  <a:pt x="375960" y="276866"/>
                  <a:pt x="368936" y="310210"/>
                  <a:pt x="354886" y="340557"/>
                </a:cubicBezTo>
                <a:cubicBezTo>
                  <a:pt x="340837" y="370903"/>
                  <a:pt x="321823" y="395630"/>
                  <a:pt x="297846" y="414737"/>
                </a:cubicBezTo>
                <a:cubicBezTo>
                  <a:pt x="255510" y="448456"/>
                  <a:pt x="195192" y="465315"/>
                  <a:pt x="116890" y="465315"/>
                </a:cubicBezTo>
                <a:cubicBezTo>
                  <a:pt x="75304" y="465315"/>
                  <a:pt x="40648" y="462880"/>
                  <a:pt x="12925" y="458009"/>
                </a:cubicBezTo>
                <a:lnTo>
                  <a:pt x="43272" y="301780"/>
                </a:lnTo>
                <a:lnTo>
                  <a:pt x="0" y="301780"/>
                </a:lnTo>
                <a:lnTo>
                  <a:pt x="13487" y="234905"/>
                </a:lnTo>
                <a:lnTo>
                  <a:pt x="56197" y="234905"/>
                </a:lnTo>
                <a:lnTo>
                  <a:pt x="83172" y="89916"/>
                </a:lnTo>
                <a:cubicBezTo>
                  <a:pt x="116140" y="84296"/>
                  <a:pt x="150609" y="81486"/>
                  <a:pt x="186576" y="81486"/>
                </a:cubicBezTo>
                <a:close/>
                <a:moveTo>
                  <a:pt x="5146060" y="69685"/>
                </a:moveTo>
                <a:lnTo>
                  <a:pt x="5224737" y="69685"/>
                </a:lnTo>
                <a:lnTo>
                  <a:pt x="5266323" y="155105"/>
                </a:lnTo>
                <a:lnTo>
                  <a:pt x="5208440" y="155105"/>
                </a:lnTo>
                <a:close/>
                <a:moveTo>
                  <a:pt x="2566614" y="69685"/>
                </a:moveTo>
                <a:lnTo>
                  <a:pt x="2622249" y="69685"/>
                </a:lnTo>
                <a:lnTo>
                  <a:pt x="2664398" y="155105"/>
                </a:lnTo>
                <a:lnTo>
                  <a:pt x="2612134" y="155105"/>
                </a:lnTo>
                <a:lnTo>
                  <a:pt x="2589655" y="110709"/>
                </a:lnTo>
                <a:lnTo>
                  <a:pt x="2588531" y="110709"/>
                </a:lnTo>
                <a:lnTo>
                  <a:pt x="2555936" y="155105"/>
                </a:lnTo>
                <a:lnTo>
                  <a:pt x="2498615" y="155105"/>
                </a:lnTo>
                <a:close/>
                <a:moveTo>
                  <a:pt x="6017331" y="68561"/>
                </a:moveTo>
                <a:cubicBezTo>
                  <a:pt x="6029320" y="68561"/>
                  <a:pt x="6039155" y="72213"/>
                  <a:pt x="6046835" y="79519"/>
                </a:cubicBezTo>
                <a:cubicBezTo>
                  <a:pt x="6054515" y="86825"/>
                  <a:pt x="6058355" y="96472"/>
                  <a:pt x="6058355" y="108461"/>
                </a:cubicBezTo>
                <a:cubicBezTo>
                  <a:pt x="6058355" y="122323"/>
                  <a:pt x="6053766" y="133375"/>
                  <a:pt x="6044587" y="141617"/>
                </a:cubicBezTo>
                <a:cubicBezTo>
                  <a:pt x="6035408" y="149860"/>
                  <a:pt x="6024075" y="153981"/>
                  <a:pt x="6010587" y="153981"/>
                </a:cubicBezTo>
                <a:lnTo>
                  <a:pt x="6009463" y="153981"/>
                </a:lnTo>
                <a:cubicBezTo>
                  <a:pt x="5998224" y="153981"/>
                  <a:pt x="5988951" y="150328"/>
                  <a:pt x="5981646" y="143022"/>
                </a:cubicBezTo>
                <a:cubicBezTo>
                  <a:pt x="5974340" y="135717"/>
                  <a:pt x="5970687" y="126257"/>
                  <a:pt x="5970687" y="114643"/>
                </a:cubicBezTo>
                <a:cubicBezTo>
                  <a:pt x="5970687" y="101155"/>
                  <a:pt x="5975276" y="90103"/>
                  <a:pt x="5984456" y="81486"/>
                </a:cubicBezTo>
                <a:cubicBezTo>
                  <a:pt x="5993635" y="72869"/>
                  <a:pt x="6004593" y="68561"/>
                  <a:pt x="6017331" y="68561"/>
                </a:cubicBezTo>
                <a:close/>
                <a:moveTo>
                  <a:pt x="5464881" y="68561"/>
                </a:moveTo>
                <a:cubicBezTo>
                  <a:pt x="5476870" y="68561"/>
                  <a:pt x="5486705" y="72213"/>
                  <a:pt x="5494385" y="79519"/>
                </a:cubicBezTo>
                <a:cubicBezTo>
                  <a:pt x="5502065" y="86825"/>
                  <a:pt x="5505905" y="96472"/>
                  <a:pt x="5505905" y="108461"/>
                </a:cubicBezTo>
                <a:cubicBezTo>
                  <a:pt x="5505905" y="122323"/>
                  <a:pt x="5501316" y="133375"/>
                  <a:pt x="5492137" y="141617"/>
                </a:cubicBezTo>
                <a:cubicBezTo>
                  <a:pt x="5482958" y="149860"/>
                  <a:pt x="5471625" y="153981"/>
                  <a:pt x="5458137" y="153981"/>
                </a:cubicBezTo>
                <a:lnTo>
                  <a:pt x="5457013" y="153981"/>
                </a:lnTo>
                <a:cubicBezTo>
                  <a:pt x="5445774" y="153981"/>
                  <a:pt x="5436501" y="150328"/>
                  <a:pt x="5429195" y="143022"/>
                </a:cubicBezTo>
                <a:cubicBezTo>
                  <a:pt x="5421890" y="135717"/>
                  <a:pt x="5418237" y="126257"/>
                  <a:pt x="5418237" y="114643"/>
                </a:cubicBezTo>
                <a:cubicBezTo>
                  <a:pt x="5418237" y="101155"/>
                  <a:pt x="5422826" y="90103"/>
                  <a:pt x="5432006" y="81486"/>
                </a:cubicBezTo>
                <a:cubicBezTo>
                  <a:pt x="5441185" y="72869"/>
                  <a:pt x="5452143" y="68561"/>
                  <a:pt x="5464881" y="68561"/>
                </a:cubicBezTo>
                <a:close/>
                <a:moveTo>
                  <a:pt x="4179682" y="68561"/>
                </a:moveTo>
                <a:lnTo>
                  <a:pt x="4239252" y="68561"/>
                </a:lnTo>
                <a:lnTo>
                  <a:pt x="4274656" y="153981"/>
                </a:lnTo>
                <a:lnTo>
                  <a:pt x="4222392" y="153981"/>
                </a:lnTo>
                <a:lnTo>
                  <a:pt x="4204971" y="105089"/>
                </a:lnTo>
                <a:lnTo>
                  <a:pt x="4203847" y="105089"/>
                </a:lnTo>
                <a:lnTo>
                  <a:pt x="4171253" y="153981"/>
                </a:lnTo>
                <a:lnTo>
                  <a:pt x="4115055" y="153981"/>
                </a:lnTo>
                <a:close/>
                <a:moveTo>
                  <a:pt x="3988506" y="68561"/>
                </a:moveTo>
                <a:cubicBezTo>
                  <a:pt x="4000495" y="68561"/>
                  <a:pt x="4010329" y="72213"/>
                  <a:pt x="4018009" y="79519"/>
                </a:cubicBezTo>
                <a:cubicBezTo>
                  <a:pt x="4025690" y="86825"/>
                  <a:pt x="4029530" y="96472"/>
                  <a:pt x="4029530" y="108461"/>
                </a:cubicBezTo>
                <a:cubicBezTo>
                  <a:pt x="4029530" y="122323"/>
                  <a:pt x="4024940" y="133375"/>
                  <a:pt x="4015762" y="141617"/>
                </a:cubicBezTo>
                <a:cubicBezTo>
                  <a:pt x="4006583" y="149860"/>
                  <a:pt x="3995250" y="153981"/>
                  <a:pt x="3981762" y="153981"/>
                </a:cubicBezTo>
                <a:lnTo>
                  <a:pt x="3980638" y="153981"/>
                </a:lnTo>
                <a:cubicBezTo>
                  <a:pt x="3969399" y="153981"/>
                  <a:pt x="3960126" y="150328"/>
                  <a:pt x="3952820" y="143022"/>
                </a:cubicBezTo>
                <a:cubicBezTo>
                  <a:pt x="3945515" y="135717"/>
                  <a:pt x="3941862" y="126257"/>
                  <a:pt x="3941862" y="114643"/>
                </a:cubicBezTo>
                <a:cubicBezTo>
                  <a:pt x="3941862" y="101155"/>
                  <a:pt x="3946451" y="90103"/>
                  <a:pt x="3955630" y="81486"/>
                </a:cubicBezTo>
                <a:cubicBezTo>
                  <a:pt x="3964809" y="72869"/>
                  <a:pt x="3975768" y="68561"/>
                  <a:pt x="3988506" y="68561"/>
                </a:cubicBezTo>
                <a:close/>
                <a:moveTo>
                  <a:pt x="541134" y="68561"/>
                </a:moveTo>
                <a:lnTo>
                  <a:pt x="600703" y="68561"/>
                </a:lnTo>
                <a:lnTo>
                  <a:pt x="636108" y="153981"/>
                </a:lnTo>
                <a:lnTo>
                  <a:pt x="583844" y="153981"/>
                </a:lnTo>
                <a:lnTo>
                  <a:pt x="566422" y="105089"/>
                </a:lnTo>
                <a:lnTo>
                  <a:pt x="565299" y="105089"/>
                </a:lnTo>
                <a:lnTo>
                  <a:pt x="532704" y="153981"/>
                </a:lnTo>
                <a:lnTo>
                  <a:pt x="476506" y="153981"/>
                </a:lnTo>
                <a:close/>
                <a:moveTo>
                  <a:pt x="7173675" y="64065"/>
                </a:moveTo>
                <a:lnTo>
                  <a:pt x="7254600" y="64065"/>
                </a:lnTo>
                <a:lnTo>
                  <a:pt x="7223692" y="223666"/>
                </a:lnTo>
                <a:lnTo>
                  <a:pt x="7224815" y="223666"/>
                </a:lnTo>
                <a:cubicBezTo>
                  <a:pt x="7249916" y="195942"/>
                  <a:pt x="7279139" y="182080"/>
                  <a:pt x="7312483" y="182080"/>
                </a:cubicBezTo>
                <a:cubicBezTo>
                  <a:pt x="7333838" y="182080"/>
                  <a:pt x="7350698" y="188542"/>
                  <a:pt x="7363060" y="201468"/>
                </a:cubicBezTo>
                <a:cubicBezTo>
                  <a:pt x="7375424" y="214393"/>
                  <a:pt x="7381606" y="232657"/>
                  <a:pt x="7381606" y="256260"/>
                </a:cubicBezTo>
                <a:cubicBezTo>
                  <a:pt x="7381606" y="270497"/>
                  <a:pt x="7379920" y="286982"/>
                  <a:pt x="7376548" y="305714"/>
                </a:cubicBezTo>
                <a:lnTo>
                  <a:pt x="7346764" y="463067"/>
                </a:lnTo>
                <a:lnTo>
                  <a:pt x="7265840" y="463067"/>
                </a:lnTo>
                <a:lnTo>
                  <a:pt x="7294500" y="312458"/>
                </a:lnTo>
                <a:cubicBezTo>
                  <a:pt x="7296748" y="301593"/>
                  <a:pt x="7297872" y="290353"/>
                  <a:pt x="7297872" y="278739"/>
                </a:cubicBezTo>
                <a:cubicBezTo>
                  <a:pt x="7297872" y="257759"/>
                  <a:pt x="7288692" y="247269"/>
                  <a:pt x="7270335" y="247269"/>
                </a:cubicBezTo>
                <a:cubicBezTo>
                  <a:pt x="7255724" y="247269"/>
                  <a:pt x="7242049" y="255511"/>
                  <a:pt x="7229310" y="271996"/>
                </a:cubicBezTo>
                <a:cubicBezTo>
                  <a:pt x="7216572" y="288480"/>
                  <a:pt x="7207768" y="310210"/>
                  <a:pt x="7202898" y="337185"/>
                </a:cubicBezTo>
                <a:lnTo>
                  <a:pt x="7178733" y="463067"/>
                </a:lnTo>
                <a:lnTo>
                  <a:pt x="7097809" y="463067"/>
                </a:lnTo>
                <a:close/>
                <a:moveTo>
                  <a:pt x="4800827" y="64065"/>
                </a:moveTo>
                <a:lnTo>
                  <a:pt x="4882313" y="64065"/>
                </a:lnTo>
                <a:lnTo>
                  <a:pt x="4849718" y="221418"/>
                </a:lnTo>
                <a:lnTo>
                  <a:pt x="4850842" y="221418"/>
                </a:lnTo>
                <a:cubicBezTo>
                  <a:pt x="4872947" y="195192"/>
                  <a:pt x="4901233" y="182080"/>
                  <a:pt x="4935700" y="182080"/>
                </a:cubicBezTo>
                <a:cubicBezTo>
                  <a:pt x="4962676" y="182080"/>
                  <a:pt x="4983281" y="191446"/>
                  <a:pt x="4997518" y="210178"/>
                </a:cubicBezTo>
                <a:cubicBezTo>
                  <a:pt x="5011754" y="228911"/>
                  <a:pt x="5018873" y="251577"/>
                  <a:pt x="5018873" y="278177"/>
                </a:cubicBezTo>
                <a:cubicBezTo>
                  <a:pt x="5018873" y="301031"/>
                  <a:pt x="5015033" y="323510"/>
                  <a:pt x="5007352" y="345614"/>
                </a:cubicBezTo>
                <a:cubicBezTo>
                  <a:pt x="4999672" y="367719"/>
                  <a:pt x="4988713" y="388137"/>
                  <a:pt x="4974477" y="406870"/>
                </a:cubicBezTo>
                <a:cubicBezTo>
                  <a:pt x="4960240" y="425602"/>
                  <a:pt x="4941133" y="440682"/>
                  <a:pt x="4917156" y="452109"/>
                </a:cubicBezTo>
                <a:cubicBezTo>
                  <a:pt x="4893178" y="463535"/>
                  <a:pt x="4866390" y="469249"/>
                  <a:pt x="4836793" y="469249"/>
                </a:cubicBezTo>
                <a:cubicBezTo>
                  <a:pt x="4804573" y="469249"/>
                  <a:pt x="4780221" y="462599"/>
                  <a:pt x="4763736" y="449299"/>
                </a:cubicBezTo>
                <a:cubicBezTo>
                  <a:pt x="4747251" y="435999"/>
                  <a:pt x="4739010" y="416985"/>
                  <a:pt x="4739010" y="392258"/>
                </a:cubicBezTo>
                <a:cubicBezTo>
                  <a:pt x="4739010" y="378771"/>
                  <a:pt x="4741070" y="362099"/>
                  <a:pt x="4745191" y="342242"/>
                </a:cubicBezTo>
                <a:close/>
                <a:moveTo>
                  <a:pt x="3639900" y="64065"/>
                </a:moveTo>
                <a:lnTo>
                  <a:pt x="3720825" y="64065"/>
                </a:lnTo>
                <a:lnTo>
                  <a:pt x="3689916" y="223666"/>
                </a:lnTo>
                <a:lnTo>
                  <a:pt x="3691040" y="223666"/>
                </a:lnTo>
                <a:cubicBezTo>
                  <a:pt x="3716142" y="195942"/>
                  <a:pt x="3745365" y="182080"/>
                  <a:pt x="3778708" y="182080"/>
                </a:cubicBezTo>
                <a:cubicBezTo>
                  <a:pt x="3800063" y="182080"/>
                  <a:pt x="3816923" y="188542"/>
                  <a:pt x="3829286" y="201468"/>
                </a:cubicBezTo>
                <a:cubicBezTo>
                  <a:pt x="3841649" y="214393"/>
                  <a:pt x="3847831" y="232657"/>
                  <a:pt x="3847831" y="256260"/>
                </a:cubicBezTo>
                <a:cubicBezTo>
                  <a:pt x="3847831" y="270497"/>
                  <a:pt x="3846145" y="286982"/>
                  <a:pt x="3842773" y="305714"/>
                </a:cubicBezTo>
                <a:lnTo>
                  <a:pt x="3812989" y="463067"/>
                </a:lnTo>
                <a:lnTo>
                  <a:pt x="3732064" y="463067"/>
                </a:lnTo>
                <a:lnTo>
                  <a:pt x="3760725" y="312458"/>
                </a:lnTo>
                <a:cubicBezTo>
                  <a:pt x="3762973" y="301593"/>
                  <a:pt x="3764097" y="290353"/>
                  <a:pt x="3764097" y="278739"/>
                </a:cubicBezTo>
                <a:cubicBezTo>
                  <a:pt x="3764097" y="257759"/>
                  <a:pt x="3754918" y="247269"/>
                  <a:pt x="3736560" y="247269"/>
                </a:cubicBezTo>
                <a:cubicBezTo>
                  <a:pt x="3721949" y="247269"/>
                  <a:pt x="3708274" y="255511"/>
                  <a:pt x="3695536" y="271996"/>
                </a:cubicBezTo>
                <a:cubicBezTo>
                  <a:pt x="3682798" y="288480"/>
                  <a:pt x="3673994" y="310210"/>
                  <a:pt x="3669123" y="337185"/>
                </a:cubicBezTo>
                <a:lnTo>
                  <a:pt x="3644958" y="463067"/>
                </a:lnTo>
                <a:lnTo>
                  <a:pt x="3564034" y="463067"/>
                </a:lnTo>
                <a:close/>
                <a:moveTo>
                  <a:pt x="2173050" y="64065"/>
                </a:moveTo>
                <a:lnTo>
                  <a:pt x="2253975" y="64065"/>
                </a:lnTo>
                <a:lnTo>
                  <a:pt x="2223066" y="223666"/>
                </a:lnTo>
                <a:lnTo>
                  <a:pt x="2224190" y="223666"/>
                </a:lnTo>
                <a:cubicBezTo>
                  <a:pt x="2249292" y="195942"/>
                  <a:pt x="2278514" y="182080"/>
                  <a:pt x="2311858" y="182080"/>
                </a:cubicBezTo>
                <a:cubicBezTo>
                  <a:pt x="2333213" y="182080"/>
                  <a:pt x="2350073" y="188542"/>
                  <a:pt x="2362436" y="201468"/>
                </a:cubicBezTo>
                <a:cubicBezTo>
                  <a:pt x="2374799" y="214393"/>
                  <a:pt x="2380981" y="232657"/>
                  <a:pt x="2380981" y="256260"/>
                </a:cubicBezTo>
                <a:cubicBezTo>
                  <a:pt x="2380981" y="270497"/>
                  <a:pt x="2379295" y="286982"/>
                  <a:pt x="2375923" y="305714"/>
                </a:cubicBezTo>
                <a:lnTo>
                  <a:pt x="2346139" y="463067"/>
                </a:lnTo>
                <a:lnTo>
                  <a:pt x="2265214" y="463067"/>
                </a:lnTo>
                <a:lnTo>
                  <a:pt x="2293875" y="312458"/>
                </a:lnTo>
                <a:cubicBezTo>
                  <a:pt x="2296123" y="301593"/>
                  <a:pt x="2297247" y="290353"/>
                  <a:pt x="2297247" y="278739"/>
                </a:cubicBezTo>
                <a:cubicBezTo>
                  <a:pt x="2297247" y="257759"/>
                  <a:pt x="2288068" y="247269"/>
                  <a:pt x="2269710" y="247269"/>
                </a:cubicBezTo>
                <a:cubicBezTo>
                  <a:pt x="2255099" y="247269"/>
                  <a:pt x="2241424" y="255511"/>
                  <a:pt x="2228686" y="271996"/>
                </a:cubicBezTo>
                <a:cubicBezTo>
                  <a:pt x="2215948" y="288480"/>
                  <a:pt x="2207144" y="310210"/>
                  <a:pt x="2202273" y="337185"/>
                </a:cubicBezTo>
                <a:lnTo>
                  <a:pt x="2178108" y="463067"/>
                </a:lnTo>
                <a:lnTo>
                  <a:pt x="2097186" y="463067"/>
                </a:lnTo>
                <a:close/>
                <a:moveTo>
                  <a:pt x="6259085" y="41586"/>
                </a:moveTo>
                <a:cubicBezTo>
                  <a:pt x="6274445" y="41586"/>
                  <a:pt x="6286809" y="45988"/>
                  <a:pt x="6296176" y="54792"/>
                </a:cubicBezTo>
                <a:cubicBezTo>
                  <a:pt x="6305542" y="63596"/>
                  <a:pt x="6310224" y="74555"/>
                  <a:pt x="6310224" y="87668"/>
                </a:cubicBezTo>
                <a:cubicBezTo>
                  <a:pt x="6310224" y="99282"/>
                  <a:pt x="6307134" y="109491"/>
                  <a:pt x="6300952" y="118295"/>
                </a:cubicBezTo>
                <a:cubicBezTo>
                  <a:pt x="6294770" y="127100"/>
                  <a:pt x="6287090" y="135717"/>
                  <a:pt x="6277911" y="144146"/>
                </a:cubicBezTo>
                <a:cubicBezTo>
                  <a:pt x="6268732" y="152576"/>
                  <a:pt x="6262457" y="159975"/>
                  <a:pt x="6259085" y="166344"/>
                </a:cubicBezTo>
                <a:lnTo>
                  <a:pt x="6218623" y="155105"/>
                </a:lnTo>
                <a:cubicBezTo>
                  <a:pt x="6221620" y="147612"/>
                  <a:pt x="6228645" y="138433"/>
                  <a:pt x="6239697" y="127568"/>
                </a:cubicBezTo>
                <a:cubicBezTo>
                  <a:pt x="6250749" y="116703"/>
                  <a:pt x="6256275" y="107337"/>
                  <a:pt x="6256275" y="99469"/>
                </a:cubicBezTo>
                <a:cubicBezTo>
                  <a:pt x="6256275" y="94599"/>
                  <a:pt x="6254870" y="90665"/>
                  <a:pt x="6252060" y="87668"/>
                </a:cubicBezTo>
                <a:cubicBezTo>
                  <a:pt x="6249250" y="84671"/>
                  <a:pt x="6245785" y="83172"/>
                  <a:pt x="6241664" y="83172"/>
                </a:cubicBezTo>
                <a:cubicBezTo>
                  <a:pt x="6232297" y="83172"/>
                  <a:pt x="6222931" y="89916"/>
                  <a:pt x="6213565" y="103403"/>
                </a:cubicBezTo>
                <a:lnTo>
                  <a:pt x="6187714" y="85420"/>
                </a:lnTo>
                <a:cubicBezTo>
                  <a:pt x="6206447" y="56197"/>
                  <a:pt x="6230237" y="41586"/>
                  <a:pt x="6259085" y="41586"/>
                </a:cubicBezTo>
                <a:close/>
                <a:moveTo>
                  <a:pt x="4231946" y="15173"/>
                </a:moveTo>
                <a:lnTo>
                  <a:pt x="4290953" y="15173"/>
                </a:lnTo>
                <a:lnTo>
                  <a:pt x="4330854" y="98345"/>
                </a:lnTo>
                <a:lnTo>
                  <a:pt x="4292639" y="98345"/>
                </a:lnTo>
                <a:close/>
                <a:moveTo>
                  <a:pt x="665330" y="0"/>
                </a:moveTo>
                <a:cubicBezTo>
                  <a:pt x="679942" y="0"/>
                  <a:pt x="691649" y="3934"/>
                  <a:pt x="700453" y="11801"/>
                </a:cubicBezTo>
                <a:cubicBezTo>
                  <a:pt x="709258" y="19669"/>
                  <a:pt x="713660" y="29784"/>
                  <a:pt x="713660" y="42148"/>
                </a:cubicBezTo>
                <a:cubicBezTo>
                  <a:pt x="713660" y="51889"/>
                  <a:pt x="710944" y="60225"/>
                  <a:pt x="705511" y="67156"/>
                </a:cubicBezTo>
                <a:cubicBezTo>
                  <a:pt x="700078" y="74087"/>
                  <a:pt x="693054" y="81111"/>
                  <a:pt x="684437" y="88230"/>
                </a:cubicBezTo>
                <a:cubicBezTo>
                  <a:pt x="675820" y="95348"/>
                  <a:pt x="669639" y="101904"/>
                  <a:pt x="665892" y="107899"/>
                </a:cubicBezTo>
                <a:lnTo>
                  <a:pt x="632174" y="94973"/>
                </a:lnTo>
                <a:cubicBezTo>
                  <a:pt x="635171" y="88604"/>
                  <a:pt x="641352" y="81486"/>
                  <a:pt x="650719" y="73618"/>
                </a:cubicBezTo>
                <a:cubicBezTo>
                  <a:pt x="660085" y="65751"/>
                  <a:pt x="664768" y="58820"/>
                  <a:pt x="664768" y="52825"/>
                </a:cubicBezTo>
                <a:cubicBezTo>
                  <a:pt x="664768" y="48704"/>
                  <a:pt x="663176" y="45239"/>
                  <a:pt x="659991" y="42429"/>
                </a:cubicBezTo>
                <a:cubicBezTo>
                  <a:pt x="656807" y="39619"/>
                  <a:pt x="652966" y="38214"/>
                  <a:pt x="648470" y="38214"/>
                </a:cubicBezTo>
                <a:cubicBezTo>
                  <a:pt x="640229" y="38214"/>
                  <a:pt x="631612" y="43084"/>
                  <a:pt x="622620" y="52825"/>
                </a:cubicBezTo>
                <a:lnTo>
                  <a:pt x="601827" y="32594"/>
                </a:lnTo>
                <a:cubicBezTo>
                  <a:pt x="619810" y="10865"/>
                  <a:pt x="640978" y="0"/>
                  <a:pt x="665330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95886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815661" y="708337"/>
            <a:ext cx="10637950" cy="5512158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508" y="2792420"/>
            <a:ext cx="3017481" cy="4170759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2355469" y="2651433"/>
            <a:ext cx="7786687" cy="1293019"/>
          </a:xfrm>
          <a:custGeom>
            <a:avLst/>
            <a:gdLst/>
            <a:ahLst/>
            <a:cxnLst/>
            <a:rect l="l" t="t" r="r" b="b"/>
            <a:pathLst>
              <a:path w="7786687" h="1293019">
                <a:moveTo>
                  <a:pt x="5243512" y="1169194"/>
                </a:moveTo>
                <a:cubicBezTo>
                  <a:pt x="5260578" y="1169194"/>
                  <a:pt x="5275262" y="1175247"/>
                  <a:pt x="5287565" y="1187351"/>
                </a:cubicBezTo>
                <a:cubicBezTo>
                  <a:pt x="5299869" y="1199456"/>
                  <a:pt x="5306020" y="1214041"/>
                  <a:pt x="5306020" y="1231107"/>
                </a:cubicBezTo>
                <a:cubicBezTo>
                  <a:pt x="5306020" y="1247379"/>
                  <a:pt x="5299670" y="1261765"/>
                  <a:pt x="5286970" y="1274267"/>
                </a:cubicBezTo>
                <a:cubicBezTo>
                  <a:pt x="5274270" y="1286768"/>
                  <a:pt x="5259784" y="1293019"/>
                  <a:pt x="5243512" y="1293019"/>
                </a:cubicBezTo>
                <a:cubicBezTo>
                  <a:pt x="5227241" y="1293019"/>
                  <a:pt x="5212854" y="1286768"/>
                  <a:pt x="5200352" y="1274267"/>
                </a:cubicBezTo>
                <a:cubicBezTo>
                  <a:pt x="5187851" y="1261765"/>
                  <a:pt x="5181600" y="1247379"/>
                  <a:pt x="5181600" y="1231107"/>
                </a:cubicBezTo>
                <a:cubicBezTo>
                  <a:pt x="5181600" y="1214041"/>
                  <a:pt x="5187652" y="1199456"/>
                  <a:pt x="5199757" y="1187351"/>
                </a:cubicBezTo>
                <a:cubicBezTo>
                  <a:pt x="5211861" y="1175247"/>
                  <a:pt x="5226446" y="1169194"/>
                  <a:pt x="5243512" y="1169194"/>
                </a:cubicBezTo>
                <a:close/>
                <a:moveTo>
                  <a:pt x="4112419" y="316707"/>
                </a:moveTo>
                <a:cubicBezTo>
                  <a:pt x="4109243" y="316707"/>
                  <a:pt x="4083645" y="317104"/>
                  <a:pt x="4035623" y="317897"/>
                </a:cubicBezTo>
                <a:cubicBezTo>
                  <a:pt x="4035623" y="317897"/>
                  <a:pt x="4007048" y="317897"/>
                  <a:pt x="3949898" y="317897"/>
                </a:cubicBezTo>
                <a:lnTo>
                  <a:pt x="3957637" y="659011"/>
                </a:lnTo>
                <a:lnTo>
                  <a:pt x="4152304" y="659011"/>
                </a:lnTo>
                <a:lnTo>
                  <a:pt x="4152304" y="721519"/>
                </a:lnTo>
                <a:lnTo>
                  <a:pt x="3957637" y="721519"/>
                </a:lnTo>
                <a:lnTo>
                  <a:pt x="3957637" y="927497"/>
                </a:lnTo>
                <a:cubicBezTo>
                  <a:pt x="3957637" y="982663"/>
                  <a:pt x="3964682" y="1022251"/>
                  <a:pt x="3978771" y="1046262"/>
                </a:cubicBezTo>
                <a:cubicBezTo>
                  <a:pt x="3992860" y="1070273"/>
                  <a:pt x="4051697" y="1082279"/>
                  <a:pt x="4155281" y="1082279"/>
                </a:cubicBezTo>
                <a:cubicBezTo>
                  <a:pt x="4286647" y="1082279"/>
                  <a:pt x="4377928" y="1055490"/>
                  <a:pt x="4429125" y="1001911"/>
                </a:cubicBezTo>
                <a:cubicBezTo>
                  <a:pt x="4495800" y="932061"/>
                  <a:pt x="4529137" y="829668"/>
                  <a:pt x="4529137" y="694730"/>
                </a:cubicBezTo>
                <a:cubicBezTo>
                  <a:pt x="4529137" y="559793"/>
                  <a:pt x="4495800" y="460574"/>
                  <a:pt x="4429125" y="397074"/>
                </a:cubicBezTo>
                <a:cubicBezTo>
                  <a:pt x="4385468" y="355799"/>
                  <a:pt x="4326532" y="330994"/>
                  <a:pt x="4252317" y="322660"/>
                </a:cubicBezTo>
                <a:cubicBezTo>
                  <a:pt x="4216598" y="318691"/>
                  <a:pt x="4169965" y="316707"/>
                  <a:pt x="4112419" y="316707"/>
                </a:cubicBezTo>
                <a:close/>
                <a:moveTo>
                  <a:pt x="5257204" y="299443"/>
                </a:moveTo>
                <a:cubicBezTo>
                  <a:pt x="5161161" y="298649"/>
                  <a:pt x="5083571" y="326430"/>
                  <a:pt x="5024437" y="382786"/>
                </a:cubicBezTo>
                <a:cubicBezTo>
                  <a:pt x="4952603" y="450255"/>
                  <a:pt x="4915892" y="555030"/>
                  <a:pt x="4914304" y="697111"/>
                </a:cubicBezTo>
                <a:cubicBezTo>
                  <a:pt x="4913511" y="816571"/>
                  <a:pt x="4940300" y="912416"/>
                  <a:pt x="4994672" y="984647"/>
                </a:cubicBezTo>
                <a:cubicBezTo>
                  <a:pt x="5023247" y="1022350"/>
                  <a:pt x="5062339" y="1051322"/>
                  <a:pt x="5111948" y="1071563"/>
                </a:cubicBezTo>
                <a:cubicBezTo>
                  <a:pt x="5158383" y="1089422"/>
                  <a:pt x="5206801" y="1097955"/>
                  <a:pt x="5257204" y="1097161"/>
                </a:cubicBezTo>
                <a:cubicBezTo>
                  <a:pt x="5375076" y="1094780"/>
                  <a:pt x="5461198" y="1049933"/>
                  <a:pt x="5515570" y="962621"/>
                </a:cubicBezTo>
                <a:cubicBezTo>
                  <a:pt x="5559226" y="892771"/>
                  <a:pt x="5581054" y="804268"/>
                  <a:pt x="5581054" y="697111"/>
                </a:cubicBezTo>
                <a:cubicBezTo>
                  <a:pt x="5581054" y="554236"/>
                  <a:pt x="5542161" y="448072"/>
                  <a:pt x="5464373" y="378619"/>
                </a:cubicBezTo>
                <a:cubicBezTo>
                  <a:pt x="5405636" y="326629"/>
                  <a:pt x="5336579" y="300236"/>
                  <a:pt x="5257204" y="299443"/>
                </a:cubicBezTo>
                <a:close/>
                <a:moveTo>
                  <a:pt x="2456854" y="299443"/>
                </a:moveTo>
                <a:cubicBezTo>
                  <a:pt x="2360811" y="298649"/>
                  <a:pt x="2283222" y="326430"/>
                  <a:pt x="2224087" y="382786"/>
                </a:cubicBezTo>
                <a:cubicBezTo>
                  <a:pt x="2152253" y="450255"/>
                  <a:pt x="2115542" y="555030"/>
                  <a:pt x="2113954" y="697111"/>
                </a:cubicBezTo>
                <a:cubicBezTo>
                  <a:pt x="2113161" y="816571"/>
                  <a:pt x="2139950" y="912416"/>
                  <a:pt x="2194322" y="984647"/>
                </a:cubicBezTo>
                <a:cubicBezTo>
                  <a:pt x="2222897" y="1022350"/>
                  <a:pt x="2261989" y="1051322"/>
                  <a:pt x="2311598" y="1071563"/>
                </a:cubicBezTo>
                <a:cubicBezTo>
                  <a:pt x="2358032" y="1089422"/>
                  <a:pt x="2406451" y="1097955"/>
                  <a:pt x="2456854" y="1097161"/>
                </a:cubicBezTo>
                <a:cubicBezTo>
                  <a:pt x="2574726" y="1094780"/>
                  <a:pt x="2660848" y="1049933"/>
                  <a:pt x="2715220" y="962621"/>
                </a:cubicBezTo>
                <a:cubicBezTo>
                  <a:pt x="2758876" y="892771"/>
                  <a:pt x="2780704" y="804268"/>
                  <a:pt x="2780704" y="697111"/>
                </a:cubicBezTo>
                <a:cubicBezTo>
                  <a:pt x="2780704" y="554236"/>
                  <a:pt x="2741810" y="448072"/>
                  <a:pt x="2664023" y="378619"/>
                </a:cubicBezTo>
                <a:cubicBezTo>
                  <a:pt x="2605286" y="326629"/>
                  <a:pt x="2536229" y="300236"/>
                  <a:pt x="2456854" y="299443"/>
                </a:cubicBezTo>
                <a:close/>
                <a:moveTo>
                  <a:pt x="3778448" y="292299"/>
                </a:moveTo>
                <a:lnTo>
                  <a:pt x="4138017" y="292299"/>
                </a:lnTo>
                <a:cubicBezTo>
                  <a:pt x="4224139" y="292299"/>
                  <a:pt x="4293195" y="298054"/>
                  <a:pt x="4345186" y="309563"/>
                </a:cubicBezTo>
                <a:cubicBezTo>
                  <a:pt x="4415829" y="325835"/>
                  <a:pt x="4477147" y="355799"/>
                  <a:pt x="4529137" y="399455"/>
                </a:cubicBezTo>
                <a:cubicBezTo>
                  <a:pt x="4590256" y="450652"/>
                  <a:pt x="4630142" y="514549"/>
                  <a:pt x="4648795" y="591146"/>
                </a:cubicBezTo>
                <a:cubicBezTo>
                  <a:pt x="4657923" y="627658"/>
                  <a:pt x="4662487" y="662186"/>
                  <a:pt x="4662487" y="694730"/>
                </a:cubicBezTo>
                <a:cubicBezTo>
                  <a:pt x="4662487" y="818158"/>
                  <a:pt x="4618037" y="918965"/>
                  <a:pt x="4529137" y="997149"/>
                </a:cubicBezTo>
                <a:cubicBezTo>
                  <a:pt x="4479528" y="1040805"/>
                  <a:pt x="4428331" y="1070769"/>
                  <a:pt x="4375547" y="1087041"/>
                </a:cubicBezTo>
                <a:cubicBezTo>
                  <a:pt x="4331097" y="1100932"/>
                  <a:pt x="4271764" y="1107877"/>
                  <a:pt x="4197548" y="1107877"/>
                </a:cubicBezTo>
                <a:cubicBezTo>
                  <a:pt x="4186436" y="1107877"/>
                  <a:pt x="4171354" y="1107480"/>
                  <a:pt x="4152304" y="1106686"/>
                </a:cubicBezTo>
                <a:cubicBezTo>
                  <a:pt x="4076104" y="1103512"/>
                  <a:pt x="4005461" y="1101924"/>
                  <a:pt x="3940373" y="1101924"/>
                </a:cubicBezTo>
                <a:cubicBezTo>
                  <a:pt x="3890764" y="1101924"/>
                  <a:pt x="3830637" y="1103512"/>
                  <a:pt x="3759993" y="1106686"/>
                </a:cubicBezTo>
                <a:lnTo>
                  <a:pt x="3759993" y="1099543"/>
                </a:lnTo>
                <a:cubicBezTo>
                  <a:pt x="3812778" y="1084065"/>
                  <a:pt x="3840361" y="1034852"/>
                  <a:pt x="3842742" y="951905"/>
                </a:cubicBezTo>
                <a:lnTo>
                  <a:pt x="3850481" y="721519"/>
                </a:lnTo>
                <a:lnTo>
                  <a:pt x="3778448" y="721519"/>
                </a:lnTo>
                <a:lnTo>
                  <a:pt x="3778448" y="659011"/>
                </a:lnTo>
                <a:lnTo>
                  <a:pt x="3850481" y="659011"/>
                </a:lnTo>
                <a:cubicBezTo>
                  <a:pt x="3850481" y="501452"/>
                  <a:pt x="3847504" y="405210"/>
                  <a:pt x="3841551" y="370285"/>
                </a:cubicBezTo>
                <a:cubicBezTo>
                  <a:pt x="3838376" y="349250"/>
                  <a:pt x="3832324" y="334268"/>
                  <a:pt x="3823394" y="325339"/>
                </a:cubicBezTo>
                <a:cubicBezTo>
                  <a:pt x="3814465" y="316409"/>
                  <a:pt x="3799483" y="308571"/>
                  <a:pt x="3778448" y="301824"/>
                </a:cubicBezTo>
                <a:close/>
                <a:moveTo>
                  <a:pt x="5860851" y="289918"/>
                </a:moveTo>
                <a:cubicBezTo>
                  <a:pt x="5884267" y="289918"/>
                  <a:pt x="5919589" y="291505"/>
                  <a:pt x="5966817" y="294680"/>
                </a:cubicBezTo>
                <a:cubicBezTo>
                  <a:pt x="5977533" y="293886"/>
                  <a:pt x="5993209" y="293093"/>
                  <a:pt x="6013847" y="292299"/>
                </a:cubicBezTo>
                <a:cubicBezTo>
                  <a:pt x="6034484" y="291505"/>
                  <a:pt x="6050161" y="290711"/>
                  <a:pt x="6060876" y="289918"/>
                </a:cubicBezTo>
                <a:lnTo>
                  <a:pt x="6633567" y="926307"/>
                </a:lnTo>
                <a:cubicBezTo>
                  <a:pt x="6633567" y="766366"/>
                  <a:pt x="6631185" y="613172"/>
                  <a:pt x="6626423" y="466725"/>
                </a:cubicBezTo>
                <a:cubicBezTo>
                  <a:pt x="6623248" y="376635"/>
                  <a:pt x="6591498" y="320080"/>
                  <a:pt x="6531173" y="297061"/>
                </a:cubicBezTo>
                <a:lnTo>
                  <a:pt x="6531173" y="289918"/>
                </a:lnTo>
                <a:cubicBezTo>
                  <a:pt x="6552604" y="290711"/>
                  <a:pt x="6583957" y="292299"/>
                  <a:pt x="6625233" y="294680"/>
                </a:cubicBezTo>
                <a:cubicBezTo>
                  <a:pt x="6686351" y="291505"/>
                  <a:pt x="6732191" y="289918"/>
                  <a:pt x="6762749" y="289918"/>
                </a:cubicBezTo>
                <a:lnTo>
                  <a:pt x="6762749" y="297061"/>
                </a:lnTo>
                <a:cubicBezTo>
                  <a:pt x="6740127" y="305396"/>
                  <a:pt x="6722269" y="314325"/>
                  <a:pt x="6709171" y="323850"/>
                </a:cubicBezTo>
                <a:cubicBezTo>
                  <a:pt x="6693693" y="335360"/>
                  <a:pt x="6683573" y="354013"/>
                  <a:pt x="6678811" y="379810"/>
                </a:cubicBezTo>
                <a:cubicBezTo>
                  <a:pt x="6676429" y="391319"/>
                  <a:pt x="6673651" y="417116"/>
                  <a:pt x="6670476" y="457200"/>
                </a:cubicBezTo>
                <a:cubicBezTo>
                  <a:pt x="6669683" y="500063"/>
                  <a:pt x="6668095" y="563761"/>
                  <a:pt x="6665713" y="648296"/>
                </a:cubicBezTo>
                <a:cubicBezTo>
                  <a:pt x="6663729" y="699493"/>
                  <a:pt x="6662737" y="744935"/>
                  <a:pt x="6662737" y="784622"/>
                </a:cubicBezTo>
                <a:cubicBezTo>
                  <a:pt x="6662737" y="805260"/>
                  <a:pt x="6663134" y="831850"/>
                  <a:pt x="6663927" y="864394"/>
                </a:cubicBezTo>
                <a:cubicBezTo>
                  <a:pt x="6665119" y="905669"/>
                  <a:pt x="6665713" y="932061"/>
                  <a:pt x="6665713" y="943571"/>
                </a:cubicBezTo>
                <a:cubicBezTo>
                  <a:pt x="6665713" y="943571"/>
                  <a:pt x="6665713" y="1008063"/>
                  <a:pt x="6665713" y="1137047"/>
                </a:cubicBezTo>
                <a:lnTo>
                  <a:pt x="5976342" y="379810"/>
                </a:lnTo>
                <a:lnTo>
                  <a:pt x="5976342" y="779860"/>
                </a:lnTo>
                <a:cubicBezTo>
                  <a:pt x="5976342" y="934244"/>
                  <a:pt x="5991423" y="1028899"/>
                  <a:pt x="6021586" y="1063824"/>
                </a:cubicBezTo>
                <a:cubicBezTo>
                  <a:pt x="6035476" y="1080096"/>
                  <a:pt x="6053733" y="1092002"/>
                  <a:pt x="6076354" y="1099543"/>
                </a:cubicBezTo>
                <a:lnTo>
                  <a:pt x="6076354" y="1104305"/>
                </a:lnTo>
                <a:lnTo>
                  <a:pt x="5838825" y="1104305"/>
                </a:lnTo>
                <a:lnTo>
                  <a:pt x="5838825" y="1099543"/>
                </a:lnTo>
                <a:cubicBezTo>
                  <a:pt x="5878512" y="1092002"/>
                  <a:pt x="5904507" y="1070372"/>
                  <a:pt x="5916811" y="1034654"/>
                </a:cubicBezTo>
                <a:cubicBezTo>
                  <a:pt x="5936258" y="978694"/>
                  <a:pt x="5945981" y="893763"/>
                  <a:pt x="5945981" y="779860"/>
                </a:cubicBezTo>
                <a:lnTo>
                  <a:pt x="5945981" y="417910"/>
                </a:lnTo>
                <a:cubicBezTo>
                  <a:pt x="5945981" y="354410"/>
                  <a:pt x="5917604" y="314921"/>
                  <a:pt x="5860851" y="299443"/>
                </a:cubicBezTo>
                <a:close/>
                <a:moveTo>
                  <a:pt x="3068836" y="289918"/>
                </a:moveTo>
                <a:cubicBezTo>
                  <a:pt x="3077567" y="290711"/>
                  <a:pt x="3106340" y="293093"/>
                  <a:pt x="3155156" y="297061"/>
                </a:cubicBezTo>
                <a:cubicBezTo>
                  <a:pt x="3225006" y="293093"/>
                  <a:pt x="3265289" y="290711"/>
                  <a:pt x="3276004" y="289918"/>
                </a:cubicBezTo>
                <a:lnTo>
                  <a:pt x="3276004" y="297061"/>
                </a:lnTo>
                <a:cubicBezTo>
                  <a:pt x="3242667" y="305396"/>
                  <a:pt x="3225204" y="340321"/>
                  <a:pt x="3223617" y="401836"/>
                </a:cubicBezTo>
                <a:cubicBezTo>
                  <a:pt x="3223617" y="421680"/>
                  <a:pt x="3222029" y="459979"/>
                  <a:pt x="3218854" y="516732"/>
                </a:cubicBezTo>
                <a:cubicBezTo>
                  <a:pt x="3222029" y="575866"/>
                  <a:pt x="3223617" y="630238"/>
                  <a:pt x="3223617" y="679847"/>
                </a:cubicBezTo>
                <a:lnTo>
                  <a:pt x="3233142" y="679847"/>
                </a:lnTo>
                <a:cubicBezTo>
                  <a:pt x="3233142" y="799307"/>
                  <a:pt x="3233936" y="879178"/>
                  <a:pt x="3235523" y="919461"/>
                </a:cubicBezTo>
                <a:cubicBezTo>
                  <a:pt x="3237110" y="959743"/>
                  <a:pt x="3238698" y="986433"/>
                  <a:pt x="3240286" y="999530"/>
                </a:cubicBezTo>
                <a:cubicBezTo>
                  <a:pt x="3245445" y="1032074"/>
                  <a:pt x="3253680" y="1055390"/>
                  <a:pt x="3264991" y="1069479"/>
                </a:cubicBezTo>
                <a:cubicBezTo>
                  <a:pt x="3276302" y="1083568"/>
                  <a:pt x="3290490" y="1093590"/>
                  <a:pt x="3307556" y="1099543"/>
                </a:cubicBezTo>
                <a:lnTo>
                  <a:pt x="3307556" y="1106686"/>
                </a:lnTo>
                <a:cubicBezTo>
                  <a:pt x="3288903" y="1106686"/>
                  <a:pt x="3265785" y="1106290"/>
                  <a:pt x="3238202" y="1105496"/>
                </a:cubicBezTo>
                <a:cubicBezTo>
                  <a:pt x="3210619" y="1104702"/>
                  <a:pt x="3192264" y="1104305"/>
                  <a:pt x="3183136" y="1104305"/>
                </a:cubicBezTo>
                <a:cubicBezTo>
                  <a:pt x="3174405" y="1104305"/>
                  <a:pt x="3155553" y="1104702"/>
                  <a:pt x="3126581" y="1105496"/>
                </a:cubicBezTo>
                <a:cubicBezTo>
                  <a:pt x="3097609" y="1106290"/>
                  <a:pt x="3073003" y="1106686"/>
                  <a:pt x="3052762" y="1106686"/>
                </a:cubicBezTo>
                <a:lnTo>
                  <a:pt x="3052762" y="1099543"/>
                </a:lnTo>
                <a:cubicBezTo>
                  <a:pt x="3076971" y="1093590"/>
                  <a:pt x="3089473" y="1082675"/>
                  <a:pt x="3090267" y="1066801"/>
                </a:cubicBezTo>
                <a:cubicBezTo>
                  <a:pt x="3106539" y="1042988"/>
                  <a:pt x="3115667" y="1001118"/>
                  <a:pt x="3117651" y="941190"/>
                </a:cubicBezTo>
                <a:cubicBezTo>
                  <a:pt x="3117651" y="924918"/>
                  <a:pt x="3117651" y="902891"/>
                  <a:pt x="3117651" y="875110"/>
                </a:cubicBezTo>
                <a:cubicBezTo>
                  <a:pt x="3120033" y="819150"/>
                  <a:pt x="3121223" y="689968"/>
                  <a:pt x="3121223" y="487561"/>
                </a:cubicBezTo>
                <a:cubicBezTo>
                  <a:pt x="3121223" y="477640"/>
                  <a:pt x="3120826" y="462955"/>
                  <a:pt x="3120033" y="443508"/>
                </a:cubicBezTo>
                <a:cubicBezTo>
                  <a:pt x="3119239" y="424061"/>
                  <a:pt x="3118842" y="409377"/>
                  <a:pt x="3118842" y="399455"/>
                </a:cubicBezTo>
                <a:cubicBezTo>
                  <a:pt x="3115270" y="344290"/>
                  <a:pt x="3098601" y="310952"/>
                  <a:pt x="3068836" y="299443"/>
                </a:cubicBezTo>
                <a:close/>
                <a:moveTo>
                  <a:pt x="963811" y="289918"/>
                </a:moveTo>
                <a:cubicBezTo>
                  <a:pt x="978495" y="292299"/>
                  <a:pt x="1006475" y="294680"/>
                  <a:pt x="1047750" y="297061"/>
                </a:cubicBezTo>
                <a:cubicBezTo>
                  <a:pt x="1113631" y="293886"/>
                  <a:pt x="1153120" y="291505"/>
                  <a:pt x="1166217" y="289918"/>
                </a:cubicBezTo>
                <a:lnTo>
                  <a:pt x="1166217" y="297061"/>
                </a:lnTo>
                <a:cubicBezTo>
                  <a:pt x="1135261" y="303015"/>
                  <a:pt x="1119386" y="342107"/>
                  <a:pt x="1118592" y="414338"/>
                </a:cubicBezTo>
                <a:cubicBezTo>
                  <a:pt x="1117005" y="586582"/>
                  <a:pt x="1116211" y="671513"/>
                  <a:pt x="1116211" y="669132"/>
                </a:cubicBezTo>
                <a:lnTo>
                  <a:pt x="1667470" y="669132"/>
                </a:lnTo>
                <a:cubicBezTo>
                  <a:pt x="1667470" y="658416"/>
                  <a:pt x="1667073" y="645518"/>
                  <a:pt x="1666280" y="630436"/>
                </a:cubicBezTo>
                <a:cubicBezTo>
                  <a:pt x="1665486" y="615355"/>
                  <a:pt x="1665089" y="605830"/>
                  <a:pt x="1665089" y="601861"/>
                </a:cubicBezTo>
                <a:lnTo>
                  <a:pt x="1665089" y="399455"/>
                </a:lnTo>
                <a:cubicBezTo>
                  <a:pt x="1665089" y="345083"/>
                  <a:pt x="1648420" y="311746"/>
                  <a:pt x="1615083" y="299443"/>
                </a:cubicBezTo>
                <a:lnTo>
                  <a:pt x="1615083" y="289918"/>
                </a:lnTo>
                <a:cubicBezTo>
                  <a:pt x="1636117" y="291505"/>
                  <a:pt x="1667669" y="293886"/>
                  <a:pt x="1709737" y="297061"/>
                </a:cubicBezTo>
                <a:cubicBezTo>
                  <a:pt x="1756172" y="294680"/>
                  <a:pt x="1793280" y="292299"/>
                  <a:pt x="1821061" y="289918"/>
                </a:cubicBezTo>
                <a:lnTo>
                  <a:pt x="1821061" y="297061"/>
                </a:lnTo>
                <a:cubicBezTo>
                  <a:pt x="1786930" y="303015"/>
                  <a:pt x="1769864" y="337146"/>
                  <a:pt x="1769864" y="399455"/>
                </a:cubicBezTo>
                <a:lnTo>
                  <a:pt x="1771055" y="892374"/>
                </a:lnTo>
                <a:cubicBezTo>
                  <a:pt x="1771055" y="901105"/>
                  <a:pt x="1770658" y="907455"/>
                  <a:pt x="1769864" y="911424"/>
                </a:cubicBezTo>
                <a:cubicBezTo>
                  <a:pt x="1772245" y="961033"/>
                  <a:pt x="1773833" y="986235"/>
                  <a:pt x="1774627" y="987029"/>
                </a:cubicBezTo>
                <a:cubicBezTo>
                  <a:pt x="1777802" y="1014810"/>
                  <a:pt x="1784648" y="1038424"/>
                  <a:pt x="1795165" y="1057871"/>
                </a:cubicBezTo>
                <a:cubicBezTo>
                  <a:pt x="1805682" y="1077318"/>
                  <a:pt x="1822450" y="1091208"/>
                  <a:pt x="1845469" y="1099543"/>
                </a:cubicBezTo>
                <a:lnTo>
                  <a:pt x="1845469" y="1106686"/>
                </a:lnTo>
                <a:cubicBezTo>
                  <a:pt x="1831578" y="1106686"/>
                  <a:pt x="1811040" y="1106290"/>
                  <a:pt x="1783854" y="1105496"/>
                </a:cubicBezTo>
                <a:cubicBezTo>
                  <a:pt x="1756668" y="1104702"/>
                  <a:pt x="1736527" y="1104305"/>
                  <a:pt x="1723430" y="1104305"/>
                </a:cubicBezTo>
                <a:cubicBezTo>
                  <a:pt x="1711920" y="1104305"/>
                  <a:pt x="1692771" y="1104702"/>
                  <a:pt x="1665982" y="1105496"/>
                </a:cubicBezTo>
                <a:cubicBezTo>
                  <a:pt x="1639193" y="1106290"/>
                  <a:pt x="1618059" y="1106686"/>
                  <a:pt x="1602581" y="1106686"/>
                </a:cubicBezTo>
                <a:lnTo>
                  <a:pt x="1602581" y="1099543"/>
                </a:lnTo>
                <a:cubicBezTo>
                  <a:pt x="1635919" y="1088827"/>
                  <a:pt x="1654175" y="1052116"/>
                  <a:pt x="1657350" y="989410"/>
                </a:cubicBezTo>
                <a:cubicBezTo>
                  <a:pt x="1664097" y="846535"/>
                  <a:pt x="1667470" y="747515"/>
                  <a:pt x="1667470" y="692349"/>
                </a:cubicBezTo>
                <a:lnTo>
                  <a:pt x="1118592" y="692349"/>
                </a:lnTo>
                <a:cubicBezTo>
                  <a:pt x="1118592" y="736005"/>
                  <a:pt x="1117798" y="776685"/>
                  <a:pt x="1116211" y="814388"/>
                </a:cubicBezTo>
                <a:cubicBezTo>
                  <a:pt x="1117798" y="854869"/>
                  <a:pt x="1120180" y="915393"/>
                  <a:pt x="1123354" y="995958"/>
                </a:cubicBezTo>
                <a:cubicBezTo>
                  <a:pt x="1126529" y="1055093"/>
                  <a:pt x="1144786" y="1089621"/>
                  <a:pt x="1178123" y="1099543"/>
                </a:cubicBezTo>
                <a:lnTo>
                  <a:pt x="1178123" y="1106686"/>
                </a:lnTo>
                <a:cubicBezTo>
                  <a:pt x="1163042" y="1106686"/>
                  <a:pt x="1140618" y="1106290"/>
                  <a:pt x="1110853" y="1105496"/>
                </a:cubicBezTo>
                <a:cubicBezTo>
                  <a:pt x="1081087" y="1104702"/>
                  <a:pt x="1058466" y="1104305"/>
                  <a:pt x="1042987" y="1104305"/>
                </a:cubicBezTo>
                <a:cubicBezTo>
                  <a:pt x="1031478" y="1104305"/>
                  <a:pt x="1014015" y="1104702"/>
                  <a:pt x="990600" y="1105496"/>
                </a:cubicBezTo>
                <a:cubicBezTo>
                  <a:pt x="967184" y="1106290"/>
                  <a:pt x="949722" y="1106686"/>
                  <a:pt x="938212" y="1106686"/>
                </a:cubicBezTo>
                <a:lnTo>
                  <a:pt x="938212" y="1099543"/>
                </a:lnTo>
                <a:cubicBezTo>
                  <a:pt x="975519" y="1090414"/>
                  <a:pt x="998736" y="1060649"/>
                  <a:pt x="1007864" y="1010246"/>
                </a:cubicBezTo>
                <a:cubicBezTo>
                  <a:pt x="1011833" y="987624"/>
                  <a:pt x="1013817" y="942579"/>
                  <a:pt x="1013817" y="875110"/>
                </a:cubicBezTo>
                <a:lnTo>
                  <a:pt x="1013817" y="399455"/>
                </a:lnTo>
                <a:cubicBezTo>
                  <a:pt x="1013817" y="340321"/>
                  <a:pt x="997148" y="306983"/>
                  <a:pt x="963811" y="299443"/>
                </a:cubicBezTo>
                <a:close/>
                <a:moveTo>
                  <a:pt x="14883" y="289918"/>
                </a:moveTo>
                <a:cubicBezTo>
                  <a:pt x="40679" y="290711"/>
                  <a:pt x="75208" y="293093"/>
                  <a:pt x="118467" y="297061"/>
                </a:cubicBezTo>
                <a:cubicBezTo>
                  <a:pt x="141883" y="295474"/>
                  <a:pt x="177601" y="293093"/>
                  <a:pt x="225623" y="289918"/>
                </a:cubicBezTo>
                <a:lnTo>
                  <a:pt x="225623" y="297061"/>
                </a:lnTo>
                <a:cubicBezTo>
                  <a:pt x="192286" y="306190"/>
                  <a:pt x="175617" y="356196"/>
                  <a:pt x="175617" y="447080"/>
                </a:cubicBezTo>
                <a:lnTo>
                  <a:pt x="175617" y="682229"/>
                </a:lnTo>
                <a:cubicBezTo>
                  <a:pt x="259358" y="619919"/>
                  <a:pt x="334963" y="560586"/>
                  <a:pt x="402431" y="504230"/>
                </a:cubicBezTo>
                <a:cubicBezTo>
                  <a:pt x="413940" y="495499"/>
                  <a:pt x="432197" y="480616"/>
                  <a:pt x="457200" y="459582"/>
                </a:cubicBezTo>
                <a:lnTo>
                  <a:pt x="515541" y="409575"/>
                </a:lnTo>
                <a:cubicBezTo>
                  <a:pt x="548084" y="381000"/>
                  <a:pt x="564356" y="357783"/>
                  <a:pt x="564356" y="339924"/>
                </a:cubicBezTo>
                <a:cubicBezTo>
                  <a:pt x="564356" y="326033"/>
                  <a:pt x="560288" y="315615"/>
                  <a:pt x="552152" y="308670"/>
                </a:cubicBezTo>
                <a:cubicBezTo>
                  <a:pt x="544016" y="301725"/>
                  <a:pt x="537567" y="297855"/>
                  <a:pt x="532805" y="297061"/>
                </a:cubicBezTo>
                <a:lnTo>
                  <a:pt x="532805" y="289918"/>
                </a:lnTo>
                <a:cubicBezTo>
                  <a:pt x="554633" y="291505"/>
                  <a:pt x="589558" y="293886"/>
                  <a:pt x="637579" y="297061"/>
                </a:cubicBezTo>
                <a:lnTo>
                  <a:pt x="719138" y="292299"/>
                </a:lnTo>
                <a:cubicBezTo>
                  <a:pt x="748506" y="290711"/>
                  <a:pt x="768152" y="289918"/>
                  <a:pt x="778073" y="289918"/>
                </a:cubicBezTo>
                <a:lnTo>
                  <a:pt x="778073" y="297061"/>
                </a:lnTo>
                <a:cubicBezTo>
                  <a:pt x="712986" y="320874"/>
                  <a:pt x="637778" y="364332"/>
                  <a:pt x="552450" y="427435"/>
                </a:cubicBezTo>
                <a:cubicBezTo>
                  <a:pt x="501253" y="468313"/>
                  <a:pt x="424061" y="529035"/>
                  <a:pt x="320873" y="609600"/>
                </a:cubicBezTo>
                <a:cubicBezTo>
                  <a:pt x="308570" y="618332"/>
                  <a:pt x="287337" y="634802"/>
                  <a:pt x="257175" y="659011"/>
                </a:cubicBezTo>
                <a:cubicBezTo>
                  <a:pt x="380603" y="660996"/>
                  <a:pt x="466725" y="687190"/>
                  <a:pt x="515541" y="737593"/>
                </a:cubicBezTo>
                <a:cubicBezTo>
                  <a:pt x="539353" y="761008"/>
                  <a:pt x="565348" y="793354"/>
                  <a:pt x="593526" y="834629"/>
                </a:cubicBezTo>
                <a:cubicBezTo>
                  <a:pt x="609005" y="856854"/>
                  <a:pt x="625277" y="880071"/>
                  <a:pt x="642342" y="904280"/>
                </a:cubicBezTo>
                <a:cubicBezTo>
                  <a:pt x="680045" y="959446"/>
                  <a:pt x="710604" y="998935"/>
                  <a:pt x="734020" y="1022747"/>
                </a:cubicBezTo>
                <a:cubicBezTo>
                  <a:pt x="773708" y="1061641"/>
                  <a:pt x="816372" y="1086446"/>
                  <a:pt x="862012" y="1097161"/>
                </a:cubicBezTo>
                <a:lnTo>
                  <a:pt x="862012" y="1106686"/>
                </a:lnTo>
                <a:cubicBezTo>
                  <a:pt x="827881" y="1105099"/>
                  <a:pt x="789583" y="1104305"/>
                  <a:pt x="747117" y="1104305"/>
                </a:cubicBezTo>
                <a:cubicBezTo>
                  <a:pt x="708223" y="1104305"/>
                  <a:pt x="671711" y="1105099"/>
                  <a:pt x="637579" y="1106686"/>
                </a:cubicBezTo>
                <a:cubicBezTo>
                  <a:pt x="570111" y="1005086"/>
                  <a:pt x="506115" y="910233"/>
                  <a:pt x="445591" y="822127"/>
                </a:cubicBezTo>
                <a:cubicBezTo>
                  <a:pt x="385068" y="734021"/>
                  <a:pt x="323056" y="689968"/>
                  <a:pt x="259556" y="689968"/>
                </a:cubicBezTo>
                <a:cubicBezTo>
                  <a:pt x="218281" y="689968"/>
                  <a:pt x="193477" y="707033"/>
                  <a:pt x="185142" y="741165"/>
                </a:cubicBezTo>
                <a:cubicBezTo>
                  <a:pt x="181967" y="753865"/>
                  <a:pt x="180181" y="772418"/>
                  <a:pt x="179784" y="796826"/>
                </a:cubicBezTo>
                <a:cubicBezTo>
                  <a:pt x="179387" y="821234"/>
                  <a:pt x="177998" y="838796"/>
                  <a:pt x="175617" y="849511"/>
                </a:cubicBezTo>
                <a:cubicBezTo>
                  <a:pt x="177998" y="862608"/>
                  <a:pt x="179586" y="895946"/>
                  <a:pt x="180379" y="949524"/>
                </a:cubicBezTo>
                <a:cubicBezTo>
                  <a:pt x="181173" y="990799"/>
                  <a:pt x="186134" y="1023343"/>
                  <a:pt x="195262" y="1047155"/>
                </a:cubicBezTo>
                <a:cubicBezTo>
                  <a:pt x="204787" y="1073746"/>
                  <a:pt x="224631" y="1091208"/>
                  <a:pt x="254793" y="1099543"/>
                </a:cubicBezTo>
                <a:lnTo>
                  <a:pt x="254793" y="1104305"/>
                </a:lnTo>
                <a:lnTo>
                  <a:pt x="125611" y="1104305"/>
                </a:lnTo>
                <a:cubicBezTo>
                  <a:pt x="123229" y="1104305"/>
                  <a:pt x="107950" y="1104702"/>
                  <a:pt x="79772" y="1105496"/>
                </a:cubicBezTo>
                <a:cubicBezTo>
                  <a:pt x="51593" y="1106290"/>
                  <a:pt x="25003" y="1106686"/>
                  <a:pt x="0" y="1106686"/>
                </a:cubicBezTo>
                <a:lnTo>
                  <a:pt x="0" y="1097161"/>
                </a:lnTo>
                <a:cubicBezTo>
                  <a:pt x="37306" y="1088033"/>
                  <a:pt x="58936" y="1057871"/>
                  <a:pt x="64889" y="1006674"/>
                </a:cubicBezTo>
                <a:cubicBezTo>
                  <a:pt x="69651" y="967780"/>
                  <a:pt x="72429" y="904876"/>
                  <a:pt x="73223" y="817960"/>
                </a:cubicBezTo>
                <a:cubicBezTo>
                  <a:pt x="73223" y="803275"/>
                  <a:pt x="73620" y="783233"/>
                  <a:pt x="74414" y="757833"/>
                </a:cubicBezTo>
                <a:cubicBezTo>
                  <a:pt x="75208" y="736005"/>
                  <a:pt x="75604" y="720725"/>
                  <a:pt x="75604" y="711994"/>
                </a:cubicBezTo>
                <a:lnTo>
                  <a:pt x="75604" y="447080"/>
                </a:lnTo>
                <a:cubicBezTo>
                  <a:pt x="75604" y="356196"/>
                  <a:pt x="55364" y="306190"/>
                  <a:pt x="14883" y="297061"/>
                </a:cubicBezTo>
                <a:close/>
                <a:moveTo>
                  <a:pt x="5257204" y="272654"/>
                </a:moveTo>
                <a:cubicBezTo>
                  <a:pt x="5378251" y="272654"/>
                  <a:pt x="5485110" y="313135"/>
                  <a:pt x="5577780" y="394097"/>
                </a:cubicBezTo>
                <a:cubicBezTo>
                  <a:pt x="5670451" y="475060"/>
                  <a:pt x="5716786" y="576065"/>
                  <a:pt x="5716786" y="697111"/>
                </a:cubicBezTo>
                <a:cubicBezTo>
                  <a:pt x="5716786" y="817365"/>
                  <a:pt x="5670847" y="918965"/>
                  <a:pt x="5578971" y="1001911"/>
                </a:cubicBezTo>
                <a:cubicBezTo>
                  <a:pt x="5487094" y="1084858"/>
                  <a:pt x="5379839" y="1126332"/>
                  <a:pt x="5257204" y="1126332"/>
                </a:cubicBezTo>
                <a:cubicBezTo>
                  <a:pt x="5196880" y="1126332"/>
                  <a:pt x="5139134" y="1117402"/>
                  <a:pt x="5083969" y="1099543"/>
                </a:cubicBezTo>
                <a:cubicBezTo>
                  <a:pt x="4990306" y="1069380"/>
                  <a:pt x="4916487" y="1018580"/>
                  <a:pt x="4862512" y="947143"/>
                </a:cubicBezTo>
                <a:cubicBezTo>
                  <a:pt x="4808537" y="875705"/>
                  <a:pt x="4781550" y="791568"/>
                  <a:pt x="4781550" y="694730"/>
                </a:cubicBezTo>
                <a:cubicBezTo>
                  <a:pt x="4781550" y="628849"/>
                  <a:pt x="4796631" y="566440"/>
                  <a:pt x="4826794" y="507504"/>
                </a:cubicBezTo>
                <a:cubicBezTo>
                  <a:pt x="4856956" y="448568"/>
                  <a:pt x="4898826" y="400050"/>
                  <a:pt x="4952404" y="361950"/>
                </a:cubicBezTo>
                <a:cubicBezTo>
                  <a:pt x="5036145" y="302419"/>
                  <a:pt x="5137745" y="272654"/>
                  <a:pt x="5257204" y="272654"/>
                </a:cubicBezTo>
                <a:close/>
                <a:moveTo>
                  <a:pt x="7366991" y="270272"/>
                </a:moveTo>
                <a:cubicBezTo>
                  <a:pt x="7423348" y="270272"/>
                  <a:pt x="7483871" y="279996"/>
                  <a:pt x="7548562" y="299443"/>
                </a:cubicBezTo>
                <a:cubicBezTo>
                  <a:pt x="7617619" y="320080"/>
                  <a:pt x="7672983" y="346075"/>
                  <a:pt x="7714654" y="377429"/>
                </a:cubicBezTo>
                <a:lnTo>
                  <a:pt x="7671791" y="504230"/>
                </a:lnTo>
                <a:lnTo>
                  <a:pt x="7664648" y="499468"/>
                </a:lnTo>
                <a:cubicBezTo>
                  <a:pt x="7651551" y="448271"/>
                  <a:pt x="7620595" y="404416"/>
                  <a:pt x="7571779" y="367904"/>
                </a:cubicBezTo>
                <a:cubicBezTo>
                  <a:pt x="7513439" y="323057"/>
                  <a:pt x="7441207" y="300236"/>
                  <a:pt x="7355085" y="299443"/>
                </a:cubicBezTo>
                <a:cubicBezTo>
                  <a:pt x="7255073" y="298649"/>
                  <a:pt x="7174111" y="331193"/>
                  <a:pt x="7112198" y="397074"/>
                </a:cubicBezTo>
                <a:cubicBezTo>
                  <a:pt x="7074891" y="437158"/>
                  <a:pt x="7046912" y="491729"/>
                  <a:pt x="7028259" y="560785"/>
                </a:cubicBezTo>
                <a:cubicBezTo>
                  <a:pt x="7017543" y="599679"/>
                  <a:pt x="7012185" y="645121"/>
                  <a:pt x="7012185" y="697111"/>
                </a:cubicBezTo>
                <a:cubicBezTo>
                  <a:pt x="7012185" y="777677"/>
                  <a:pt x="7026473" y="848321"/>
                  <a:pt x="7055048" y="909043"/>
                </a:cubicBezTo>
                <a:cubicBezTo>
                  <a:pt x="7067351" y="936030"/>
                  <a:pt x="7086004" y="962819"/>
                  <a:pt x="7111007" y="989410"/>
                </a:cubicBezTo>
                <a:cubicBezTo>
                  <a:pt x="7155061" y="1037432"/>
                  <a:pt x="7207845" y="1069975"/>
                  <a:pt x="7269361" y="1087041"/>
                </a:cubicBezTo>
                <a:cubicBezTo>
                  <a:pt x="7298729" y="1095376"/>
                  <a:pt x="7331273" y="1099543"/>
                  <a:pt x="7366991" y="1099543"/>
                </a:cubicBezTo>
                <a:cubicBezTo>
                  <a:pt x="7372151" y="1099543"/>
                  <a:pt x="7377112" y="1100336"/>
                  <a:pt x="7381875" y="1101924"/>
                </a:cubicBezTo>
                <a:cubicBezTo>
                  <a:pt x="7488237" y="1098749"/>
                  <a:pt x="7556499" y="1069380"/>
                  <a:pt x="7586662" y="1013818"/>
                </a:cubicBezTo>
                <a:cubicBezTo>
                  <a:pt x="7594599" y="998736"/>
                  <a:pt x="7598569" y="959049"/>
                  <a:pt x="7598569" y="894755"/>
                </a:cubicBezTo>
                <a:lnTo>
                  <a:pt x="7598569" y="811411"/>
                </a:lnTo>
                <a:cubicBezTo>
                  <a:pt x="7598569" y="770930"/>
                  <a:pt x="7575549" y="742554"/>
                  <a:pt x="7529512" y="726282"/>
                </a:cubicBezTo>
                <a:cubicBezTo>
                  <a:pt x="7503319" y="717550"/>
                  <a:pt x="7478513" y="709415"/>
                  <a:pt x="7455098" y="701874"/>
                </a:cubicBezTo>
                <a:lnTo>
                  <a:pt x="7455098" y="694730"/>
                </a:lnTo>
                <a:cubicBezTo>
                  <a:pt x="7487642" y="694730"/>
                  <a:pt x="7536854" y="696318"/>
                  <a:pt x="7602735" y="699493"/>
                </a:cubicBezTo>
                <a:cubicBezTo>
                  <a:pt x="7644011" y="699493"/>
                  <a:pt x="7705327" y="697905"/>
                  <a:pt x="7786687" y="694730"/>
                </a:cubicBezTo>
                <a:lnTo>
                  <a:pt x="7786687" y="701874"/>
                </a:lnTo>
                <a:cubicBezTo>
                  <a:pt x="7762081" y="710208"/>
                  <a:pt x="7744618" y="719535"/>
                  <a:pt x="7734299" y="729854"/>
                </a:cubicBezTo>
                <a:cubicBezTo>
                  <a:pt x="7721203" y="742950"/>
                  <a:pt x="7714654" y="771922"/>
                  <a:pt x="7714654" y="816769"/>
                </a:cubicBezTo>
                <a:lnTo>
                  <a:pt x="7714654" y="1013818"/>
                </a:lnTo>
                <a:cubicBezTo>
                  <a:pt x="7671395" y="1052315"/>
                  <a:pt x="7614443" y="1080890"/>
                  <a:pt x="7543799" y="1099543"/>
                </a:cubicBezTo>
                <a:cubicBezTo>
                  <a:pt x="7488633" y="1114227"/>
                  <a:pt x="7443191" y="1122363"/>
                  <a:pt x="7407473" y="1123951"/>
                </a:cubicBezTo>
                <a:lnTo>
                  <a:pt x="7366991" y="1126332"/>
                </a:lnTo>
                <a:cubicBezTo>
                  <a:pt x="7280076" y="1126332"/>
                  <a:pt x="7198915" y="1107679"/>
                  <a:pt x="7123509" y="1070372"/>
                </a:cubicBezTo>
                <a:cubicBezTo>
                  <a:pt x="7043737" y="1031082"/>
                  <a:pt x="6981427" y="976511"/>
                  <a:pt x="6936581" y="906661"/>
                </a:cubicBezTo>
                <a:cubicBezTo>
                  <a:pt x="6897687" y="845146"/>
                  <a:pt x="6878637" y="775296"/>
                  <a:pt x="6879431" y="697111"/>
                </a:cubicBezTo>
                <a:cubicBezTo>
                  <a:pt x="6881019" y="600274"/>
                  <a:pt x="6911577" y="513755"/>
                  <a:pt x="6971109" y="437555"/>
                </a:cubicBezTo>
                <a:cubicBezTo>
                  <a:pt x="6996905" y="405011"/>
                  <a:pt x="7031433" y="375643"/>
                  <a:pt x="7074693" y="349449"/>
                </a:cubicBezTo>
                <a:cubicBezTo>
                  <a:pt x="7164783" y="295871"/>
                  <a:pt x="7262217" y="269479"/>
                  <a:pt x="7366991" y="270272"/>
                </a:cubicBezTo>
                <a:close/>
                <a:moveTo>
                  <a:pt x="2914054" y="253083"/>
                </a:moveTo>
                <a:cubicBezTo>
                  <a:pt x="2929235" y="251743"/>
                  <a:pt x="2941736" y="255092"/>
                  <a:pt x="2951559" y="263129"/>
                </a:cubicBezTo>
                <a:cubicBezTo>
                  <a:pt x="2977753" y="275432"/>
                  <a:pt x="2990850" y="296466"/>
                  <a:pt x="2990850" y="326232"/>
                </a:cubicBezTo>
                <a:cubicBezTo>
                  <a:pt x="2990850" y="364729"/>
                  <a:pt x="2985889" y="396479"/>
                  <a:pt x="2975967" y="421482"/>
                </a:cubicBezTo>
                <a:cubicBezTo>
                  <a:pt x="2956520" y="471885"/>
                  <a:pt x="2923976" y="507604"/>
                  <a:pt x="2878336" y="528638"/>
                </a:cubicBezTo>
                <a:cubicBezTo>
                  <a:pt x="2903735" y="579835"/>
                  <a:pt x="2916436" y="635993"/>
                  <a:pt x="2916436" y="697111"/>
                </a:cubicBezTo>
                <a:cubicBezTo>
                  <a:pt x="2916436" y="817365"/>
                  <a:pt x="2870497" y="918965"/>
                  <a:pt x="2778621" y="1001911"/>
                </a:cubicBezTo>
                <a:cubicBezTo>
                  <a:pt x="2686744" y="1084858"/>
                  <a:pt x="2579489" y="1126332"/>
                  <a:pt x="2456854" y="1126332"/>
                </a:cubicBezTo>
                <a:cubicBezTo>
                  <a:pt x="2396529" y="1126332"/>
                  <a:pt x="2338784" y="1117402"/>
                  <a:pt x="2283618" y="1099543"/>
                </a:cubicBezTo>
                <a:cubicBezTo>
                  <a:pt x="2189956" y="1069380"/>
                  <a:pt x="2116137" y="1018580"/>
                  <a:pt x="2062162" y="947143"/>
                </a:cubicBezTo>
                <a:cubicBezTo>
                  <a:pt x="2008187" y="875705"/>
                  <a:pt x="1981200" y="791568"/>
                  <a:pt x="1981200" y="694730"/>
                </a:cubicBezTo>
                <a:cubicBezTo>
                  <a:pt x="1981200" y="628849"/>
                  <a:pt x="1996281" y="566440"/>
                  <a:pt x="2026444" y="507504"/>
                </a:cubicBezTo>
                <a:cubicBezTo>
                  <a:pt x="2056606" y="448568"/>
                  <a:pt x="2098476" y="400050"/>
                  <a:pt x="2152054" y="361950"/>
                </a:cubicBezTo>
                <a:cubicBezTo>
                  <a:pt x="2235795" y="302419"/>
                  <a:pt x="2337395" y="272654"/>
                  <a:pt x="2456854" y="272654"/>
                </a:cubicBezTo>
                <a:lnTo>
                  <a:pt x="2459236" y="270272"/>
                </a:lnTo>
                <a:cubicBezTo>
                  <a:pt x="2568773" y="271860"/>
                  <a:pt x="2663031" y="303610"/>
                  <a:pt x="2742009" y="365522"/>
                </a:cubicBezTo>
                <a:cubicBezTo>
                  <a:pt x="2796381" y="407591"/>
                  <a:pt x="2833687" y="449858"/>
                  <a:pt x="2853928" y="492324"/>
                </a:cubicBezTo>
                <a:cubicBezTo>
                  <a:pt x="2869406" y="489943"/>
                  <a:pt x="2884488" y="479426"/>
                  <a:pt x="2899172" y="460772"/>
                </a:cubicBezTo>
                <a:cubicBezTo>
                  <a:pt x="2913856" y="442119"/>
                  <a:pt x="2922389" y="421680"/>
                  <a:pt x="2924770" y="399455"/>
                </a:cubicBezTo>
                <a:cubicBezTo>
                  <a:pt x="2885876" y="383183"/>
                  <a:pt x="2866429" y="354013"/>
                  <a:pt x="2866429" y="311944"/>
                </a:cubicBezTo>
                <a:cubicBezTo>
                  <a:pt x="2866429" y="283369"/>
                  <a:pt x="2876947" y="264716"/>
                  <a:pt x="2897981" y="255985"/>
                </a:cubicBezTo>
                <a:cubicBezTo>
                  <a:pt x="2903636" y="254497"/>
                  <a:pt x="2908994" y="253529"/>
                  <a:pt x="2914054" y="253083"/>
                </a:cubicBezTo>
                <a:close/>
                <a:moveTo>
                  <a:pt x="5220295" y="77986"/>
                </a:moveTo>
                <a:lnTo>
                  <a:pt x="5267920" y="77986"/>
                </a:lnTo>
                <a:lnTo>
                  <a:pt x="5400675" y="244674"/>
                </a:lnTo>
                <a:lnTo>
                  <a:pt x="5370314" y="244674"/>
                </a:lnTo>
                <a:lnTo>
                  <a:pt x="5242322" y="138708"/>
                </a:lnTo>
                <a:lnTo>
                  <a:pt x="5119092" y="244674"/>
                </a:lnTo>
                <a:lnTo>
                  <a:pt x="5086350" y="244674"/>
                </a:lnTo>
                <a:close/>
                <a:moveTo>
                  <a:pt x="2461617" y="0"/>
                </a:moveTo>
                <a:cubicBezTo>
                  <a:pt x="2505670" y="0"/>
                  <a:pt x="2539404" y="10518"/>
                  <a:pt x="2562820" y="31552"/>
                </a:cubicBezTo>
                <a:cubicBezTo>
                  <a:pt x="2575123" y="41871"/>
                  <a:pt x="2581275" y="56357"/>
                  <a:pt x="2581275" y="75010"/>
                </a:cubicBezTo>
                <a:lnTo>
                  <a:pt x="2580084" y="76796"/>
                </a:lnTo>
                <a:cubicBezTo>
                  <a:pt x="2580084" y="107355"/>
                  <a:pt x="2566193" y="131961"/>
                  <a:pt x="2538412" y="150615"/>
                </a:cubicBezTo>
                <a:cubicBezTo>
                  <a:pt x="2521347" y="162124"/>
                  <a:pt x="2510036" y="170657"/>
                  <a:pt x="2504480" y="176213"/>
                </a:cubicBezTo>
                <a:cubicBezTo>
                  <a:pt x="2491382" y="186929"/>
                  <a:pt x="2483643" y="198438"/>
                  <a:pt x="2481262" y="210741"/>
                </a:cubicBezTo>
                <a:lnTo>
                  <a:pt x="2481262" y="229196"/>
                </a:lnTo>
                <a:lnTo>
                  <a:pt x="2443162" y="229196"/>
                </a:lnTo>
                <a:cubicBezTo>
                  <a:pt x="2444750" y="219274"/>
                  <a:pt x="2448024" y="209650"/>
                  <a:pt x="2452985" y="200323"/>
                </a:cubicBezTo>
                <a:cubicBezTo>
                  <a:pt x="2457946" y="190997"/>
                  <a:pt x="2466975" y="176213"/>
                  <a:pt x="2480072" y="155972"/>
                </a:cubicBezTo>
                <a:cubicBezTo>
                  <a:pt x="2506662" y="119063"/>
                  <a:pt x="2519957" y="91679"/>
                  <a:pt x="2519957" y="73819"/>
                </a:cubicBezTo>
                <a:cubicBezTo>
                  <a:pt x="2522339" y="51991"/>
                  <a:pt x="2512615" y="35322"/>
                  <a:pt x="2490787" y="23813"/>
                </a:cubicBezTo>
                <a:cubicBezTo>
                  <a:pt x="2484438" y="21432"/>
                  <a:pt x="2473126" y="19844"/>
                  <a:pt x="2456854" y="19050"/>
                </a:cubicBezTo>
                <a:cubicBezTo>
                  <a:pt x="2442170" y="18257"/>
                  <a:pt x="2427485" y="21630"/>
                  <a:pt x="2412801" y="29171"/>
                </a:cubicBezTo>
                <a:cubicBezTo>
                  <a:pt x="2394148" y="37902"/>
                  <a:pt x="2382043" y="50800"/>
                  <a:pt x="2376487" y="67866"/>
                </a:cubicBezTo>
                <a:lnTo>
                  <a:pt x="2372320" y="67866"/>
                </a:lnTo>
                <a:lnTo>
                  <a:pt x="2356842" y="13097"/>
                </a:lnTo>
                <a:cubicBezTo>
                  <a:pt x="2390973" y="4366"/>
                  <a:pt x="2425898" y="0"/>
                  <a:pt x="2461617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73945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58838" y="206060"/>
            <a:ext cx="11844272" cy="6516711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53" y="964921"/>
            <a:ext cx="2454681" cy="86387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28" y="2082766"/>
            <a:ext cx="1180836" cy="596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264" y="2156843"/>
            <a:ext cx="10217421" cy="521963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573477" y="3058391"/>
            <a:ext cx="11126057" cy="997382"/>
          </a:xfrm>
          <a:custGeom>
            <a:avLst/>
            <a:gdLst/>
            <a:ahLst/>
            <a:cxnLst/>
            <a:rect l="l" t="t" r="r" b="b"/>
            <a:pathLst>
              <a:path w="11126057" h="997382">
                <a:moveTo>
                  <a:pt x="10154305" y="932460"/>
                </a:moveTo>
                <a:cubicBezTo>
                  <a:pt x="10160832" y="932631"/>
                  <a:pt x="10166159" y="934914"/>
                  <a:pt x="10170288" y="939310"/>
                </a:cubicBezTo>
                <a:cubicBezTo>
                  <a:pt x="10174416" y="943705"/>
                  <a:pt x="10176547" y="949185"/>
                  <a:pt x="10176681" y="955749"/>
                </a:cubicBezTo>
                <a:cubicBezTo>
                  <a:pt x="10176575" y="962332"/>
                  <a:pt x="10174502" y="967888"/>
                  <a:pt x="10170458" y="972416"/>
                </a:cubicBezTo>
                <a:cubicBezTo>
                  <a:pt x="10166416" y="976945"/>
                  <a:pt x="10161032" y="979304"/>
                  <a:pt x="10154305" y="979494"/>
                </a:cubicBezTo>
                <a:cubicBezTo>
                  <a:pt x="10147342" y="979304"/>
                  <a:pt x="10141749" y="976945"/>
                  <a:pt x="10137525" y="972416"/>
                </a:cubicBezTo>
                <a:cubicBezTo>
                  <a:pt x="10133300" y="967888"/>
                  <a:pt x="10131132" y="962332"/>
                  <a:pt x="10131017" y="955749"/>
                </a:cubicBezTo>
                <a:cubicBezTo>
                  <a:pt x="10131188" y="949185"/>
                  <a:pt x="10133472" y="943705"/>
                  <a:pt x="10137867" y="939310"/>
                </a:cubicBezTo>
                <a:cubicBezTo>
                  <a:pt x="10142262" y="934914"/>
                  <a:pt x="10147742" y="932631"/>
                  <a:pt x="10154305" y="932460"/>
                </a:cubicBezTo>
                <a:close/>
                <a:moveTo>
                  <a:pt x="9528323" y="932460"/>
                </a:moveTo>
                <a:cubicBezTo>
                  <a:pt x="9534848" y="932631"/>
                  <a:pt x="9540176" y="934914"/>
                  <a:pt x="9544304" y="939310"/>
                </a:cubicBezTo>
                <a:cubicBezTo>
                  <a:pt x="9548434" y="943705"/>
                  <a:pt x="9550564" y="949185"/>
                  <a:pt x="9550697" y="955749"/>
                </a:cubicBezTo>
                <a:cubicBezTo>
                  <a:pt x="9550593" y="962332"/>
                  <a:pt x="9548519" y="967888"/>
                  <a:pt x="9544476" y="972416"/>
                </a:cubicBezTo>
                <a:cubicBezTo>
                  <a:pt x="9540432" y="976945"/>
                  <a:pt x="9535048" y="979304"/>
                  <a:pt x="9528323" y="979494"/>
                </a:cubicBezTo>
                <a:cubicBezTo>
                  <a:pt x="9521359" y="979304"/>
                  <a:pt x="9515765" y="976945"/>
                  <a:pt x="9511541" y="972416"/>
                </a:cubicBezTo>
                <a:cubicBezTo>
                  <a:pt x="9507318" y="967888"/>
                  <a:pt x="9505149" y="962332"/>
                  <a:pt x="9505034" y="955749"/>
                </a:cubicBezTo>
                <a:cubicBezTo>
                  <a:pt x="9505177" y="949185"/>
                  <a:pt x="9507403" y="943705"/>
                  <a:pt x="9511713" y="939310"/>
                </a:cubicBezTo>
                <a:cubicBezTo>
                  <a:pt x="9516022" y="934914"/>
                  <a:pt x="9521559" y="932631"/>
                  <a:pt x="9528323" y="932460"/>
                </a:cubicBezTo>
                <a:close/>
                <a:moveTo>
                  <a:pt x="11100480" y="843306"/>
                </a:moveTo>
                <a:cubicBezTo>
                  <a:pt x="11108339" y="843448"/>
                  <a:pt x="11114542" y="846018"/>
                  <a:pt x="11119092" y="851013"/>
                </a:cubicBezTo>
                <a:cubicBezTo>
                  <a:pt x="11123639" y="856009"/>
                  <a:pt x="11125961" y="862575"/>
                  <a:pt x="11126057" y="870710"/>
                </a:cubicBezTo>
                <a:cubicBezTo>
                  <a:pt x="11125923" y="879160"/>
                  <a:pt x="11123221" y="886240"/>
                  <a:pt x="11117949" y="891949"/>
                </a:cubicBezTo>
                <a:cubicBezTo>
                  <a:pt x="11112678" y="897659"/>
                  <a:pt x="11105637" y="900627"/>
                  <a:pt x="11096826" y="900856"/>
                </a:cubicBezTo>
                <a:cubicBezTo>
                  <a:pt x="11089186" y="900675"/>
                  <a:pt x="11083115" y="898068"/>
                  <a:pt x="11078615" y="893034"/>
                </a:cubicBezTo>
                <a:cubicBezTo>
                  <a:pt x="11074113" y="888000"/>
                  <a:pt x="11071811" y="881625"/>
                  <a:pt x="11071706" y="873908"/>
                </a:cubicBezTo>
                <a:cubicBezTo>
                  <a:pt x="11071848" y="865239"/>
                  <a:pt x="11074532" y="858026"/>
                  <a:pt x="11079756" y="852269"/>
                </a:cubicBezTo>
                <a:cubicBezTo>
                  <a:pt x="11084980" y="846512"/>
                  <a:pt x="11091888" y="843525"/>
                  <a:pt x="11100480" y="843306"/>
                </a:cubicBezTo>
                <a:close/>
                <a:moveTo>
                  <a:pt x="9722757" y="838277"/>
                </a:moveTo>
                <a:cubicBezTo>
                  <a:pt x="9717124" y="851478"/>
                  <a:pt x="9710621" y="865238"/>
                  <a:pt x="9703245" y="879556"/>
                </a:cubicBezTo>
                <a:cubicBezTo>
                  <a:pt x="9695869" y="893875"/>
                  <a:pt x="9688520" y="907228"/>
                  <a:pt x="9681195" y="919617"/>
                </a:cubicBezTo>
                <a:cubicBezTo>
                  <a:pt x="9673871" y="932006"/>
                  <a:pt x="9667468" y="941907"/>
                  <a:pt x="9661988" y="949320"/>
                </a:cubicBezTo>
                <a:lnTo>
                  <a:pt x="9632746" y="952062"/>
                </a:lnTo>
                <a:cubicBezTo>
                  <a:pt x="9637571" y="942844"/>
                  <a:pt x="9642795" y="931882"/>
                  <a:pt x="9648415" y="919177"/>
                </a:cubicBezTo>
                <a:cubicBezTo>
                  <a:pt x="9654037" y="906472"/>
                  <a:pt x="9659430" y="893412"/>
                  <a:pt x="9664593" y="879996"/>
                </a:cubicBezTo>
                <a:cubicBezTo>
                  <a:pt x="9669758" y="866581"/>
                  <a:pt x="9674068" y="854197"/>
                  <a:pt x="9677523" y="842846"/>
                </a:cubicBezTo>
                <a:close/>
                <a:moveTo>
                  <a:pt x="8608332" y="838277"/>
                </a:moveTo>
                <a:cubicBezTo>
                  <a:pt x="8602699" y="851478"/>
                  <a:pt x="8596196" y="865238"/>
                  <a:pt x="8588820" y="879556"/>
                </a:cubicBezTo>
                <a:cubicBezTo>
                  <a:pt x="8581444" y="893875"/>
                  <a:pt x="8574095" y="907228"/>
                  <a:pt x="8566770" y="919617"/>
                </a:cubicBezTo>
                <a:cubicBezTo>
                  <a:pt x="8559446" y="932006"/>
                  <a:pt x="8553043" y="941907"/>
                  <a:pt x="8547563" y="949320"/>
                </a:cubicBezTo>
                <a:lnTo>
                  <a:pt x="8518321" y="952062"/>
                </a:lnTo>
                <a:cubicBezTo>
                  <a:pt x="8523146" y="942844"/>
                  <a:pt x="8528370" y="931882"/>
                  <a:pt x="8533990" y="919177"/>
                </a:cubicBezTo>
                <a:cubicBezTo>
                  <a:pt x="8539612" y="906472"/>
                  <a:pt x="8545004" y="893412"/>
                  <a:pt x="8550168" y="879996"/>
                </a:cubicBezTo>
                <a:cubicBezTo>
                  <a:pt x="8555333" y="866581"/>
                  <a:pt x="8559643" y="854197"/>
                  <a:pt x="8563098" y="842846"/>
                </a:cubicBezTo>
                <a:close/>
                <a:moveTo>
                  <a:pt x="7493907" y="838277"/>
                </a:moveTo>
                <a:cubicBezTo>
                  <a:pt x="7488274" y="851478"/>
                  <a:pt x="7481771" y="865238"/>
                  <a:pt x="7474395" y="879556"/>
                </a:cubicBezTo>
                <a:cubicBezTo>
                  <a:pt x="7467020" y="893875"/>
                  <a:pt x="7459670" y="907228"/>
                  <a:pt x="7452345" y="919617"/>
                </a:cubicBezTo>
                <a:cubicBezTo>
                  <a:pt x="7445020" y="932006"/>
                  <a:pt x="7438618" y="941907"/>
                  <a:pt x="7433138" y="949320"/>
                </a:cubicBezTo>
                <a:lnTo>
                  <a:pt x="7403896" y="952062"/>
                </a:lnTo>
                <a:cubicBezTo>
                  <a:pt x="7408722" y="942844"/>
                  <a:pt x="7413945" y="931882"/>
                  <a:pt x="7419566" y="919177"/>
                </a:cubicBezTo>
                <a:cubicBezTo>
                  <a:pt x="7425187" y="906472"/>
                  <a:pt x="7430580" y="893412"/>
                  <a:pt x="7435744" y="879996"/>
                </a:cubicBezTo>
                <a:cubicBezTo>
                  <a:pt x="7440908" y="866581"/>
                  <a:pt x="7445218" y="854197"/>
                  <a:pt x="7448673" y="842846"/>
                </a:cubicBezTo>
                <a:close/>
                <a:moveTo>
                  <a:pt x="5026933" y="838277"/>
                </a:moveTo>
                <a:cubicBezTo>
                  <a:pt x="5021300" y="851478"/>
                  <a:pt x="5014796" y="865238"/>
                  <a:pt x="5007420" y="879556"/>
                </a:cubicBezTo>
                <a:cubicBezTo>
                  <a:pt x="5000045" y="893875"/>
                  <a:pt x="4992695" y="907228"/>
                  <a:pt x="4985370" y="919617"/>
                </a:cubicBezTo>
                <a:cubicBezTo>
                  <a:pt x="4978045" y="932006"/>
                  <a:pt x="4971643" y="941907"/>
                  <a:pt x="4966163" y="949320"/>
                </a:cubicBezTo>
                <a:lnTo>
                  <a:pt x="4936921" y="952062"/>
                </a:lnTo>
                <a:cubicBezTo>
                  <a:pt x="4941747" y="942844"/>
                  <a:pt x="4946970" y="931882"/>
                  <a:pt x="4952591" y="919177"/>
                </a:cubicBezTo>
                <a:cubicBezTo>
                  <a:pt x="4958212" y="906472"/>
                  <a:pt x="4963605" y="893412"/>
                  <a:pt x="4968769" y="879996"/>
                </a:cubicBezTo>
                <a:cubicBezTo>
                  <a:pt x="4973934" y="866581"/>
                  <a:pt x="4978243" y="854197"/>
                  <a:pt x="4981698" y="842846"/>
                </a:cubicBezTo>
                <a:close/>
                <a:moveTo>
                  <a:pt x="3883933" y="838277"/>
                </a:moveTo>
                <a:cubicBezTo>
                  <a:pt x="3878300" y="851478"/>
                  <a:pt x="3871796" y="865238"/>
                  <a:pt x="3864421" y="879556"/>
                </a:cubicBezTo>
                <a:cubicBezTo>
                  <a:pt x="3857045" y="893875"/>
                  <a:pt x="3849695" y="907228"/>
                  <a:pt x="3842370" y="919617"/>
                </a:cubicBezTo>
                <a:cubicBezTo>
                  <a:pt x="3835046" y="932006"/>
                  <a:pt x="3828643" y="941907"/>
                  <a:pt x="3823163" y="949320"/>
                </a:cubicBezTo>
                <a:lnTo>
                  <a:pt x="3793921" y="952062"/>
                </a:lnTo>
                <a:cubicBezTo>
                  <a:pt x="3798747" y="942844"/>
                  <a:pt x="3803970" y="931882"/>
                  <a:pt x="3809592" y="919177"/>
                </a:cubicBezTo>
                <a:cubicBezTo>
                  <a:pt x="3815213" y="906472"/>
                  <a:pt x="3820605" y="893412"/>
                  <a:pt x="3825770" y="879996"/>
                </a:cubicBezTo>
                <a:cubicBezTo>
                  <a:pt x="3830934" y="866581"/>
                  <a:pt x="3835243" y="854197"/>
                  <a:pt x="3838698" y="842846"/>
                </a:cubicBezTo>
                <a:close/>
                <a:moveTo>
                  <a:pt x="2512332" y="838277"/>
                </a:moveTo>
                <a:cubicBezTo>
                  <a:pt x="2506701" y="851478"/>
                  <a:pt x="2500197" y="865238"/>
                  <a:pt x="2492821" y="879556"/>
                </a:cubicBezTo>
                <a:cubicBezTo>
                  <a:pt x="2485446" y="893875"/>
                  <a:pt x="2478096" y="907228"/>
                  <a:pt x="2470771" y="919617"/>
                </a:cubicBezTo>
                <a:cubicBezTo>
                  <a:pt x="2463446" y="932006"/>
                  <a:pt x="2457043" y="941907"/>
                  <a:pt x="2451564" y="949320"/>
                </a:cubicBezTo>
                <a:lnTo>
                  <a:pt x="2422322" y="952062"/>
                </a:lnTo>
                <a:cubicBezTo>
                  <a:pt x="2427147" y="942844"/>
                  <a:pt x="2432371" y="931882"/>
                  <a:pt x="2437992" y="919177"/>
                </a:cubicBezTo>
                <a:cubicBezTo>
                  <a:pt x="2443613" y="906472"/>
                  <a:pt x="2449006" y="893412"/>
                  <a:pt x="2454169" y="879996"/>
                </a:cubicBezTo>
                <a:cubicBezTo>
                  <a:pt x="2459334" y="866581"/>
                  <a:pt x="2463644" y="854197"/>
                  <a:pt x="2467098" y="842846"/>
                </a:cubicBezTo>
                <a:close/>
                <a:moveTo>
                  <a:pt x="9969225" y="701059"/>
                </a:moveTo>
                <a:cubicBezTo>
                  <a:pt x="9952263" y="701383"/>
                  <a:pt x="9936559" y="709196"/>
                  <a:pt x="9922113" y="724499"/>
                </a:cubicBezTo>
                <a:cubicBezTo>
                  <a:pt x="9907667" y="739801"/>
                  <a:pt x="9897451" y="760649"/>
                  <a:pt x="9891467" y="787042"/>
                </a:cubicBezTo>
                <a:lnTo>
                  <a:pt x="9886436" y="810367"/>
                </a:lnTo>
                <a:cubicBezTo>
                  <a:pt x="9885493" y="814016"/>
                  <a:pt x="9884750" y="818151"/>
                  <a:pt x="9884207" y="822773"/>
                </a:cubicBezTo>
                <a:cubicBezTo>
                  <a:pt x="9883664" y="827394"/>
                  <a:pt x="9883492" y="832558"/>
                  <a:pt x="9883692" y="838265"/>
                </a:cubicBezTo>
                <a:cubicBezTo>
                  <a:pt x="9883692" y="848842"/>
                  <a:pt x="9886664" y="856960"/>
                  <a:pt x="9892611" y="862620"/>
                </a:cubicBezTo>
                <a:cubicBezTo>
                  <a:pt x="9898557" y="868279"/>
                  <a:pt x="9907476" y="871138"/>
                  <a:pt x="9919369" y="871195"/>
                </a:cubicBezTo>
                <a:cubicBezTo>
                  <a:pt x="9938503" y="870656"/>
                  <a:pt x="9954919" y="864162"/>
                  <a:pt x="9968617" y="851715"/>
                </a:cubicBezTo>
                <a:cubicBezTo>
                  <a:pt x="9982312" y="839268"/>
                  <a:pt x="9992833" y="824102"/>
                  <a:pt x="10000178" y="806217"/>
                </a:cubicBezTo>
                <a:cubicBezTo>
                  <a:pt x="10007521" y="788332"/>
                  <a:pt x="10011232" y="770964"/>
                  <a:pt x="10011307" y="754112"/>
                </a:cubicBezTo>
                <a:cubicBezTo>
                  <a:pt x="10011441" y="739896"/>
                  <a:pt x="10008200" y="727624"/>
                  <a:pt x="10001587" y="717295"/>
                </a:cubicBezTo>
                <a:cubicBezTo>
                  <a:pt x="9994974" y="706967"/>
                  <a:pt x="9984186" y="701555"/>
                  <a:pt x="9969225" y="701059"/>
                </a:cubicBezTo>
                <a:close/>
                <a:moveTo>
                  <a:pt x="5273401" y="701059"/>
                </a:moveTo>
                <a:cubicBezTo>
                  <a:pt x="5256439" y="701383"/>
                  <a:pt x="5240735" y="709196"/>
                  <a:pt x="5226288" y="724499"/>
                </a:cubicBezTo>
                <a:cubicBezTo>
                  <a:pt x="5211842" y="739801"/>
                  <a:pt x="5201627" y="760649"/>
                  <a:pt x="5195642" y="787042"/>
                </a:cubicBezTo>
                <a:lnTo>
                  <a:pt x="5190611" y="810367"/>
                </a:lnTo>
                <a:cubicBezTo>
                  <a:pt x="5189668" y="814016"/>
                  <a:pt x="5188924" y="818151"/>
                  <a:pt x="5188381" y="822773"/>
                </a:cubicBezTo>
                <a:cubicBezTo>
                  <a:pt x="5187838" y="827394"/>
                  <a:pt x="5187667" y="832558"/>
                  <a:pt x="5187867" y="838265"/>
                </a:cubicBezTo>
                <a:cubicBezTo>
                  <a:pt x="5187867" y="848842"/>
                  <a:pt x="5190840" y="856960"/>
                  <a:pt x="5196786" y="862620"/>
                </a:cubicBezTo>
                <a:cubicBezTo>
                  <a:pt x="5202732" y="868279"/>
                  <a:pt x="5211652" y="871138"/>
                  <a:pt x="5223544" y="871195"/>
                </a:cubicBezTo>
                <a:cubicBezTo>
                  <a:pt x="5242679" y="870656"/>
                  <a:pt x="5259095" y="864162"/>
                  <a:pt x="5272791" y="851715"/>
                </a:cubicBezTo>
                <a:cubicBezTo>
                  <a:pt x="5286488" y="839268"/>
                  <a:pt x="5297008" y="824102"/>
                  <a:pt x="5304352" y="806217"/>
                </a:cubicBezTo>
                <a:cubicBezTo>
                  <a:pt x="5311696" y="788332"/>
                  <a:pt x="5315406" y="770964"/>
                  <a:pt x="5315483" y="754112"/>
                </a:cubicBezTo>
                <a:cubicBezTo>
                  <a:pt x="5315616" y="739896"/>
                  <a:pt x="5312376" y="727624"/>
                  <a:pt x="5305762" y="717295"/>
                </a:cubicBezTo>
                <a:cubicBezTo>
                  <a:pt x="5299149" y="706967"/>
                  <a:pt x="5288362" y="701555"/>
                  <a:pt x="5273401" y="701059"/>
                </a:cubicBezTo>
                <a:close/>
                <a:moveTo>
                  <a:pt x="9105156" y="700145"/>
                </a:moveTo>
                <a:cubicBezTo>
                  <a:pt x="9086592" y="700518"/>
                  <a:pt x="9070330" y="706175"/>
                  <a:pt x="9056371" y="717118"/>
                </a:cubicBezTo>
                <a:cubicBezTo>
                  <a:pt x="9042412" y="728060"/>
                  <a:pt x="9031502" y="742052"/>
                  <a:pt x="9023639" y="759093"/>
                </a:cubicBezTo>
                <a:cubicBezTo>
                  <a:pt x="9015776" y="776134"/>
                  <a:pt x="9011707" y="793988"/>
                  <a:pt x="9011430" y="812655"/>
                </a:cubicBezTo>
                <a:cubicBezTo>
                  <a:pt x="9011087" y="825470"/>
                  <a:pt x="9013944" y="837343"/>
                  <a:pt x="9020002" y="848272"/>
                </a:cubicBezTo>
                <a:cubicBezTo>
                  <a:pt x="9026060" y="859201"/>
                  <a:pt x="9037376" y="865013"/>
                  <a:pt x="9053949" y="865709"/>
                </a:cubicBezTo>
                <a:cubicBezTo>
                  <a:pt x="9064925" y="865469"/>
                  <a:pt x="9075486" y="861375"/>
                  <a:pt x="9085632" y="853428"/>
                </a:cubicBezTo>
                <a:cubicBezTo>
                  <a:pt x="9095778" y="845480"/>
                  <a:pt x="9104577" y="835119"/>
                  <a:pt x="9112031" y="822344"/>
                </a:cubicBezTo>
                <a:cubicBezTo>
                  <a:pt x="9119484" y="809569"/>
                  <a:pt x="9124661" y="795820"/>
                  <a:pt x="9127558" y="781097"/>
                </a:cubicBezTo>
                <a:lnTo>
                  <a:pt x="9141732" y="707462"/>
                </a:lnTo>
                <a:cubicBezTo>
                  <a:pt x="9138208" y="705756"/>
                  <a:pt x="9133255" y="704137"/>
                  <a:pt x="9126873" y="702603"/>
                </a:cubicBezTo>
                <a:cubicBezTo>
                  <a:pt x="9120492" y="701069"/>
                  <a:pt x="9113252" y="700250"/>
                  <a:pt x="9105156" y="700145"/>
                </a:cubicBezTo>
                <a:close/>
                <a:moveTo>
                  <a:pt x="6514356" y="700145"/>
                </a:moveTo>
                <a:cubicBezTo>
                  <a:pt x="6495792" y="700518"/>
                  <a:pt x="6479530" y="706175"/>
                  <a:pt x="6465571" y="717118"/>
                </a:cubicBezTo>
                <a:cubicBezTo>
                  <a:pt x="6451613" y="728060"/>
                  <a:pt x="6440702" y="742052"/>
                  <a:pt x="6432839" y="759093"/>
                </a:cubicBezTo>
                <a:cubicBezTo>
                  <a:pt x="6424976" y="776134"/>
                  <a:pt x="6420907" y="793988"/>
                  <a:pt x="6420630" y="812655"/>
                </a:cubicBezTo>
                <a:cubicBezTo>
                  <a:pt x="6420287" y="825470"/>
                  <a:pt x="6423145" y="837343"/>
                  <a:pt x="6429203" y="848272"/>
                </a:cubicBezTo>
                <a:cubicBezTo>
                  <a:pt x="6435261" y="859201"/>
                  <a:pt x="6446576" y="865013"/>
                  <a:pt x="6463150" y="865709"/>
                </a:cubicBezTo>
                <a:cubicBezTo>
                  <a:pt x="6474125" y="865469"/>
                  <a:pt x="6484686" y="861375"/>
                  <a:pt x="6494832" y="853428"/>
                </a:cubicBezTo>
                <a:cubicBezTo>
                  <a:pt x="6504978" y="845480"/>
                  <a:pt x="6513777" y="835119"/>
                  <a:pt x="6521231" y="822344"/>
                </a:cubicBezTo>
                <a:cubicBezTo>
                  <a:pt x="6528685" y="809569"/>
                  <a:pt x="6533860" y="795820"/>
                  <a:pt x="6536759" y="781097"/>
                </a:cubicBezTo>
                <a:lnTo>
                  <a:pt x="6550932" y="707462"/>
                </a:lnTo>
                <a:cubicBezTo>
                  <a:pt x="6547408" y="705756"/>
                  <a:pt x="6542455" y="704137"/>
                  <a:pt x="6536073" y="702603"/>
                </a:cubicBezTo>
                <a:cubicBezTo>
                  <a:pt x="6529691" y="701069"/>
                  <a:pt x="6522452" y="700250"/>
                  <a:pt x="6514356" y="700145"/>
                </a:cubicBezTo>
                <a:close/>
                <a:moveTo>
                  <a:pt x="4876056" y="700145"/>
                </a:moveTo>
                <a:cubicBezTo>
                  <a:pt x="4857492" y="700518"/>
                  <a:pt x="4841231" y="706175"/>
                  <a:pt x="4827272" y="717118"/>
                </a:cubicBezTo>
                <a:cubicBezTo>
                  <a:pt x="4813313" y="728060"/>
                  <a:pt x="4802402" y="742052"/>
                  <a:pt x="4794539" y="759093"/>
                </a:cubicBezTo>
                <a:cubicBezTo>
                  <a:pt x="4786676" y="776134"/>
                  <a:pt x="4782607" y="793988"/>
                  <a:pt x="4782331" y="812655"/>
                </a:cubicBezTo>
                <a:cubicBezTo>
                  <a:pt x="4781988" y="825470"/>
                  <a:pt x="4784846" y="837343"/>
                  <a:pt x="4790903" y="848272"/>
                </a:cubicBezTo>
                <a:cubicBezTo>
                  <a:pt x="4796961" y="859201"/>
                  <a:pt x="4808277" y="865013"/>
                  <a:pt x="4824850" y="865709"/>
                </a:cubicBezTo>
                <a:cubicBezTo>
                  <a:pt x="4835826" y="865469"/>
                  <a:pt x="4846387" y="861375"/>
                  <a:pt x="4856533" y="853428"/>
                </a:cubicBezTo>
                <a:cubicBezTo>
                  <a:pt x="4866678" y="845480"/>
                  <a:pt x="4875478" y="835119"/>
                  <a:pt x="4882932" y="822344"/>
                </a:cubicBezTo>
                <a:cubicBezTo>
                  <a:pt x="4890385" y="809569"/>
                  <a:pt x="4895560" y="795820"/>
                  <a:pt x="4898459" y="781097"/>
                </a:cubicBezTo>
                <a:lnTo>
                  <a:pt x="4912633" y="707462"/>
                </a:lnTo>
                <a:cubicBezTo>
                  <a:pt x="4909108" y="705756"/>
                  <a:pt x="4904155" y="704137"/>
                  <a:pt x="4897774" y="702603"/>
                </a:cubicBezTo>
                <a:cubicBezTo>
                  <a:pt x="4891391" y="701069"/>
                  <a:pt x="4884152" y="700250"/>
                  <a:pt x="4876056" y="700145"/>
                </a:cubicBezTo>
                <a:close/>
                <a:moveTo>
                  <a:pt x="4142632" y="700145"/>
                </a:moveTo>
                <a:cubicBezTo>
                  <a:pt x="4124067" y="700518"/>
                  <a:pt x="4107806" y="706175"/>
                  <a:pt x="4093847" y="717118"/>
                </a:cubicBezTo>
                <a:cubicBezTo>
                  <a:pt x="4079888" y="728060"/>
                  <a:pt x="4068977" y="742052"/>
                  <a:pt x="4061114" y="759093"/>
                </a:cubicBezTo>
                <a:cubicBezTo>
                  <a:pt x="4053252" y="776134"/>
                  <a:pt x="4049182" y="793988"/>
                  <a:pt x="4048906" y="812655"/>
                </a:cubicBezTo>
                <a:cubicBezTo>
                  <a:pt x="4048563" y="825470"/>
                  <a:pt x="4051420" y="837343"/>
                  <a:pt x="4057478" y="848272"/>
                </a:cubicBezTo>
                <a:cubicBezTo>
                  <a:pt x="4063536" y="859201"/>
                  <a:pt x="4074852" y="865013"/>
                  <a:pt x="4091425" y="865709"/>
                </a:cubicBezTo>
                <a:cubicBezTo>
                  <a:pt x="4102401" y="865469"/>
                  <a:pt x="4112962" y="861375"/>
                  <a:pt x="4123108" y="853428"/>
                </a:cubicBezTo>
                <a:cubicBezTo>
                  <a:pt x="4133253" y="845480"/>
                  <a:pt x="4142053" y="835119"/>
                  <a:pt x="4149507" y="822344"/>
                </a:cubicBezTo>
                <a:cubicBezTo>
                  <a:pt x="4156960" y="809569"/>
                  <a:pt x="4162136" y="795820"/>
                  <a:pt x="4165035" y="781097"/>
                </a:cubicBezTo>
                <a:lnTo>
                  <a:pt x="4179208" y="707462"/>
                </a:lnTo>
                <a:cubicBezTo>
                  <a:pt x="4175684" y="705756"/>
                  <a:pt x="4170731" y="704137"/>
                  <a:pt x="4164349" y="702603"/>
                </a:cubicBezTo>
                <a:cubicBezTo>
                  <a:pt x="4157967" y="701069"/>
                  <a:pt x="4150728" y="700250"/>
                  <a:pt x="4142632" y="700145"/>
                </a:cubicBezTo>
                <a:close/>
                <a:moveTo>
                  <a:pt x="1903799" y="700145"/>
                </a:moveTo>
                <a:cubicBezTo>
                  <a:pt x="1886818" y="700430"/>
                  <a:pt x="1871302" y="705856"/>
                  <a:pt x="1857250" y="716423"/>
                </a:cubicBezTo>
                <a:cubicBezTo>
                  <a:pt x="1843198" y="726991"/>
                  <a:pt x="1831915" y="740988"/>
                  <a:pt x="1823400" y="758415"/>
                </a:cubicBezTo>
                <a:cubicBezTo>
                  <a:pt x="1814886" y="775843"/>
                  <a:pt x="1810444" y="794990"/>
                  <a:pt x="1810074" y="815856"/>
                </a:cubicBezTo>
                <a:cubicBezTo>
                  <a:pt x="1810217" y="833111"/>
                  <a:pt x="1813703" y="846393"/>
                  <a:pt x="1820533" y="855703"/>
                </a:cubicBezTo>
                <a:cubicBezTo>
                  <a:pt x="1827362" y="865012"/>
                  <a:pt x="1836677" y="869719"/>
                  <a:pt x="1848479" y="869823"/>
                </a:cubicBezTo>
                <a:cubicBezTo>
                  <a:pt x="1866776" y="869090"/>
                  <a:pt x="1883102" y="860495"/>
                  <a:pt x="1897456" y="844040"/>
                </a:cubicBezTo>
                <a:cubicBezTo>
                  <a:pt x="1911810" y="827585"/>
                  <a:pt x="1921392" y="807671"/>
                  <a:pt x="1926202" y="784298"/>
                </a:cubicBezTo>
                <a:lnTo>
                  <a:pt x="1940833" y="707920"/>
                </a:lnTo>
                <a:cubicBezTo>
                  <a:pt x="1937147" y="705795"/>
                  <a:pt x="1932174" y="703985"/>
                  <a:pt x="1925917" y="702489"/>
                </a:cubicBezTo>
                <a:cubicBezTo>
                  <a:pt x="1919659" y="700993"/>
                  <a:pt x="1912287" y="700212"/>
                  <a:pt x="1903799" y="700145"/>
                </a:cubicBezTo>
                <a:close/>
                <a:moveTo>
                  <a:pt x="1580407" y="700145"/>
                </a:moveTo>
                <a:cubicBezTo>
                  <a:pt x="1561842" y="700518"/>
                  <a:pt x="1545581" y="706175"/>
                  <a:pt x="1531622" y="717118"/>
                </a:cubicBezTo>
                <a:cubicBezTo>
                  <a:pt x="1517663" y="728060"/>
                  <a:pt x="1506753" y="742052"/>
                  <a:pt x="1498890" y="759093"/>
                </a:cubicBezTo>
                <a:cubicBezTo>
                  <a:pt x="1491027" y="776134"/>
                  <a:pt x="1486958" y="793988"/>
                  <a:pt x="1486681" y="812655"/>
                </a:cubicBezTo>
                <a:cubicBezTo>
                  <a:pt x="1486338" y="825470"/>
                  <a:pt x="1489195" y="837343"/>
                  <a:pt x="1495253" y="848272"/>
                </a:cubicBezTo>
                <a:cubicBezTo>
                  <a:pt x="1501311" y="859201"/>
                  <a:pt x="1512627" y="865013"/>
                  <a:pt x="1529200" y="865709"/>
                </a:cubicBezTo>
                <a:cubicBezTo>
                  <a:pt x="1540176" y="865469"/>
                  <a:pt x="1550737" y="861375"/>
                  <a:pt x="1560883" y="853428"/>
                </a:cubicBezTo>
                <a:cubicBezTo>
                  <a:pt x="1571029" y="845480"/>
                  <a:pt x="1579828" y="835119"/>
                  <a:pt x="1587282" y="822344"/>
                </a:cubicBezTo>
                <a:cubicBezTo>
                  <a:pt x="1594736" y="809569"/>
                  <a:pt x="1599911" y="795820"/>
                  <a:pt x="1602810" y="781097"/>
                </a:cubicBezTo>
                <a:lnTo>
                  <a:pt x="1616983" y="707462"/>
                </a:lnTo>
                <a:cubicBezTo>
                  <a:pt x="1613458" y="705756"/>
                  <a:pt x="1608506" y="704137"/>
                  <a:pt x="1602124" y="702603"/>
                </a:cubicBezTo>
                <a:cubicBezTo>
                  <a:pt x="1595742" y="701069"/>
                  <a:pt x="1588503" y="700250"/>
                  <a:pt x="1580407" y="700145"/>
                </a:cubicBezTo>
                <a:close/>
                <a:moveTo>
                  <a:pt x="10981713" y="699688"/>
                </a:moveTo>
                <a:cubicBezTo>
                  <a:pt x="10962433" y="700049"/>
                  <a:pt x="10944982" y="705983"/>
                  <a:pt x="10929360" y="717491"/>
                </a:cubicBezTo>
                <a:cubicBezTo>
                  <a:pt x="10913739" y="728998"/>
                  <a:pt x="10901270" y="743910"/>
                  <a:pt x="10891952" y="762227"/>
                </a:cubicBezTo>
                <a:cubicBezTo>
                  <a:pt x="10882634" y="780543"/>
                  <a:pt x="10877788" y="800097"/>
                  <a:pt x="10877416" y="820887"/>
                </a:cubicBezTo>
                <a:cubicBezTo>
                  <a:pt x="10877168" y="833730"/>
                  <a:pt x="10879837" y="844974"/>
                  <a:pt x="10885421" y="854616"/>
                </a:cubicBezTo>
                <a:cubicBezTo>
                  <a:pt x="10891006" y="864259"/>
                  <a:pt x="10900992" y="869328"/>
                  <a:pt x="10915383" y="869823"/>
                </a:cubicBezTo>
                <a:cubicBezTo>
                  <a:pt x="10931842" y="869338"/>
                  <a:pt x="10947757" y="860018"/>
                  <a:pt x="10963126" y="841865"/>
                </a:cubicBezTo>
                <a:cubicBezTo>
                  <a:pt x="10978495" y="823711"/>
                  <a:pt x="10989257" y="799636"/>
                  <a:pt x="10995411" y="769639"/>
                </a:cubicBezTo>
                <a:lnTo>
                  <a:pt x="11008192" y="702889"/>
                </a:lnTo>
                <a:cubicBezTo>
                  <a:pt x="11005492" y="702156"/>
                  <a:pt x="11001992" y="701451"/>
                  <a:pt x="10997693" y="700774"/>
                </a:cubicBezTo>
                <a:cubicBezTo>
                  <a:pt x="10993395" y="700098"/>
                  <a:pt x="10988067" y="699735"/>
                  <a:pt x="10981713" y="699688"/>
                </a:cubicBezTo>
                <a:close/>
                <a:moveTo>
                  <a:pt x="10219712" y="699688"/>
                </a:moveTo>
                <a:cubicBezTo>
                  <a:pt x="10200431" y="700049"/>
                  <a:pt x="10182978" y="705983"/>
                  <a:pt x="10167358" y="717491"/>
                </a:cubicBezTo>
                <a:cubicBezTo>
                  <a:pt x="10151737" y="728998"/>
                  <a:pt x="10139268" y="743910"/>
                  <a:pt x="10129951" y="762227"/>
                </a:cubicBezTo>
                <a:cubicBezTo>
                  <a:pt x="10120633" y="780543"/>
                  <a:pt x="10115788" y="800097"/>
                  <a:pt x="10115416" y="820887"/>
                </a:cubicBezTo>
                <a:cubicBezTo>
                  <a:pt x="10115169" y="833730"/>
                  <a:pt x="10117841" y="844974"/>
                  <a:pt x="10123432" y="854616"/>
                </a:cubicBezTo>
                <a:cubicBezTo>
                  <a:pt x="10129023" y="864259"/>
                  <a:pt x="10139010" y="869328"/>
                  <a:pt x="10153392" y="869823"/>
                </a:cubicBezTo>
                <a:cubicBezTo>
                  <a:pt x="10169835" y="869338"/>
                  <a:pt x="10185743" y="860018"/>
                  <a:pt x="10201117" y="841865"/>
                </a:cubicBezTo>
                <a:cubicBezTo>
                  <a:pt x="10216490" y="823711"/>
                  <a:pt x="10227254" y="799636"/>
                  <a:pt x="10233411" y="769639"/>
                </a:cubicBezTo>
                <a:lnTo>
                  <a:pt x="10246192" y="702889"/>
                </a:lnTo>
                <a:cubicBezTo>
                  <a:pt x="10243492" y="702156"/>
                  <a:pt x="10239991" y="701451"/>
                  <a:pt x="10235692" y="700774"/>
                </a:cubicBezTo>
                <a:cubicBezTo>
                  <a:pt x="10231394" y="700098"/>
                  <a:pt x="10226067" y="699735"/>
                  <a:pt x="10219712" y="699688"/>
                </a:cubicBezTo>
                <a:close/>
                <a:moveTo>
                  <a:pt x="8443775" y="699688"/>
                </a:moveTo>
                <a:cubicBezTo>
                  <a:pt x="8427814" y="700091"/>
                  <a:pt x="8413894" y="705738"/>
                  <a:pt x="8402016" y="716627"/>
                </a:cubicBezTo>
                <a:cubicBezTo>
                  <a:pt x="8390138" y="727516"/>
                  <a:pt x="8380928" y="741225"/>
                  <a:pt x="8374386" y="757755"/>
                </a:cubicBezTo>
                <a:cubicBezTo>
                  <a:pt x="8367844" y="774284"/>
                  <a:pt x="8364597" y="791212"/>
                  <a:pt x="8364644" y="808538"/>
                </a:cubicBezTo>
                <a:cubicBezTo>
                  <a:pt x="8364787" y="826937"/>
                  <a:pt x="8369418" y="841820"/>
                  <a:pt x="8378538" y="853187"/>
                </a:cubicBezTo>
                <a:cubicBezTo>
                  <a:pt x="8387657" y="864554"/>
                  <a:pt x="8400408" y="870404"/>
                  <a:pt x="8416788" y="870738"/>
                </a:cubicBezTo>
                <a:cubicBezTo>
                  <a:pt x="8431872" y="870345"/>
                  <a:pt x="8445311" y="864727"/>
                  <a:pt x="8457107" y="853883"/>
                </a:cubicBezTo>
                <a:cubicBezTo>
                  <a:pt x="8468904" y="843040"/>
                  <a:pt x="8478209" y="829325"/>
                  <a:pt x="8485025" y="812739"/>
                </a:cubicBezTo>
                <a:cubicBezTo>
                  <a:pt x="8491842" y="796152"/>
                  <a:pt x="8495319" y="779050"/>
                  <a:pt x="8495461" y="761430"/>
                </a:cubicBezTo>
                <a:cubicBezTo>
                  <a:pt x="8495560" y="752605"/>
                  <a:pt x="8494041" y="743475"/>
                  <a:pt x="8490904" y="734040"/>
                </a:cubicBezTo>
                <a:cubicBezTo>
                  <a:pt x="8487767" y="724605"/>
                  <a:pt x="8482420" y="716593"/>
                  <a:pt x="8474861" y="710004"/>
                </a:cubicBezTo>
                <a:cubicBezTo>
                  <a:pt x="8467303" y="703414"/>
                  <a:pt x="8456941" y="699976"/>
                  <a:pt x="8443775" y="699688"/>
                </a:cubicBezTo>
                <a:close/>
                <a:moveTo>
                  <a:pt x="8000388" y="699688"/>
                </a:moveTo>
                <a:cubicBezTo>
                  <a:pt x="7981108" y="700049"/>
                  <a:pt x="7963656" y="705983"/>
                  <a:pt x="7948036" y="717491"/>
                </a:cubicBezTo>
                <a:cubicBezTo>
                  <a:pt x="7932416" y="728998"/>
                  <a:pt x="7919946" y="743910"/>
                  <a:pt x="7910626" y="762227"/>
                </a:cubicBezTo>
                <a:cubicBezTo>
                  <a:pt x="7901308" y="780543"/>
                  <a:pt x="7896464" y="800097"/>
                  <a:pt x="7896090" y="820887"/>
                </a:cubicBezTo>
                <a:cubicBezTo>
                  <a:pt x="7895842" y="833730"/>
                  <a:pt x="7898511" y="844974"/>
                  <a:pt x="7904096" y="854616"/>
                </a:cubicBezTo>
                <a:cubicBezTo>
                  <a:pt x="7909680" y="864259"/>
                  <a:pt x="7919668" y="869328"/>
                  <a:pt x="7934058" y="869823"/>
                </a:cubicBezTo>
                <a:cubicBezTo>
                  <a:pt x="7950518" y="869338"/>
                  <a:pt x="7966432" y="860018"/>
                  <a:pt x="7981800" y="841865"/>
                </a:cubicBezTo>
                <a:cubicBezTo>
                  <a:pt x="7997170" y="823711"/>
                  <a:pt x="8007932" y="799636"/>
                  <a:pt x="8014086" y="769639"/>
                </a:cubicBezTo>
                <a:lnTo>
                  <a:pt x="8026868" y="702889"/>
                </a:lnTo>
                <a:cubicBezTo>
                  <a:pt x="8024166" y="702156"/>
                  <a:pt x="8020666" y="701451"/>
                  <a:pt x="8016368" y="700774"/>
                </a:cubicBezTo>
                <a:cubicBezTo>
                  <a:pt x="8012070" y="700098"/>
                  <a:pt x="8006742" y="699735"/>
                  <a:pt x="8000388" y="699688"/>
                </a:cubicBezTo>
                <a:close/>
                <a:moveTo>
                  <a:pt x="6847863" y="699688"/>
                </a:moveTo>
                <a:cubicBezTo>
                  <a:pt x="6828583" y="700049"/>
                  <a:pt x="6811132" y="705983"/>
                  <a:pt x="6795511" y="717491"/>
                </a:cubicBezTo>
                <a:cubicBezTo>
                  <a:pt x="6779890" y="728998"/>
                  <a:pt x="6767421" y="743910"/>
                  <a:pt x="6758103" y="762227"/>
                </a:cubicBezTo>
                <a:cubicBezTo>
                  <a:pt x="6748784" y="780543"/>
                  <a:pt x="6743938" y="800097"/>
                  <a:pt x="6743566" y="820887"/>
                </a:cubicBezTo>
                <a:cubicBezTo>
                  <a:pt x="6743318" y="833730"/>
                  <a:pt x="6745986" y="844974"/>
                  <a:pt x="6751571" y="854616"/>
                </a:cubicBezTo>
                <a:cubicBezTo>
                  <a:pt x="6757156" y="864259"/>
                  <a:pt x="6767143" y="869328"/>
                  <a:pt x="6781534" y="869823"/>
                </a:cubicBezTo>
                <a:cubicBezTo>
                  <a:pt x="6797993" y="869338"/>
                  <a:pt x="6813907" y="860018"/>
                  <a:pt x="6829276" y="841865"/>
                </a:cubicBezTo>
                <a:cubicBezTo>
                  <a:pt x="6844645" y="823711"/>
                  <a:pt x="6855407" y="799636"/>
                  <a:pt x="6861561" y="769639"/>
                </a:cubicBezTo>
                <a:lnTo>
                  <a:pt x="6874343" y="702889"/>
                </a:lnTo>
                <a:cubicBezTo>
                  <a:pt x="6871642" y="702156"/>
                  <a:pt x="6868142" y="701451"/>
                  <a:pt x="6863843" y="700774"/>
                </a:cubicBezTo>
                <a:cubicBezTo>
                  <a:pt x="6859545" y="700098"/>
                  <a:pt x="6854218" y="699735"/>
                  <a:pt x="6847863" y="699688"/>
                </a:cubicBezTo>
                <a:close/>
                <a:moveTo>
                  <a:pt x="6014900" y="699688"/>
                </a:moveTo>
                <a:cubicBezTo>
                  <a:pt x="5998939" y="700091"/>
                  <a:pt x="5985019" y="705738"/>
                  <a:pt x="5973141" y="716627"/>
                </a:cubicBezTo>
                <a:cubicBezTo>
                  <a:pt x="5961263" y="727516"/>
                  <a:pt x="5952053" y="741225"/>
                  <a:pt x="5945511" y="757755"/>
                </a:cubicBezTo>
                <a:cubicBezTo>
                  <a:pt x="5938969" y="774284"/>
                  <a:pt x="5935722" y="791212"/>
                  <a:pt x="5935770" y="808538"/>
                </a:cubicBezTo>
                <a:cubicBezTo>
                  <a:pt x="5935913" y="826937"/>
                  <a:pt x="5940544" y="841820"/>
                  <a:pt x="5949663" y="853187"/>
                </a:cubicBezTo>
                <a:cubicBezTo>
                  <a:pt x="5958783" y="864554"/>
                  <a:pt x="5971533" y="870404"/>
                  <a:pt x="5987913" y="870738"/>
                </a:cubicBezTo>
                <a:cubicBezTo>
                  <a:pt x="6002996" y="870345"/>
                  <a:pt x="6016436" y="864727"/>
                  <a:pt x="6028233" y="853883"/>
                </a:cubicBezTo>
                <a:cubicBezTo>
                  <a:pt x="6040029" y="843040"/>
                  <a:pt x="6049335" y="829325"/>
                  <a:pt x="6056151" y="812739"/>
                </a:cubicBezTo>
                <a:cubicBezTo>
                  <a:pt x="6062966" y="796152"/>
                  <a:pt x="6066445" y="779050"/>
                  <a:pt x="6066586" y="761430"/>
                </a:cubicBezTo>
                <a:cubicBezTo>
                  <a:pt x="6066685" y="752605"/>
                  <a:pt x="6065166" y="743475"/>
                  <a:pt x="6062029" y="734040"/>
                </a:cubicBezTo>
                <a:cubicBezTo>
                  <a:pt x="6058892" y="724605"/>
                  <a:pt x="6053544" y="716593"/>
                  <a:pt x="6045987" y="710004"/>
                </a:cubicBezTo>
                <a:cubicBezTo>
                  <a:pt x="6038428" y="703414"/>
                  <a:pt x="6028066" y="699976"/>
                  <a:pt x="6014900" y="699688"/>
                </a:cubicBezTo>
                <a:close/>
                <a:moveTo>
                  <a:pt x="5500550" y="699688"/>
                </a:moveTo>
                <a:cubicBezTo>
                  <a:pt x="5484589" y="700091"/>
                  <a:pt x="5470669" y="705738"/>
                  <a:pt x="5458791" y="716627"/>
                </a:cubicBezTo>
                <a:cubicBezTo>
                  <a:pt x="5446913" y="727516"/>
                  <a:pt x="5437703" y="741225"/>
                  <a:pt x="5431161" y="757755"/>
                </a:cubicBezTo>
                <a:cubicBezTo>
                  <a:pt x="5424619" y="774284"/>
                  <a:pt x="5421372" y="791212"/>
                  <a:pt x="5421420" y="808538"/>
                </a:cubicBezTo>
                <a:cubicBezTo>
                  <a:pt x="5421563" y="826937"/>
                  <a:pt x="5426194" y="841820"/>
                  <a:pt x="5435313" y="853187"/>
                </a:cubicBezTo>
                <a:cubicBezTo>
                  <a:pt x="5444433" y="864554"/>
                  <a:pt x="5457183" y="870404"/>
                  <a:pt x="5473563" y="870738"/>
                </a:cubicBezTo>
                <a:cubicBezTo>
                  <a:pt x="5488646" y="870345"/>
                  <a:pt x="5502086" y="864727"/>
                  <a:pt x="5513883" y="853883"/>
                </a:cubicBezTo>
                <a:cubicBezTo>
                  <a:pt x="5525679" y="843040"/>
                  <a:pt x="5534985" y="829325"/>
                  <a:pt x="5541801" y="812739"/>
                </a:cubicBezTo>
                <a:cubicBezTo>
                  <a:pt x="5548616" y="796152"/>
                  <a:pt x="5552095" y="779050"/>
                  <a:pt x="5552236" y="761430"/>
                </a:cubicBezTo>
                <a:cubicBezTo>
                  <a:pt x="5552335" y="752605"/>
                  <a:pt x="5550816" y="743475"/>
                  <a:pt x="5547679" y="734040"/>
                </a:cubicBezTo>
                <a:cubicBezTo>
                  <a:pt x="5544542" y="724605"/>
                  <a:pt x="5539194" y="716593"/>
                  <a:pt x="5531637" y="710004"/>
                </a:cubicBezTo>
                <a:cubicBezTo>
                  <a:pt x="5524078" y="703414"/>
                  <a:pt x="5513716" y="699976"/>
                  <a:pt x="5500550" y="699688"/>
                </a:cubicBezTo>
                <a:close/>
                <a:moveTo>
                  <a:pt x="3605076" y="699688"/>
                </a:moveTo>
                <a:cubicBezTo>
                  <a:pt x="3589115" y="700091"/>
                  <a:pt x="3575195" y="705738"/>
                  <a:pt x="3563317" y="716627"/>
                </a:cubicBezTo>
                <a:cubicBezTo>
                  <a:pt x="3551439" y="727516"/>
                  <a:pt x="3542229" y="741225"/>
                  <a:pt x="3535687" y="757755"/>
                </a:cubicBezTo>
                <a:cubicBezTo>
                  <a:pt x="3529145" y="774284"/>
                  <a:pt x="3525897" y="791212"/>
                  <a:pt x="3525945" y="808538"/>
                </a:cubicBezTo>
                <a:cubicBezTo>
                  <a:pt x="3526088" y="826937"/>
                  <a:pt x="3530719" y="841820"/>
                  <a:pt x="3539839" y="853187"/>
                </a:cubicBezTo>
                <a:cubicBezTo>
                  <a:pt x="3548959" y="864554"/>
                  <a:pt x="3561709" y="870404"/>
                  <a:pt x="3578089" y="870738"/>
                </a:cubicBezTo>
                <a:cubicBezTo>
                  <a:pt x="3593173" y="870345"/>
                  <a:pt x="3606612" y="864727"/>
                  <a:pt x="3618408" y="853883"/>
                </a:cubicBezTo>
                <a:cubicBezTo>
                  <a:pt x="3630204" y="843040"/>
                  <a:pt x="3639511" y="829325"/>
                  <a:pt x="3646326" y="812739"/>
                </a:cubicBezTo>
                <a:cubicBezTo>
                  <a:pt x="3653142" y="796152"/>
                  <a:pt x="3656620" y="779050"/>
                  <a:pt x="3656761" y="761430"/>
                </a:cubicBezTo>
                <a:cubicBezTo>
                  <a:pt x="3656861" y="752605"/>
                  <a:pt x="3655342" y="743475"/>
                  <a:pt x="3652204" y="734040"/>
                </a:cubicBezTo>
                <a:cubicBezTo>
                  <a:pt x="3649068" y="724605"/>
                  <a:pt x="3643721" y="716593"/>
                  <a:pt x="3636162" y="710004"/>
                </a:cubicBezTo>
                <a:cubicBezTo>
                  <a:pt x="3628604" y="703414"/>
                  <a:pt x="3618242" y="699976"/>
                  <a:pt x="3605076" y="699688"/>
                </a:cubicBezTo>
                <a:close/>
                <a:moveTo>
                  <a:pt x="2952139" y="699688"/>
                </a:moveTo>
                <a:cubicBezTo>
                  <a:pt x="2932858" y="700049"/>
                  <a:pt x="2915408" y="705983"/>
                  <a:pt x="2899787" y="717491"/>
                </a:cubicBezTo>
                <a:cubicBezTo>
                  <a:pt x="2884166" y="728998"/>
                  <a:pt x="2871697" y="743910"/>
                  <a:pt x="2862378" y="762227"/>
                </a:cubicBezTo>
                <a:cubicBezTo>
                  <a:pt x="2853060" y="780543"/>
                  <a:pt x="2848214" y="800097"/>
                  <a:pt x="2847841" y="820887"/>
                </a:cubicBezTo>
                <a:cubicBezTo>
                  <a:pt x="2847594" y="833730"/>
                  <a:pt x="2850262" y="844974"/>
                  <a:pt x="2855847" y="854616"/>
                </a:cubicBezTo>
                <a:cubicBezTo>
                  <a:pt x="2861431" y="864259"/>
                  <a:pt x="2871419" y="869328"/>
                  <a:pt x="2885809" y="869823"/>
                </a:cubicBezTo>
                <a:cubicBezTo>
                  <a:pt x="2902268" y="869338"/>
                  <a:pt x="2918182" y="860018"/>
                  <a:pt x="2933552" y="841865"/>
                </a:cubicBezTo>
                <a:cubicBezTo>
                  <a:pt x="2948920" y="823711"/>
                  <a:pt x="2959683" y="799636"/>
                  <a:pt x="2965837" y="769639"/>
                </a:cubicBezTo>
                <a:lnTo>
                  <a:pt x="2978618" y="702889"/>
                </a:lnTo>
                <a:cubicBezTo>
                  <a:pt x="2975917" y="702156"/>
                  <a:pt x="2972418" y="701451"/>
                  <a:pt x="2968119" y="700774"/>
                </a:cubicBezTo>
                <a:cubicBezTo>
                  <a:pt x="2963820" y="700098"/>
                  <a:pt x="2958494" y="699735"/>
                  <a:pt x="2952139" y="699688"/>
                </a:cubicBezTo>
                <a:close/>
                <a:moveTo>
                  <a:pt x="332764" y="699688"/>
                </a:moveTo>
                <a:cubicBezTo>
                  <a:pt x="313483" y="700049"/>
                  <a:pt x="296032" y="705983"/>
                  <a:pt x="280412" y="717491"/>
                </a:cubicBezTo>
                <a:cubicBezTo>
                  <a:pt x="264791" y="728998"/>
                  <a:pt x="252321" y="743910"/>
                  <a:pt x="243003" y="762227"/>
                </a:cubicBezTo>
                <a:cubicBezTo>
                  <a:pt x="233685" y="780543"/>
                  <a:pt x="228839" y="800097"/>
                  <a:pt x="228466" y="820887"/>
                </a:cubicBezTo>
                <a:cubicBezTo>
                  <a:pt x="228219" y="833730"/>
                  <a:pt x="230887" y="844974"/>
                  <a:pt x="236471" y="854616"/>
                </a:cubicBezTo>
                <a:cubicBezTo>
                  <a:pt x="242056" y="864259"/>
                  <a:pt x="252044" y="869328"/>
                  <a:pt x="266434" y="869823"/>
                </a:cubicBezTo>
                <a:cubicBezTo>
                  <a:pt x="282893" y="869338"/>
                  <a:pt x="298807" y="860018"/>
                  <a:pt x="314176" y="841865"/>
                </a:cubicBezTo>
                <a:cubicBezTo>
                  <a:pt x="329545" y="823711"/>
                  <a:pt x="340307" y="799636"/>
                  <a:pt x="346462" y="769639"/>
                </a:cubicBezTo>
                <a:lnTo>
                  <a:pt x="359243" y="702889"/>
                </a:lnTo>
                <a:cubicBezTo>
                  <a:pt x="356542" y="702156"/>
                  <a:pt x="353042" y="701451"/>
                  <a:pt x="348744" y="700774"/>
                </a:cubicBezTo>
                <a:cubicBezTo>
                  <a:pt x="344445" y="700098"/>
                  <a:pt x="339118" y="699735"/>
                  <a:pt x="332764" y="699688"/>
                </a:cubicBezTo>
                <a:close/>
                <a:moveTo>
                  <a:pt x="9573139" y="699231"/>
                </a:moveTo>
                <a:cubicBezTo>
                  <a:pt x="9554889" y="699974"/>
                  <a:pt x="9539469" y="707295"/>
                  <a:pt x="9526880" y="721194"/>
                </a:cubicBezTo>
                <a:cubicBezTo>
                  <a:pt x="9514291" y="735093"/>
                  <a:pt x="9505618" y="751108"/>
                  <a:pt x="9500862" y="769239"/>
                </a:cubicBezTo>
                <a:cubicBezTo>
                  <a:pt x="9531302" y="769849"/>
                  <a:pt x="9556423" y="767256"/>
                  <a:pt x="9576227" y="761460"/>
                </a:cubicBezTo>
                <a:cubicBezTo>
                  <a:pt x="9596030" y="755664"/>
                  <a:pt x="9606285" y="744378"/>
                  <a:pt x="9606990" y="727600"/>
                </a:cubicBezTo>
                <a:cubicBezTo>
                  <a:pt x="9606838" y="718410"/>
                  <a:pt x="9603712" y="711394"/>
                  <a:pt x="9597612" y="706552"/>
                </a:cubicBezTo>
                <a:cubicBezTo>
                  <a:pt x="9591513" y="701709"/>
                  <a:pt x="9583355" y="699269"/>
                  <a:pt x="9573139" y="699231"/>
                </a:cubicBezTo>
                <a:close/>
                <a:moveTo>
                  <a:pt x="2362715" y="699231"/>
                </a:moveTo>
                <a:cubicBezTo>
                  <a:pt x="2344464" y="699974"/>
                  <a:pt x="2329045" y="707295"/>
                  <a:pt x="2316456" y="721194"/>
                </a:cubicBezTo>
                <a:cubicBezTo>
                  <a:pt x="2303866" y="735093"/>
                  <a:pt x="2295194" y="751108"/>
                  <a:pt x="2290439" y="769239"/>
                </a:cubicBezTo>
                <a:cubicBezTo>
                  <a:pt x="2320878" y="769849"/>
                  <a:pt x="2345999" y="767256"/>
                  <a:pt x="2365803" y="761460"/>
                </a:cubicBezTo>
                <a:cubicBezTo>
                  <a:pt x="2385606" y="755664"/>
                  <a:pt x="2395861" y="744378"/>
                  <a:pt x="2396566" y="727600"/>
                </a:cubicBezTo>
                <a:cubicBezTo>
                  <a:pt x="2396414" y="718410"/>
                  <a:pt x="2393288" y="711394"/>
                  <a:pt x="2387188" y="706552"/>
                </a:cubicBezTo>
                <a:cubicBezTo>
                  <a:pt x="2381089" y="701709"/>
                  <a:pt x="2372931" y="699269"/>
                  <a:pt x="2362715" y="699231"/>
                </a:cubicBezTo>
                <a:close/>
                <a:moveTo>
                  <a:pt x="7793184" y="674599"/>
                </a:moveTo>
                <a:lnTo>
                  <a:pt x="7831116" y="674599"/>
                </a:lnTo>
                <a:lnTo>
                  <a:pt x="7788613" y="895827"/>
                </a:lnTo>
                <a:lnTo>
                  <a:pt x="7750682" y="895827"/>
                </a:lnTo>
                <a:close/>
                <a:moveTo>
                  <a:pt x="3764127" y="674599"/>
                </a:moveTo>
                <a:lnTo>
                  <a:pt x="3802037" y="674599"/>
                </a:lnTo>
                <a:lnTo>
                  <a:pt x="3759555" y="895827"/>
                </a:lnTo>
                <a:lnTo>
                  <a:pt x="3721607" y="895827"/>
                </a:lnTo>
                <a:close/>
                <a:moveTo>
                  <a:pt x="3054467" y="674599"/>
                </a:moveTo>
                <a:lnTo>
                  <a:pt x="3093777" y="674599"/>
                </a:lnTo>
                <a:lnTo>
                  <a:pt x="3115717" y="793928"/>
                </a:lnTo>
                <a:cubicBezTo>
                  <a:pt x="3118193" y="806320"/>
                  <a:pt x="3120212" y="817083"/>
                  <a:pt x="3121773" y="826218"/>
                </a:cubicBezTo>
                <a:cubicBezTo>
                  <a:pt x="3123335" y="835352"/>
                  <a:pt x="3124668" y="843944"/>
                  <a:pt x="3125773" y="851993"/>
                </a:cubicBezTo>
                <a:lnTo>
                  <a:pt x="3126687" y="851993"/>
                </a:lnTo>
                <a:cubicBezTo>
                  <a:pt x="3129563" y="845058"/>
                  <a:pt x="3132839" y="837324"/>
                  <a:pt x="3136514" y="828790"/>
                </a:cubicBezTo>
                <a:cubicBezTo>
                  <a:pt x="3140190" y="820255"/>
                  <a:pt x="3144837" y="810006"/>
                  <a:pt x="3150455" y="798043"/>
                </a:cubicBezTo>
                <a:lnTo>
                  <a:pt x="3206678" y="674599"/>
                </a:lnTo>
                <a:lnTo>
                  <a:pt x="3246901" y="674599"/>
                </a:lnTo>
                <a:lnTo>
                  <a:pt x="3164168" y="842849"/>
                </a:lnTo>
                <a:cubicBezTo>
                  <a:pt x="3152475" y="866861"/>
                  <a:pt x="3140552" y="888559"/>
                  <a:pt x="3128401" y="907942"/>
                </a:cubicBezTo>
                <a:cubicBezTo>
                  <a:pt x="3116250" y="927326"/>
                  <a:pt x="3102728" y="944337"/>
                  <a:pt x="3087834" y="958977"/>
                </a:cubicBezTo>
                <a:cubicBezTo>
                  <a:pt x="3075151" y="971408"/>
                  <a:pt x="3062923" y="980609"/>
                  <a:pt x="3051153" y="986581"/>
                </a:cubicBezTo>
                <a:cubicBezTo>
                  <a:pt x="3039383" y="992553"/>
                  <a:pt x="3030127" y="996153"/>
                  <a:pt x="3023386" y="997382"/>
                </a:cubicBezTo>
                <a:lnTo>
                  <a:pt x="3014244" y="964921"/>
                </a:lnTo>
                <a:cubicBezTo>
                  <a:pt x="3019195" y="963168"/>
                  <a:pt x="3025290" y="960616"/>
                  <a:pt x="3032527" y="957263"/>
                </a:cubicBezTo>
                <a:cubicBezTo>
                  <a:pt x="3039764" y="953910"/>
                  <a:pt x="3047229" y="949300"/>
                  <a:pt x="3054924" y="943433"/>
                </a:cubicBezTo>
                <a:cubicBezTo>
                  <a:pt x="3062351" y="937660"/>
                  <a:pt x="3069780" y="930459"/>
                  <a:pt x="3077207" y="921830"/>
                </a:cubicBezTo>
                <a:cubicBezTo>
                  <a:pt x="3084635" y="913200"/>
                  <a:pt x="3091377" y="903485"/>
                  <a:pt x="3097434" y="892683"/>
                </a:cubicBezTo>
                <a:cubicBezTo>
                  <a:pt x="3098319" y="890893"/>
                  <a:pt x="3098833" y="889216"/>
                  <a:pt x="3098976" y="887654"/>
                </a:cubicBezTo>
                <a:cubicBezTo>
                  <a:pt x="3099119" y="886092"/>
                  <a:pt x="3099062" y="884416"/>
                  <a:pt x="3098804" y="882625"/>
                </a:cubicBezTo>
                <a:close/>
                <a:moveTo>
                  <a:pt x="2045471" y="674599"/>
                </a:moveTo>
                <a:lnTo>
                  <a:pt x="2083403" y="674599"/>
                </a:lnTo>
                <a:lnTo>
                  <a:pt x="2060086" y="798043"/>
                </a:lnTo>
                <a:cubicBezTo>
                  <a:pt x="2058714" y="804196"/>
                  <a:pt x="2057686" y="809949"/>
                  <a:pt x="2057000" y="815302"/>
                </a:cubicBezTo>
                <a:cubicBezTo>
                  <a:pt x="2056314" y="820655"/>
                  <a:pt x="2055971" y="825723"/>
                  <a:pt x="2055971" y="830504"/>
                </a:cubicBezTo>
                <a:cubicBezTo>
                  <a:pt x="2055829" y="842106"/>
                  <a:pt x="2058514" y="851364"/>
                  <a:pt x="2064029" y="858279"/>
                </a:cubicBezTo>
                <a:cubicBezTo>
                  <a:pt x="2069544" y="865194"/>
                  <a:pt x="2078745" y="868738"/>
                  <a:pt x="2091633" y="868909"/>
                </a:cubicBezTo>
                <a:cubicBezTo>
                  <a:pt x="2106054" y="868595"/>
                  <a:pt x="2120303" y="861222"/>
                  <a:pt x="2134381" y="846792"/>
                </a:cubicBezTo>
                <a:cubicBezTo>
                  <a:pt x="2148459" y="832362"/>
                  <a:pt x="2158136" y="812759"/>
                  <a:pt x="2163413" y="787985"/>
                </a:cubicBezTo>
                <a:lnTo>
                  <a:pt x="2184901" y="674599"/>
                </a:lnTo>
                <a:lnTo>
                  <a:pt x="2222849" y="674599"/>
                </a:lnTo>
                <a:lnTo>
                  <a:pt x="2193131" y="831378"/>
                </a:lnTo>
                <a:cubicBezTo>
                  <a:pt x="2188635" y="856061"/>
                  <a:pt x="2185283" y="877543"/>
                  <a:pt x="2183073" y="895827"/>
                </a:cubicBezTo>
                <a:lnTo>
                  <a:pt x="2148783" y="895827"/>
                </a:lnTo>
                <a:lnTo>
                  <a:pt x="2154726" y="854279"/>
                </a:lnTo>
                <a:lnTo>
                  <a:pt x="2153812" y="854279"/>
                </a:lnTo>
                <a:cubicBezTo>
                  <a:pt x="2143782" y="868810"/>
                  <a:pt x="2131952" y="880170"/>
                  <a:pt x="2118321" y="888359"/>
                </a:cubicBezTo>
                <a:cubicBezTo>
                  <a:pt x="2104692" y="896548"/>
                  <a:pt x="2090461" y="900714"/>
                  <a:pt x="2075631" y="900856"/>
                </a:cubicBezTo>
                <a:cubicBezTo>
                  <a:pt x="2060817" y="901332"/>
                  <a:pt x="2047608" y="896956"/>
                  <a:pt x="2036002" y="887728"/>
                </a:cubicBezTo>
                <a:cubicBezTo>
                  <a:pt x="2024396" y="878499"/>
                  <a:pt x="2018270" y="861558"/>
                  <a:pt x="2017623" y="836905"/>
                </a:cubicBezTo>
                <a:cubicBezTo>
                  <a:pt x="2017623" y="831676"/>
                  <a:pt x="2017966" y="826018"/>
                  <a:pt x="2018651" y="819931"/>
                </a:cubicBezTo>
                <a:cubicBezTo>
                  <a:pt x="2019335" y="813845"/>
                  <a:pt x="2020363" y="807158"/>
                  <a:pt x="2021732" y="799872"/>
                </a:cubicBezTo>
                <a:close/>
                <a:moveTo>
                  <a:pt x="997721" y="674599"/>
                </a:moveTo>
                <a:lnTo>
                  <a:pt x="1035653" y="674599"/>
                </a:lnTo>
                <a:lnTo>
                  <a:pt x="1012336" y="798043"/>
                </a:lnTo>
                <a:cubicBezTo>
                  <a:pt x="1010964" y="804196"/>
                  <a:pt x="1009936" y="809949"/>
                  <a:pt x="1009250" y="815302"/>
                </a:cubicBezTo>
                <a:cubicBezTo>
                  <a:pt x="1008564" y="820655"/>
                  <a:pt x="1008221" y="825723"/>
                  <a:pt x="1008221" y="830504"/>
                </a:cubicBezTo>
                <a:cubicBezTo>
                  <a:pt x="1008078" y="842106"/>
                  <a:pt x="1010764" y="851364"/>
                  <a:pt x="1016279" y="858279"/>
                </a:cubicBezTo>
                <a:cubicBezTo>
                  <a:pt x="1021794" y="865194"/>
                  <a:pt x="1030995" y="868738"/>
                  <a:pt x="1043882" y="868909"/>
                </a:cubicBezTo>
                <a:cubicBezTo>
                  <a:pt x="1058303" y="868595"/>
                  <a:pt x="1072553" y="861222"/>
                  <a:pt x="1086631" y="846792"/>
                </a:cubicBezTo>
                <a:cubicBezTo>
                  <a:pt x="1100709" y="832362"/>
                  <a:pt x="1110386" y="812759"/>
                  <a:pt x="1115663" y="787985"/>
                </a:cubicBezTo>
                <a:lnTo>
                  <a:pt x="1137151" y="674599"/>
                </a:lnTo>
                <a:lnTo>
                  <a:pt x="1175099" y="674599"/>
                </a:lnTo>
                <a:lnTo>
                  <a:pt x="1145381" y="831378"/>
                </a:lnTo>
                <a:cubicBezTo>
                  <a:pt x="1140885" y="856061"/>
                  <a:pt x="1137532" y="877543"/>
                  <a:pt x="1135323" y="895827"/>
                </a:cubicBezTo>
                <a:lnTo>
                  <a:pt x="1101033" y="895827"/>
                </a:lnTo>
                <a:lnTo>
                  <a:pt x="1106976" y="854279"/>
                </a:lnTo>
                <a:lnTo>
                  <a:pt x="1106062" y="854279"/>
                </a:lnTo>
                <a:cubicBezTo>
                  <a:pt x="1096032" y="868810"/>
                  <a:pt x="1084202" y="880170"/>
                  <a:pt x="1070572" y="888359"/>
                </a:cubicBezTo>
                <a:cubicBezTo>
                  <a:pt x="1056941" y="896548"/>
                  <a:pt x="1042711" y="900714"/>
                  <a:pt x="1027880" y="900856"/>
                </a:cubicBezTo>
                <a:cubicBezTo>
                  <a:pt x="1013068" y="901332"/>
                  <a:pt x="999858" y="896956"/>
                  <a:pt x="988252" y="887728"/>
                </a:cubicBezTo>
                <a:cubicBezTo>
                  <a:pt x="976646" y="878499"/>
                  <a:pt x="970519" y="861558"/>
                  <a:pt x="969873" y="836905"/>
                </a:cubicBezTo>
                <a:cubicBezTo>
                  <a:pt x="969873" y="831676"/>
                  <a:pt x="970216" y="826018"/>
                  <a:pt x="970900" y="819931"/>
                </a:cubicBezTo>
                <a:cubicBezTo>
                  <a:pt x="971585" y="813845"/>
                  <a:pt x="972612" y="807158"/>
                  <a:pt x="973982" y="799872"/>
                </a:cubicBezTo>
                <a:close/>
                <a:moveTo>
                  <a:pt x="435092" y="674599"/>
                </a:moveTo>
                <a:lnTo>
                  <a:pt x="474402" y="674599"/>
                </a:lnTo>
                <a:lnTo>
                  <a:pt x="496342" y="793928"/>
                </a:lnTo>
                <a:cubicBezTo>
                  <a:pt x="498818" y="806320"/>
                  <a:pt x="500836" y="817083"/>
                  <a:pt x="502398" y="826218"/>
                </a:cubicBezTo>
                <a:cubicBezTo>
                  <a:pt x="503960" y="835352"/>
                  <a:pt x="505293" y="843944"/>
                  <a:pt x="506398" y="851993"/>
                </a:cubicBezTo>
                <a:lnTo>
                  <a:pt x="507312" y="851993"/>
                </a:lnTo>
                <a:cubicBezTo>
                  <a:pt x="510188" y="845058"/>
                  <a:pt x="513463" y="837324"/>
                  <a:pt x="517139" y="828790"/>
                </a:cubicBezTo>
                <a:cubicBezTo>
                  <a:pt x="520815" y="820255"/>
                  <a:pt x="525462" y="810006"/>
                  <a:pt x="531081" y="798043"/>
                </a:cubicBezTo>
                <a:lnTo>
                  <a:pt x="587302" y="674599"/>
                </a:lnTo>
                <a:lnTo>
                  <a:pt x="627526" y="674599"/>
                </a:lnTo>
                <a:lnTo>
                  <a:pt x="544793" y="842849"/>
                </a:lnTo>
                <a:cubicBezTo>
                  <a:pt x="533099" y="866861"/>
                  <a:pt x="521177" y="888559"/>
                  <a:pt x="509026" y="907942"/>
                </a:cubicBezTo>
                <a:cubicBezTo>
                  <a:pt x="496875" y="927326"/>
                  <a:pt x="483353" y="944337"/>
                  <a:pt x="468459" y="958977"/>
                </a:cubicBezTo>
                <a:cubicBezTo>
                  <a:pt x="455775" y="971408"/>
                  <a:pt x="443548" y="980609"/>
                  <a:pt x="431778" y="986581"/>
                </a:cubicBezTo>
                <a:cubicBezTo>
                  <a:pt x="420008" y="992553"/>
                  <a:pt x="410752" y="996153"/>
                  <a:pt x="404010" y="997382"/>
                </a:cubicBezTo>
                <a:lnTo>
                  <a:pt x="394868" y="964921"/>
                </a:lnTo>
                <a:cubicBezTo>
                  <a:pt x="399820" y="963168"/>
                  <a:pt x="405915" y="960616"/>
                  <a:pt x="413152" y="957263"/>
                </a:cubicBezTo>
                <a:cubicBezTo>
                  <a:pt x="420389" y="953910"/>
                  <a:pt x="427855" y="949300"/>
                  <a:pt x="435549" y="943433"/>
                </a:cubicBezTo>
                <a:cubicBezTo>
                  <a:pt x="442977" y="937660"/>
                  <a:pt x="450404" y="930459"/>
                  <a:pt x="457832" y="921830"/>
                </a:cubicBezTo>
                <a:cubicBezTo>
                  <a:pt x="465260" y="913200"/>
                  <a:pt x="472002" y="903485"/>
                  <a:pt x="478058" y="892683"/>
                </a:cubicBezTo>
                <a:cubicBezTo>
                  <a:pt x="478944" y="890893"/>
                  <a:pt x="479458" y="889216"/>
                  <a:pt x="479601" y="887654"/>
                </a:cubicBezTo>
                <a:cubicBezTo>
                  <a:pt x="479744" y="886092"/>
                  <a:pt x="479686" y="884416"/>
                  <a:pt x="479429" y="882625"/>
                </a:cubicBezTo>
                <a:close/>
                <a:moveTo>
                  <a:pt x="10451381" y="670027"/>
                </a:moveTo>
                <a:cubicBezTo>
                  <a:pt x="10461879" y="670198"/>
                  <a:pt x="10471288" y="671339"/>
                  <a:pt x="10479613" y="673452"/>
                </a:cubicBezTo>
                <a:cubicBezTo>
                  <a:pt x="10487939" y="675564"/>
                  <a:pt x="10493921" y="677623"/>
                  <a:pt x="10497558" y="679628"/>
                </a:cubicBezTo>
                <a:lnTo>
                  <a:pt x="10486585" y="709750"/>
                </a:lnTo>
                <a:cubicBezTo>
                  <a:pt x="10482252" y="707606"/>
                  <a:pt x="10476975" y="705719"/>
                  <a:pt x="10470755" y="704090"/>
                </a:cubicBezTo>
                <a:cubicBezTo>
                  <a:pt x="10464535" y="702460"/>
                  <a:pt x="10457316" y="701602"/>
                  <a:pt x="10449096" y="701517"/>
                </a:cubicBezTo>
                <a:cubicBezTo>
                  <a:pt x="10429803" y="701895"/>
                  <a:pt x="10413169" y="707440"/>
                  <a:pt x="10399193" y="718151"/>
                </a:cubicBezTo>
                <a:cubicBezTo>
                  <a:pt x="10385217" y="728862"/>
                  <a:pt x="10374442" y="742470"/>
                  <a:pt x="10366867" y="758974"/>
                </a:cubicBezTo>
                <a:cubicBezTo>
                  <a:pt x="10359292" y="775479"/>
                  <a:pt x="10355459" y="792610"/>
                  <a:pt x="10355369" y="810368"/>
                </a:cubicBezTo>
                <a:cubicBezTo>
                  <a:pt x="10355398" y="828433"/>
                  <a:pt x="10360027" y="842725"/>
                  <a:pt x="10369256" y="853244"/>
                </a:cubicBezTo>
                <a:cubicBezTo>
                  <a:pt x="10378486" y="863764"/>
                  <a:pt x="10392146" y="869137"/>
                  <a:pt x="10410233" y="869366"/>
                </a:cubicBezTo>
                <a:cubicBezTo>
                  <a:pt x="10421454" y="869195"/>
                  <a:pt x="10431359" y="867823"/>
                  <a:pt x="10439951" y="865250"/>
                </a:cubicBezTo>
                <a:cubicBezTo>
                  <a:pt x="10448543" y="862677"/>
                  <a:pt x="10455706" y="859933"/>
                  <a:pt x="10461439" y="857018"/>
                </a:cubicBezTo>
                <a:lnTo>
                  <a:pt x="10465097" y="887164"/>
                </a:lnTo>
                <a:cubicBezTo>
                  <a:pt x="10459288" y="890111"/>
                  <a:pt x="10450905" y="893002"/>
                  <a:pt x="10439951" y="895835"/>
                </a:cubicBezTo>
                <a:cubicBezTo>
                  <a:pt x="10428998" y="898668"/>
                  <a:pt x="10416044" y="900189"/>
                  <a:pt x="10401089" y="900399"/>
                </a:cubicBezTo>
                <a:cubicBezTo>
                  <a:pt x="10372553" y="899782"/>
                  <a:pt x="10351247" y="891428"/>
                  <a:pt x="10337173" y="875335"/>
                </a:cubicBezTo>
                <a:cubicBezTo>
                  <a:pt x="10323100" y="859243"/>
                  <a:pt x="10316078" y="839111"/>
                  <a:pt x="10316107" y="814941"/>
                </a:cubicBezTo>
                <a:cubicBezTo>
                  <a:pt x="10316305" y="789395"/>
                  <a:pt x="10322101" y="765692"/>
                  <a:pt x="10333500" y="743831"/>
                </a:cubicBezTo>
                <a:cubicBezTo>
                  <a:pt x="10344898" y="721971"/>
                  <a:pt x="10360716" y="704303"/>
                  <a:pt x="10380953" y="690828"/>
                </a:cubicBezTo>
                <a:cubicBezTo>
                  <a:pt x="10401190" y="677352"/>
                  <a:pt x="10424667" y="670419"/>
                  <a:pt x="10451381" y="670027"/>
                </a:cubicBezTo>
                <a:close/>
                <a:moveTo>
                  <a:pt x="5841282" y="670027"/>
                </a:moveTo>
                <a:cubicBezTo>
                  <a:pt x="5851778" y="670198"/>
                  <a:pt x="5861189" y="671339"/>
                  <a:pt x="5869514" y="673452"/>
                </a:cubicBezTo>
                <a:cubicBezTo>
                  <a:pt x="5877839" y="675564"/>
                  <a:pt x="5883820" y="677623"/>
                  <a:pt x="5887459" y="679628"/>
                </a:cubicBezTo>
                <a:lnTo>
                  <a:pt x="5876486" y="709750"/>
                </a:lnTo>
                <a:cubicBezTo>
                  <a:pt x="5872153" y="707606"/>
                  <a:pt x="5866876" y="705719"/>
                  <a:pt x="5860656" y="704090"/>
                </a:cubicBezTo>
                <a:cubicBezTo>
                  <a:pt x="5854436" y="702460"/>
                  <a:pt x="5847216" y="701602"/>
                  <a:pt x="5838995" y="701517"/>
                </a:cubicBezTo>
                <a:cubicBezTo>
                  <a:pt x="5819703" y="701895"/>
                  <a:pt x="5803069" y="707440"/>
                  <a:pt x="5789093" y="718151"/>
                </a:cubicBezTo>
                <a:cubicBezTo>
                  <a:pt x="5775117" y="728862"/>
                  <a:pt x="5764342" y="742470"/>
                  <a:pt x="5756767" y="758974"/>
                </a:cubicBezTo>
                <a:cubicBezTo>
                  <a:pt x="5749193" y="775479"/>
                  <a:pt x="5745360" y="792610"/>
                  <a:pt x="5745270" y="810368"/>
                </a:cubicBezTo>
                <a:cubicBezTo>
                  <a:pt x="5745298" y="828433"/>
                  <a:pt x="5749927" y="842725"/>
                  <a:pt x="5759157" y="853244"/>
                </a:cubicBezTo>
                <a:cubicBezTo>
                  <a:pt x="5768387" y="863764"/>
                  <a:pt x="5782045" y="869137"/>
                  <a:pt x="5800134" y="869366"/>
                </a:cubicBezTo>
                <a:cubicBezTo>
                  <a:pt x="5811354" y="869195"/>
                  <a:pt x="5821260" y="867823"/>
                  <a:pt x="5829852" y="865250"/>
                </a:cubicBezTo>
                <a:cubicBezTo>
                  <a:pt x="5838443" y="862677"/>
                  <a:pt x="5845606" y="859933"/>
                  <a:pt x="5851340" y="857018"/>
                </a:cubicBezTo>
                <a:lnTo>
                  <a:pt x="5854998" y="887164"/>
                </a:lnTo>
                <a:cubicBezTo>
                  <a:pt x="5849188" y="890111"/>
                  <a:pt x="5840806" y="893002"/>
                  <a:pt x="5829852" y="895835"/>
                </a:cubicBezTo>
                <a:cubicBezTo>
                  <a:pt x="5818898" y="898668"/>
                  <a:pt x="5805944" y="900189"/>
                  <a:pt x="5790989" y="900399"/>
                </a:cubicBezTo>
                <a:cubicBezTo>
                  <a:pt x="5762453" y="899782"/>
                  <a:pt x="5741148" y="891428"/>
                  <a:pt x="5727074" y="875335"/>
                </a:cubicBezTo>
                <a:cubicBezTo>
                  <a:pt x="5713000" y="859243"/>
                  <a:pt x="5705978" y="839111"/>
                  <a:pt x="5706007" y="814941"/>
                </a:cubicBezTo>
                <a:cubicBezTo>
                  <a:pt x="5706205" y="789395"/>
                  <a:pt x="5712002" y="765692"/>
                  <a:pt x="5723400" y="743831"/>
                </a:cubicBezTo>
                <a:cubicBezTo>
                  <a:pt x="5734799" y="721971"/>
                  <a:pt x="5750616" y="704303"/>
                  <a:pt x="5770854" y="690828"/>
                </a:cubicBezTo>
                <a:cubicBezTo>
                  <a:pt x="5791091" y="677352"/>
                  <a:pt x="5814567" y="670419"/>
                  <a:pt x="5841282" y="670027"/>
                </a:cubicBezTo>
                <a:close/>
                <a:moveTo>
                  <a:pt x="2764707" y="670027"/>
                </a:moveTo>
                <a:cubicBezTo>
                  <a:pt x="2775204" y="670198"/>
                  <a:pt x="2784615" y="671339"/>
                  <a:pt x="2792939" y="673452"/>
                </a:cubicBezTo>
                <a:cubicBezTo>
                  <a:pt x="2801264" y="675564"/>
                  <a:pt x="2807246" y="677623"/>
                  <a:pt x="2810885" y="679628"/>
                </a:cubicBezTo>
                <a:lnTo>
                  <a:pt x="2799911" y="709750"/>
                </a:lnTo>
                <a:cubicBezTo>
                  <a:pt x="2795578" y="707606"/>
                  <a:pt x="2790301" y="705719"/>
                  <a:pt x="2784081" y="704090"/>
                </a:cubicBezTo>
                <a:cubicBezTo>
                  <a:pt x="2777862" y="702460"/>
                  <a:pt x="2770641" y="701602"/>
                  <a:pt x="2762421" y="701517"/>
                </a:cubicBezTo>
                <a:cubicBezTo>
                  <a:pt x="2743129" y="701895"/>
                  <a:pt x="2726495" y="707440"/>
                  <a:pt x="2712519" y="718151"/>
                </a:cubicBezTo>
                <a:cubicBezTo>
                  <a:pt x="2698543" y="728862"/>
                  <a:pt x="2687768" y="742470"/>
                  <a:pt x="2680193" y="758974"/>
                </a:cubicBezTo>
                <a:cubicBezTo>
                  <a:pt x="2672619" y="775479"/>
                  <a:pt x="2668786" y="792610"/>
                  <a:pt x="2668695" y="810368"/>
                </a:cubicBezTo>
                <a:cubicBezTo>
                  <a:pt x="2668724" y="828433"/>
                  <a:pt x="2673353" y="842725"/>
                  <a:pt x="2682582" y="853244"/>
                </a:cubicBezTo>
                <a:cubicBezTo>
                  <a:pt x="2691812" y="863764"/>
                  <a:pt x="2705471" y="869137"/>
                  <a:pt x="2723559" y="869366"/>
                </a:cubicBezTo>
                <a:cubicBezTo>
                  <a:pt x="2734780" y="869195"/>
                  <a:pt x="2744686" y="867823"/>
                  <a:pt x="2753277" y="865250"/>
                </a:cubicBezTo>
                <a:cubicBezTo>
                  <a:pt x="2761869" y="862677"/>
                  <a:pt x="2769031" y="859933"/>
                  <a:pt x="2774766" y="857018"/>
                </a:cubicBezTo>
                <a:lnTo>
                  <a:pt x="2778423" y="887164"/>
                </a:lnTo>
                <a:cubicBezTo>
                  <a:pt x="2772613" y="890111"/>
                  <a:pt x="2764231" y="893002"/>
                  <a:pt x="2753277" y="895835"/>
                </a:cubicBezTo>
                <a:cubicBezTo>
                  <a:pt x="2742324" y="898668"/>
                  <a:pt x="2729369" y="900189"/>
                  <a:pt x="2714415" y="900399"/>
                </a:cubicBezTo>
                <a:cubicBezTo>
                  <a:pt x="2685879" y="899782"/>
                  <a:pt x="2664573" y="891428"/>
                  <a:pt x="2650499" y="875335"/>
                </a:cubicBezTo>
                <a:cubicBezTo>
                  <a:pt x="2636425" y="859243"/>
                  <a:pt x="2629403" y="839111"/>
                  <a:pt x="2629433" y="814941"/>
                </a:cubicBezTo>
                <a:cubicBezTo>
                  <a:pt x="2629630" y="789395"/>
                  <a:pt x="2635428" y="765692"/>
                  <a:pt x="2646826" y="743831"/>
                </a:cubicBezTo>
                <a:cubicBezTo>
                  <a:pt x="2658224" y="721971"/>
                  <a:pt x="2674042" y="704303"/>
                  <a:pt x="2694279" y="690828"/>
                </a:cubicBezTo>
                <a:cubicBezTo>
                  <a:pt x="2714517" y="677352"/>
                  <a:pt x="2737993" y="670419"/>
                  <a:pt x="2764707" y="670027"/>
                </a:cubicBezTo>
                <a:close/>
                <a:moveTo>
                  <a:pt x="145332" y="670027"/>
                </a:moveTo>
                <a:cubicBezTo>
                  <a:pt x="155829" y="670198"/>
                  <a:pt x="165239" y="671339"/>
                  <a:pt x="173564" y="673452"/>
                </a:cubicBezTo>
                <a:cubicBezTo>
                  <a:pt x="181889" y="675564"/>
                  <a:pt x="187871" y="677623"/>
                  <a:pt x="191509" y="679628"/>
                </a:cubicBezTo>
                <a:lnTo>
                  <a:pt x="180536" y="709750"/>
                </a:lnTo>
                <a:cubicBezTo>
                  <a:pt x="176203" y="707606"/>
                  <a:pt x="170926" y="705719"/>
                  <a:pt x="164706" y="704090"/>
                </a:cubicBezTo>
                <a:cubicBezTo>
                  <a:pt x="158486" y="702460"/>
                  <a:pt x="151266" y="701602"/>
                  <a:pt x="143046" y="701517"/>
                </a:cubicBezTo>
                <a:cubicBezTo>
                  <a:pt x="123754" y="701895"/>
                  <a:pt x="107119" y="707440"/>
                  <a:pt x="93144" y="718151"/>
                </a:cubicBezTo>
                <a:cubicBezTo>
                  <a:pt x="79168" y="728862"/>
                  <a:pt x="68393" y="742470"/>
                  <a:pt x="60818" y="758974"/>
                </a:cubicBezTo>
                <a:cubicBezTo>
                  <a:pt x="53243" y="775479"/>
                  <a:pt x="49411" y="792610"/>
                  <a:pt x="49320" y="810368"/>
                </a:cubicBezTo>
                <a:cubicBezTo>
                  <a:pt x="49349" y="828433"/>
                  <a:pt x="53978" y="842725"/>
                  <a:pt x="63208" y="853244"/>
                </a:cubicBezTo>
                <a:cubicBezTo>
                  <a:pt x="72437" y="863764"/>
                  <a:pt x="86096" y="869137"/>
                  <a:pt x="104184" y="869366"/>
                </a:cubicBezTo>
                <a:cubicBezTo>
                  <a:pt x="115405" y="869195"/>
                  <a:pt x="125311" y="867823"/>
                  <a:pt x="133902" y="865250"/>
                </a:cubicBezTo>
                <a:cubicBezTo>
                  <a:pt x="142494" y="862677"/>
                  <a:pt x="149656" y="859933"/>
                  <a:pt x="155390" y="857018"/>
                </a:cubicBezTo>
                <a:lnTo>
                  <a:pt x="159048" y="887164"/>
                </a:lnTo>
                <a:cubicBezTo>
                  <a:pt x="153238" y="890111"/>
                  <a:pt x="144856" y="893002"/>
                  <a:pt x="133902" y="895835"/>
                </a:cubicBezTo>
                <a:cubicBezTo>
                  <a:pt x="122948" y="898668"/>
                  <a:pt x="109994" y="900189"/>
                  <a:pt x="95040" y="900399"/>
                </a:cubicBezTo>
                <a:cubicBezTo>
                  <a:pt x="66503" y="899782"/>
                  <a:pt x="45198" y="891428"/>
                  <a:pt x="31124" y="875335"/>
                </a:cubicBezTo>
                <a:cubicBezTo>
                  <a:pt x="17050" y="859243"/>
                  <a:pt x="10028" y="839111"/>
                  <a:pt x="10058" y="814941"/>
                </a:cubicBezTo>
                <a:cubicBezTo>
                  <a:pt x="10255" y="789395"/>
                  <a:pt x="16053" y="765692"/>
                  <a:pt x="27451" y="743831"/>
                </a:cubicBezTo>
                <a:cubicBezTo>
                  <a:pt x="38849" y="721971"/>
                  <a:pt x="54667" y="704303"/>
                  <a:pt x="74904" y="690828"/>
                </a:cubicBezTo>
                <a:cubicBezTo>
                  <a:pt x="95142" y="677352"/>
                  <a:pt x="118618" y="670419"/>
                  <a:pt x="145332" y="670027"/>
                </a:cubicBezTo>
                <a:close/>
                <a:moveTo>
                  <a:pt x="10991303" y="669570"/>
                </a:moveTo>
                <a:cubicBezTo>
                  <a:pt x="11002021" y="669617"/>
                  <a:pt x="11012659" y="670435"/>
                  <a:pt x="11023215" y="672024"/>
                </a:cubicBezTo>
                <a:cubicBezTo>
                  <a:pt x="11033772" y="673614"/>
                  <a:pt x="11042931" y="675691"/>
                  <a:pt x="11050695" y="678256"/>
                </a:cubicBezTo>
                <a:lnTo>
                  <a:pt x="11028292" y="793440"/>
                </a:lnTo>
                <a:cubicBezTo>
                  <a:pt x="11024634" y="812962"/>
                  <a:pt x="11022005" y="831740"/>
                  <a:pt x="11020406" y="849776"/>
                </a:cubicBezTo>
                <a:cubicBezTo>
                  <a:pt x="11018806" y="867811"/>
                  <a:pt x="11018234" y="883162"/>
                  <a:pt x="11018690" y="895827"/>
                </a:cubicBezTo>
                <a:lnTo>
                  <a:pt x="10983543" y="895827"/>
                </a:lnTo>
                <a:cubicBezTo>
                  <a:pt x="10983582" y="889072"/>
                  <a:pt x="10984076" y="880749"/>
                  <a:pt x="10985027" y="870858"/>
                </a:cubicBezTo>
                <a:cubicBezTo>
                  <a:pt x="10985978" y="860966"/>
                  <a:pt x="10987157" y="850255"/>
                  <a:pt x="10988564" y="838723"/>
                </a:cubicBezTo>
                <a:lnTo>
                  <a:pt x="10987652" y="838723"/>
                </a:lnTo>
                <a:cubicBezTo>
                  <a:pt x="10975438" y="861307"/>
                  <a:pt x="10962021" y="877376"/>
                  <a:pt x="10947404" y="886928"/>
                </a:cubicBezTo>
                <a:cubicBezTo>
                  <a:pt x="10932785" y="896481"/>
                  <a:pt x="10917538" y="901123"/>
                  <a:pt x="10901660" y="900856"/>
                </a:cubicBezTo>
                <a:cubicBezTo>
                  <a:pt x="10882016" y="900439"/>
                  <a:pt x="10866574" y="893514"/>
                  <a:pt x="10855337" y="880080"/>
                </a:cubicBezTo>
                <a:cubicBezTo>
                  <a:pt x="10844099" y="866646"/>
                  <a:pt x="10838372" y="849201"/>
                  <a:pt x="10838153" y="827747"/>
                </a:cubicBezTo>
                <a:cubicBezTo>
                  <a:pt x="10838257" y="801605"/>
                  <a:pt x="10844344" y="776552"/>
                  <a:pt x="10856414" y="752589"/>
                </a:cubicBezTo>
                <a:cubicBezTo>
                  <a:pt x="10868483" y="728625"/>
                  <a:pt x="10885914" y="708930"/>
                  <a:pt x="10908707" y="693504"/>
                </a:cubicBezTo>
                <a:cubicBezTo>
                  <a:pt x="10931499" y="678078"/>
                  <a:pt x="10959031" y="670100"/>
                  <a:pt x="10991303" y="669570"/>
                </a:cubicBezTo>
                <a:close/>
                <a:moveTo>
                  <a:pt x="10229303" y="669570"/>
                </a:moveTo>
                <a:cubicBezTo>
                  <a:pt x="10240021" y="669617"/>
                  <a:pt x="10250658" y="670435"/>
                  <a:pt x="10261214" y="672024"/>
                </a:cubicBezTo>
                <a:cubicBezTo>
                  <a:pt x="10271772" y="673614"/>
                  <a:pt x="10280931" y="675691"/>
                  <a:pt x="10288695" y="678256"/>
                </a:cubicBezTo>
                <a:lnTo>
                  <a:pt x="10266292" y="793440"/>
                </a:lnTo>
                <a:cubicBezTo>
                  <a:pt x="10262635" y="812962"/>
                  <a:pt x="10260006" y="831740"/>
                  <a:pt x="10258405" y="849776"/>
                </a:cubicBezTo>
                <a:cubicBezTo>
                  <a:pt x="10256806" y="867811"/>
                  <a:pt x="10256233" y="883162"/>
                  <a:pt x="10256691" y="895827"/>
                </a:cubicBezTo>
                <a:lnTo>
                  <a:pt x="10221543" y="895827"/>
                </a:lnTo>
                <a:cubicBezTo>
                  <a:pt x="10221580" y="889072"/>
                  <a:pt x="10222076" y="880749"/>
                  <a:pt x="10223027" y="870858"/>
                </a:cubicBezTo>
                <a:cubicBezTo>
                  <a:pt x="10223978" y="860966"/>
                  <a:pt x="10225157" y="850255"/>
                  <a:pt x="10226565" y="838723"/>
                </a:cubicBezTo>
                <a:lnTo>
                  <a:pt x="10225651" y="838723"/>
                </a:lnTo>
                <a:cubicBezTo>
                  <a:pt x="10213429" y="861307"/>
                  <a:pt x="10200011" y="877376"/>
                  <a:pt x="10185393" y="886928"/>
                </a:cubicBezTo>
                <a:cubicBezTo>
                  <a:pt x="10170778" y="896481"/>
                  <a:pt x="10155544" y="901123"/>
                  <a:pt x="10139694" y="900856"/>
                </a:cubicBezTo>
                <a:cubicBezTo>
                  <a:pt x="10120033" y="900439"/>
                  <a:pt x="10104583" y="893514"/>
                  <a:pt x="10093341" y="880080"/>
                </a:cubicBezTo>
                <a:cubicBezTo>
                  <a:pt x="10082101" y="866646"/>
                  <a:pt x="10076371" y="849201"/>
                  <a:pt x="10076154" y="827747"/>
                </a:cubicBezTo>
                <a:cubicBezTo>
                  <a:pt x="10076258" y="801605"/>
                  <a:pt x="10082348" y="776552"/>
                  <a:pt x="10094424" y="752589"/>
                </a:cubicBezTo>
                <a:cubicBezTo>
                  <a:pt x="10106499" y="728625"/>
                  <a:pt x="10123934" y="708930"/>
                  <a:pt x="10146727" y="693504"/>
                </a:cubicBezTo>
                <a:cubicBezTo>
                  <a:pt x="10169520" y="678078"/>
                  <a:pt x="10197046" y="670100"/>
                  <a:pt x="10229303" y="669570"/>
                </a:cubicBezTo>
                <a:close/>
                <a:moveTo>
                  <a:pt x="9578628" y="669570"/>
                </a:moveTo>
                <a:cubicBezTo>
                  <a:pt x="9599731" y="669958"/>
                  <a:pt x="9615802" y="675456"/>
                  <a:pt x="9626839" y="686064"/>
                </a:cubicBezTo>
                <a:cubicBezTo>
                  <a:pt x="9637878" y="696671"/>
                  <a:pt x="9643434" y="710059"/>
                  <a:pt x="9643509" y="726227"/>
                </a:cubicBezTo>
                <a:cubicBezTo>
                  <a:pt x="9643208" y="745425"/>
                  <a:pt x="9636550" y="760371"/>
                  <a:pt x="9623537" y="771064"/>
                </a:cubicBezTo>
                <a:cubicBezTo>
                  <a:pt x="9610524" y="781757"/>
                  <a:pt x="9592962" y="789147"/>
                  <a:pt x="9570852" y="793235"/>
                </a:cubicBezTo>
                <a:cubicBezTo>
                  <a:pt x="9548741" y="797323"/>
                  <a:pt x="9523889" y="799059"/>
                  <a:pt x="9496297" y="798443"/>
                </a:cubicBezTo>
                <a:cubicBezTo>
                  <a:pt x="9495374" y="803657"/>
                  <a:pt x="9495279" y="810387"/>
                  <a:pt x="9496012" y="818633"/>
                </a:cubicBezTo>
                <a:cubicBezTo>
                  <a:pt x="9496744" y="826879"/>
                  <a:pt x="9498361" y="834181"/>
                  <a:pt x="9500862" y="840539"/>
                </a:cubicBezTo>
                <a:cubicBezTo>
                  <a:pt x="9505294" y="850386"/>
                  <a:pt x="9511756" y="857802"/>
                  <a:pt x="9520247" y="862788"/>
                </a:cubicBezTo>
                <a:cubicBezTo>
                  <a:pt x="9528738" y="867773"/>
                  <a:pt x="9538745" y="870271"/>
                  <a:pt x="9550267" y="870281"/>
                </a:cubicBezTo>
                <a:cubicBezTo>
                  <a:pt x="9563294" y="870090"/>
                  <a:pt x="9574749" y="868412"/>
                  <a:pt x="9584631" y="865247"/>
                </a:cubicBezTo>
                <a:cubicBezTo>
                  <a:pt x="9594513" y="862083"/>
                  <a:pt x="9602880" y="858575"/>
                  <a:pt x="9609729" y="854723"/>
                </a:cubicBezTo>
                <a:lnTo>
                  <a:pt x="9615207" y="883058"/>
                </a:lnTo>
                <a:cubicBezTo>
                  <a:pt x="9606819" y="887973"/>
                  <a:pt x="9596283" y="892061"/>
                  <a:pt x="9583600" y="895322"/>
                </a:cubicBezTo>
                <a:cubicBezTo>
                  <a:pt x="9570917" y="898583"/>
                  <a:pt x="9557062" y="900275"/>
                  <a:pt x="9542032" y="900399"/>
                </a:cubicBezTo>
                <a:cubicBezTo>
                  <a:pt x="9512927" y="899763"/>
                  <a:pt x="9491596" y="891102"/>
                  <a:pt x="9478043" y="874415"/>
                </a:cubicBezTo>
                <a:cubicBezTo>
                  <a:pt x="9464489" y="857728"/>
                  <a:pt x="9457789" y="836827"/>
                  <a:pt x="9457943" y="811713"/>
                </a:cubicBezTo>
                <a:cubicBezTo>
                  <a:pt x="9458111" y="788952"/>
                  <a:pt x="9463255" y="766783"/>
                  <a:pt x="9473374" y="745205"/>
                </a:cubicBezTo>
                <a:cubicBezTo>
                  <a:pt x="9483492" y="723628"/>
                  <a:pt x="9497575" y="705757"/>
                  <a:pt x="9515623" y="691594"/>
                </a:cubicBezTo>
                <a:cubicBezTo>
                  <a:pt x="9533671" y="677430"/>
                  <a:pt x="9554673" y="670089"/>
                  <a:pt x="9578628" y="669570"/>
                </a:cubicBezTo>
                <a:close/>
                <a:moveTo>
                  <a:pt x="9112471" y="669570"/>
                </a:moveTo>
                <a:cubicBezTo>
                  <a:pt x="9125540" y="669703"/>
                  <a:pt x="9138380" y="671262"/>
                  <a:pt x="9150990" y="674247"/>
                </a:cubicBezTo>
                <a:cubicBezTo>
                  <a:pt x="9163601" y="677232"/>
                  <a:pt x="9174384" y="680845"/>
                  <a:pt x="9183337" y="685085"/>
                </a:cubicBezTo>
                <a:lnTo>
                  <a:pt x="9149504" y="867990"/>
                </a:lnTo>
                <a:cubicBezTo>
                  <a:pt x="9145094" y="891262"/>
                  <a:pt x="9139398" y="911088"/>
                  <a:pt x="9132416" y="927466"/>
                </a:cubicBezTo>
                <a:cubicBezTo>
                  <a:pt x="9125435" y="943844"/>
                  <a:pt x="9116196" y="956935"/>
                  <a:pt x="9104699" y="966739"/>
                </a:cubicBezTo>
                <a:cubicBezTo>
                  <a:pt x="9093478" y="976151"/>
                  <a:pt x="9081058" y="982654"/>
                  <a:pt x="9067437" y="986247"/>
                </a:cubicBezTo>
                <a:cubicBezTo>
                  <a:pt x="9053816" y="989841"/>
                  <a:pt x="9040482" y="991553"/>
                  <a:pt x="9027432" y="991381"/>
                </a:cubicBezTo>
                <a:cubicBezTo>
                  <a:pt x="9013763" y="991305"/>
                  <a:pt x="9001125" y="989860"/>
                  <a:pt x="8989517" y="987046"/>
                </a:cubicBezTo>
                <a:cubicBezTo>
                  <a:pt x="8977909" y="984232"/>
                  <a:pt x="8968469" y="980505"/>
                  <a:pt x="8961195" y="975866"/>
                </a:cubicBezTo>
                <a:lnTo>
                  <a:pt x="8972168" y="946163"/>
                </a:lnTo>
                <a:cubicBezTo>
                  <a:pt x="8978939" y="950377"/>
                  <a:pt x="8987425" y="953847"/>
                  <a:pt x="8997624" y="956573"/>
                </a:cubicBezTo>
                <a:cubicBezTo>
                  <a:pt x="9007822" y="959300"/>
                  <a:pt x="9018825" y="960711"/>
                  <a:pt x="9030632" y="960806"/>
                </a:cubicBezTo>
                <a:cubicBezTo>
                  <a:pt x="9049320" y="961253"/>
                  <a:pt x="9065551" y="955554"/>
                  <a:pt x="9079324" y="943708"/>
                </a:cubicBezTo>
                <a:cubicBezTo>
                  <a:pt x="9093097" y="931862"/>
                  <a:pt x="9103384" y="911186"/>
                  <a:pt x="9110185" y="881680"/>
                </a:cubicBezTo>
                <a:lnTo>
                  <a:pt x="9117500" y="848786"/>
                </a:lnTo>
                <a:lnTo>
                  <a:pt x="9116129" y="848786"/>
                </a:lnTo>
                <a:cubicBezTo>
                  <a:pt x="9106441" y="864538"/>
                  <a:pt x="9095069" y="876319"/>
                  <a:pt x="9082010" y="884128"/>
                </a:cubicBezTo>
                <a:cubicBezTo>
                  <a:pt x="9068951" y="891937"/>
                  <a:pt x="9054721" y="895837"/>
                  <a:pt x="9039319" y="895827"/>
                </a:cubicBezTo>
                <a:cubicBezTo>
                  <a:pt x="9017129" y="895086"/>
                  <a:pt x="9000397" y="887208"/>
                  <a:pt x="8989121" y="872192"/>
                </a:cubicBezTo>
                <a:cubicBezTo>
                  <a:pt x="8977847" y="857176"/>
                  <a:pt x="8972196" y="839465"/>
                  <a:pt x="8972168" y="819058"/>
                </a:cubicBezTo>
                <a:cubicBezTo>
                  <a:pt x="8972173" y="793599"/>
                  <a:pt x="8977897" y="769568"/>
                  <a:pt x="8989340" y="746965"/>
                </a:cubicBezTo>
                <a:cubicBezTo>
                  <a:pt x="9000784" y="724362"/>
                  <a:pt x="9017003" y="705926"/>
                  <a:pt x="9037996" y="691658"/>
                </a:cubicBezTo>
                <a:cubicBezTo>
                  <a:pt x="9058990" y="677389"/>
                  <a:pt x="9083814" y="670026"/>
                  <a:pt x="9112471" y="669570"/>
                </a:cubicBezTo>
                <a:close/>
                <a:moveTo>
                  <a:pt x="8873565" y="669570"/>
                </a:moveTo>
                <a:cubicBezTo>
                  <a:pt x="8887502" y="669226"/>
                  <a:pt x="8900177" y="673678"/>
                  <a:pt x="8911593" y="682925"/>
                </a:cubicBezTo>
                <a:cubicBezTo>
                  <a:pt x="8923009" y="692173"/>
                  <a:pt x="8929059" y="708276"/>
                  <a:pt x="8929744" y="731235"/>
                </a:cubicBezTo>
                <a:cubicBezTo>
                  <a:pt x="8929715" y="736178"/>
                  <a:pt x="8929316" y="741836"/>
                  <a:pt x="8928545" y="748208"/>
                </a:cubicBezTo>
                <a:cubicBezTo>
                  <a:pt x="8927774" y="754580"/>
                  <a:pt x="8926805" y="760810"/>
                  <a:pt x="8925635" y="766896"/>
                </a:cubicBezTo>
                <a:lnTo>
                  <a:pt x="8900982" y="895827"/>
                </a:lnTo>
                <a:lnTo>
                  <a:pt x="8863049" y="895827"/>
                </a:lnTo>
                <a:lnTo>
                  <a:pt x="8887281" y="768268"/>
                </a:lnTo>
                <a:cubicBezTo>
                  <a:pt x="8888214" y="763858"/>
                  <a:pt x="8888977" y="759190"/>
                  <a:pt x="8889567" y="754266"/>
                </a:cubicBezTo>
                <a:cubicBezTo>
                  <a:pt x="8890158" y="749342"/>
                  <a:pt x="8890463" y="744560"/>
                  <a:pt x="8890481" y="739921"/>
                </a:cubicBezTo>
                <a:cubicBezTo>
                  <a:pt x="8890663" y="728501"/>
                  <a:pt x="8888129" y="719224"/>
                  <a:pt x="8882881" y="712089"/>
                </a:cubicBezTo>
                <a:cubicBezTo>
                  <a:pt x="8877633" y="704955"/>
                  <a:pt x="8868583" y="701278"/>
                  <a:pt x="8855734" y="701059"/>
                </a:cubicBezTo>
                <a:cubicBezTo>
                  <a:pt x="8846497" y="701122"/>
                  <a:pt x="8836727" y="704604"/>
                  <a:pt x="8826423" y="711507"/>
                </a:cubicBezTo>
                <a:cubicBezTo>
                  <a:pt x="8816119" y="718410"/>
                  <a:pt x="8806755" y="728362"/>
                  <a:pt x="8798331" y="741361"/>
                </a:cubicBezTo>
                <a:cubicBezTo>
                  <a:pt x="8789906" y="754360"/>
                  <a:pt x="8783895" y="770035"/>
                  <a:pt x="8780296" y="788385"/>
                </a:cubicBezTo>
                <a:lnTo>
                  <a:pt x="8760179" y="895827"/>
                </a:lnTo>
                <a:lnTo>
                  <a:pt x="8722232" y="895827"/>
                </a:lnTo>
                <a:lnTo>
                  <a:pt x="8751950" y="739048"/>
                </a:lnTo>
                <a:cubicBezTo>
                  <a:pt x="8754417" y="726706"/>
                  <a:pt x="8756455" y="715165"/>
                  <a:pt x="8758065" y="704424"/>
                </a:cubicBezTo>
                <a:cubicBezTo>
                  <a:pt x="8759675" y="693682"/>
                  <a:pt x="8761141" y="683741"/>
                  <a:pt x="8762465" y="674599"/>
                </a:cubicBezTo>
                <a:lnTo>
                  <a:pt x="8796298" y="674599"/>
                </a:lnTo>
                <a:lnTo>
                  <a:pt x="8790812" y="717976"/>
                </a:lnTo>
                <a:lnTo>
                  <a:pt x="8791726" y="717976"/>
                </a:lnTo>
                <a:cubicBezTo>
                  <a:pt x="8801709" y="702368"/>
                  <a:pt x="8813748" y="690418"/>
                  <a:pt x="8827845" y="682124"/>
                </a:cubicBezTo>
                <a:cubicBezTo>
                  <a:pt x="8841943" y="673830"/>
                  <a:pt x="8857182" y="669645"/>
                  <a:pt x="8873565" y="669570"/>
                </a:cubicBezTo>
                <a:close/>
                <a:moveTo>
                  <a:pt x="8447892" y="669570"/>
                </a:moveTo>
                <a:cubicBezTo>
                  <a:pt x="8467814" y="669837"/>
                  <a:pt x="8484152" y="674326"/>
                  <a:pt x="8496905" y="683036"/>
                </a:cubicBezTo>
                <a:cubicBezTo>
                  <a:pt x="8509658" y="691746"/>
                  <a:pt x="8519084" y="703073"/>
                  <a:pt x="8525182" y="717017"/>
                </a:cubicBezTo>
                <a:cubicBezTo>
                  <a:pt x="8531281" y="730961"/>
                  <a:pt x="8534308" y="745918"/>
                  <a:pt x="8534265" y="761888"/>
                </a:cubicBezTo>
                <a:cubicBezTo>
                  <a:pt x="8534125" y="785056"/>
                  <a:pt x="8529027" y="807162"/>
                  <a:pt x="8518971" y="828203"/>
                </a:cubicBezTo>
                <a:cubicBezTo>
                  <a:pt x="8508914" y="849245"/>
                  <a:pt x="8494741" y="866501"/>
                  <a:pt x="8476451" y="879970"/>
                </a:cubicBezTo>
                <a:cubicBezTo>
                  <a:pt x="8458161" y="893440"/>
                  <a:pt x="8436597" y="900402"/>
                  <a:pt x="8411757" y="900856"/>
                </a:cubicBezTo>
                <a:cubicBezTo>
                  <a:pt x="8383951" y="900182"/>
                  <a:pt x="8362639" y="891256"/>
                  <a:pt x="8347821" y="874077"/>
                </a:cubicBezTo>
                <a:cubicBezTo>
                  <a:pt x="8333003" y="856898"/>
                  <a:pt x="8325523" y="835509"/>
                  <a:pt x="8325382" y="809910"/>
                </a:cubicBezTo>
                <a:cubicBezTo>
                  <a:pt x="8325565" y="785284"/>
                  <a:pt x="8330833" y="762383"/>
                  <a:pt x="8341186" y="741206"/>
                </a:cubicBezTo>
                <a:cubicBezTo>
                  <a:pt x="8351539" y="720029"/>
                  <a:pt x="8365881" y="702891"/>
                  <a:pt x="8384214" y="689794"/>
                </a:cubicBezTo>
                <a:cubicBezTo>
                  <a:pt x="8402545" y="676697"/>
                  <a:pt x="8423772" y="669956"/>
                  <a:pt x="8447892" y="669570"/>
                </a:cubicBezTo>
                <a:close/>
                <a:moveTo>
                  <a:pt x="8009978" y="669570"/>
                </a:moveTo>
                <a:cubicBezTo>
                  <a:pt x="8020696" y="669617"/>
                  <a:pt x="8031334" y="670435"/>
                  <a:pt x="8041890" y="672024"/>
                </a:cubicBezTo>
                <a:cubicBezTo>
                  <a:pt x="8052446" y="673614"/>
                  <a:pt x="8061606" y="675691"/>
                  <a:pt x="8069370" y="678256"/>
                </a:cubicBezTo>
                <a:lnTo>
                  <a:pt x="8046966" y="793440"/>
                </a:lnTo>
                <a:cubicBezTo>
                  <a:pt x="8043308" y="812962"/>
                  <a:pt x="8040681" y="831740"/>
                  <a:pt x="8039080" y="849776"/>
                </a:cubicBezTo>
                <a:cubicBezTo>
                  <a:pt x="8037480" y="867811"/>
                  <a:pt x="8036908" y="883162"/>
                  <a:pt x="8037365" y="895827"/>
                </a:cubicBezTo>
                <a:lnTo>
                  <a:pt x="8002218" y="895827"/>
                </a:lnTo>
                <a:cubicBezTo>
                  <a:pt x="8002256" y="889072"/>
                  <a:pt x="8002750" y="880749"/>
                  <a:pt x="8003702" y="870858"/>
                </a:cubicBezTo>
                <a:cubicBezTo>
                  <a:pt x="8004653" y="860966"/>
                  <a:pt x="8005832" y="850255"/>
                  <a:pt x="8007239" y="838723"/>
                </a:cubicBezTo>
                <a:lnTo>
                  <a:pt x="8006326" y="838723"/>
                </a:lnTo>
                <a:cubicBezTo>
                  <a:pt x="7994112" y="861307"/>
                  <a:pt x="7980696" y="877376"/>
                  <a:pt x="7966078" y="886928"/>
                </a:cubicBezTo>
                <a:cubicBezTo>
                  <a:pt x="7951461" y="896481"/>
                  <a:pt x="7936212" y="901123"/>
                  <a:pt x="7920336" y="900856"/>
                </a:cubicBezTo>
                <a:cubicBezTo>
                  <a:pt x="7900690" y="900439"/>
                  <a:pt x="7885250" y="893514"/>
                  <a:pt x="7874012" y="880080"/>
                </a:cubicBezTo>
                <a:cubicBezTo>
                  <a:pt x="7862774" y="866646"/>
                  <a:pt x="7857046" y="849201"/>
                  <a:pt x="7856828" y="827747"/>
                </a:cubicBezTo>
                <a:cubicBezTo>
                  <a:pt x="7856932" y="801605"/>
                  <a:pt x="7863019" y="776552"/>
                  <a:pt x="7875088" y="752589"/>
                </a:cubicBezTo>
                <a:cubicBezTo>
                  <a:pt x="7887158" y="728625"/>
                  <a:pt x="7904590" y="708930"/>
                  <a:pt x="7927382" y="693504"/>
                </a:cubicBezTo>
                <a:cubicBezTo>
                  <a:pt x="7950174" y="678078"/>
                  <a:pt x="7977706" y="670100"/>
                  <a:pt x="8009978" y="669570"/>
                </a:cubicBezTo>
                <a:close/>
                <a:moveTo>
                  <a:pt x="7092390" y="669570"/>
                </a:moveTo>
                <a:cubicBezTo>
                  <a:pt x="7106327" y="669226"/>
                  <a:pt x="7119003" y="673678"/>
                  <a:pt x="7130419" y="682925"/>
                </a:cubicBezTo>
                <a:cubicBezTo>
                  <a:pt x="7141834" y="692173"/>
                  <a:pt x="7147885" y="708276"/>
                  <a:pt x="7148569" y="731235"/>
                </a:cubicBezTo>
                <a:cubicBezTo>
                  <a:pt x="7148540" y="736178"/>
                  <a:pt x="7148141" y="741836"/>
                  <a:pt x="7147371" y="748208"/>
                </a:cubicBezTo>
                <a:cubicBezTo>
                  <a:pt x="7146600" y="754580"/>
                  <a:pt x="7145630" y="760810"/>
                  <a:pt x="7144460" y="766896"/>
                </a:cubicBezTo>
                <a:lnTo>
                  <a:pt x="7119807" y="895827"/>
                </a:lnTo>
                <a:lnTo>
                  <a:pt x="7081875" y="895827"/>
                </a:lnTo>
                <a:lnTo>
                  <a:pt x="7106106" y="768268"/>
                </a:lnTo>
                <a:cubicBezTo>
                  <a:pt x="7107040" y="763858"/>
                  <a:pt x="7107802" y="759190"/>
                  <a:pt x="7108393" y="754266"/>
                </a:cubicBezTo>
                <a:cubicBezTo>
                  <a:pt x="7108983" y="749342"/>
                  <a:pt x="7109287" y="744560"/>
                  <a:pt x="7109307" y="739921"/>
                </a:cubicBezTo>
                <a:cubicBezTo>
                  <a:pt x="7109488" y="728501"/>
                  <a:pt x="7106954" y="719224"/>
                  <a:pt x="7101706" y="712089"/>
                </a:cubicBezTo>
                <a:cubicBezTo>
                  <a:pt x="7096457" y="704955"/>
                  <a:pt x="7087409" y="701278"/>
                  <a:pt x="7074560" y="701059"/>
                </a:cubicBezTo>
                <a:cubicBezTo>
                  <a:pt x="7065322" y="701122"/>
                  <a:pt x="7055552" y="704604"/>
                  <a:pt x="7045248" y="711507"/>
                </a:cubicBezTo>
                <a:cubicBezTo>
                  <a:pt x="7034944" y="718410"/>
                  <a:pt x="7025580" y="728362"/>
                  <a:pt x="7017156" y="741361"/>
                </a:cubicBezTo>
                <a:cubicBezTo>
                  <a:pt x="7008731" y="754360"/>
                  <a:pt x="7002720" y="770035"/>
                  <a:pt x="6999122" y="788385"/>
                </a:cubicBezTo>
                <a:lnTo>
                  <a:pt x="6979005" y="895827"/>
                </a:lnTo>
                <a:lnTo>
                  <a:pt x="6941058" y="895827"/>
                </a:lnTo>
                <a:lnTo>
                  <a:pt x="6970776" y="739048"/>
                </a:lnTo>
                <a:cubicBezTo>
                  <a:pt x="6973242" y="726706"/>
                  <a:pt x="6975281" y="715165"/>
                  <a:pt x="6976890" y="704424"/>
                </a:cubicBezTo>
                <a:cubicBezTo>
                  <a:pt x="6978500" y="693682"/>
                  <a:pt x="6979967" y="683741"/>
                  <a:pt x="6981291" y="674599"/>
                </a:cubicBezTo>
                <a:lnTo>
                  <a:pt x="7015123" y="674599"/>
                </a:lnTo>
                <a:lnTo>
                  <a:pt x="7009637" y="717976"/>
                </a:lnTo>
                <a:lnTo>
                  <a:pt x="7010552" y="717976"/>
                </a:lnTo>
                <a:cubicBezTo>
                  <a:pt x="7020534" y="702368"/>
                  <a:pt x="7032573" y="690418"/>
                  <a:pt x="7046670" y="682124"/>
                </a:cubicBezTo>
                <a:cubicBezTo>
                  <a:pt x="7060767" y="673830"/>
                  <a:pt x="7076008" y="669645"/>
                  <a:pt x="7092390" y="669570"/>
                </a:cubicBezTo>
                <a:close/>
                <a:moveTo>
                  <a:pt x="6857453" y="669570"/>
                </a:moveTo>
                <a:cubicBezTo>
                  <a:pt x="6868171" y="669617"/>
                  <a:pt x="6878809" y="670435"/>
                  <a:pt x="6889365" y="672024"/>
                </a:cubicBezTo>
                <a:cubicBezTo>
                  <a:pt x="6899922" y="673614"/>
                  <a:pt x="6909082" y="675691"/>
                  <a:pt x="6916845" y="678256"/>
                </a:cubicBezTo>
                <a:lnTo>
                  <a:pt x="6894442" y="793440"/>
                </a:lnTo>
                <a:cubicBezTo>
                  <a:pt x="6890785" y="812962"/>
                  <a:pt x="6888156" y="831740"/>
                  <a:pt x="6886556" y="849776"/>
                </a:cubicBezTo>
                <a:cubicBezTo>
                  <a:pt x="6884956" y="867811"/>
                  <a:pt x="6884384" y="883162"/>
                  <a:pt x="6884841" y="895827"/>
                </a:cubicBezTo>
                <a:lnTo>
                  <a:pt x="6849693" y="895827"/>
                </a:lnTo>
                <a:cubicBezTo>
                  <a:pt x="6849732" y="889072"/>
                  <a:pt x="6850226" y="880749"/>
                  <a:pt x="6851177" y="870858"/>
                </a:cubicBezTo>
                <a:cubicBezTo>
                  <a:pt x="6852128" y="860966"/>
                  <a:pt x="6853307" y="850255"/>
                  <a:pt x="6854715" y="838723"/>
                </a:cubicBezTo>
                <a:lnTo>
                  <a:pt x="6853801" y="838723"/>
                </a:lnTo>
                <a:cubicBezTo>
                  <a:pt x="6841588" y="861307"/>
                  <a:pt x="6828172" y="877376"/>
                  <a:pt x="6813554" y="886928"/>
                </a:cubicBezTo>
                <a:cubicBezTo>
                  <a:pt x="6798935" y="896481"/>
                  <a:pt x="6783688" y="901123"/>
                  <a:pt x="6767810" y="900856"/>
                </a:cubicBezTo>
                <a:cubicBezTo>
                  <a:pt x="6748166" y="900439"/>
                  <a:pt x="6732724" y="893514"/>
                  <a:pt x="6721487" y="880080"/>
                </a:cubicBezTo>
                <a:cubicBezTo>
                  <a:pt x="6710250" y="866646"/>
                  <a:pt x="6704521" y="849201"/>
                  <a:pt x="6704303" y="827747"/>
                </a:cubicBezTo>
                <a:cubicBezTo>
                  <a:pt x="6704407" y="801605"/>
                  <a:pt x="6710494" y="776552"/>
                  <a:pt x="6722564" y="752589"/>
                </a:cubicBezTo>
                <a:cubicBezTo>
                  <a:pt x="6734634" y="728625"/>
                  <a:pt x="6752065" y="708930"/>
                  <a:pt x="6774857" y="693504"/>
                </a:cubicBezTo>
                <a:cubicBezTo>
                  <a:pt x="6797650" y="678078"/>
                  <a:pt x="6825181" y="670100"/>
                  <a:pt x="6857453" y="669570"/>
                </a:cubicBezTo>
                <a:close/>
                <a:moveTo>
                  <a:pt x="6521672" y="669570"/>
                </a:moveTo>
                <a:cubicBezTo>
                  <a:pt x="6534739" y="669703"/>
                  <a:pt x="6547579" y="671262"/>
                  <a:pt x="6560191" y="674247"/>
                </a:cubicBezTo>
                <a:cubicBezTo>
                  <a:pt x="6572802" y="677232"/>
                  <a:pt x="6583584" y="680845"/>
                  <a:pt x="6592538" y="685085"/>
                </a:cubicBezTo>
                <a:lnTo>
                  <a:pt x="6558705" y="867990"/>
                </a:lnTo>
                <a:cubicBezTo>
                  <a:pt x="6554295" y="891262"/>
                  <a:pt x="6548598" y="911088"/>
                  <a:pt x="6541617" y="927466"/>
                </a:cubicBezTo>
                <a:cubicBezTo>
                  <a:pt x="6534635" y="943844"/>
                  <a:pt x="6525396" y="956935"/>
                  <a:pt x="6513899" y="966739"/>
                </a:cubicBezTo>
                <a:cubicBezTo>
                  <a:pt x="6502679" y="976151"/>
                  <a:pt x="6490258" y="982654"/>
                  <a:pt x="6476637" y="986247"/>
                </a:cubicBezTo>
                <a:cubicBezTo>
                  <a:pt x="6463016" y="989841"/>
                  <a:pt x="6449682" y="991553"/>
                  <a:pt x="6436632" y="991381"/>
                </a:cubicBezTo>
                <a:cubicBezTo>
                  <a:pt x="6422964" y="991305"/>
                  <a:pt x="6410325" y="989860"/>
                  <a:pt x="6398717" y="987046"/>
                </a:cubicBezTo>
                <a:cubicBezTo>
                  <a:pt x="6387110" y="984232"/>
                  <a:pt x="6377669" y="980505"/>
                  <a:pt x="6370395" y="975866"/>
                </a:cubicBezTo>
                <a:lnTo>
                  <a:pt x="6381368" y="946163"/>
                </a:lnTo>
                <a:cubicBezTo>
                  <a:pt x="6388140" y="950377"/>
                  <a:pt x="6396625" y="953847"/>
                  <a:pt x="6406823" y="956573"/>
                </a:cubicBezTo>
                <a:cubicBezTo>
                  <a:pt x="6417023" y="959300"/>
                  <a:pt x="6428026" y="960711"/>
                  <a:pt x="6439832" y="960806"/>
                </a:cubicBezTo>
                <a:cubicBezTo>
                  <a:pt x="6458521" y="961253"/>
                  <a:pt x="6474751" y="955554"/>
                  <a:pt x="6488524" y="943708"/>
                </a:cubicBezTo>
                <a:cubicBezTo>
                  <a:pt x="6502298" y="931862"/>
                  <a:pt x="6512584" y="911186"/>
                  <a:pt x="6519386" y="881680"/>
                </a:cubicBezTo>
                <a:lnTo>
                  <a:pt x="6526700" y="848786"/>
                </a:lnTo>
                <a:lnTo>
                  <a:pt x="6525329" y="848786"/>
                </a:lnTo>
                <a:cubicBezTo>
                  <a:pt x="6515642" y="864538"/>
                  <a:pt x="6504269" y="876319"/>
                  <a:pt x="6491211" y="884128"/>
                </a:cubicBezTo>
                <a:cubicBezTo>
                  <a:pt x="6478152" y="891937"/>
                  <a:pt x="6463922" y="895837"/>
                  <a:pt x="6448520" y="895827"/>
                </a:cubicBezTo>
                <a:cubicBezTo>
                  <a:pt x="6426330" y="895086"/>
                  <a:pt x="6409597" y="887208"/>
                  <a:pt x="6398322" y="872192"/>
                </a:cubicBezTo>
                <a:cubicBezTo>
                  <a:pt x="6387047" y="857176"/>
                  <a:pt x="6381396" y="839465"/>
                  <a:pt x="6381368" y="819058"/>
                </a:cubicBezTo>
                <a:cubicBezTo>
                  <a:pt x="6381373" y="793599"/>
                  <a:pt x="6387097" y="769568"/>
                  <a:pt x="6398541" y="746965"/>
                </a:cubicBezTo>
                <a:cubicBezTo>
                  <a:pt x="6409984" y="724362"/>
                  <a:pt x="6426203" y="705926"/>
                  <a:pt x="6447196" y="691658"/>
                </a:cubicBezTo>
                <a:cubicBezTo>
                  <a:pt x="6468190" y="677389"/>
                  <a:pt x="6493015" y="670026"/>
                  <a:pt x="6521672" y="669570"/>
                </a:cubicBezTo>
                <a:close/>
                <a:moveTo>
                  <a:pt x="6282765" y="669570"/>
                </a:moveTo>
                <a:cubicBezTo>
                  <a:pt x="6296702" y="669226"/>
                  <a:pt x="6309378" y="673678"/>
                  <a:pt x="6320794" y="682925"/>
                </a:cubicBezTo>
                <a:cubicBezTo>
                  <a:pt x="6332209" y="692173"/>
                  <a:pt x="6338260" y="708276"/>
                  <a:pt x="6338944" y="731235"/>
                </a:cubicBezTo>
                <a:cubicBezTo>
                  <a:pt x="6338915" y="736178"/>
                  <a:pt x="6338516" y="741836"/>
                  <a:pt x="6337746" y="748208"/>
                </a:cubicBezTo>
                <a:cubicBezTo>
                  <a:pt x="6336975" y="754580"/>
                  <a:pt x="6336005" y="760810"/>
                  <a:pt x="6334835" y="766896"/>
                </a:cubicBezTo>
                <a:lnTo>
                  <a:pt x="6310182" y="895827"/>
                </a:lnTo>
                <a:lnTo>
                  <a:pt x="6272250" y="895827"/>
                </a:lnTo>
                <a:lnTo>
                  <a:pt x="6296481" y="768268"/>
                </a:lnTo>
                <a:cubicBezTo>
                  <a:pt x="6297415" y="763858"/>
                  <a:pt x="6298177" y="759190"/>
                  <a:pt x="6298767" y="754266"/>
                </a:cubicBezTo>
                <a:cubicBezTo>
                  <a:pt x="6299358" y="749342"/>
                  <a:pt x="6299663" y="744560"/>
                  <a:pt x="6299682" y="739921"/>
                </a:cubicBezTo>
                <a:cubicBezTo>
                  <a:pt x="6299863" y="728501"/>
                  <a:pt x="6297329" y="719224"/>
                  <a:pt x="6292081" y="712089"/>
                </a:cubicBezTo>
                <a:cubicBezTo>
                  <a:pt x="6286832" y="704955"/>
                  <a:pt x="6277784" y="701278"/>
                  <a:pt x="6264934" y="701059"/>
                </a:cubicBezTo>
                <a:cubicBezTo>
                  <a:pt x="6255698" y="701122"/>
                  <a:pt x="6245927" y="704604"/>
                  <a:pt x="6235623" y="711507"/>
                </a:cubicBezTo>
                <a:cubicBezTo>
                  <a:pt x="6225319" y="718410"/>
                  <a:pt x="6215955" y="728362"/>
                  <a:pt x="6207530" y="741361"/>
                </a:cubicBezTo>
                <a:cubicBezTo>
                  <a:pt x="6199106" y="754360"/>
                  <a:pt x="6193095" y="770035"/>
                  <a:pt x="6189497" y="788385"/>
                </a:cubicBezTo>
                <a:lnTo>
                  <a:pt x="6169380" y="895827"/>
                </a:lnTo>
                <a:lnTo>
                  <a:pt x="6131432" y="895827"/>
                </a:lnTo>
                <a:lnTo>
                  <a:pt x="6161150" y="739048"/>
                </a:lnTo>
                <a:cubicBezTo>
                  <a:pt x="6163617" y="726706"/>
                  <a:pt x="6165656" y="715165"/>
                  <a:pt x="6167265" y="704424"/>
                </a:cubicBezTo>
                <a:cubicBezTo>
                  <a:pt x="6168875" y="693682"/>
                  <a:pt x="6170342" y="683741"/>
                  <a:pt x="6171666" y="674599"/>
                </a:cubicBezTo>
                <a:lnTo>
                  <a:pt x="6205498" y="674599"/>
                </a:lnTo>
                <a:lnTo>
                  <a:pt x="6200012" y="717976"/>
                </a:lnTo>
                <a:lnTo>
                  <a:pt x="6200927" y="717976"/>
                </a:lnTo>
                <a:cubicBezTo>
                  <a:pt x="6210909" y="702368"/>
                  <a:pt x="6222949" y="690418"/>
                  <a:pt x="6237045" y="682124"/>
                </a:cubicBezTo>
                <a:cubicBezTo>
                  <a:pt x="6251143" y="673830"/>
                  <a:pt x="6266383" y="669645"/>
                  <a:pt x="6282765" y="669570"/>
                </a:cubicBezTo>
                <a:close/>
                <a:moveTo>
                  <a:pt x="6019017" y="669570"/>
                </a:moveTo>
                <a:cubicBezTo>
                  <a:pt x="6038939" y="669837"/>
                  <a:pt x="6055277" y="674326"/>
                  <a:pt x="6068030" y="683036"/>
                </a:cubicBezTo>
                <a:cubicBezTo>
                  <a:pt x="6080784" y="691746"/>
                  <a:pt x="6090210" y="703073"/>
                  <a:pt x="6096307" y="717017"/>
                </a:cubicBezTo>
                <a:cubicBezTo>
                  <a:pt x="6102406" y="730961"/>
                  <a:pt x="6105434" y="745918"/>
                  <a:pt x="6105391" y="761888"/>
                </a:cubicBezTo>
                <a:cubicBezTo>
                  <a:pt x="6105251" y="785056"/>
                  <a:pt x="6100152" y="807162"/>
                  <a:pt x="6090096" y="828203"/>
                </a:cubicBezTo>
                <a:cubicBezTo>
                  <a:pt x="6080039" y="849245"/>
                  <a:pt x="6065866" y="866501"/>
                  <a:pt x="6047577" y="879970"/>
                </a:cubicBezTo>
                <a:cubicBezTo>
                  <a:pt x="6029287" y="893440"/>
                  <a:pt x="6007722" y="900402"/>
                  <a:pt x="5982882" y="900856"/>
                </a:cubicBezTo>
                <a:cubicBezTo>
                  <a:pt x="5955076" y="900182"/>
                  <a:pt x="5933764" y="891256"/>
                  <a:pt x="5918946" y="874077"/>
                </a:cubicBezTo>
                <a:cubicBezTo>
                  <a:pt x="5904128" y="856898"/>
                  <a:pt x="5896648" y="835509"/>
                  <a:pt x="5896507" y="809910"/>
                </a:cubicBezTo>
                <a:cubicBezTo>
                  <a:pt x="5896690" y="785284"/>
                  <a:pt x="5901958" y="762383"/>
                  <a:pt x="5912311" y="741206"/>
                </a:cubicBezTo>
                <a:cubicBezTo>
                  <a:pt x="5922664" y="720029"/>
                  <a:pt x="5937006" y="702891"/>
                  <a:pt x="5955339" y="689794"/>
                </a:cubicBezTo>
                <a:cubicBezTo>
                  <a:pt x="5973671" y="676697"/>
                  <a:pt x="5994897" y="669956"/>
                  <a:pt x="6019017" y="669570"/>
                </a:cubicBezTo>
                <a:close/>
                <a:moveTo>
                  <a:pt x="5504667" y="669570"/>
                </a:moveTo>
                <a:cubicBezTo>
                  <a:pt x="5524589" y="669837"/>
                  <a:pt x="5540927" y="674326"/>
                  <a:pt x="5553680" y="683036"/>
                </a:cubicBezTo>
                <a:cubicBezTo>
                  <a:pt x="5566434" y="691746"/>
                  <a:pt x="5575860" y="703073"/>
                  <a:pt x="5581957" y="717017"/>
                </a:cubicBezTo>
                <a:cubicBezTo>
                  <a:pt x="5588056" y="730961"/>
                  <a:pt x="5591084" y="745918"/>
                  <a:pt x="5591041" y="761888"/>
                </a:cubicBezTo>
                <a:cubicBezTo>
                  <a:pt x="5590901" y="785056"/>
                  <a:pt x="5585802" y="807162"/>
                  <a:pt x="5575746" y="828203"/>
                </a:cubicBezTo>
                <a:cubicBezTo>
                  <a:pt x="5565689" y="849245"/>
                  <a:pt x="5551516" y="866501"/>
                  <a:pt x="5533227" y="879970"/>
                </a:cubicBezTo>
                <a:cubicBezTo>
                  <a:pt x="5514937" y="893440"/>
                  <a:pt x="5493372" y="900402"/>
                  <a:pt x="5468532" y="900856"/>
                </a:cubicBezTo>
                <a:cubicBezTo>
                  <a:pt x="5440726" y="900182"/>
                  <a:pt x="5419414" y="891256"/>
                  <a:pt x="5404596" y="874077"/>
                </a:cubicBezTo>
                <a:cubicBezTo>
                  <a:pt x="5389778" y="856898"/>
                  <a:pt x="5382298" y="835509"/>
                  <a:pt x="5382157" y="809910"/>
                </a:cubicBezTo>
                <a:cubicBezTo>
                  <a:pt x="5382340" y="785284"/>
                  <a:pt x="5387608" y="762383"/>
                  <a:pt x="5397961" y="741206"/>
                </a:cubicBezTo>
                <a:cubicBezTo>
                  <a:pt x="5408314" y="720029"/>
                  <a:pt x="5422657" y="702891"/>
                  <a:pt x="5440989" y="689794"/>
                </a:cubicBezTo>
                <a:cubicBezTo>
                  <a:pt x="5459321" y="676697"/>
                  <a:pt x="5480547" y="669956"/>
                  <a:pt x="5504667" y="669570"/>
                </a:cubicBezTo>
                <a:close/>
                <a:moveTo>
                  <a:pt x="4883372" y="669570"/>
                </a:moveTo>
                <a:cubicBezTo>
                  <a:pt x="4896440" y="669703"/>
                  <a:pt x="4909279" y="671262"/>
                  <a:pt x="4921891" y="674247"/>
                </a:cubicBezTo>
                <a:cubicBezTo>
                  <a:pt x="4934502" y="677232"/>
                  <a:pt x="4945284" y="680845"/>
                  <a:pt x="4954238" y="685085"/>
                </a:cubicBezTo>
                <a:lnTo>
                  <a:pt x="4920405" y="867990"/>
                </a:lnTo>
                <a:cubicBezTo>
                  <a:pt x="4915995" y="891262"/>
                  <a:pt x="4910298" y="911088"/>
                  <a:pt x="4903317" y="927466"/>
                </a:cubicBezTo>
                <a:cubicBezTo>
                  <a:pt x="4896335" y="943844"/>
                  <a:pt x="4887096" y="956935"/>
                  <a:pt x="4875599" y="966739"/>
                </a:cubicBezTo>
                <a:cubicBezTo>
                  <a:pt x="4864379" y="976151"/>
                  <a:pt x="4851958" y="982654"/>
                  <a:pt x="4838338" y="986247"/>
                </a:cubicBezTo>
                <a:cubicBezTo>
                  <a:pt x="4824717" y="989841"/>
                  <a:pt x="4811381" y="991553"/>
                  <a:pt x="4798333" y="991381"/>
                </a:cubicBezTo>
                <a:cubicBezTo>
                  <a:pt x="4784664" y="991305"/>
                  <a:pt x="4772025" y="989860"/>
                  <a:pt x="4760418" y="987046"/>
                </a:cubicBezTo>
                <a:cubicBezTo>
                  <a:pt x="4748810" y="984232"/>
                  <a:pt x="4739370" y="980505"/>
                  <a:pt x="4732096" y="975866"/>
                </a:cubicBezTo>
                <a:lnTo>
                  <a:pt x="4743069" y="946163"/>
                </a:lnTo>
                <a:cubicBezTo>
                  <a:pt x="4749840" y="950377"/>
                  <a:pt x="4758325" y="953847"/>
                  <a:pt x="4768524" y="956573"/>
                </a:cubicBezTo>
                <a:cubicBezTo>
                  <a:pt x="4778723" y="959300"/>
                  <a:pt x="4789726" y="960711"/>
                  <a:pt x="4801533" y="960806"/>
                </a:cubicBezTo>
                <a:cubicBezTo>
                  <a:pt x="4820221" y="961253"/>
                  <a:pt x="4836452" y="955554"/>
                  <a:pt x="4850225" y="943708"/>
                </a:cubicBezTo>
                <a:cubicBezTo>
                  <a:pt x="4863998" y="931862"/>
                  <a:pt x="4874285" y="911186"/>
                  <a:pt x="4881086" y="881680"/>
                </a:cubicBezTo>
                <a:lnTo>
                  <a:pt x="4888401" y="848786"/>
                </a:lnTo>
                <a:lnTo>
                  <a:pt x="4887029" y="848786"/>
                </a:lnTo>
                <a:cubicBezTo>
                  <a:pt x="4877342" y="864538"/>
                  <a:pt x="4865970" y="876319"/>
                  <a:pt x="4852911" y="884128"/>
                </a:cubicBezTo>
                <a:cubicBezTo>
                  <a:pt x="4839852" y="891937"/>
                  <a:pt x="4825622" y="895837"/>
                  <a:pt x="4810220" y="895827"/>
                </a:cubicBezTo>
                <a:cubicBezTo>
                  <a:pt x="4788030" y="895086"/>
                  <a:pt x="4771298" y="887208"/>
                  <a:pt x="4760022" y="872192"/>
                </a:cubicBezTo>
                <a:cubicBezTo>
                  <a:pt x="4748748" y="857176"/>
                  <a:pt x="4743097" y="839465"/>
                  <a:pt x="4743069" y="819058"/>
                </a:cubicBezTo>
                <a:cubicBezTo>
                  <a:pt x="4743074" y="793599"/>
                  <a:pt x="4748798" y="769568"/>
                  <a:pt x="4760241" y="746965"/>
                </a:cubicBezTo>
                <a:cubicBezTo>
                  <a:pt x="4771684" y="724362"/>
                  <a:pt x="4787903" y="705926"/>
                  <a:pt x="4808897" y="691658"/>
                </a:cubicBezTo>
                <a:cubicBezTo>
                  <a:pt x="4829891" y="677389"/>
                  <a:pt x="4854716" y="670026"/>
                  <a:pt x="4883372" y="669570"/>
                </a:cubicBezTo>
                <a:close/>
                <a:moveTo>
                  <a:pt x="4644466" y="669570"/>
                </a:moveTo>
                <a:cubicBezTo>
                  <a:pt x="4658402" y="669226"/>
                  <a:pt x="4671078" y="673678"/>
                  <a:pt x="4682494" y="682925"/>
                </a:cubicBezTo>
                <a:cubicBezTo>
                  <a:pt x="4693910" y="692173"/>
                  <a:pt x="4699960" y="708276"/>
                  <a:pt x="4700644" y="731235"/>
                </a:cubicBezTo>
                <a:cubicBezTo>
                  <a:pt x="4700616" y="736178"/>
                  <a:pt x="4700216" y="741836"/>
                  <a:pt x="4699446" y="748208"/>
                </a:cubicBezTo>
                <a:cubicBezTo>
                  <a:pt x="4698676" y="754580"/>
                  <a:pt x="4697706" y="760810"/>
                  <a:pt x="4696536" y="766896"/>
                </a:cubicBezTo>
                <a:lnTo>
                  <a:pt x="4671883" y="895827"/>
                </a:lnTo>
                <a:lnTo>
                  <a:pt x="4633950" y="895827"/>
                </a:lnTo>
                <a:lnTo>
                  <a:pt x="4658182" y="768268"/>
                </a:lnTo>
                <a:cubicBezTo>
                  <a:pt x="4659115" y="763858"/>
                  <a:pt x="4659877" y="759190"/>
                  <a:pt x="4660468" y="754266"/>
                </a:cubicBezTo>
                <a:cubicBezTo>
                  <a:pt x="4661059" y="749342"/>
                  <a:pt x="4661363" y="744560"/>
                  <a:pt x="4661382" y="739921"/>
                </a:cubicBezTo>
                <a:cubicBezTo>
                  <a:pt x="4661563" y="728501"/>
                  <a:pt x="4659030" y="719224"/>
                  <a:pt x="4653781" y="712089"/>
                </a:cubicBezTo>
                <a:cubicBezTo>
                  <a:pt x="4648533" y="704955"/>
                  <a:pt x="4639484" y="701278"/>
                  <a:pt x="4626635" y="701059"/>
                </a:cubicBezTo>
                <a:cubicBezTo>
                  <a:pt x="4617398" y="701122"/>
                  <a:pt x="4607627" y="704604"/>
                  <a:pt x="4597323" y="711507"/>
                </a:cubicBezTo>
                <a:cubicBezTo>
                  <a:pt x="4587020" y="718410"/>
                  <a:pt x="4577655" y="728362"/>
                  <a:pt x="4569231" y="741361"/>
                </a:cubicBezTo>
                <a:cubicBezTo>
                  <a:pt x="4560807" y="754360"/>
                  <a:pt x="4554795" y="770035"/>
                  <a:pt x="4551197" y="788385"/>
                </a:cubicBezTo>
                <a:lnTo>
                  <a:pt x="4531080" y="895827"/>
                </a:lnTo>
                <a:lnTo>
                  <a:pt x="4493133" y="895827"/>
                </a:lnTo>
                <a:lnTo>
                  <a:pt x="4522851" y="739048"/>
                </a:lnTo>
                <a:cubicBezTo>
                  <a:pt x="4525318" y="726706"/>
                  <a:pt x="4527356" y="715165"/>
                  <a:pt x="4528966" y="704424"/>
                </a:cubicBezTo>
                <a:cubicBezTo>
                  <a:pt x="4530575" y="693682"/>
                  <a:pt x="4532042" y="683741"/>
                  <a:pt x="4533367" y="674599"/>
                </a:cubicBezTo>
                <a:lnTo>
                  <a:pt x="4567199" y="674599"/>
                </a:lnTo>
                <a:lnTo>
                  <a:pt x="4561713" y="717976"/>
                </a:lnTo>
                <a:lnTo>
                  <a:pt x="4562627" y="717976"/>
                </a:lnTo>
                <a:cubicBezTo>
                  <a:pt x="4572609" y="702368"/>
                  <a:pt x="4584649" y="690418"/>
                  <a:pt x="4598746" y="682124"/>
                </a:cubicBezTo>
                <a:cubicBezTo>
                  <a:pt x="4612843" y="673830"/>
                  <a:pt x="4628083" y="669645"/>
                  <a:pt x="4644466" y="669570"/>
                </a:cubicBezTo>
                <a:close/>
                <a:moveTo>
                  <a:pt x="4149947" y="669570"/>
                </a:moveTo>
                <a:cubicBezTo>
                  <a:pt x="4163015" y="669703"/>
                  <a:pt x="4175855" y="671262"/>
                  <a:pt x="4188466" y="674247"/>
                </a:cubicBezTo>
                <a:cubicBezTo>
                  <a:pt x="4201077" y="677232"/>
                  <a:pt x="4211859" y="680845"/>
                  <a:pt x="4220813" y="685085"/>
                </a:cubicBezTo>
                <a:lnTo>
                  <a:pt x="4186980" y="867990"/>
                </a:lnTo>
                <a:cubicBezTo>
                  <a:pt x="4182570" y="891262"/>
                  <a:pt x="4176874" y="911088"/>
                  <a:pt x="4169892" y="927466"/>
                </a:cubicBezTo>
                <a:cubicBezTo>
                  <a:pt x="4162911" y="943844"/>
                  <a:pt x="4153671" y="956935"/>
                  <a:pt x="4142175" y="966739"/>
                </a:cubicBezTo>
                <a:cubicBezTo>
                  <a:pt x="4130954" y="976151"/>
                  <a:pt x="4118534" y="982654"/>
                  <a:pt x="4104912" y="986247"/>
                </a:cubicBezTo>
                <a:cubicBezTo>
                  <a:pt x="4091292" y="989841"/>
                  <a:pt x="4077957" y="991553"/>
                  <a:pt x="4064908" y="991381"/>
                </a:cubicBezTo>
                <a:cubicBezTo>
                  <a:pt x="4051239" y="991305"/>
                  <a:pt x="4038601" y="989860"/>
                  <a:pt x="4026994" y="987046"/>
                </a:cubicBezTo>
                <a:cubicBezTo>
                  <a:pt x="4015386" y="984232"/>
                  <a:pt x="4005945" y="980505"/>
                  <a:pt x="3998671" y="975866"/>
                </a:cubicBezTo>
                <a:lnTo>
                  <a:pt x="4009643" y="946163"/>
                </a:lnTo>
                <a:cubicBezTo>
                  <a:pt x="4016415" y="950377"/>
                  <a:pt x="4024900" y="953847"/>
                  <a:pt x="4035099" y="956573"/>
                </a:cubicBezTo>
                <a:cubicBezTo>
                  <a:pt x="4045298" y="959300"/>
                  <a:pt x="4056301" y="960711"/>
                  <a:pt x="4068108" y="960806"/>
                </a:cubicBezTo>
                <a:cubicBezTo>
                  <a:pt x="4086796" y="961253"/>
                  <a:pt x="4103027" y="955554"/>
                  <a:pt x="4116800" y="943708"/>
                </a:cubicBezTo>
                <a:cubicBezTo>
                  <a:pt x="4130573" y="931862"/>
                  <a:pt x="4140860" y="911186"/>
                  <a:pt x="4147661" y="881680"/>
                </a:cubicBezTo>
                <a:lnTo>
                  <a:pt x="4154976" y="848786"/>
                </a:lnTo>
                <a:lnTo>
                  <a:pt x="4153605" y="848786"/>
                </a:lnTo>
                <a:cubicBezTo>
                  <a:pt x="4143917" y="864538"/>
                  <a:pt x="4132545" y="876319"/>
                  <a:pt x="4119486" y="884128"/>
                </a:cubicBezTo>
                <a:cubicBezTo>
                  <a:pt x="4106427" y="891937"/>
                  <a:pt x="4092197" y="895837"/>
                  <a:pt x="4076795" y="895827"/>
                </a:cubicBezTo>
                <a:cubicBezTo>
                  <a:pt x="4054605" y="895086"/>
                  <a:pt x="4037873" y="887208"/>
                  <a:pt x="4026598" y="872192"/>
                </a:cubicBezTo>
                <a:cubicBezTo>
                  <a:pt x="4015322" y="857176"/>
                  <a:pt x="4009671" y="839465"/>
                  <a:pt x="4009643" y="819058"/>
                </a:cubicBezTo>
                <a:cubicBezTo>
                  <a:pt x="4009648" y="793599"/>
                  <a:pt x="4015373" y="769568"/>
                  <a:pt x="4026816" y="746965"/>
                </a:cubicBezTo>
                <a:cubicBezTo>
                  <a:pt x="4038259" y="724362"/>
                  <a:pt x="4054478" y="705926"/>
                  <a:pt x="4075472" y="691658"/>
                </a:cubicBezTo>
                <a:cubicBezTo>
                  <a:pt x="4096465" y="677389"/>
                  <a:pt x="4121291" y="670026"/>
                  <a:pt x="4149947" y="669570"/>
                </a:cubicBezTo>
                <a:close/>
                <a:moveTo>
                  <a:pt x="3609192" y="669570"/>
                </a:moveTo>
                <a:cubicBezTo>
                  <a:pt x="3629115" y="669837"/>
                  <a:pt x="3645452" y="674326"/>
                  <a:pt x="3658206" y="683036"/>
                </a:cubicBezTo>
                <a:cubicBezTo>
                  <a:pt x="3670959" y="691746"/>
                  <a:pt x="3680384" y="703073"/>
                  <a:pt x="3686483" y="717017"/>
                </a:cubicBezTo>
                <a:cubicBezTo>
                  <a:pt x="3692581" y="730961"/>
                  <a:pt x="3695609" y="745918"/>
                  <a:pt x="3695566" y="761888"/>
                </a:cubicBezTo>
                <a:cubicBezTo>
                  <a:pt x="3695426" y="785056"/>
                  <a:pt x="3690328" y="807162"/>
                  <a:pt x="3680271" y="828203"/>
                </a:cubicBezTo>
                <a:cubicBezTo>
                  <a:pt x="3670215" y="849245"/>
                  <a:pt x="3656042" y="866501"/>
                  <a:pt x="3637752" y="879970"/>
                </a:cubicBezTo>
                <a:cubicBezTo>
                  <a:pt x="3619463" y="893440"/>
                  <a:pt x="3597898" y="900402"/>
                  <a:pt x="3573058" y="900856"/>
                </a:cubicBezTo>
                <a:cubicBezTo>
                  <a:pt x="3545252" y="900182"/>
                  <a:pt x="3523940" y="891256"/>
                  <a:pt x="3509122" y="874077"/>
                </a:cubicBezTo>
                <a:cubicBezTo>
                  <a:pt x="3494304" y="856898"/>
                  <a:pt x="3486824" y="835509"/>
                  <a:pt x="3486683" y="809910"/>
                </a:cubicBezTo>
                <a:cubicBezTo>
                  <a:pt x="3486866" y="785284"/>
                  <a:pt x="3492134" y="762383"/>
                  <a:pt x="3502487" y="741206"/>
                </a:cubicBezTo>
                <a:cubicBezTo>
                  <a:pt x="3512840" y="720029"/>
                  <a:pt x="3527182" y="702891"/>
                  <a:pt x="3545515" y="689794"/>
                </a:cubicBezTo>
                <a:cubicBezTo>
                  <a:pt x="3563847" y="676697"/>
                  <a:pt x="3585072" y="669956"/>
                  <a:pt x="3609192" y="669570"/>
                </a:cubicBezTo>
                <a:close/>
                <a:moveTo>
                  <a:pt x="2961729" y="669570"/>
                </a:moveTo>
                <a:cubicBezTo>
                  <a:pt x="2972447" y="669617"/>
                  <a:pt x="2983084" y="670435"/>
                  <a:pt x="2993641" y="672024"/>
                </a:cubicBezTo>
                <a:cubicBezTo>
                  <a:pt x="3004197" y="673614"/>
                  <a:pt x="3013357" y="675691"/>
                  <a:pt x="3021121" y="678256"/>
                </a:cubicBezTo>
                <a:lnTo>
                  <a:pt x="2998718" y="793440"/>
                </a:lnTo>
                <a:cubicBezTo>
                  <a:pt x="2995060" y="812962"/>
                  <a:pt x="2992432" y="831740"/>
                  <a:pt x="2990831" y="849776"/>
                </a:cubicBezTo>
                <a:cubicBezTo>
                  <a:pt x="2989232" y="867811"/>
                  <a:pt x="2988659" y="883162"/>
                  <a:pt x="2989117" y="895827"/>
                </a:cubicBezTo>
                <a:lnTo>
                  <a:pt x="2953969" y="895827"/>
                </a:lnTo>
                <a:cubicBezTo>
                  <a:pt x="2954007" y="889072"/>
                  <a:pt x="2954502" y="880749"/>
                  <a:pt x="2955452" y="870858"/>
                </a:cubicBezTo>
                <a:cubicBezTo>
                  <a:pt x="2956404" y="860966"/>
                  <a:pt x="2957583" y="850255"/>
                  <a:pt x="2958991" y="838723"/>
                </a:cubicBezTo>
                <a:lnTo>
                  <a:pt x="2958078" y="838723"/>
                </a:lnTo>
                <a:cubicBezTo>
                  <a:pt x="2945863" y="861307"/>
                  <a:pt x="2932448" y="877376"/>
                  <a:pt x="2917829" y="886928"/>
                </a:cubicBezTo>
                <a:cubicBezTo>
                  <a:pt x="2903211" y="896481"/>
                  <a:pt x="2887963" y="901123"/>
                  <a:pt x="2872086" y="900856"/>
                </a:cubicBezTo>
                <a:cubicBezTo>
                  <a:pt x="2852441" y="900439"/>
                  <a:pt x="2837000" y="893514"/>
                  <a:pt x="2825763" y="880080"/>
                </a:cubicBezTo>
                <a:cubicBezTo>
                  <a:pt x="2814524" y="866646"/>
                  <a:pt x="2808797" y="849201"/>
                  <a:pt x="2808580" y="827747"/>
                </a:cubicBezTo>
                <a:cubicBezTo>
                  <a:pt x="2808683" y="801605"/>
                  <a:pt x="2814770" y="776552"/>
                  <a:pt x="2826840" y="752589"/>
                </a:cubicBezTo>
                <a:cubicBezTo>
                  <a:pt x="2838909" y="728625"/>
                  <a:pt x="2856340" y="708930"/>
                  <a:pt x="2879132" y="693504"/>
                </a:cubicBezTo>
                <a:cubicBezTo>
                  <a:pt x="2901925" y="678078"/>
                  <a:pt x="2929457" y="670100"/>
                  <a:pt x="2961729" y="669570"/>
                </a:cubicBezTo>
                <a:close/>
                <a:moveTo>
                  <a:pt x="2368204" y="669570"/>
                </a:moveTo>
                <a:cubicBezTo>
                  <a:pt x="2389307" y="669958"/>
                  <a:pt x="2405377" y="675456"/>
                  <a:pt x="2416416" y="686064"/>
                </a:cubicBezTo>
                <a:cubicBezTo>
                  <a:pt x="2427454" y="696671"/>
                  <a:pt x="2433010" y="710059"/>
                  <a:pt x="2433084" y="726227"/>
                </a:cubicBezTo>
                <a:cubicBezTo>
                  <a:pt x="2432783" y="745425"/>
                  <a:pt x="2426126" y="760371"/>
                  <a:pt x="2413113" y="771064"/>
                </a:cubicBezTo>
                <a:cubicBezTo>
                  <a:pt x="2400099" y="781757"/>
                  <a:pt x="2382538" y="789147"/>
                  <a:pt x="2360427" y="793235"/>
                </a:cubicBezTo>
                <a:cubicBezTo>
                  <a:pt x="2338317" y="797323"/>
                  <a:pt x="2313465" y="799059"/>
                  <a:pt x="2285873" y="798443"/>
                </a:cubicBezTo>
                <a:cubicBezTo>
                  <a:pt x="2284950" y="803657"/>
                  <a:pt x="2284855" y="810387"/>
                  <a:pt x="2285587" y="818633"/>
                </a:cubicBezTo>
                <a:cubicBezTo>
                  <a:pt x="2286320" y="826879"/>
                  <a:pt x="2287937" y="834181"/>
                  <a:pt x="2290439" y="840539"/>
                </a:cubicBezTo>
                <a:cubicBezTo>
                  <a:pt x="2294870" y="850386"/>
                  <a:pt x="2301331" y="857802"/>
                  <a:pt x="2309823" y="862788"/>
                </a:cubicBezTo>
                <a:cubicBezTo>
                  <a:pt x="2318314" y="867773"/>
                  <a:pt x="2328320" y="870271"/>
                  <a:pt x="2339843" y="870281"/>
                </a:cubicBezTo>
                <a:cubicBezTo>
                  <a:pt x="2352870" y="870090"/>
                  <a:pt x="2364325" y="868412"/>
                  <a:pt x="2374207" y="865247"/>
                </a:cubicBezTo>
                <a:cubicBezTo>
                  <a:pt x="2384089" y="862083"/>
                  <a:pt x="2392455" y="858575"/>
                  <a:pt x="2399305" y="854723"/>
                </a:cubicBezTo>
                <a:lnTo>
                  <a:pt x="2404783" y="883058"/>
                </a:lnTo>
                <a:cubicBezTo>
                  <a:pt x="2396395" y="887973"/>
                  <a:pt x="2385859" y="892061"/>
                  <a:pt x="2373177" y="895322"/>
                </a:cubicBezTo>
                <a:cubicBezTo>
                  <a:pt x="2360494" y="898583"/>
                  <a:pt x="2346637" y="900275"/>
                  <a:pt x="2331609" y="900399"/>
                </a:cubicBezTo>
                <a:cubicBezTo>
                  <a:pt x="2302502" y="899763"/>
                  <a:pt x="2281172" y="891102"/>
                  <a:pt x="2267619" y="874415"/>
                </a:cubicBezTo>
                <a:cubicBezTo>
                  <a:pt x="2254065" y="857728"/>
                  <a:pt x="2247365" y="836827"/>
                  <a:pt x="2247519" y="811713"/>
                </a:cubicBezTo>
                <a:cubicBezTo>
                  <a:pt x="2247687" y="788952"/>
                  <a:pt x="2252831" y="766783"/>
                  <a:pt x="2262949" y="745205"/>
                </a:cubicBezTo>
                <a:cubicBezTo>
                  <a:pt x="2273068" y="723628"/>
                  <a:pt x="2287152" y="705757"/>
                  <a:pt x="2305199" y="691594"/>
                </a:cubicBezTo>
                <a:cubicBezTo>
                  <a:pt x="2323247" y="677430"/>
                  <a:pt x="2344248" y="670089"/>
                  <a:pt x="2368204" y="669570"/>
                </a:cubicBezTo>
                <a:close/>
                <a:moveTo>
                  <a:pt x="1911572" y="669570"/>
                </a:moveTo>
                <a:cubicBezTo>
                  <a:pt x="1926527" y="669722"/>
                  <a:pt x="1940052" y="671243"/>
                  <a:pt x="1952149" y="674133"/>
                </a:cubicBezTo>
                <a:cubicBezTo>
                  <a:pt x="1964246" y="677023"/>
                  <a:pt x="1974342" y="680370"/>
                  <a:pt x="1982438" y="684173"/>
                </a:cubicBezTo>
                <a:lnTo>
                  <a:pt x="1925288" y="986352"/>
                </a:lnTo>
                <a:lnTo>
                  <a:pt x="1887797" y="986352"/>
                </a:lnTo>
                <a:lnTo>
                  <a:pt x="1914315" y="855645"/>
                </a:lnTo>
                <a:lnTo>
                  <a:pt x="1913401" y="855645"/>
                </a:lnTo>
                <a:cubicBezTo>
                  <a:pt x="1903942" y="870321"/>
                  <a:pt x="1892341" y="881510"/>
                  <a:pt x="1878596" y="889215"/>
                </a:cubicBezTo>
                <a:cubicBezTo>
                  <a:pt x="1864852" y="896919"/>
                  <a:pt x="1850850" y="900799"/>
                  <a:pt x="1836591" y="900856"/>
                </a:cubicBezTo>
                <a:cubicBezTo>
                  <a:pt x="1814659" y="900220"/>
                  <a:pt x="1798212" y="892247"/>
                  <a:pt x="1787252" y="876936"/>
                </a:cubicBezTo>
                <a:cubicBezTo>
                  <a:pt x="1776291" y="861624"/>
                  <a:pt x="1770811" y="842789"/>
                  <a:pt x="1770812" y="820429"/>
                </a:cubicBezTo>
                <a:cubicBezTo>
                  <a:pt x="1770958" y="795386"/>
                  <a:pt x="1776756" y="771440"/>
                  <a:pt x="1788204" y="748591"/>
                </a:cubicBezTo>
                <a:cubicBezTo>
                  <a:pt x="1799654" y="725743"/>
                  <a:pt x="1815878" y="706985"/>
                  <a:pt x="1836877" y="692318"/>
                </a:cubicBezTo>
                <a:cubicBezTo>
                  <a:pt x="1857877" y="677651"/>
                  <a:pt x="1882775" y="670069"/>
                  <a:pt x="1911572" y="669570"/>
                </a:cubicBezTo>
                <a:close/>
                <a:moveTo>
                  <a:pt x="1587722" y="669570"/>
                </a:moveTo>
                <a:cubicBezTo>
                  <a:pt x="1600790" y="669703"/>
                  <a:pt x="1613630" y="671262"/>
                  <a:pt x="1626241" y="674247"/>
                </a:cubicBezTo>
                <a:cubicBezTo>
                  <a:pt x="1638852" y="677232"/>
                  <a:pt x="1649635" y="680845"/>
                  <a:pt x="1658588" y="685085"/>
                </a:cubicBezTo>
                <a:lnTo>
                  <a:pt x="1624756" y="867990"/>
                </a:lnTo>
                <a:cubicBezTo>
                  <a:pt x="1620345" y="891262"/>
                  <a:pt x="1614649" y="911088"/>
                  <a:pt x="1607668" y="927466"/>
                </a:cubicBezTo>
                <a:cubicBezTo>
                  <a:pt x="1600686" y="943844"/>
                  <a:pt x="1591446" y="956935"/>
                  <a:pt x="1579950" y="966739"/>
                </a:cubicBezTo>
                <a:cubicBezTo>
                  <a:pt x="1568730" y="976151"/>
                  <a:pt x="1556309" y="982654"/>
                  <a:pt x="1542688" y="986247"/>
                </a:cubicBezTo>
                <a:cubicBezTo>
                  <a:pt x="1529067" y="989841"/>
                  <a:pt x="1515732" y="991553"/>
                  <a:pt x="1502683" y="991381"/>
                </a:cubicBezTo>
                <a:cubicBezTo>
                  <a:pt x="1489014" y="991305"/>
                  <a:pt x="1476376" y="989860"/>
                  <a:pt x="1464768" y="987046"/>
                </a:cubicBezTo>
                <a:cubicBezTo>
                  <a:pt x="1453161" y="984232"/>
                  <a:pt x="1443720" y="980505"/>
                  <a:pt x="1436446" y="975866"/>
                </a:cubicBezTo>
                <a:lnTo>
                  <a:pt x="1447419" y="946163"/>
                </a:lnTo>
                <a:cubicBezTo>
                  <a:pt x="1454190" y="950377"/>
                  <a:pt x="1462675" y="953847"/>
                  <a:pt x="1472874" y="956573"/>
                </a:cubicBezTo>
                <a:cubicBezTo>
                  <a:pt x="1483073" y="959300"/>
                  <a:pt x="1494076" y="960711"/>
                  <a:pt x="1505883" y="960806"/>
                </a:cubicBezTo>
                <a:cubicBezTo>
                  <a:pt x="1524571" y="961253"/>
                  <a:pt x="1540802" y="955554"/>
                  <a:pt x="1554575" y="943708"/>
                </a:cubicBezTo>
                <a:cubicBezTo>
                  <a:pt x="1568348" y="931862"/>
                  <a:pt x="1578635" y="911186"/>
                  <a:pt x="1585436" y="881680"/>
                </a:cubicBezTo>
                <a:lnTo>
                  <a:pt x="1592752" y="848786"/>
                </a:lnTo>
                <a:lnTo>
                  <a:pt x="1591380" y="848786"/>
                </a:lnTo>
                <a:cubicBezTo>
                  <a:pt x="1581693" y="864538"/>
                  <a:pt x="1570320" y="876319"/>
                  <a:pt x="1557261" y="884128"/>
                </a:cubicBezTo>
                <a:cubicBezTo>
                  <a:pt x="1544202" y="891937"/>
                  <a:pt x="1529972" y="895837"/>
                  <a:pt x="1514570" y="895827"/>
                </a:cubicBezTo>
                <a:cubicBezTo>
                  <a:pt x="1492380" y="895086"/>
                  <a:pt x="1475648" y="887208"/>
                  <a:pt x="1464373" y="872192"/>
                </a:cubicBezTo>
                <a:cubicBezTo>
                  <a:pt x="1453098" y="857176"/>
                  <a:pt x="1447447" y="839465"/>
                  <a:pt x="1447419" y="819058"/>
                </a:cubicBezTo>
                <a:cubicBezTo>
                  <a:pt x="1447424" y="793599"/>
                  <a:pt x="1453148" y="769568"/>
                  <a:pt x="1464591" y="746965"/>
                </a:cubicBezTo>
                <a:cubicBezTo>
                  <a:pt x="1476035" y="724362"/>
                  <a:pt x="1492253" y="705926"/>
                  <a:pt x="1513247" y="691658"/>
                </a:cubicBezTo>
                <a:cubicBezTo>
                  <a:pt x="1534241" y="677389"/>
                  <a:pt x="1559066" y="670026"/>
                  <a:pt x="1587722" y="669570"/>
                </a:cubicBezTo>
                <a:close/>
                <a:moveTo>
                  <a:pt x="1348816" y="669570"/>
                </a:moveTo>
                <a:cubicBezTo>
                  <a:pt x="1362752" y="669226"/>
                  <a:pt x="1375428" y="673678"/>
                  <a:pt x="1386844" y="682925"/>
                </a:cubicBezTo>
                <a:cubicBezTo>
                  <a:pt x="1398260" y="692173"/>
                  <a:pt x="1404310" y="708276"/>
                  <a:pt x="1404995" y="731235"/>
                </a:cubicBezTo>
                <a:cubicBezTo>
                  <a:pt x="1404966" y="736178"/>
                  <a:pt x="1404566" y="741836"/>
                  <a:pt x="1403796" y="748208"/>
                </a:cubicBezTo>
                <a:cubicBezTo>
                  <a:pt x="1403026" y="754580"/>
                  <a:pt x="1402056" y="760810"/>
                  <a:pt x="1400886" y="766896"/>
                </a:cubicBezTo>
                <a:lnTo>
                  <a:pt x="1376233" y="895827"/>
                </a:lnTo>
                <a:lnTo>
                  <a:pt x="1338300" y="895827"/>
                </a:lnTo>
                <a:lnTo>
                  <a:pt x="1362532" y="768268"/>
                </a:lnTo>
                <a:cubicBezTo>
                  <a:pt x="1363465" y="763858"/>
                  <a:pt x="1364227" y="759190"/>
                  <a:pt x="1364818" y="754266"/>
                </a:cubicBezTo>
                <a:cubicBezTo>
                  <a:pt x="1365408" y="749342"/>
                  <a:pt x="1365713" y="744560"/>
                  <a:pt x="1365732" y="739921"/>
                </a:cubicBezTo>
                <a:cubicBezTo>
                  <a:pt x="1365913" y="728501"/>
                  <a:pt x="1363380" y="719224"/>
                  <a:pt x="1358131" y="712089"/>
                </a:cubicBezTo>
                <a:cubicBezTo>
                  <a:pt x="1352883" y="704955"/>
                  <a:pt x="1343834" y="701278"/>
                  <a:pt x="1330985" y="701059"/>
                </a:cubicBezTo>
                <a:cubicBezTo>
                  <a:pt x="1321748" y="701122"/>
                  <a:pt x="1311978" y="704604"/>
                  <a:pt x="1301674" y="711507"/>
                </a:cubicBezTo>
                <a:cubicBezTo>
                  <a:pt x="1291370" y="718410"/>
                  <a:pt x="1282006" y="728362"/>
                  <a:pt x="1273581" y="741361"/>
                </a:cubicBezTo>
                <a:cubicBezTo>
                  <a:pt x="1265157" y="754360"/>
                  <a:pt x="1259146" y="770035"/>
                  <a:pt x="1255547" y="788385"/>
                </a:cubicBezTo>
                <a:lnTo>
                  <a:pt x="1235431" y="895827"/>
                </a:lnTo>
                <a:lnTo>
                  <a:pt x="1197483" y="895827"/>
                </a:lnTo>
                <a:lnTo>
                  <a:pt x="1227201" y="739048"/>
                </a:lnTo>
                <a:cubicBezTo>
                  <a:pt x="1229668" y="726706"/>
                  <a:pt x="1231706" y="715165"/>
                  <a:pt x="1233316" y="704424"/>
                </a:cubicBezTo>
                <a:cubicBezTo>
                  <a:pt x="1234925" y="693682"/>
                  <a:pt x="1236392" y="683741"/>
                  <a:pt x="1237717" y="674599"/>
                </a:cubicBezTo>
                <a:lnTo>
                  <a:pt x="1271549" y="674599"/>
                </a:lnTo>
                <a:lnTo>
                  <a:pt x="1266063" y="717976"/>
                </a:lnTo>
                <a:lnTo>
                  <a:pt x="1266977" y="717976"/>
                </a:lnTo>
                <a:cubicBezTo>
                  <a:pt x="1276959" y="702368"/>
                  <a:pt x="1288999" y="690418"/>
                  <a:pt x="1303096" y="682124"/>
                </a:cubicBezTo>
                <a:cubicBezTo>
                  <a:pt x="1317193" y="673830"/>
                  <a:pt x="1332433" y="669645"/>
                  <a:pt x="1348816" y="669570"/>
                </a:cubicBezTo>
                <a:close/>
                <a:moveTo>
                  <a:pt x="342354" y="669570"/>
                </a:moveTo>
                <a:cubicBezTo>
                  <a:pt x="353072" y="669617"/>
                  <a:pt x="363709" y="670435"/>
                  <a:pt x="374265" y="672024"/>
                </a:cubicBezTo>
                <a:cubicBezTo>
                  <a:pt x="384822" y="673614"/>
                  <a:pt x="393982" y="675691"/>
                  <a:pt x="401745" y="678256"/>
                </a:cubicBezTo>
                <a:lnTo>
                  <a:pt x="379342" y="793440"/>
                </a:lnTo>
                <a:cubicBezTo>
                  <a:pt x="375685" y="812962"/>
                  <a:pt x="373056" y="831740"/>
                  <a:pt x="371456" y="849776"/>
                </a:cubicBezTo>
                <a:cubicBezTo>
                  <a:pt x="369856" y="867811"/>
                  <a:pt x="369285" y="883162"/>
                  <a:pt x="369741" y="895827"/>
                </a:cubicBezTo>
                <a:lnTo>
                  <a:pt x="334594" y="895827"/>
                </a:lnTo>
                <a:cubicBezTo>
                  <a:pt x="334632" y="889072"/>
                  <a:pt x="335126" y="880749"/>
                  <a:pt x="336078" y="870858"/>
                </a:cubicBezTo>
                <a:cubicBezTo>
                  <a:pt x="337028" y="860966"/>
                  <a:pt x="338208" y="850255"/>
                  <a:pt x="339615" y="838723"/>
                </a:cubicBezTo>
                <a:lnTo>
                  <a:pt x="338702" y="838723"/>
                </a:lnTo>
                <a:cubicBezTo>
                  <a:pt x="326488" y="861307"/>
                  <a:pt x="313073" y="877376"/>
                  <a:pt x="298454" y="886928"/>
                </a:cubicBezTo>
                <a:cubicBezTo>
                  <a:pt x="283836" y="896481"/>
                  <a:pt x="268588" y="901123"/>
                  <a:pt x="252711" y="900856"/>
                </a:cubicBezTo>
                <a:cubicBezTo>
                  <a:pt x="233066" y="900439"/>
                  <a:pt x="217625" y="893514"/>
                  <a:pt x="206388" y="880080"/>
                </a:cubicBezTo>
                <a:cubicBezTo>
                  <a:pt x="195150" y="866646"/>
                  <a:pt x="189422" y="849201"/>
                  <a:pt x="189204" y="827747"/>
                </a:cubicBezTo>
                <a:cubicBezTo>
                  <a:pt x="189308" y="801605"/>
                  <a:pt x="195395" y="776552"/>
                  <a:pt x="207464" y="752589"/>
                </a:cubicBezTo>
                <a:cubicBezTo>
                  <a:pt x="219534" y="728625"/>
                  <a:pt x="236965" y="708930"/>
                  <a:pt x="259757" y="693504"/>
                </a:cubicBezTo>
                <a:cubicBezTo>
                  <a:pt x="282550" y="678078"/>
                  <a:pt x="310082" y="670100"/>
                  <a:pt x="342354" y="669570"/>
                </a:cubicBezTo>
                <a:close/>
                <a:moveTo>
                  <a:pt x="4507408" y="625184"/>
                </a:moveTo>
                <a:cubicBezTo>
                  <a:pt x="4508360" y="628210"/>
                  <a:pt x="4509195" y="631636"/>
                  <a:pt x="4509918" y="635462"/>
                </a:cubicBezTo>
                <a:cubicBezTo>
                  <a:pt x="4510641" y="639287"/>
                  <a:pt x="4511021" y="643170"/>
                  <a:pt x="4511058" y="647110"/>
                </a:cubicBezTo>
                <a:cubicBezTo>
                  <a:pt x="4511098" y="662225"/>
                  <a:pt x="4506685" y="674356"/>
                  <a:pt x="4497819" y="683504"/>
                </a:cubicBezTo>
                <a:cubicBezTo>
                  <a:pt x="4488953" y="692653"/>
                  <a:pt x="4475400" y="697455"/>
                  <a:pt x="4457159" y="697910"/>
                </a:cubicBezTo>
                <a:lnTo>
                  <a:pt x="4431547" y="831378"/>
                </a:lnTo>
                <a:cubicBezTo>
                  <a:pt x="4429271" y="843719"/>
                  <a:pt x="4427308" y="855261"/>
                  <a:pt x="4425659" y="866002"/>
                </a:cubicBezTo>
                <a:cubicBezTo>
                  <a:pt x="4424011" y="876743"/>
                  <a:pt x="4422620" y="886685"/>
                  <a:pt x="4421486" y="895827"/>
                </a:cubicBezTo>
                <a:lnTo>
                  <a:pt x="4387186" y="895827"/>
                </a:lnTo>
                <a:lnTo>
                  <a:pt x="4393131" y="854279"/>
                </a:lnTo>
                <a:lnTo>
                  <a:pt x="4392216" y="854279"/>
                </a:lnTo>
                <a:cubicBezTo>
                  <a:pt x="4382184" y="868810"/>
                  <a:pt x="4370350" y="880170"/>
                  <a:pt x="4356715" y="888359"/>
                </a:cubicBezTo>
                <a:cubicBezTo>
                  <a:pt x="4343081" y="896548"/>
                  <a:pt x="4328847" y="900714"/>
                  <a:pt x="4314012" y="900856"/>
                </a:cubicBezTo>
                <a:cubicBezTo>
                  <a:pt x="4299196" y="901332"/>
                  <a:pt x="4285984" y="896956"/>
                  <a:pt x="4274377" y="887728"/>
                </a:cubicBezTo>
                <a:cubicBezTo>
                  <a:pt x="4262771" y="878499"/>
                  <a:pt x="4256644" y="861558"/>
                  <a:pt x="4255998" y="836905"/>
                </a:cubicBezTo>
                <a:cubicBezTo>
                  <a:pt x="4255998" y="831676"/>
                  <a:pt x="4256340" y="826018"/>
                  <a:pt x="4257026" y="819931"/>
                </a:cubicBezTo>
                <a:cubicBezTo>
                  <a:pt x="4257710" y="813845"/>
                  <a:pt x="4258737" y="807158"/>
                  <a:pt x="4260107" y="799872"/>
                </a:cubicBezTo>
                <a:lnTo>
                  <a:pt x="4283846" y="674599"/>
                </a:lnTo>
                <a:lnTo>
                  <a:pt x="4321786" y="674599"/>
                </a:lnTo>
                <a:lnTo>
                  <a:pt x="4298462" y="798043"/>
                </a:lnTo>
                <a:cubicBezTo>
                  <a:pt x="4297090" y="804196"/>
                  <a:pt x="4296061" y="809949"/>
                  <a:pt x="4295375" y="815302"/>
                </a:cubicBezTo>
                <a:cubicBezTo>
                  <a:pt x="4294689" y="820655"/>
                  <a:pt x="4294346" y="825723"/>
                  <a:pt x="4294346" y="830504"/>
                </a:cubicBezTo>
                <a:cubicBezTo>
                  <a:pt x="4294203" y="842106"/>
                  <a:pt x="4296890" y="851364"/>
                  <a:pt x="4302407" y="858279"/>
                </a:cubicBezTo>
                <a:cubicBezTo>
                  <a:pt x="4307924" y="865194"/>
                  <a:pt x="4317127" y="868738"/>
                  <a:pt x="4330018" y="868909"/>
                </a:cubicBezTo>
                <a:cubicBezTo>
                  <a:pt x="4344444" y="868595"/>
                  <a:pt x="4358698" y="861222"/>
                  <a:pt x="4372780" y="846792"/>
                </a:cubicBezTo>
                <a:cubicBezTo>
                  <a:pt x="4386862" y="832362"/>
                  <a:pt x="4396542" y="812759"/>
                  <a:pt x="4401821" y="787985"/>
                </a:cubicBezTo>
                <a:lnTo>
                  <a:pt x="4423316" y="674599"/>
                </a:lnTo>
                <a:lnTo>
                  <a:pt x="4454415" y="674599"/>
                </a:lnTo>
                <a:cubicBezTo>
                  <a:pt x="4463762" y="674570"/>
                  <a:pt x="4470679" y="672451"/>
                  <a:pt x="4475166" y="668242"/>
                </a:cubicBezTo>
                <a:cubicBezTo>
                  <a:pt x="4479654" y="664032"/>
                  <a:pt x="4481884" y="657904"/>
                  <a:pt x="4481855" y="649858"/>
                </a:cubicBezTo>
                <a:cubicBezTo>
                  <a:pt x="4481826" y="646410"/>
                  <a:pt x="4481426" y="643020"/>
                  <a:pt x="4480655" y="639688"/>
                </a:cubicBezTo>
                <a:cubicBezTo>
                  <a:pt x="4479883" y="636356"/>
                  <a:pt x="4478911" y="633197"/>
                  <a:pt x="4477739" y="630209"/>
                </a:cubicBezTo>
                <a:close/>
                <a:moveTo>
                  <a:pt x="8278462" y="615163"/>
                </a:moveTo>
                <a:lnTo>
                  <a:pt x="8267032" y="674599"/>
                </a:lnTo>
                <a:lnTo>
                  <a:pt x="8320067" y="674599"/>
                </a:lnTo>
                <a:lnTo>
                  <a:pt x="8314124" y="704260"/>
                </a:lnTo>
                <a:lnTo>
                  <a:pt x="8261088" y="704260"/>
                </a:lnTo>
                <a:lnTo>
                  <a:pt x="8240514" y="811739"/>
                </a:lnTo>
                <a:cubicBezTo>
                  <a:pt x="8239343" y="817885"/>
                  <a:pt x="8238371" y="823888"/>
                  <a:pt x="8237600" y="829748"/>
                </a:cubicBezTo>
                <a:cubicBezTo>
                  <a:pt x="8236828" y="835608"/>
                  <a:pt x="8236428" y="841496"/>
                  <a:pt x="8236400" y="847413"/>
                </a:cubicBezTo>
                <a:cubicBezTo>
                  <a:pt x="8236362" y="854093"/>
                  <a:pt x="8238038" y="859257"/>
                  <a:pt x="8241429" y="862906"/>
                </a:cubicBezTo>
                <a:cubicBezTo>
                  <a:pt x="8244820" y="866556"/>
                  <a:pt x="8250154" y="868404"/>
                  <a:pt x="8257431" y="868452"/>
                </a:cubicBezTo>
                <a:cubicBezTo>
                  <a:pt x="8260660" y="868452"/>
                  <a:pt x="8263804" y="868337"/>
                  <a:pt x="8266861" y="868109"/>
                </a:cubicBezTo>
                <a:cubicBezTo>
                  <a:pt x="8269918" y="867880"/>
                  <a:pt x="8272718" y="867537"/>
                  <a:pt x="8275262" y="867080"/>
                </a:cubicBezTo>
                <a:lnTo>
                  <a:pt x="8273433" y="896748"/>
                </a:lnTo>
                <a:cubicBezTo>
                  <a:pt x="8269900" y="898117"/>
                  <a:pt x="8265536" y="899144"/>
                  <a:pt x="8260346" y="899829"/>
                </a:cubicBezTo>
                <a:cubicBezTo>
                  <a:pt x="8255155" y="900513"/>
                  <a:pt x="8249763" y="900856"/>
                  <a:pt x="8244172" y="900856"/>
                </a:cubicBezTo>
                <a:cubicBezTo>
                  <a:pt x="8227446" y="900466"/>
                  <a:pt x="8215460" y="896111"/>
                  <a:pt x="8208210" y="887789"/>
                </a:cubicBezTo>
                <a:cubicBezTo>
                  <a:pt x="8200962" y="879467"/>
                  <a:pt x="8197424" y="869515"/>
                  <a:pt x="8197595" y="857932"/>
                </a:cubicBezTo>
                <a:cubicBezTo>
                  <a:pt x="8197586" y="851596"/>
                  <a:pt x="8197947" y="845060"/>
                  <a:pt x="8198679" y="838323"/>
                </a:cubicBezTo>
                <a:cubicBezTo>
                  <a:pt x="8199412" y="831587"/>
                  <a:pt x="8200572" y="824250"/>
                  <a:pt x="8202160" y="816313"/>
                </a:cubicBezTo>
                <a:lnTo>
                  <a:pt x="8224074" y="704260"/>
                </a:lnTo>
                <a:lnTo>
                  <a:pt x="8192108" y="704260"/>
                </a:lnTo>
                <a:lnTo>
                  <a:pt x="8198051" y="674599"/>
                </a:lnTo>
                <a:lnTo>
                  <a:pt x="8229552" y="674599"/>
                </a:lnTo>
                <a:lnTo>
                  <a:pt x="8239144" y="624764"/>
                </a:lnTo>
                <a:close/>
                <a:moveTo>
                  <a:pt x="7706963" y="615163"/>
                </a:moveTo>
                <a:lnTo>
                  <a:pt x="7695533" y="674599"/>
                </a:lnTo>
                <a:lnTo>
                  <a:pt x="7748568" y="674599"/>
                </a:lnTo>
                <a:lnTo>
                  <a:pt x="7742624" y="704260"/>
                </a:lnTo>
                <a:lnTo>
                  <a:pt x="7689589" y="704260"/>
                </a:lnTo>
                <a:lnTo>
                  <a:pt x="7669015" y="811739"/>
                </a:lnTo>
                <a:cubicBezTo>
                  <a:pt x="7667843" y="817885"/>
                  <a:pt x="7666871" y="823888"/>
                  <a:pt x="7666100" y="829748"/>
                </a:cubicBezTo>
                <a:cubicBezTo>
                  <a:pt x="7665329" y="835608"/>
                  <a:pt x="7664929" y="841496"/>
                  <a:pt x="7664900" y="847413"/>
                </a:cubicBezTo>
                <a:cubicBezTo>
                  <a:pt x="7664862" y="854093"/>
                  <a:pt x="7666539" y="859257"/>
                  <a:pt x="7669929" y="862906"/>
                </a:cubicBezTo>
                <a:cubicBezTo>
                  <a:pt x="7673320" y="866556"/>
                  <a:pt x="7678654" y="868404"/>
                  <a:pt x="7685931" y="868452"/>
                </a:cubicBezTo>
                <a:cubicBezTo>
                  <a:pt x="7689160" y="868452"/>
                  <a:pt x="7692304" y="868337"/>
                  <a:pt x="7695361" y="868109"/>
                </a:cubicBezTo>
                <a:cubicBezTo>
                  <a:pt x="7698418" y="867880"/>
                  <a:pt x="7701219" y="867537"/>
                  <a:pt x="7703762" y="867080"/>
                </a:cubicBezTo>
                <a:lnTo>
                  <a:pt x="7701933" y="896748"/>
                </a:lnTo>
                <a:cubicBezTo>
                  <a:pt x="7698400" y="898117"/>
                  <a:pt x="7694037" y="899144"/>
                  <a:pt x="7688846" y="899829"/>
                </a:cubicBezTo>
                <a:cubicBezTo>
                  <a:pt x="7683655" y="900513"/>
                  <a:pt x="7678263" y="900856"/>
                  <a:pt x="7672672" y="900856"/>
                </a:cubicBezTo>
                <a:cubicBezTo>
                  <a:pt x="7655946" y="900466"/>
                  <a:pt x="7643960" y="896111"/>
                  <a:pt x="7636711" y="887789"/>
                </a:cubicBezTo>
                <a:cubicBezTo>
                  <a:pt x="7629463" y="879467"/>
                  <a:pt x="7625924" y="869515"/>
                  <a:pt x="7626095" y="857932"/>
                </a:cubicBezTo>
                <a:cubicBezTo>
                  <a:pt x="7626086" y="851596"/>
                  <a:pt x="7626447" y="845060"/>
                  <a:pt x="7627179" y="838323"/>
                </a:cubicBezTo>
                <a:cubicBezTo>
                  <a:pt x="7627912" y="831587"/>
                  <a:pt x="7629073" y="824250"/>
                  <a:pt x="7630660" y="816313"/>
                </a:cubicBezTo>
                <a:lnTo>
                  <a:pt x="7652574" y="704260"/>
                </a:lnTo>
                <a:lnTo>
                  <a:pt x="7620609" y="704260"/>
                </a:lnTo>
                <a:lnTo>
                  <a:pt x="7626551" y="674599"/>
                </a:lnTo>
                <a:lnTo>
                  <a:pt x="7658053" y="674599"/>
                </a:lnTo>
                <a:lnTo>
                  <a:pt x="7667644" y="624764"/>
                </a:lnTo>
                <a:close/>
                <a:moveTo>
                  <a:pt x="3439763" y="615163"/>
                </a:moveTo>
                <a:lnTo>
                  <a:pt x="3428333" y="674599"/>
                </a:lnTo>
                <a:lnTo>
                  <a:pt x="3481369" y="674599"/>
                </a:lnTo>
                <a:lnTo>
                  <a:pt x="3475425" y="704260"/>
                </a:lnTo>
                <a:lnTo>
                  <a:pt x="3422389" y="704260"/>
                </a:lnTo>
                <a:lnTo>
                  <a:pt x="3401815" y="811739"/>
                </a:lnTo>
                <a:cubicBezTo>
                  <a:pt x="3400644" y="817885"/>
                  <a:pt x="3399672" y="823888"/>
                  <a:pt x="3398901" y="829748"/>
                </a:cubicBezTo>
                <a:cubicBezTo>
                  <a:pt x="3398129" y="835608"/>
                  <a:pt x="3397729" y="841496"/>
                  <a:pt x="3397701" y="847413"/>
                </a:cubicBezTo>
                <a:cubicBezTo>
                  <a:pt x="3397663" y="854093"/>
                  <a:pt x="3399339" y="859257"/>
                  <a:pt x="3402730" y="862906"/>
                </a:cubicBezTo>
                <a:cubicBezTo>
                  <a:pt x="3406121" y="866556"/>
                  <a:pt x="3411455" y="868404"/>
                  <a:pt x="3418732" y="868452"/>
                </a:cubicBezTo>
                <a:cubicBezTo>
                  <a:pt x="3421961" y="868452"/>
                  <a:pt x="3425104" y="868337"/>
                  <a:pt x="3428162" y="868109"/>
                </a:cubicBezTo>
                <a:cubicBezTo>
                  <a:pt x="3431219" y="867880"/>
                  <a:pt x="3434019" y="867537"/>
                  <a:pt x="3436563" y="867080"/>
                </a:cubicBezTo>
                <a:lnTo>
                  <a:pt x="3434734" y="896748"/>
                </a:lnTo>
                <a:cubicBezTo>
                  <a:pt x="3431200" y="898117"/>
                  <a:pt x="3426838" y="899144"/>
                  <a:pt x="3421646" y="899829"/>
                </a:cubicBezTo>
                <a:cubicBezTo>
                  <a:pt x="3416455" y="900513"/>
                  <a:pt x="3411064" y="900856"/>
                  <a:pt x="3405473" y="900856"/>
                </a:cubicBezTo>
                <a:cubicBezTo>
                  <a:pt x="3388747" y="900466"/>
                  <a:pt x="3376760" y="896111"/>
                  <a:pt x="3369512" y="887789"/>
                </a:cubicBezTo>
                <a:cubicBezTo>
                  <a:pt x="3362263" y="879467"/>
                  <a:pt x="3358725" y="869515"/>
                  <a:pt x="3358896" y="857932"/>
                </a:cubicBezTo>
                <a:cubicBezTo>
                  <a:pt x="3358887" y="851596"/>
                  <a:pt x="3359248" y="845060"/>
                  <a:pt x="3359980" y="838323"/>
                </a:cubicBezTo>
                <a:cubicBezTo>
                  <a:pt x="3360713" y="831587"/>
                  <a:pt x="3361873" y="824250"/>
                  <a:pt x="3363461" y="816313"/>
                </a:cubicBezTo>
                <a:lnTo>
                  <a:pt x="3385374" y="704260"/>
                </a:lnTo>
                <a:lnTo>
                  <a:pt x="3353409" y="704260"/>
                </a:lnTo>
                <a:lnTo>
                  <a:pt x="3359352" y="674599"/>
                </a:lnTo>
                <a:lnTo>
                  <a:pt x="3390853" y="674599"/>
                </a:lnTo>
                <a:lnTo>
                  <a:pt x="3400444" y="624764"/>
                </a:lnTo>
                <a:close/>
                <a:moveTo>
                  <a:pt x="3796101" y="587274"/>
                </a:moveTo>
                <a:cubicBezTo>
                  <a:pt x="3803026" y="587407"/>
                  <a:pt x="3808468" y="589652"/>
                  <a:pt x="3812426" y="594010"/>
                </a:cubicBezTo>
                <a:cubicBezTo>
                  <a:pt x="3816383" y="598367"/>
                  <a:pt x="3818401" y="604037"/>
                  <a:pt x="3818477" y="611021"/>
                </a:cubicBezTo>
                <a:cubicBezTo>
                  <a:pt x="3818124" y="618679"/>
                  <a:pt x="3815632" y="624825"/>
                  <a:pt x="3810999" y="629459"/>
                </a:cubicBezTo>
                <a:cubicBezTo>
                  <a:pt x="3806366" y="634092"/>
                  <a:pt x="3800334" y="636471"/>
                  <a:pt x="3792905" y="636594"/>
                </a:cubicBezTo>
                <a:cubicBezTo>
                  <a:pt x="3786197" y="636461"/>
                  <a:pt x="3780889" y="634216"/>
                  <a:pt x="3776979" y="629858"/>
                </a:cubicBezTo>
                <a:cubicBezTo>
                  <a:pt x="3773069" y="625501"/>
                  <a:pt x="3771071" y="619831"/>
                  <a:pt x="3770985" y="612847"/>
                </a:cubicBezTo>
                <a:cubicBezTo>
                  <a:pt x="3771175" y="605388"/>
                  <a:pt x="3773649" y="599299"/>
                  <a:pt x="3778405" y="594580"/>
                </a:cubicBezTo>
                <a:cubicBezTo>
                  <a:pt x="3783163" y="589862"/>
                  <a:pt x="3789060" y="587426"/>
                  <a:pt x="3796101" y="587274"/>
                </a:cubicBezTo>
                <a:close/>
                <a:moveTo>
                  <a:pt x="10927734" y="582245"/>
                </a:moveTo>
                <a:lnTo>
                  <a:pt x="10970735" y="582245"/>
                </a:lnTo>
                <a:lnTo>
                  <a:pt x="11000889" y="647567"/>
                </a:lnTo>
                <a:lnTo>
                  <a:pt x="10973479" y="647567"/>
                </a:lnTo>
                <a:close/>
                <a:moveTo>
                  <a:pt x="9570852" y="582245"/>
                </a:moveTo>
                <a:lnTo>
                  <a:pt x="9597841" y="582245"/>
                </a:lnTo>
                <a:lnTo>
                  <a:pt x="9629358" y="647567"/>
                </a:lnTo>
                <a:lnTo>
                  <a:pt x="9601043" y="647567"/>
                </a:lnTo>
                <a:lnTo>
                  <a:pt x="9581372" y="605541"/>
                </a:lnTo>
                <a:lnTo>
                  <a:pt x="9580458" y="605541"/>
                </a:lnTo>
                <a:lnTo>
                  <a:pt x="9548437" y="647567"/>
                </a:lnTo>
                <a:lnTo>
                  <a:pt x="9517788" y="647567"/>
                </a:lnTo>
                <a:close/>
                <a:moveTo>
                  <a:pt x="8452466" y="582245"/>
                </a:moveTo>
                <a:lnTo>
                  <a:pt x="8479910" y="582245"/>
                </a:lnTo>
                <a:lnTo>
                  <a:pt x="8510982" y="647567"/>
                </a:lnTo>
                <a:lnTo>
                  <a:pt x="8482654" y="647567"/>
                </a:lnTo>
                <a:lnTo>
                  <a:pt x="8462986" y="605541"/>
                </a:lnTo>
                <a:lnTo>
                  <a:pt x="8462071" y="605541"/>
                </a:lnTo>
                <a:lnTo>
                  <a:pt x="8430053" y="647567"/>
                </a:lnTo>
                <a:lnTo>
                  <a:pt x="8399407" y="647567"/>
                </a:lnTo>
                <a:close/>
                <a:moveTo>
                  <a:pt x="7839798" y="582245"/>
                </a:moveTo>
                <a:lnTo>
                  <a:pt x="7885498" y="582245"/>
                </a:lnTo>
                <a:lnTo>
                  <a:pt x="7824717" y="647567"/>
                </a:lnTo>
                <a:lnTo>
                  <a:pt x="7795012" y="647567"/>
                </a:lnTo>
                <a:close/>
                <a:moveTo>
                  <a:pt x="6023591" y="582245"/>
                </a:moveTo>
                <a:lnTo>
                  <a:pt x="6051035" y="582245"/>
                </a:lnTo>
                <a:lnTo>
                  <a:pt x="6082108" y="647567"/>
                </a:lnTo>
                <a:lnTo>
                  <a:pt x="6053779" y="647567"/>
                </a:lnTo>
                <a:lnTo>
                  <a:pt x="6034111" y="605541"/>
                </a:lnTo>
                <a:lnTo>
                  <a:pt x="6033196" y="605541"/>
                </a:lnTo>
                <a:lnTo>
                  <a:pt x="6001178" y="647567"/>
                </a:lnTo>
                <a:lnTo>
                  <a:pt x="5970532" y="647567"/>
                </a:lnTo>
                <a:close/>
                <a:moveTo>
                  <a:pt x="4331390" y="582245"/>
                </a:moveTo>
                <a:lnTo>
                  <a:pt x="4374381" y="582245"/>
                </a:lnTo>
                <a:lnTo>
                  <a:pt x="4405022" y="647567"/>
                </a:lnTo>
                <a:lnTo>
                  <a:pt x="4377582" y="647567"/>
                </a:lnTo>
                <a:close/>
                <a:moveTo>
                  <a:pt x="2944820" y="582245"/>
                </a:moveTo>
                <a:lnTo>
                  <a:pt x="2972227" y="582245"/>
                </a:lnTo>
                <a:lnTo>
                  <a:pt x="3003747" y="647567"/>
                </a:lnTo>
                <a:lnTo>
                  <a:pt x="2975423" y="647567"/>
                </a:lnTo>
                <a:lnTo>
                  <a:pt x="2955795" y="605541"/>
                </a:lnTo>
                <a:lnTo>
                  <a:pt x="2954882" y="605541"/>
                </a:lnTo>
                <a:lnTo>
                  <a:pt x="2922863" y="647567"/>
                </a:lnTo>
                <a:lnTo>
                  <a:pt x="2892214" y="647567"/>
                </a:lnTo>
                <a:close/>
                <a:moveTo>
                  <a:pt x="1111548" y="582245"/>
                </a:moveTo>
                <a:lnTo>
                  <a:pt x="1157268" y="582245"/>
                </a:lnTo>
                <a:lnTo>
                  <a:pt x="1096460" y="647567"/>
                </a:lnTo>
                <a:lnTo>
                  <a:pt x="1066742" y="647567"/>
                </a:lnTo>
                <a:close/>
                <a:moveTo>
                  <a:pt x="325445" y="582245"/>
                </a:moveTo>
                <a:lnTo>
                  <a:pt x="352852" y="582245"/>
                </a:lnTo>
                <a:lnTo>
                  <a:pt x="384372" y="647567"/>
                </a:lnTo>
                <a:lnTo>
                  <a:pt x="356048" y="647567"/>
                </a:lnTo>
                <a:lnTo>
                  <a:pt x="336420" y="605541"/>
                </a:lnTo>
                <a:lnTo>
                  <a:pt x="335507" y="605541"/>
                </a:lnTo>
                <a:lnTo>
                  <a:pt x="303487" y="647567"/>
                </a:lnTo>
                <a:lnTo>
                  <a:pt x="272838" y="647567"/>
                </a:lnTo>
                <a:close/>
                <a:moveTo>
                  <a:pt x="5503752" y="579044"/>
                </a:moveTo>
                <a:lnTo>
                  <a:pt x="5533026" y="579044"/>
                </a:lnTo>
                <a:lnTo>
                  <a:pt x="5561823" y="644367"/>
                </a:lnTo>
                <a:lnTo>
                  <a:pt x="5533026" y="644367"/>
                </a:lnTo>
                <a:lnTo>
                  <a:pt x="5516102" y="601427"/>
                </a:lnTo>
                <a:lnTo>
                  <a:pt x="5515187" y="601427"/>
                </a:lnTo>
                <a:lnTo>
                  <a:pt x="5485913" y="644367"/>
                </a:lnTo>
                <a:lnTo>
                  <a:pt x="5455268" y="644367"/>
                </a:lnTo>
                <a:close/>
                <a:moveTo>
                  <a:pt x="2359055" y="579044"/>
                </a:moveTo>
                <a:lnTo>
                  <a:pt x="2388332" y="579044"/>
                </a:lnTo>
                <a:lnTo>
                  <a:pt x="2417108" y="644402"/>
                </a:lnTo>
                <a:lnTo>
                  <a:pt x="2388332" y="644402"/>
                </a:lnTo>
                <a:lnTo>
                  <a:pt x="2371406" y="601392"/>
                </a:lnTo>
                <a:lnTo>
                  <a:pt x="2370034" y="601392"/>
                </a:lnTo>
                <a:lnTo>
                  <a:pt x="2341215" y="644402"/>
                </a:lnTo>
                <a:lnTo>
                  <a:pt x="2310566" y="644402"/>
                </a:lnTo>
                <a:close/>
                <a:moveTo>
                  <a:pt x="10650854" y="571272"/>
                </a:moveTo>
                <a:lnTo>
                  <a:pt x="10688802" y="571272"/>
                </a:lnTo>
                <a:lnTo>
                  <a:pt x="10661370" y="713861"/>
                </a:lnTo>
                <a:lnTo>
                  <a:pt x="10662284" y="713861"/>
                </a:lnTo>
                <a:cubicBezTo>
                  <a:pt x="10671695" y="700225"/>
                  <a:pt x="10683049" y="689475"/>
                  <a:pt x="10696346" y="681609"/>
                </a:cubicBezTo>
                <a:cubicBezTo>
                  <a:pt x="10709642" y="673744"/>
                  <a:pt x="10724653" y="669731"/>
                  <a:pt x="10741380" y="669570"/>
                </a:cubicBezTo>
                <a:cubicBezTo>
                  <a:pt x="10754658" y="669302"/>
                  <a:pt x="10766934" y="673716"/>
                  <a:pt x="10778208" y="682811"/>
                </a:cubicBezTo>
                <a:cubicBezTo>
                  <a:pt x="10789481" y="691905"/>
                  <a:pt x="10795473" y="707285"/>
                  <a:pt x="10796187" y="728949"/>
                </a:cubicBezTo>
                <a:cubicBezTo>
                  <a:pt x="10796177" y="734997"/>
                  <a:pt x="10795853" y="741302"/>
                  <a:pt x="10795216" y="747865"/>
                </a:cubicBezTo>
                <a:cubicBezTo>
                  <a:pt x="10794579" y="754428"/>
                  <a:pt x="10793685" y="760619"/>
                  <a:pt x="10792534" y="766439"/>
                </a:cubicBezTo>
                <a:lnTo>
                  <a:pt x="10767882" y="895827"/>
                </a:lnTo>
                <a:lnTo>
                  <a:pt x="10729949" y="895827"/>
                </a:lnTo>
                <a:lnTo>
                  <a:pt x="10754639" y="768268"/>
                </a:lnTo>
                <a:cubicBezTo>
                  <a:pt x="10755352" y="764162"/>
                  <a:pt x="10755981" y="759571"/>
                  <a:pt x="10756524" y="754495"/>
                </a:cubicBezTo>
                <a:cubicBezTo>
                  <a:pt x="10757067" y="749418"/>
                  <a:pt x="10757354" y="743798"/>
                  <a:pt x="10757381" y="737635"/>
                </a:cubicBezTo>
                <a:cubicBezTo>
                  <a:pt x="10757497" y="727110"/>
                  <a:pt x="10754868" y="718443"/>
                  <a:pt x="10749495" y="711632"/>
                </a:cubicBezTo>
                <a:cubicBezTo>
                  <a:pt x="10744123" y="704822"/>
                  <a:pt x="10735322" y="701298"/>
                  <a:pt x="10723092" y="701059"/>
                </a:cubicBezTo>
                <a:cubicBezTo>
                  <a:pt x="10707718" y="701450"/>
                  <a:pt x="10692631" y="709241"/>
                  <a:pt x="10677829" y="724434"/>
                </a:cubicBezTo>
                <a:cubicBezTo>
                  <a:pt x="10663027" y="739626"/>
                  <a:pt x="10652969" y="759876"/>
                  <a:pt x="10647654" y="785184"/>
                </a:cubicBezTo>
                <a:lnTo>
                  <a:pt x="10627080" y="895827"/>
                </a:lnTo>
                <a:lnTo>
                  <a:pt x="10589132" y="895827"/>
                </a:lnTo>
                <a:close/>
                <a:moveTo>
                  <a:pt x="9896498" y="571272"/>
                </a:moveTo>
                <a:lnTo>
                  <a:pt x="9934463" y="571272"/>
                </a:lnTo>
                <a:lnTo>
                  <a:pt x="9905189" y="714780"/>
                </a:lnTo>
                <a:lnTo>
                  <a:pt x="9906104" y="714780"/>
                </a:lnTo>
                <a:cubicBezTo>
                  <a:pt x="9916091" y="699905"/>
                  <a:pt x="9927793" y="688659"/>
                  <a:pt x="9941209" y="681040"/>
                </a:cubicBezTo>
                <a:cubicBezTo>
                  <a:pt x="9954627" y="673421"/>
                  <a:pt x="9968845" y="669598"/>
                  <a:pt x="9983862" y="669570"/>
                </a:cubicBezTo>
                <a:cubicBezTo>
                  <a:pt x="9999937" y="669823"/>
                  <a:pt x="10012879" y="673781"/>
                  <a:pt x="10022688" y="681443"/>
                </a:cubicBezTo>
                <a:cubicBezTo>
                  <a:pt x="10032498" y="689106"/>
                  <a:pt x="10039615" y="698954"/>
                  <a:pt x="10044041" y="710986"/>
                </a:cubicBezTo>
                <a:cubicBezTo>
                  <a:pt x="10048467" y="723019"/>
                  <a:pt x="10050643" y="735718"/>
                  <a:pt x="10050570" y="749082"/>
                </a:cubicBezTo>
                <a:cubicBezTo>
                  <a:pt x="10050514" y="772265"/>
                  <a:pt x="10045196" y="795409"/>
                  <a:pt x="10034613" y="818514"/>
                </a:cubicBezTo>
                <a:cubicBezTo>
                  <a:pt x="10024031" y="841619"/>
                  <a:pt x="10008519" y="860964"/>
                  <a:pt x="9988078" y="876549"/>
                </a:cubicBezTo>
                <a:cubicBezTo>
                  <a:pt x="9967638" y="892133"/>
                  <a:pt x="9942600" y="900236"/>
                  <a:pt x="9912964" y="900856"/>
                </a:cubicBezTo>
                <a:cubicBezTo>
                  <a:pt x="9893127" y="901047"/>
                  <a:pt x="9876922" y="896672"/>
                  <a:pt x="9864353" y="887729"/>
                </a:cubicBezTo>
                <a:cubicBezTo>
                  <a:pt x="9851783" y="878786"/>
                  <a:pt x="9845294" y="864128"/>
                  <a:pt x="9844887" y="843754"/>
                </a:cubicBezTo>
                <a:cubicBezTo>
                  <a:pt x="9844925" y="838380"/>
                  <a:pt x="9845306" y="832663"/>
                  <a:pt x="9846028" y="826603"/>
                </a:cubicBezTo>
                <a:cubicBezTo>
                  <a:pt x="9846751" y="820543"/>
                  <a:pt x="9847588" y="814826"/>
                  <a:pt x="9848539" y="809452"/>
                </a:cubicBezTo>
                <a:close/>
                <a:moveTo>
                  <a:pt x="9269729" y="571272"/>
                </a:moveTo>
                <a:lnTo>
                  <a:pt x="9307676" y="571272"/>
                </a:lnTo>
                <a:lnTo>
                  <a:pt x="9280245" y="713861"/>
                </a:lnTo>
                <a:lnTo>
                  <a:pt x="9281159" y="713861"/>
                </a:lnTo>
                <a:cubicBezTo>
                  <a:pt x="9290570" y="700225"/>
                  <a:pt x="9301923" y="689475"/>
                  <a:pt x="9315221" y="681609"/>
                </a:cubicBezTo>
                <a:cubicBezTo>
                  <a:pt x="9328517" y="673744"/>
                  <a:pt x="9343528" y="669731"/>
                  <a:pt x="9360254" y="669570"/>
                </a:cubicBezTo>
                <a:cubicBezTo>
                  <a:pt x="9373534" y="669302"/>
                  <a:pt x="9385809" y="673716"/>
                  <a:pt x="9397082" y="682811"/>
                </a:cubicBezTo>
                <a:cubicBezTo>
                  <a:pt x="9408356" y="691905"/>
                  <a:pt x="9414349" y="707285"/>
                  <a:pt x="9415062" y="728949"/>
                </a:cubicBezTo>
                <a:cubicBezTo>
                  <a:pt x="9415052" y="734997"/>
                  <a:pt x="9414728" y="741302"/>
                  <a:pt x="9414092" y="747865"/>
                </a:cubicBezTo>
                <a:cubicBezTo>
                  <a:pt x="9413454" y="754428"/>
                  <a:pt x="9412560" y="760619"/>
                  <a:pt x="9411409" y="766439"/>
                </a:cubicBezTo>
                <a:lnTo>
                  <a:pt x="9386757" y="895827"/>
                </a:lnTo>
                <a:lnTo>
                  <a:pt x="9348824" y="895827"/>
                </a:lnTo>
                <a:lnTo>
                  <a:pt x="9373514" y="768268"/>
                </a:lnTo>
                <a:cubicBezTo>
                  <a:pt x="9374227" y="764162"/>
                  <a:pt x="9374856" y="759571"/>
                  <a:pt x="9375399" y="754495"/>
                </a:cubicBezTo>
                <a:cubicBezTo>
                  <a:pt x="9375942" y="749418"/>
                  <a:pt x="9376228" y="743798"/>
                  <a:pt x="9376256" y="737635"/>
                </a:cubicBezTo>
                <a:cubicBezTo>
                  <a:pt x="9376371" y="727110"/>
                  <a:pt x="9373742" y="718443"/>
                  <a:pt x="9368370" y="711632"/>
                </a:cubicBezTo>
                <a:cubicBezTo>
                  <a:pt x="9362998" y="704822"/>
                  <a:pt x="9354197" y="701298"/>
                  <a:pt x="9341967" y="701059"/>
                </a:cubicBezTo>
                <a:cubicBezTo>
                  <a:pt x="9326593" y="701450"/>
                  <a:pt x="9311506" y="709241"/>
                  <a:pt x="9296704" y="724434"/>
                </a:cubicBezTo>
                <a:cubicBezTo>
                  <a:pt x="9281902" y="739626"/>
                  <a:pt x="9271844" y="759876"/>
                  <a:pt x="9266529" y="785184"/>
                </a:cubicBezTo>
                <a:lnTo>
                  <a:pt x="9245954" y="895827"/>
                </a:lnTo>
                <a:lnTo>
                  <a:pt x="9208007" y="895827"/>
                </a:lnTo>
                <a:close/>
                <a:moveTo>
                  <a:pt x="7250429" y="571272"/>
                </a:moveTo>
                <a:lnTo>
                  <a:pt x="7288377" y="571272"/>
                </a:lnTo>
                <a:lnTo>
                  <a:pt x="7260944" y="713861"/>
                </a:lnTo>
                <a:lnTo>
                  <a:pt x="7261859" y="713861"/>
                </a:lnTo>
                <a:cubicBezTo>
                  <a:pt x="7271270" y="700225"/>
                  <a:pt x="7282623" y="689475"/>
                  <a:pt x="7295920" y="681609"/>
                </a:cubicBezTo>
                <a:cubicBezTo>
                  <a:pt x="7309218" y="673744"/>
                  <a:pt x="7324229" y="669731"/>
                  <a:pt x="7340955" y="669570"/>
                </a:cubicBezTo>
                <a:cubicBezTo>
                  <a:pt x="7354234" y="669302"/>
                  <a:pt x="7366510" y="673716"/>
                  <a:pt x="7377783" y="682811"/>
                </a:cubicBezTo>
                <a:cubicBezTo>
                  <a:pt x="7389056" y="691905"/>
                  <a:pt x="7395049" y="707285"/>
                  <a:pt x="7395761" y="728949"/>
                </a:cubicBezTo>
                <a:cubicBezTo>
                  <a:pt x="7395752" y="734997"/>
                  <a:pt x="7395429" y="741302"/>
                  <a:pt x="7394792" y="747865"/>
                </a:cubicBezTo>
                <a:cubicBezTo>
                  <a:pt x="7394154" y="754428"/>
                  <a:pt x="7393260" y="760619"/>
                  <a:pt x="7392110" y="766439"/>
                </a:cubicBezTo>
                <a:lnTo>
                  <a:pt x="7367457" y="895827"/>
                </a:lnTo>
                <a:lnTo>
                  <a:pt x="7329525" y="895827"/>
                </a:lnTo>
                <a:lnTo>
                  <a:pt x="7354213" y="768268"/>
                </a:lnTo>
                <a:cubicBezTo>
                  <a:pt x="7354928" y="764162"/>
                  <a:pt x="7355557" y="759571"/>
                  <a:pt x="7356099" y="754495"/>
                </a:cubicBezTo>
                <a:cubicBezTo>
                  <a:pt x="7356642" y="749418"/>
                  <a:pt x="7356928" y="743798"/>
                  <a:pt x="7356957" y="737635"/>
                </a:cubicBezTo>
                <a:cubicBezTo>
                  <a:pt x="7357071" y="727110"/>
                  <a:pt x="7354442" y="718443"/>
                  <a:pt x="7349070" y="711632"/>
                </a:cubicBezTo>
                <a:cubicBezTo>
                  <a:pt x="7343698" y="704822"/>
                  <a:pt x="7334897" y="701298"/>
                  <a:pt x="7322667" y="701059"/>
                </a:cubicBezTo>
                <a:cubicBezTo>
                  <a:pt x="7307293" y="701450"/>
                  <a:pt x="7292206" y="709241"/>
                  <a:pt x="7277404" y="724434"/>
                </a:cubicBezTo>
                <a:cubicBezTo>
                  <a:pt x="7262602" y="739626"/>
                  <a:pt x="7252544" y="759876"/>
                  <a:pt x="7247228" y="785184"/>
                </a:cubicBezTo>
                <a:lnTo>
                  <a:pt x="7226655" y="895827"/>
                </a:lnTo>
                <a:lnTo>
                  <a:pt x="7188707" y="895827"/>
                </a:lnTo>
                <a:close/>
                <a:moveTo>
                  <a:pt x="5200674" y="571272"/>
                </a:moveTo>
                <a:lnTo>
                  <a:pt x="5238638" y="571272"/>
                </a:lnTo>
                <a:lnTo>
                  <a:pt x="5209364" y="714780"/>
                </a:lnTo>
                <a:lnTo>
                  <a:pt x="5210280" y="714780"/>
                </a:lnTo>
                <a:cubicBezTo>
                  <a:pt x="5220267" y="699905"/>
                  <a:pt x="5231968" y="688659"/>
                  <a:pt x="5245385" y="681040"/>
                </a:cubicBezTo>
                <a:cubicBezTo>
                  <a:pt x="5258802" y="673421"/>
                  <a:pt x="5273020" y="669598"/>
                  <a:pt x="5288038" y="669570"/>
                </a:cubicBezTo>
                <a:cubicBezTo>
                  <a:pt x="5304113" y="669823"/>
                  <a:pt x="5317054" y="673781"/>
                  <a:pt x="5326864" y="681443"/>
                </a:cubicBezTo>
                <a:cubicBezTo>
                  <a:pt x="5336672" y="689106"/>
                  <a:pt x="5343790" y="698954"/>
                  <a:pt x="5348216" y="710986"/>
                </a:cubicBezTo>
                <a:cubicBezTo>
                  <a:pt x="5352642" y="723019"/>
                  <a:pt x="5354818" y="735718"/>
                  <a:pt x="5354745" y="749082"/>
                </a:cubicBezTo>
                <a:cubicBezTo>
                  <a:pt x="5354689" y="772265"/>
                  <a:pt x="5349370" y="795409"/>
                  <a:pt x="5338789" y="818514"/>
                </a:cubicBezTo>
                <a:cubicBezTo>
                  <a:pt x="5328207" y="841619"/>
                  <a:pt x="5312695" y="860964"/>
                  <a:pt x="5292254" y="876549"/>
                </a:cubicBezTo>
                <a:cubicBezTo>
                  <a:pt x="5271812" y="892133"/>
                  <a:pt x="5246774" y="900236"/>
                  <a:pt x="5217141" y="900856"/>
                </a:cubicBezTo>
                <a:cubicBezTo>
                  <a:pt x="5197302" y="901047"/>
                  <a:pt x="5181098" y="896672"/>
                  <a:pt x="5168528" y="887729"/>
                </a:cubicBezTo>
                <a:cubicBezTo>
                  <a:pt x="5155958" y="878786"/>
                  <a:pt x="5149469" y="864128"/>
                  <a:pt x="5149062" y="843754"/>
                </a:cubicBezTo>
                <a:cubicBezTo>
                  <a:pt x="5149100" y="838380"/>
                  <a:pt x="5149480" y="832663"/>
                  <a:pt x="5150203" y="826603"/>
                </a:cubicBezTo>
                <a:cubicBezTo>
                  <a:pt x="5150926" y="820543"/>
                  <a:pt x="5151763" y="814826"/>
                  <a:pt x="5152714" y="809452"/>
                </a:cubicBezTo>
                <a:close/>
                <a:moveTo>
                  <a:pt x="773430" y="571272"/>
                </a:moveTo>
                <a:lnTo>
                  <a:pt x="811377" y="571272"/>
                </a:lnTo>
                <a:lnTo>
                  <a:pt x="783945" y="713861"/>
                </a:lnTo>
                <a:lnTo>
                  <a:pt x="784860" y="713861"/>
                </a:lnTo>
                <a:cubicBezTo>
                  <a:pt x="794270" y="700225"/>
                  <a:pt x="805624" y="689475"/>
                  <a:pt x="818921" y="681609"/>
                </a:cubicBezTo>
                <a:cubicBezTo>
                  <a:pt x="832218" y="673744"/>
                  <a:pt x="847230" y="669731"/>
                  <a:pt x="863955" y="669570"/>
                </a:cubicBezTo>
                <a:cubicBezTo>
                  <a:pt x="877234" y="669302"/>
                  <a:pt x="889511" y="673716"/>
                  <a:pt x="900783" y="682811"/>
                </a:cubicBezTo>
                <a:cubicBezTo>
                  <a:pt x="912056" y="691905"/>
                  <a:pt x="918049" y="707285"/>
                  <a:pt x="918762" y="728949"/>
                </a:cubicBezTo>
                <a:cubicBezTo>
                  <a:pt x="918753" y="734997"/>
                  <a:pt x="918429" y="741302"/>
                  <a:pt x="917792" y="747865"/>
                </a:cubicBezTo>
                <a:cubicBezTo>
                  <a:pt x="917155" y="754428"/>
                  <a:pt x="916261" y="760619"/>
                  <a:pt x="915110" y="766439"/>
                </a:cubicBezTo>
                <a:lnTo>
                  <a:pt x="890458" y="895827"/>
                </a:lnTo>
                <a:lnTo>
                  <a:pt x="852525" y="895827"/>
                </a:lnTo>
                <a:lnTo>
                  <a:pt x="877214" y="768268"/>
                </a:lnTo>
                <a:cubicBezTo>
                  <a:pt x="877928" y="764162"/>
                  <a:pt x="878557" y="759571"/>
                  <a:pt x="879100" y="754495"/>
                </a:cubicBezTo>
                <a:cubicBezTo>
                  <a:pt x="879643" y="749418"/>
                  <a:pt x="879929" y="743798"/>
                  <a:pt x="879957" y="737635"/>
                </a:cubicBezTo>
                <a:cubicBezTo>
                  <a:pt x="880071" y="727110"/>
                  <a:pt x="877443" y="718443"/>
                  <a:pt x="872071" y="711632"/>
                </a:cubicBezTo>
                <a:cubicBezTo>
                  <a:pt x="866698" y="704822"/>
                  <a:pt x="857897" y="701298"/>
                  <a:pt x="845667" y="701059"/>
                </a:cubicBezTo>
                <a:cubicBezTo>
                  <a:pt x="830294" y="701450"/>
                  <a:pt x="815206" y="709241"/>
                  <a:pt x="800404" y="724434"/>
                </a:cubicBezTo>
                <a:cubicBezTo>
                  <a:pt x="785603" y="739626"/>
                  <a:pt x="775544" y="759876"/>
                  <a:pt x="770229" y="785184"/>
                </a:cubicBezTo>
                <a:lnTo>
                  <a:pt x="749655" y="895827"/>
                </a:lnTo>
                <a:lnTo>
                  <a:pt x="711708" y="895827"/>
                </a:lnTo>
                <a:close/>
                <a:moveTo>
                  <a:pt x="3630699" y="565785"/>
                </a:moveTo>
                <a:cubicBezTo>
                  <a:pt x="3641314" y="566003"/>
                  <a:pt x="3649645" y="568988"/>
                  <a:pt x="3655692" y="574739"/>
                </a:cubicBezTo>
                <a:cubicBezTo>
                  <a:pt x="3661739" y="580489"/>
                  <a:pt x="3664820" y="587699"/>
                  <a:pt x="3664935" y="596366"/>
                </a:cubicBezTo>
                <a:cubicBezTo>
                  <a:pt x="3664678" y="605613"/>
                  <a:pt x="3662198" y="613199"/>
                  <a:pt x="3657497" y="619124"/>
                </a:cubicBezTo>
                <a:cubicBezTo>
                  <a:pt x="3652795" y="625049"/>
                  <a:pt x="3647407" y="630567"/>
                  <a:pt x="3641334" y="635679"/>
                </a:cubicBezTo>
                <a:cubicBezTo>
                  <a:pt x="3635260" y="640791"/>
                  <a:pt x="3630038" y="646750"/>
                  <a:pt x="3625667" y="653557"/>
                </a:cubicBezTo>
                <a:lnTo>
                  <a:pt x="3604167" y="647151"/>
                </a:lnTo>
                <a:cubicBezTo>
                  <a:pt x="3606999" y="640749"/>
                  <a:pt x="3610840" y="635355"/>
                  <a:pt x="3615688" y="630969"/>
                </a:cubicBezTo>
                <a:cubicBezTo>
                  <a:pt x="3620536" y="626583"/>
                  <a:pt x="3624953" y="622273"/>
                  <a:pt x="3628937" y="618039"/>
                </a:cubicBezTo>
                <a:cubicBezTo>
                  <a:pt x="3632921" y="613806"/>
                  <a:pt x="3635033" y="608717"/>
                  <a:pt x="3635273" y="602772"/>
                </a:cubicBezTo>
                <a:cubicBezTo>
                  <a:pt x="3635207" y="598578"/>
                  <a:pt x="3633968" y="595184"/>
                  <a:pt x="3631557" y="592592"/>
                </a:cubicBezTo>
                <a:cubicBezTo>
                  <a:pt x="3629145" y="589999"/>
                  <a:pt x="3625962" y="588664"/>
                  <a:pt x="3622007" y="588588"/>
                </a:cubicBezTo>
                <a:cubicBezTo>
                  <a:pt x="3616527" y="588779"/>
                  <a:pt x="3611705" y="590571"/>
                  <a:pt x="3607541" y="593964"/>
                </a:cubicBezTo>
                <a:cubicBezTo>
                  <a:pt x="3603376" y="597358"/>
                  <a:pt x="3599812" y="601208"/>
                  <a:pt x="3596848" y="605517"/>
                </a:cubicBezTo>
                <a:lnTo>
                  <a:pt x="3582210" y="595909"/>
                </a:lnTo>
                <a:cubicBezTo>
                  <a:pt x="3587176" y="587460"/>
                  <a:pt x="3593599" y="580385"/>
                  <a:pt x="3601480" y="574681"/>
                </a:cubicBezTo>
                <a:cubicBezTo>
                  <a:pt x="3609361" y="568978"/>
                  <a:pt x="3619100" y="566013"/>
                  <a:pt x="3630699" y="565785"/>
                </a:cubicBezTo>
                <a:close/>
                <a:moveTo>
                  <a:pt x="2452288" y="542925"/>
                </a:moveTo>
                <a:lnTo>
                  <a:pt x="2489778" y="542925"/>
                </a:lnTo>
                <a:lnTo>
                  <a:pt x="2434457" y="602304"/>
                </a:lnTo>
                <a:lnTo>
                  <a:pt x="2411174" y="602304"/>
                </a:lnTo>
                <a:close/>
                <a:moveTo>
                  <a:pt x="5535313" y="542011"/>
                </a:moveTo>
                <a:lnTo>
                  <a:pt x="5570041" y="542011"/>
                </a:lnTo>
                <a:lnTo>
                  <a:pt x="5600185" y="601390"/>
                </a:lnTo>
                <a:lnTo>
                  <a:pt x="5579171" y="601390"/>
                </a:lnTo>
                <a:close/>
                <a:moveTo>
                  <a:pt x="8090048" y="389535"/>
                </a:moveTo>
                <a:cubicBezTo>
                  <a:pt x="8096574" y="389706"/>
                  <a:pt x="8101901" y="391989"/>
                  <a:pt x="8106030" y="396385"/>
                </a:cubicBezTo>
                <a:cubicBezTo>
                  <a:pt x="8110158" y="400780"/>
                  <a:pt x="8112290" y="406260"/>
                  <a:pt x="8112422" y="412824"/>
                </a:cubicBezTo>
                <a:cubicBezTo>
                  <a:pt x="8112318" y="419407"/>
                  <a:pt x="8110244" y="424963"/>
                  <a:pt x="8106200" y="429491"/>
                </a:cubicBezTo>
                <a:cubicBezTo>
                  <a:pt x="8102158" y="434020"/>
                  <a:pt x="8096774" y="436379"/>
                  <a:pt x="8090048" y="436569"/>
                </a:cubicBezTo>
                <a:cubicBezTo>
                  <a:pt x="8083084" y="436379"/>
                  <a:pt x="8077491" y="434020"/>
                  <a:pt x="8073267" y="429491"/>
                </a:cubicBezTo>
                <a:cubicBezTo>
                  <a:pt x="8069042" y="424963"/>
                  <a:pt x="8066874" y="419407"/>
                  <a:pt x="8066760" y="412824"/>
                </a:cubicBezTo>
                <a:cubicBezTo>
                  <a:pt x="8066902" y="406260"/>
                  <a:pt x="8069128" y="400780"/>
                  <a:pt x="8073438" y="396385"/>
                </a:cubicBezTo>
                <a:cubicBezTo>
                  <a:pt x="8077746" y="391989"/>
                  <a:pt x="8083284" y="389706"/>
                  <a:pt x="8090048" y="389535"/>
                </a:cubicBezTo>
                <a:close/>
                <a:moveTo>
                  <a:pt x="3362982" y="389535"/>
                </a:moveTo>
                <a:cubicBezTo>
                  <a:pt x="3369308" y="389706"/>
                  <a:pt x="3374578" y="391989"/>
                  <a:pt x="3378792" y="396385"/>
                </a:cubicBezTo>
                <a:cubicBezTo>
                  <a:pt x="3383007" y="400780"/>
                  <a:pt x="3385195" y="406260"/>
                  <a:pt x="3385356" y="412824"/>
                </a:cubicBezTo>
                <a:cubicBezTo>
                  <a:pt x="3385233" y="419407"/>
                  <a:pt x="3383083" y="424963"/>
                  <a:pt x="3378906" y="429491"/>
                </a:cubicBezTo>
                <a:cubicBezTo>
                  <a:pt x="3374730" y="434020"/>
                  <a:pt x="3369270" y="436379"/>
                  <a:pt x="3362525" y="436569"/>
                </a:cubicBezTo>
                <a:cubicBezTo>
                  <a:pt x="3355761" y="436379"/>
                  <a:pt x="3350224" y="434020"/>
                  <a:pt x="3345914" y="429491"/>
                </a:cubicBezTo>
                <a:cubicBezTo>
                  <a:pt x="3341605" y="424963"/>
                  <a:pt x="3339379" y="419407"/>
                  <a:pt x="3339236" y="412824"/>
                </a:cubicBezTo>
                <a:cubicBezTo>
                  <a:pt x="3339398" y="406260"/>
                  <a:pt x="3341700" y="400780"/>
                  <a:pt x="3346143" y="396385"/>
                </a:cubicBezTo>
                <a:cubicBezTo>
                  <a:pt x="3350585" y="391989"/>
                  <a:pt x="3356199" y="389706"/>
                  <a:pt x="3362982" y="389535"/>
                </a:cubicBezTo>
                <a:close/>
                <a:moveTo>
                  <a:pt x="1743731" y="389535"/>
                </a:moveTo>
                <a:cubicBezTo>
                  <a:pt x="1750258" y="389706"/>
                  <a:pt x="1755585" y="391989"/>
                  <a:pt x="1759714" y="396385"/>
                </a:cubicBezTo>
                <a:cubicBezTo>
                  <a:pt x="1763842" y="400780"/>
                  <a:pt x="1765974" y="406260"/>
                  <a:pt x="1766106" y="412824"/>
                </a:cubicBezTo>
                <a:cubicBezTo>
                  <a:pt x="1766002" y="419407"/>
                  <a:pt x="1763928" y="424963"/>
                  <a:pt x="1759885" y="429491"/>
                </a:cubicBezTo>
                <a:cubicBezTo>
                  <a:pt x="1755842" y="434020"/>
                  <a:pt x="1750457" y="436379"/>
                  <a:pt x="1743731" y="436569"/>
                </a:cubicBezTo>
                <a:cubicBezTo>
                  <a:pt x="1736768" y="436379"/>
                  <a:pt x="1731174" y="434020"/>
                  <a:pt x="1726951" y="429491"/>
                </a:cubicBezTo>
                <a:cubicBezTo>
                  <a:pt x="1722726" y="424963"/>
                  <a:pt x="1720558" y="419407"/>
                  <a:pt x="1720443" y="412824"/>
                </a:cubicBezTo>
                <a:cubicBezTo>
                  <a:pt x="1720615" y="406260"/>
                  <a:pt x="1722898" y="400780"/>
                  <a:pt x="1727293" y="396385"/>
                </a:cubicBezTo>
                <a:cubicBezTo>
                  <a:pt x="1731688" y="391989"/>
                  <a:pt x="1737167" y="389706"/>
                  <a:pt x="1743731" y="389535"/>
                </a:cubicBezTo>
                <a:close/>
                <a:moveTo>
                  <a:pt x="438806" y="389535"/>
                </a:moveTo>
                <a:cubicBezTo>
                  <a:pt x="445132" y="389706"/>
                  <a:pt x="450403" y="391989"/>
                  <a:pt x="454617" y="396385"/>
                </a:cubicBezTo>
                <a:cubicBezTo>
                  <a:pt x="458831" y="400780"/>
                  <a:pt x="461020" y="406260"/>
                  <a:pt x="461181" y="412824"/>
                </a:cubicBezTo>
                <a:cubicBezTo>
                  <a:pt x="461057" y="419407"/>
                  <a:pt x="458907" y="424963"/>
                  <a:pt x="454731" y="429491"/>
                </a:cubicBezTo>
                <a:cubicBezTo>
                  <a:pt x="450555" y="434020"/>
                  <a:pt x="445094" y="436379"/>
                  <a:pt x="438350" y="436569"/>
                </a:cubicBezTo>
                <a:cubicBezTo>
                  <a:pt x="431586" y="436379"/>
                  <a:pt x="426049" y="434020"/>
                  <a:pt x="421739" y="429491"/>
                </a:cubicBezTo>
                <a:cubicBezTo>
                  <a:pt x="417430" y="424963"/>
                  <a:pt x="415204" y="419407"/>
                  <a:pt x="415061" y="412824"/>
                </a:cubicBezTo>
                <a:cubicBezTo>
                  <a:pt x="415223" y="406260"/>
                  <a:pt x="417525" y="400780"/>
                  <a:pt x="421968" y="396385"/>
                </a:cubicBezTo>
                <a:cubicBezTo>
                  <a:pt x="426410" y="391989"/>
                  <a:pt x="432023" y="389706"/>
                  <a:pt x="438806" y="389535"/>
                </a:cubicBezTo>
                <a:close/>
                <a:moveTo>
                  <a:pt x="10871880" y="300838"/>
                </a:moveTo>
                <a:cubicBezTo>
                  <a:pt x="10879720" y="300990"/>
                  <a:pt x="10885848" y="303540"/>
                  <a:pt x="10890263" y="308488"/>
                </a:cubicBezTo>
                <a:cubicBezTo>
                  <a:pt x="10894678" y="313437"/>
                  <a:pt x="10896923" y="319869"/>
                  <a:pt x="10897000" y="327786"/>
                </a:cubicBezTo>
                <a:cubicBezTo>
                  <a:pt x="10896885" y="336435"/>
                  <a:pt x="10894259" y="343572"/>
                  <a:pt x="10889121" y="349196"/>
                </a:cubicBezTo>
                <a:cubicBezTo>
                  <a:pt x="10883983" y="354819"/>
                  <a:pt x="10877018" y="357731"/>
                  <a:pt x="10868226" y="357931"/>
                </a:cubicBezTo>
                <a:cubicBezTo>
                  <a:pt x="10860586" y="357740"/>
                  <a:pt x="10854515" y="355152"/>
                  <a:pt x="10850015" y="350166"/>
                </a:cubicBezTo>
                <a:cubicBezTo>
                  <a:pt x="10845513" y="345180"/>
                  <a:pt x="10843211" y="338938"/>
                  <a:pt x="10843106" y="331440"/>
                </a:cubicBezTo>
                <a:cubicBezTo>
                  <a:pt x="10843248" y="322771"/>
                  <a:pt x="10845932" y="315559"/>
                  <a:pt x="10851156" y="309802"/>
                </a:cubicBezTo>
                <a:cubicBezTo>
                  <a:pt x="10856380" y="304045"/>
                  <a:pt x="10863288" y="301057"/>
                  <a:pt x="10871880" y="300838"/>
                </a:cubicBezTo>
                <a:close/>
                <a:moveTo>
                  <a:pt x="10283550" y="158134"/>
                </a:moveTo>
                <a:cubicBezTo>
                  <a:pt x="10266588" y="158458"/>
                  <a:pt x="10250884" y="166271"/>
                  <a:pt x="10236438" y="181574"/>
                </a:cubicBezTo>
                <a:cubicBezTo>
                  <a:pt x="10221992" y="196876"/>
                  <a:pt x="10211776" y="217724"/>
                  <a:pt x="10205792" y="244117"/>
                </a:cubicBezTo>
                <a:lnTo>
                  <a:pt x="10200761" y="267442"/>
                </a:lnTo>
                <a:cubicBezTo>
                  <a:pt x="10199818" y="271091"/>
                  <a:pt x="10199075" y="275226"/>
                  <a:pt x="10198532" y="279848"/>
                </a:cubicBezTo>
                <a:cubicBezTo>
                  <a:pt x="10197989" y="284469"/>
                  <a:pt x="10197817" y="289633"/>
                  <a:pt x="10198017" y="295340"/>
                </a:cubicBezTo>
                <a:cubicBezTo>
                  <a:pt x="10198017" y="305917"/>
                  <a:pt x="10200989" y="314035"/>
                  <a:pt x="10206936" y="319695"/>
                </a:cubicBezTo>
                <a:cubicBezTo>
                  <a:pt x="10212882" y="325354"/>
                  <a:pt x="10221801" y="328213"/>
                  <a:pt x="10233694" y="328270"/>
                </a:cubicBezTo>
                <a:cubicBezTo>
                  <a:pt x="10252828" y="327731"/>
                  <a:pt x="10269244" y="321237"/>
                  <a:pt x="10282942" y="308790"/>
                </a:cubicBezTo>
                <a:cubicBezTo>
                  <a:pt x="10296637" y="296343"/>
                  <a:pt x="10307158" y="281177"/>
                  <a:pt x="10314503" y="263292"/>
                </a:cubicBezTo>
                <a:cubicBezTo>
                  <a:pt x="10321846" y="245407"/>
                  <a:pt x="10325557" y="228039"/>
                  <a:pt x="10325632" y="211187"/>
                </a:cubicBezTo>
                <a:cubicBezTo>
                  <a:pt x="10325766" y="196971"/>
                  <a:pt x="10322525" y="184699"/>
                  <a:pt x="10315912" y="174370"/>
                </a:cubicBezTo>
                <a:cubicBezTo>
                  <a:pt x="10309299" y="164042"/>
                  <a:pt x="10298511" y="158630"/>
                  <a:pt x="10283550" y="158134"/>
                </a:cubicBezTo>
                <a:close/>
                <a:moveTo>
                  <a:pt x="7911826" y="158134"/>
                </a:moveTo>
                <a:cubicBezTo>
                  <a:pt x="7894863" y="158458"/>
                  <a:pt x="7879160" y="166271"/>
                  <a:pt x="7864713" y="181574"/>
                </a:cubicBezTo>
                <a:cubicBezTo>
                  <a:pt x="7850267" y="196876"/>
                  <a:pt x="7840052" y="217724"/>
                  <a:pt x="7834068" y="244117"/>
                </a:cubicBezTo>
                <a:lnTo>
                  <a:pt x="7829036" y="267442"/>
                </a:lnTo>
                <a:cubicBezTo>
                  <a:pt x="7828093" y="271091"/>
                  <a:pt x="7827350" y="275226"/>
                  <a:pt x="7826807" y="279848"/>
                </a:cubicBezTo>
                <a:cubicBezTo>
                  <a:pt x="7826264" y="284469"/>
                  <a:pt x="7826091" y="289633"/>
                  <a:pt x="7826291" y="295340"/>
                </a:cubicBezTo>
                <a:cubicBezTo>
                  <a:pt x="7826291" y="305917"/>
                  <a:pt x="7829264" y="314035"/>
                  <a:pt x="7835211" y="319695"/>
                </a:cubicBezTo>
                <a:cubicBezTo>
                  <a:pt x="7841157" y="325354"/>
                  <a:pt x="7850077" y="328213"/>
                  <a:pt x="7861969" y="328270"/>
                </a:cubicBezTo>
                <a:cubicBezTo>
                  <a:pt x="7881104" y="327731"/>
                  <a:pt x="7897519" y="321237"/>
                  <a:pt x="7911216" y="308790"/>
                </a:cubicBezTo>
                <a:cubicBezTo>
                  <a:pt x="7924912" y="296343"/>
                  <a:pt x="7935432" y="281177"/>
                  <a:pt x="7942778" y="263292"/>
                </a:cubicBezTo>
                <a:cubicBezTo>
                  <a:pt x="7950122" y="245407"/>
                  <a:pt x="7953832" y="228039"/>
                  <a:pt x="7953907" y="211187"/>
                </a:cubicBezTo>
                <a:cubicBezTo>
                  <a:pt x="7954040" y="196971"/>
                  <a:pt x="7950801" y="184699"/>
                  <a:pt x="7944188" y="174370"/>
                </a:cubicBezTo>
                <a:cubicBezTo>
                  <a:pt x="7937574" y="164042"/>
                  <a:pt x="7926786" y="158630"/>
                  <a:pt x="7911826" y="158134"/>
                </a:cubicBezTo>
                <a:close/>
                <a:moveTo>
                  <a:pt x="4656982" y="157220"/>
                </a:moveTo>
                <a:cubicBezTo>
                  <a:pt x="4638417" y="157593"/>
                  <a:pt x="4622156" y="163250"/>
                  <a:pt x="4608197" y="174193"/>
                </a:cubicBezTo>
                <a:cubicBezTo>
                  <a:pt x="4594238" y="185136"/>
                  <a:pt x="4583327" y="199127"/>
                  <a:pt x="4575465" y="216168"/>
                </a:cubicBezTo>
                <a:cubicBezTo>
                  <a:pt x="4567602" y="233209"/>
                  <a:pt x="4563532" y="251063"/>
                  <a:pt x="4563256" y="269730"/>
                </a:cubicBezTo>
                <a:cubicBezTo>
                  <a:pt x="4562913" y="282545"/>
                  <a:pt x="4565770" y="294418"/>
                  <a:pt x="4571828" y="305347"/>
                </a:cubicBezTo>
                <a:cubicBezTo>
                  <a:pt x="4577886" y="316276"/>
                  <a:pt x="4589202" y="322088"/>
                  <a:pt x="4605775" y="322783"/>
                </a:cubicBezTo>
                <a:cubicBezTo>
                  <a:pt x="4616751" y="322544"/>
                  <a:pt x="4627311" y="318450"/>
                  <a:pt x="4637458" y="310503"/>
                </a:cubicBezTo>
                <a:cubicBezTo>
                  <a:pt x="4647603" y="302555"/>
                  <a:pt x="4656403" y="292194"/>
                  <a:pt x="4663857" y="279419"/>
                </a:cubicBezTo>
                <a:cubicBezTo>
                  <a:pt x="4671310" y="266644"/>
                  <a:pt x="4676486" y="252895"/>
                  <a:pt x="4679385" y="238172"/>
                </a:cubicBezTo>
                <a:lnTo>
                  <a:pt x="4693558" y="164537"/>
                </a:lnTo>
                <a:cubicBezTo>
                  <a:pt x="4690033" y="162831"/>
                  <a:pt x="4685081" y="161212"/>
                  <a:pt x="4678699" y="159678"/>
                </a:cubicBezTo>
                <a:cubicBezTo>
                  <a:pt x="4672317" y="158144"/>
                  <a:pt x="4665078" y="157325"/>
                  <a:pt x="4656982" y="157220"/>
                </a:cubicBezTo>
                <a:close/>
                <a:moveTo>
                  <a:pt x="3933082" y="157220"/>
                </a:moveTo>
                <a:cubicBezTo>
                  <a:pt x="3915222" y="157550"/>
                  <a:pt x="3899226" y="163140"/>
                  <a:pt x="3885093" y="173990"/>
                </a:cubicBezTo>
                <a:cubicBezTo>
                  <a:pt x="3870959" y="184839"/>
                  <a:pt x="3859772" y="198966"/>
                  <a:pt x="3851531" y="216371"/>
                </a:cubicBezTo>
                <a:cubicBezTo>
                  <a:pt x="3843290" y="233776"/>
                  <a:pt x="3839079" y="252477"/>
                  <a:pt x="3838899" y="272473"/>
                </a:cubicBezTo>
                <a:cubicBezTo>
                  <a:pt x="3838603" y="286346"/>
                  <a:pt x="3841480" y="298733"/>
                  <a:pt x="3847528" y="309633"/>
                </a:cubicBezTo>
                <a:cubicBezTo>
                  <a:pt x="3853576" y="320533"/>
                  <a:pt x="3864568" y="326289"/>
                  <a:pt x="3880504" y="326898"/>
                </a:cubicBezTo>
                <a:cubicBezTo>
                  <a:pt x="3895791" y="326546"/>
                  <a:pt x="3910593" y="318904"/>
                  <a:pt x="3924909" y="303970"/>
                </a:cubicBezTo>
                <a:cubicBezTo>
                  <a:pt x="3939225" y="289036"/>
                  <a:pt x="3949112" y="268923"/>
                  <a:pt x="3954570" y="243631"/>
                </a:cubicBezTo>
                <a:lnTo>
                  <a:pt x="3969659" y="166367"/>
                </a:lnTo>
                <a:cubicBezTo>
                  <a:pt x="3965734" y="163785"/>
                  <a:pt x="3960666" y="161632"/>
                  <a:pt x="3954456" y="159907"/>
                </a:cubicBezTo>
                <a:cubicBezTo>
                  <a:pt x="3948245" y="158182"/>
                  <a:pt x="3941121" y="157287"/>
                  <a:pt x="3933082" y="157220"/>
                </a:cubicBezTo>
                <a:close/>
                <a:moveTo>
                  <a:pt x="2932957" y="157220"/>
                </a:moveTo>
                <a:cubicBezTo>
                  <a:pt x="2915098" y="157550"/>
                  <a:pt x="2899102" y="163140"/>
                  <a:pt x="2884968" y="173990"/>
                </a:cubicBezTo>
                <a:cubicBezTo>
                  <a:pt x="2870834" y="184839"/>
                  <a:pt x="2859647" y="198966"/>
                  <a:pt x="2851406" y="216371"/>
                </a:cubicBezTo>
                <a:cubicBezTo>
                  <a:pt x="2843165" y="233776"/>
                  <a:pt x="2838954" y="252477"/>
                  <a:pt x="2838774" y="272473"/>
                </a:cubicBezTo>
                <a:cubicBezTo>
                  <a:pt x="2838478" y="286346"/>
                  <a:pt x="2841355" y="298733"/>
                  <a:pt x="2847404" y="309633"/>
                </a:cubicBezTo>
                <a:cubicBezTo>
                  <a:pt x="2853452" y="320533"/>
                  <a:pt x="2864443" y="326289"/>
                  <a:pt x="2880379" y="326898"/>
                </a:cubicBezTo>
                <a:cubicBezTo>
                  <a:pt x="2895667" y="326546"/>
                  <a:pt x="2910468" y="318904"/>
                  <a:pt x="2924784" y="303973"/>
                </a:cubicBezTo>
                <a:cubicBezTo>
                  <a:pt x="2939101" y="289043"/>
                  <a:pt x="2948988" y="268938"/>
                  <a:pt x="2954446" y="243660"/>
                </a:cubicBezTo>
                <a:lnTo>
                  <a:pt x="2969533" y="166367"/>
                </a:lnTo>
                <a:cubicBezTo>
                  <a:pt x="2965609" y="163785"/>
                  <a:pt x="2960542" y="161632"/>
                  <a:pt x="2954331" y="159907"/>
                </a:cubicBezTo>
                <a:cubicBezTo>
                  <a:pt x="2948121" y="158182"/>
                  <a:pt x="2940996" y="157287"/>
                  <a:pt x="2932957" y="157220"/>
                </a:cubicBezTo>
                <a:close/>
                <a:moveTo>
                  <a:pt x="9314838" y="156763"/>
                </a:moveTo>
                <a:cubicBezTo>
                  <a:pt x="9295557" y="157124"/>
                  <a:pt x="9278107" y="163058"/>
                  <a:pt x="9262486" y="174566"/>
                </a:cubicBezTo>
                <a:cubicBezTo>
                  <a:pt x="9246865" y="186073"/>
                  <a:pt x="9234395" y="200985"/>
                  <a:pt x="9225077" y="219302"/>
                </a:cubicBezTo>
                <a:cubicBezTo>
                  <a:pt x="9215759" y="237618"/>
                  <a:pt x="9210914" y="257172"/>
                  <a:pt x="9210540" y="277961"/>
                </a:cubicBezTo>
                <a:cubicBezTo>
                  <a:pt x="9210293" y="290806"/>
                  <a:pt x="9212961" y="302049"/>
                  <a:pt x="9218546" y="311691"/>
                </a:cubicBezTo>
                <a:cubicBezTo>
                  <a:pt x="9224130" y="321334"/>
                  <a:pt x="9234118" y="326403"/>
                  <a:pt x="9248508" y="326898"/>
                </a:cubicBezTo>
                <a:cubicBezTo>
                  <a:pt x="9264968" y="326413"/>
                  <a:pt x="9280881" y="317093"/>
                  <a:pt x="9296250" y="298940"/>
                </a:cubicBezTo>
                <a:cubicBezTo>
                  <a:pt x="9311620" y="280786"/>
                  <a:pt x="9322382" y="256711"/>
                  <a:pt x="9328536" y="226714"/>
                </a:cubicBezTo>
                <a:lnTo>
                  <a:pt x="9341317" y="159964"/>
                </a:lnTo>
                <a:cubicBezTo>
                  <a:pt x="9338616" y="159231"/>
                  <a:pt x="9335116" y="158526"/>
                  <a:pt x="9330818" y="157849"/>
                </a:cubicBezTo>
                <a:cubicBezTo>
                  <a:pt x="9326519" y="157172"/>
                  <a:pt x="9321192" y="156810"/>
                  <a:pt x="9314838" y="156763"/>
                </a:cubicBezTo>
                <a:close/>
                <a:moveTo>
                  <a:pt x="7609863" y="156763"/>
                </a:moveTo>
                <a:cubicBezTo>
                  <a:pt x="7590583" y="157124"/>
                  <a:pt x="7573132" y="163058"/>
                  <a:pt x="7557511" y="174566"/>
                </a:cubicBezTo>
                <a:cubicBezTo>
                  <a:pt x="7541890" y="186073"/>
                  <a:pt x="7529421" y="200985"/>
                  <a:pt x="7520103" y="219302"/>
                </a:cubicBezTo>
                <a:cubicBezTo>
                  <a:pt x="7510784" y="237618"/>
                  <a:pt x="7505938" y="257172"/>
                  <a:pt x="7505566" y="277961"/>
                </a:cubicBezTo>
                <a:cubicBezTo>
                  <a:pt x="7505319" y="290806"/>
                  <a:pt x="7507986" y="302049"/>
                  <a:pt x="7513572" y="311691"/>
                </a:cubicBezTo>
                <a:cubicBezTo>
                  <a:pt x="7519156" y="321334"/>
                  <a:pt x="7529143" y="326403"/>
                  <a:pt x="7543534" y="326898"/>
                </a:cubicBezTo>
                <a:cubicBezTo>
                  <a:pt x="7559993" y="326413"/>
                  <a:pt x="7575907" y="317093"/>
                  <a:pt x="7591275" y="298940"/>
                </a:cubicBezTo>
                <a:cubicBezTo>
                  <a:pt x="7606644" y="280786"/>
                  <a:pt x="7617406" y="256711"/>
                  <a:pt x="7623561" y="226714"/>
                </a:cubicBezTo>
                <a:lnTo>
                  <a:pt x="7636342" y="159964"/>
                </a:lnTo>
                <a:cubicBezTo>
                  <a:pt x="7633642" y="159231"/>
                  <a:pt x="7630142" y="158526"/>
                  <a:pt x="7625843" y="157849"/>
                </a:cubicBezTo>
                <a:cubicBezTo>
                  <a:pt x="7621545" y="157172"/>
                  <a:pt x="7616218" y="156810"/>
                  <a:pt x="7609863" y="156763"/>
                </a:cubicBezTo>
                <a:close/>
                <a:moveTo>
                  <a:pt x="6386375" y="156763"/>
                </a:moveTo>
                <a:cubicBezTo>
                  <a:pt x="6370414" y="157166"/>
                  <a:pt x="6356494" y="162813"/>
                  <a:pt x="6344616" y="173702"/>
                </a:cubicBezTo>
                <a:cubicBezTo>
                  <a:pt x="6332738" y="184591"/>
                  <a:pt x="6323528" y="198300"/>
                  <a:pt x="6316986" y="214830"/>
                </a:cubicBezTo>
                <a:cubicBezTo>
                  <a:pt x="6310444" y="231359"/>
                  <a:pt x="6307197" y="248287"/>
                  <a:pt x="6307245" y="265613"/>
                </a:cubicBezTo>
                <a:cubicBezTo>
                  <a:pt x="6307388" y="284012"/>
                  <a:pt x="6312019" y="298895"/>
                  <a:pt x="6321138" y="310262"/>
                </a:cubicBezTo>
                <a:cubicBezTo>
                  <a:pt x="6330258" y="321629"/>
                  <a:pt x="6343008" y="327479"/>
                  <a:pt x="6359388" y="327813"/>
                </a:cubicBezTo>
                <a:cubicBezTo>
                  <a:pt x="6374471" y="327420"/>
                  <a:pt x="6387911" y="321802"/>
                  <a:pt x="6399708" y="310958"/>
                </a:cubicBezTo>
                <a:cubicBezTo>
                  <a:pt x="6411504" y="300115"/>
                  <a:pt x="6420810" y="286400"/>
                  <a:pt x="6427626" y="269814"/>
                </a:cubicBezTo>
                <a:cubicBezTo>
                  <a:pt x="6434441" y="253227"/>
                  <a:pt x="6437920" y="236125"/>
                  <a:pt x="6438061" y="218505"/>
                </a:cubicBezTo>
                <a:cubicBezTo>
                  <a:pt x="6438160" y="209680"/>
                  <a:pt x="6436641" y="200550"/>
                  <a:pt x="6433504" y="191115"/>
                </a:cubicBezTo>
                <a:cubicBezTo>
                  <a:pt x="6430367" y="181680"/>
                  <a:pt x="6425019" y="173668"/>
                  <a:pt x="6417462" y="167079"/>
                </a:cubicBezTo>
                <a:cubicBezTo>
                  <a:pt x="6409903" y="160489"/>
                  <a:pt x="6399541" y="157051"/>
                  <a:pt x="6386375" y="156763"/>
                </a:cubicBezTo>
                <a:close/>
                <a:moveTo>
                  <a:pt x="5095264" y="156763"/>
                </a:moveTo>
                <a:cubicBezTo>
                  <a:pt x="5075983" y="157124"/>
                  <a:pt x="5058532" y="163058"/>
                  <a:pt x="5042911" y="174566"/>
                </a:cubicBezTo>
                <a:cubicBezTo>
                  <a:pt x="5027291" y="186073"/>
                  <a:pt x="5014821" y="200985"/>
                  <a:pt x="5005503" y="219302"/>
                </a:cubicBezTo>
                <a:cubicBezTo>
                  <a:pt x="4996184" y="237618"/>
                  <a:pt x="4991339" y="257172"/>
                  <a:pt x="4990966" y="277961"/>
                </a:cubicBezTo>
                <a:cubicBezTo>
                  <a:pt x="4990718" y="290806"/>
                  <a:pt x="4993386" y="302049"/>
                  <a:pt x="4998972" y="311691"/>
                </a:cubicBezTo>
                <a:cubicBezTo>
                  <a:pt x="5004556" y="321334"/>
                  <a:pt x="5014543" y="326403"/>
                  <a:pt x="5028934" y="326898"/>
                </a:cubicBezTo>
                <a:cubicBezTo>
                  <a:pt x="5045393" y="326413"/>
                  <a:pt x="5061307" y="317093"/>
                  <a:pt x="5076675" y="298940"/>
                </a:cubicBezTo>
                <a:cubicBezTo>
                  <a:pt x="5092045" y="280786"/>
                  <a:pt x="5102806" y="256711"/>
                  <a:pt x="5108961" y="226714"/>
                </a:cubicBezTo>
                <a:lnTo>
                  <a:pt x="5121743" y="159964"/>
                </a:lnTo>
                <a:cubicBezTo>
                  <a:pt x="5119042" y="159231"/>
                  <a:pt x="5115542" y="158526"/>
                  <a:pt x="5111243" y="157849"/>
                </a:cubicBezTo>
                <a:cubicBezTo>
                  <a:pt x="5106944" y="157172"/>
                  <a:pt x="5101618" y="156810"/>
                  <a:pt x="5095264" y="156763"/>
                </a:cubicBezTo>
                <a:close/>
                <a:moveTo>
                  <a:pt x="3405051" y="156763"/>
                </a:moveTo>
                <a:cubicBezTo>
                  <a:pt x="3389090" y="157166"/>
                  <a:pt x="3375170" y="162813"/>
                  <a:pt x="3363292" y="173702"/>
                </a:cubicBezTo>
                <a:cubicBezTo>
                  <a:pt x="3351414" y="184591"/>
                  <a:pt x="3342204" y="198300"/>
                  <a:pt x="3335662" y="214830"/>
                </a:cubicBezTo>
                <a:cubicBezTo>
                  <a:pt x="3329120" y="231359"/>
                  <a:pt x="3325873" y="248287"/>
                  <a:pt x="3325920" y="265613"/>
                </a:cubicBezTo>
                <a:cubicBezTo>
                  <a:pt x="3326064" y="284012"/>
                  <a:pt x="3330694" y="298895"/>
                  <a:pt x="3339814" y="310262"/>
                </a:cubicBezTo>
                <a:cubicBezTo>
                  <a:pt x="3348934" y="321629"/>
                  <a:pt x="3361684" y="327479"/>
                  <a:pt x="3378064" y="327813"/>
                </a:cubicBezTo>
                <a:cubicBezTo>
                  <a:pt x="3393147" y="327420"/>
                  <a:pt x="3406587" y="321802"/>
                  <a:pt x="3418383" y="310958"/>
                </a:cubicBezTo>
                <a:cubicBezTo>
                  <a:pt x="3430179" y="300115"/>
                  <a:pt x="3439486" y="286400"/>
                  <a:pt x="3446301" y="269814"/>
                </a:cubicBezTo>
                <a:cubicBezTo>
                  <a:pt x="3453117" y="253227"/>
                  <a:pt x="3456595" y="236125"/>
                  <a:pt x="3456737" y="218505"/>
                </a:cubicBezTo>
                <a:cubicBezTo>
                  <a:pt x="3456836" y="209680"/>
                  <a:pt x="3455317" y="200550"/>
                  <a:pt x="3452180" y="191115"/>
                </a:cubicBezTo>
                <a:cubicBezTo>
                  <a:pt x="3449043" y="181680"/>
                  <a:pt x="3443696" y="173668"/>
                  <a:pt x="3436137" y="167079"/>
                </a:cubicBezTo>
                <a:cubicBezTo>
                  <a:pt x="3428579" y="160489"/>
                  <a:pt x="3418217" y="157051"/>
                  <a:pt x="3405051" y="156763"/>
                </a:cubicBezTo>
                <a:close/>
                <a:moveTo>
                  <a:pt x="2409213" y="156763"/>
                </a:moveTo>
                <a:cubicBezTo>
                  <a:pt x="2389933" y="157124"/>
                  <a:pt x="2372483" y="163058"/>
                  <a:pt x="2356862" y="174566"/>
                </a:cubicBezTo>
                <a:cubicBezTo>
                  <a:pt x="2341241" y="186073"/>
                  <a:pt x="2328771" y="200985"/>
                  <a:pt x="2319453" y="219302"/>
                </a:cubicBezTo>
                <a:cubicBezTo>
                  <a:pt x="2310135" y="237618"/>
                  <a:pt x="2305290" y="257172"/>
                  <a:pt x="2304917" y="277961"/>
                </a:cubicBezTo>
                <a:cubicBezTo>
                  <a:pt x="2304669" y="290806"/>
                  <a:pt x="2307337" y="302049"/>
                  <a:pt x="2312922" y="311691"/>
                </a:cubicBezTo>
                <a:cubicBezTo>
                  <a:pt x="2318506" y="321334"/>
                  <a:pt x="2328494" y="326403"/>
                  <a:pt x="2342885" y="326898"/>
                </a:cubicBezTo>
                <a:cubicBezTo>
                  <a:pt x="2359343" y="326413"/>
                  <a:pt x="2375257" y="317093"/>
                  <a:pt x="2390626" y="298940"/>
                </a:cubicBezTo>
                <a:cubicBezTo>
                  <a:pt x="2405996" y="280786"/>
                  <a:pt x="2416757" y="256711"/>
                  <a:pt x="2422912" y="226714"/>
                </a:cubicBezTo>
                <a:lnTo>
                  <a:pt x="2435693" y="159964"/>
                </a:lnTo>
                <a:cubicBezTo>
                  <a:pt x="2432993" y="159231"/>
                  <a:pt x="2429493" y="158526"/>
                  <a:pt x="2425194" y="157849"/>
                </a:cubicBezTo>
                <a:cubicBezTo>
                  <a:pt x="2420895" y="157172"/>
                  <a:pt x="2415568" y="156810"/>
                  <a:pt x="2409213" y="156763"/>
                </a:cubicBezTo>
                <a:close/>
                <a:moveTo>
                  <a:pt x="1809138" y="156763"/>
                </a:moveTo>
                <a:cubicBezTo>
                  <a:pt x="1789856" y="157124"/>
                  <a:pt x="1772404" y="163058"/>
                  <a:pt x="1756784" y="174566"/>
                </a:cubicBezTo>
                <a:cubicBezTo>
                  <a:pt x="1741163" y="186073"/>
                  <a:pt x="1728695" y="200985"/>
                  <a:pt x="1719377" y="219302"/>
                </a:cubicBezTo>
                <a:cubicBezTo>
                  <a:pt x="1710060" y="237618"/>
                  <a:pt x="1705215" y="257172"/>
                  <a:pt x="1704842" y="277961"/>
                </a:cubicBezTo>
                <a:cubicBezTo>
                  <a:pt x="1704595" y="290806"/>
                  <a:pt x="1707268" y="302049"/>
                  <a:pt x="1712858" y="311691"/>
                </a:cubicBezTo>
                <a:cubicBezTo>
                  <a:pt x="1718449" y="321334"/>
                  <a:pt x="1728436" y="326403"/>
                  <a:pt x="1742818" y="326898"/>
                </a:cubicBezTo>
                <a:cubicBezTo>
                  <a:pt x="1759261" y="326413"/>
                  <a:pt x="1775169" y="317093"/>
                  <a:pt x="1790542" y="298940"/>
                </a:cubicBezTo>
                <a:cubicBezTo>
                  <a:pt x="1805916" y="280786"/>
                  <a:pt x="1816681" y="256711"/>
                  <a:pt x="1822837" y="226714"/>
                </a:cubicBezTo>
                <a:lnTo>
                  <a:pt x="1835618" y="159964"/>
                </a:lnTo>
                <a:cubicBezTo>
                  <a:pt x="1832918" y="159231"/>
                  <a:pt x="1829418" y="158526"/>
                  <a:pt x="1825119" y="157849"/>
                </a:cubicBezTo>
                <a:cubicBezTo>
                  <a:pt x="1820820" y="157172"/>
                  <a:pt x="1815493" y="156810"/>
                  <a:pt x="1809138" y="156763"/>
                </a:cubicBezTo>
                <a:close/>
                <a:moveTo>
                  <a:pt x="1547676" y="156763"/>
                </a:moveTo>
                <a:cubicBezTo>
                  <a:pt x="1531715" y="157166"/>
                  <a:pt x="1517795" y="162813"/>
                  <a:pt x="1505917" y="173702"/>
                </a:cubicBezTo>
                <a:cubicBezTo>
                  <a:pt x="1494039" y="184591"/>
                  <a:pt x="1484829" y="198300"/>
                  <a:pt x="1478287" y="214830"/>
                </a:cubicBezTo>
                <a:cubicBezTo>
                  <a:pt x="1471745" y="231359"/>
                  <a:pt x="1468498" y="248287"/>
                  <a:pt x="1468545" y="265613"/>
                </a:cubicBezTo>
                <a:cubicBezTo>
                  <a:pt x="1468688" y="284012"/>
                  <a:pt x="1473319" y="298895"/>
                  <a:pt x="1482439" y="310262"/>
                </a:cubicBezTo>
                <a:cubicBezTo>
                  <a:pt x="1491558" y="321629"/>
                  <a:pt x="1504308" y="327479"/>
                  <a:pt x="1520689" y="327813"/>
                </a:cubicBezTo>
                <a:cubicBezTo>
                  <a:pt x="1535772" y="327420"/>
                  <a:pt x="1549212" y="321802"/>
                  <a:pt x="1561008" y="310958"/>
                </a:cubicBezTo>
                <a:cubicBezTo>
                  <a:pt x="1572805" y="300115"/>
                  <a:pt x="1582110" y="286400"/>
                  <a:pt x="1588926" y="269814"/>
                </a:cubicBezTo>
                <a:cubicBezTo>
                  <a:pt x="1595742" y="253227"/>
                  <a:pt x="1599221" y="236125"/>
                  <a:pt x="1599362" y="218505"/>
                </a:cubicBezTo>
                <a:cubicBezTo>
                  <a:pt x="1599461" y="209680"/>
                  <a:pt x="1597942" y="200550"/>
                  <a:pt x="1594805" y="191115"/>
                </a:cubicBezTo>
                <a:cubicBezTo>
                  <a:pt x="1591668" y="181680"/>
                  <a:pt x="1586321" y="173668"/>
                  <a:pt x="1578762" y="167079"/>
                </a:cubicBezTo>
                <a:cubicBezTo>
                  <a:pt x="1571204" y="160489"/>
                  <a:pt x="1560841" y="157051"/>
                  <a:pt x="1547676" y="156763"/>
                </a:cubicBezTo>
                <a:close/>
                <a:moveTo>
                  <a:pt x="1119051" y="156763"/>
                </a:moveTo>
                <a:cubicBezTo>
                  <a:pt x="1103090" y="157166"/>
                  <a:pt x="1089170" y="162813"/>
                  <a:pt x="1077292" y="173702"/>
                </a:cubicBezTo>
                <a:cubicBezTo>
                  <a:pt x="1065414" y="184591"/>
                  <a:pt x="1056203" y="198300"/>
                  <a:pt x="1049661" y="214830"/>
                </a:cubicBezTo>
                <a:cubicBezTo>
                  <a:pt x="1043120" y="231359"/>
                  <a:pt x="1039872" y="248287"/>
                  <a:pt x="1039920" y="265613"/>
                </a:cubicBezTo>
                <a:cubicBezTo>
                  <a:pt x="1040063" y="284012"/>
                  <a:pt x="1044694" y="298895"/>
                  <a:pt x="1053814" y="310262"/>
                </a:cubicBezTo>
                <a:cubicBezTo>
                  <a:pt x="1062933" y="321629"/>
                  <a:pt x="1075683" y="327479"/>
                  <a:pt x="1092064" y="327813"/>
                </a:cubicBezTo>
                <a:cubicBezTo>
                  <a:pt x="1107147" y="327420"/>
                  <a:pt x="1120587" y="321802"/>
                  <a:pt x="1132383" y="310958"/>
                </a:cubicBezTo>
                <a:cubicBezTo>
                  <a:pt x="1144179" y="300115"/>
                  <a:pt x="1153486" y="286400"/>
                  <a:pt x="1160301" y="269814"/>
                </a:cubicBezTo>
                <a:cubicBezTo>
                  <a:pt x="1167117" y="253227"/>
                  <a:pt x="1170595" y="236125"/>
                  <a:pt x="1170736" y="218505"/>
                </a:cubicBezTo>
                <a:cubicBezTo>
                  <a:pt x="1170835" y="209680"/>
                  <a:pt x="1169316" y="200550"/>
                  <a:pt x="1166180" y="191115"/>
                </a:cubicBezTo>
                <a:cubicBezTo>
                  <a:pt x="1163043" y="181680"/>
                  <a:pt x="1157695" y="173668"/>
                  <a:pt x="1150137" y="167079"/>
                </a:cubicBezTo>
                <a:cubicBezTo>
                  <a:pt x="1142579" y="160489"/>
                  <a:pt x="1132217" y="157051"/>
                  <a:pt x="1119051" y="156763"/>
                </a:cubicBezTo>
                <a:close/>
                <a:moveTo>
                  <a:pt x="480876" y="156763"/>
                </a:moveTo>
                <a:cubicBezTo>
                  <a:pt x="464915" y="157166"/>
                  <a:pt x="450995" y="162813"/>
                  <a:pt x="439117" y="173702"/>
                </a:cubicBezTo>
                <a:cubicBezTo>
                  <a:pt x="427239" y="184591"/>
                  <a:pt x="418028" y="198300"/>
                  <a:pt x="411487" y="214830"/>
                </a:cubicBezTo>
                <a:cubicBezTo>
                  <a:pt x="404945" y="231359"/>
                  <a:pt x="401698" y="248287"/>
                  <a:pt x="401745" y="265613"/>
                </a:cubicBezTo>
                <a:cubicBezTo>
                  <a:pt x="401888" y="284012"/>
                  <a:pt x="406519" y="298895"/>
                  <a:pt x="415639" y="310262"/>
                </a:cubicBezTo>
                <a:cubicBezTo>
                  <a:pt x="424758" y="321629"/>
                  <a:pt x="437508" y="327479"/>
                  <a:pt x="453889" y="327813"/>
                </a:cubicBezTo>
                <a:cubicBezTo>
                  <a:pt x="468972" y="327420"/>
                  <a:pt x="482412" y="321802"/>
                  <a:pt x="494208" y="310958"/>
                </a:cubicBezTo>
                <a:cubicBezTo>
                  <a:pt x="506004" y="300115"/>
                  <a:pt x="515310" y="286400"/>
                  <a:pt x="522126" y="269814"/>
                </a:cubicBezTo>
                <a:cubicBezTo>
                  <a:pt x="528942" y="253227"/>
                  <a:pt x="532420" y="236125"/>
                  <a:pt x="532562" y="218505"/>
                </a:cubicBezTo>
                <a:cubicBezTo>
                  <a:pt x="532660" y="209680"/>
                  <a:pt x="531142" y="200550"/>
                  <a:pt x="528005" y="191115"/>
                </a:cubicBezTo>
                <a:cubicBezTo>
                  <a:pt x="524868" y="181680"/>
                  <a:pt x="519520" y="173668"/>
                  <a:pt x="511962" y="167079"/>
                </a:cubicBezTo>
                <a:cubicBezTo>
                  <a:pt x="504404" y="160489"/>
                  <a:pt x="494042" y="157051"/>
                  <a:pt x="480876" y="156763"/>
                </a:cubicBezTo>
                <a:close/>
                <a:moveTo>
                  <a:pt x="10611364" y="156306"/>
                </a:moveTo>
                <a:cubicBezTo>
                  <a:pt x="10593114" y="157049"/>
                  <a:pt x="10577695" y="164370"/>
                  <a:pt x="10565105" y="178269"/>
                </a:cubicBezTo>
                <a:cubicBezTo>
                  <a:pt x="10552515" y="192168"/>
                  <a:pt x="10543843" y="208183"/>
                  <a:pt x="10539088" y="226314"/>
                </a:cubicBezTo>
                <a:cubicBezTo>
                  <a:pt x="10569527" y="226924"/>
                  <a:pt x="10594648" y="224331"/>
                  <a:pt x="10614452" y="218535"/>
                </a:cubicBezTo>
                <a:cubicBezTo>
                  <a:pt x="10634255" y="212739"/>
                  <a:pt x="10644509" y="201453"/>
                  <a:pt x="10645215" y="184675"/>
                </a:cubicBezTo>
                <a:cubicBezTo>
                  <a:pt x="10645063" y="175485"/>
                  <a:pt x="10641937" y="168469"/>
                  <a:pt x="10635838" y="163627"/>
                </a:cubicBezTo>
                <a:cubicBezTo>
                  <a:pt x="10629738" y="158784"/>
                  <a:pt x="10621580" y="156344"/>
                  <a:pt x="10611364" y="156306"/>
                </a:cubicBezTo>
                <a:close/>
                <a:moveTo>
                  <a:pt x="9601714" y="156306"/>
                </a:moveTo>
                <a:cubicBezTo>
                  <a:pt x="9583464" y="157049"/>
                  <a:pt x="9568044" y="164370"/>
                  <a:pt x="9555455" y="178269"/>
                </a:cubicBezTo>
                <a:cubicBezTo>
                  <a:pt x="9542866" y="192168"/>
                  <a:pt x="9534193" y="208183"/>
                  <a:pt x="9529437" y="226314"/>
                </a:cubicBezTo>
                <a:cubicBezTo>
                  <a:pt x="9559877" y="226924"/>
                  <a:pt x="9584998" y="224331"/>
                  <a:pt x="9604802" y="218535"/>
                </a:cubicBezTo>
                <a:cubicBezTo>
                  <a:pt x="9624605" y="212739"/>
                  <a:pt x="9634860" y="201453"/>
                  <a:pt x="9635565" y="184675"/>
                </a:cubicBezTo>
                <a:cubicBezTo>
                  <a:pt x="9635413" y="175485"/>
                  <a:pt x="9632287" y="168469"/>
                  <a:pt x="9626187" y="163627"/>
                </a:cubicBezTo>
                <a:cubicBezTo>
                  <a:pt x="9620088" y="158784"/>
                  <a:pt x="9611930" y="156344"/>
                  <a:pt x="9601714" y="156306"/>
                </a:cubicBezTo>
                <a:close/>
                <a:moveTo>
                  <a:pt x="8134864" y="156306"/>
                </a:moveTo>
                <a:cubicBezTo>
                  <a:pt x="8116614" y="157049"/>
                  <a:pt x="8101194" y="164370"/>
                  <a:pt x="8088605" y="178269"/>
                </a:cubicBezTo>
                <a:cubicBezTo>
                  <a:pt x="8076016" y="192168"/>
                  <a:pt x="8067342" y="208183"/>
                  <a:pt x="8062588" y="226314"/>
                </a:cubicBezTo>
                <a:cubicBezTo>
                  <a:pt x="8093026" y="226924"/>
                  <a:pt x="8118148" y="224331"/>
                  <a:pt x="8137952" y="218535"/>
                </a:cubicBezTo>
                <a:cubicBezTo>
                  <a:pt x="8157755" y="212739"/>
                  <a:pt x="8168010" y="201453"/>
                  <a:pt x="8168716" y="184675"/>
                </a:cubicBezTo>
                <a:cubicBezTo>
                  <a:pt x="8168562" y="175485"/>
                  <a:pt x="8165436" y="168469"/>
                  <a:pt x="8159338" y="163627"/>
                </a:cubicBezTo>
                <a:cubicBezTo>
                  <a:pt x="8153238" y="158784"/>
                  <a:pt x="8145080" y="156344"/>
                  <a:pt x="8134864" y="156306"/>
                </a:cubicBezTo>
                <a:close/>
                <a:moveTo>
                  <a:pt x="10902512" y="139446"/>
                </a:moveTo>
                <a:cubicBezTo>
                  <a:pt x="10910372" y="139599"/>
                  <a:pt x="10916575" y="142149"/>
                  <a:pt x="10921124" y="147097"/>
                </a:cubicBezTo>
                <a:cubicBezTo>
                  <a:pt x="10925671" y="152045"/>
                  <a:pt x="10927993" y="158478"/>
                  <a:pt x="10928088" y="166394"/>
                </a:cubicBezTo>
                <a:cubicBezTo>
                  <a:pt x="10927947" y="174844"/>
                  <a:pt x="10925263" y="181923"/>
                  <a:pt x="10920039" y="187633"/>
                </a:cubicBezTo>
                <a:cubicBezTo>
                  <a:pt x="10914815" y="193342"/>
                  <a:pt x="10907907" y="196311"/>
                  <a:pt x="10899315" y="196539"/>
                </a:cubicBezTo>
                <a:cubicBezTo>
                  <a:pt x="10891456" y="196358"/>
                  <a:pt x="10885253" y="193751"/>
                  <a:pt x="10880703" y="188718"/>
                </a:cubicBezTo>
                <a:cubicBezTo>
                  <a:pt x="10876156" y="183684"/>
                  <a:pt x="10873834" y="177309"/>
                  <a:pt x="10873739" y="169592"/>
                </a:cubicBezTo>
                <a:cubicBezTo>
                  <a:pt x="10873881" y="161142"/>
                  <a:pt x="10876565" y="154062"/>
                  <a:pt x="10881789" y="148353"/>
                </a:cubicBezTo>
                <a:cubicBezTo>
                  <a:pt x="10887012" y="142644"/>
                  <a:pt x="10893921" y="139675"/>
                  <a:pt x="10902512" y="139446"/>
                </a:cubicBezTo>
                <a:close/>
                <a:moveTo>
                  <a:pt x="10431627" y="131674"/>
                </a:moveTo>
                <a:lnTo>
                  <a:pt x="10469537" y="131674"/>
                </a:lnTo>
                <a:lnTo>
                  <a:pt x="10427055" y="352902"/>
                </a:lnTo>
                <a:lnTo>
                  <a:pt x="10389107" y="352902"/>
                </a:lnTo>
                <a:close/>
                <a:moveTo>
                  <a:pt x="6065020" y="131674"/>
                </a:moveTo>
                <a:lnTo>
                  <a:pt x="6102952" y="131674"/>
                </a:lnTo>
                <a:lnTo>
                  <a:pt x="6079635" y="255118"/>
                </a:lnTo>
                <a:cubicBezTo>
                  <a:pt x="6078264" y="261271"/>
                  <a:pt x="6077235" y="267024"/>
                  <a:pt x="6076549" y="272377"/>
                </a:cubicBezTo>
                <a:cubicBezTo>
                  <a:pt x="6075863" y="277730"/>
                  <a:pt x="6075520" y="282798"/>
                  <a:pt x="6075520" y="287579"/>
                </a:cubicBezTo>
                <a:cubicBezTo>
                  <a:pt x="6075378" y="299181"/>
                  <a:pt x="6078064" y="308439"/>
                  <a:pt x="6083579" y="315354"/>
                </a:cubicBezTo>
                <a:cubicBezTo>
                  <a:pt x="6089094" y="322269"/>
                  <a:pt x="6098295" y="325812"/>
                  <a:pt x="6111182" y="325984"/>
                </a:cubicBezTo>
                <a:cubicBezTo>
                  <a:pt x="6125603" y="325670"/>
                  <a:pt x="6139852" y="318297"/>
                  <a:pt x="6153931" y="303867"/>
                </a:cubicBezTo>
                <a:cubicBezTo>
                  <a:pt x="6168008" y="289436"/>
                  <a:pt x="6177686" y="269834"/>
                  <a:pt x="6182963" y="245060"/>
                </a:cubicBezTo>
                <a:lnTo>
                  <a:pt x="6204451" y="131674"/>
                </a:lnTo>
                <a:lnTo>
                  <a:pt x="6242399" y="131674"/>
                </a:lnTo>
                <a:lnTo>
                  <a:pt x="6212681" y="288453"/>
                </a:lnTo>
                <a:cubicBezTo>
                  <a:pt x="6208184" y="313136"/>
                  <a:pt x="6204832" y="334618"/>
                  <a:pt x="6202622" y="352902"/>
                </a:cubicBezTo>
                <a:lnTo>
                  <a:pt x="6168332" y="352902"/>
                </a:lnTo>
                <a:lnTo>
                  <a:pt x="6174276" y="311354"/>
                </a:lnTo>
                <a:lnTo>
                  <a:pt x="6173361" y="311354"/>
                </a:lnTo>
                <a:cubicBezTo>
                  <a:pt x="6163332" y="325885"/>
                  <a:pt x="6151502" y="337245"/>
                  <a:pt x="6137871" y="345434"/>
                </a:cubicBezTo>
                <a:cubicBezTo>
                  <a:pt x="6124241" y="353623"/>
                  <a:pt x="6110011" y="357789"/>
                  <a:pt x="6095180" y="357931"/>
                </a:cubicBezTo>
                <a:cubicBezTo>
                  <a:pt x="6080367" y="358407"/>
                  <a:pt x="6067157" y="354031"/>
                  <a:pt x="6055551" y="344803"/>
                </a:cubicBezTo>
                <a:cubicBezTo>
                  <a:pt x="6043945" y="335574"/>
                  <a:pt x="6037819" y="318633"/>
                  <a:pt x="6037173" y="293980"/>
                </a:cubicBezTo>
                <a:cubicBezTo>
                  <a:pt x="6037173" y="288751"/>
                  <a:pt x="6037515" y="283093"/>
                  <a:pt x="6038200" y="277006"/>
                </a:cubicBezTo>
                <a:cubicBezTo>
                  <a:pt x="6038885" y="270920"/>
                  <a:pt x="6039911" y="264233"/>
                  <a:pt x="6041282" y="256947"/>
                </a:cubicBezTo>
                <a:close/>
                <a:moveTo>
                  <a:pt x="4074296" y="131674"/>
                </a:moveTo>
                <a:lnTo>
                  <a:pt x="4112228" y="131674"/>
                </a:lnTo>
                <a:lnTo>
                  <a:pt x="4088911" y="255118"/>
                </a:lnTo>
                <a:cubicBezTo>
                  <a:pt x="4087539" y="261271"/>
                  <a:pt x="4086511" y="267024"/>
                  <a:pt x="4085825" y="272377"/>
                </a:cubicBezTo>
                <a:cubicBezTo>
                  <a:pt x="4085139" y="277730"/>
                  <a:pt x="4084796" y="282798"/>
                  <a:pt x="4084796" y="287579"/>
                </a:cubicBezTo>
                <a:cubicBezTo>
                  <a:pt x="4084653" y="299181"/>
                  <a:pt x="4087339" y="308439"/>
                  <a:pt x="4092854" y="315354"/>
                </a:cubicBezTo>
                <a:cubicBezTo>
                  <a:pt x="4098369" y="322269"/>
                  <a:pt x="4107570" y="325812"/>
                  <a:pt x="4120458" y="325984"/>
                </a:cubicBezTo>
                <a:cubicBezTo>
                  <a:pt x="4134879" y="325670"/>
                  <a:pt x="4149127" y="318297"/>
                  <a:pt x="4163206" y="303867"/>
                </a:cubicBezTo>
                <a:cubicBezTo>
                  <a:pt x="4177284" y="289436"/>
                  <a:pt x="4186961" y="269834"/>
                  <a:pt x="4192238" y="245060"/>
                </a:cubicBezTo>
                <a:lnTo>
                  <a:pt x="4213726" y="131674"/>
                </a:lnTo>
                <a:lnTo>
                  <a:pt x="4251674" y="131674"/>
                </a:lnTo>
                <a:lnTo>
                  <a:pt x="4221956" y="288453"/>
                </a:lnTo>
                <a:cubicBezTo>
                  <a:pt x="4217460" y="313136"/>
                  <a:pt x="4214107" y="334618"/>
                  <a:pt x="4211898" y="352902"/>
                </a:cubicBezTo>
                <a:lnTo>
                  <a:pt x="4177607" y="352902"/>
                </a:lnTo>
                <a:lnTo>
                  <a:pt x="4183551" y="311354"/>
                </a:lnTo>
                <a:lnTo>
                  <a:pt x="4182636" y="311354"/>
                </a:lnTo>
                <a:cubicBezTo>
                  <a:pt x="4172607" y="325885"/>
                  <a:pt x="4160777" y="337245"/>
                  <a:pt x="4147147" y="345434"/>
                </a:cubicBezTo>
                <a:cubicBezTo>
                  <a:pt x="4133516" y="353623"/>
                  <a:pt x="4119286" y="357789"/>
                  <a:pt x="4104455" y="357931"/>
                </a:cubicBezTo>
                <a:cubicBezTo>
                  <a:pt x="4089643" y="358407"/>
                  <a:pt x="4076433" y="354031"/>
                  <a:pt x="4064827" y="344803"/>
                </a:cubicBezTo>
                <a:cubicBezTo>
                  <a:pt x="4053220" y="335574"/>
                  <a:pt x="4047094" y="318633"/>
                  <a:pt x="4046448" y="293980"/>
                </a:cubicBezTo>
                <a:cubicBezTo>
                  <a:pt x="4046448" y="288751"/>
                  <a:pt x="4046790" y="283093"/>
                  <a:pt x="4047476" y="277006"/>
                </a:cubicBezTo>
                <a:cubicBezTo>
                  <a:pt x="4048160" y="270920"/>
                  <a:pt x="4049188" y="264233"/>
                  <a:pt x="4050557" y="256947"/>
                </a:cubicBezTo>
                <a:close/>
                <a:moveTo>
                  <a:pt x="2511542" y="131674"/>
                </a:moveTo>
                <a:lnTo>
                  <a:pt x="2550852" y="131674"/>
                </a:lnTo>
                <a:lnTo>
                  <a:pt x="2572792" y="251003"/>
                </a:lnTo>
                <a:cubicBezTo>
                  <a:pt x="2575268" y="263395"/>
                  <a:pt x="2577287" y="274158"/>
                  <a:pt x="2578849" y="283293"/>
                </a:cubicBezTo>
                <a:cubicBezTo>
                  <a:pt x="2580411" y="292427"/>
                  <a:pt x="2581743" y="301019"/>
                  <a:pt x="2582847" y="309068"/>
                </a:cubicBezTo>
                <a:lnTo>
                  <a:pt x="2583762" y="309068"/>
                </a:lnTo>
                <a:cubicBezTo>
                  <a:pt x="2586638" y="302133"/>
                  <a:pt x="2589913" y="294399"/>
                  <a:pt x="2593589" y="285865"/>
                </a:cubicBezTo>
                <a:cubicBezTo>
                  <a:pt x="2597265" y="277330"/>
                  <a:pt x="2601912" y="267081"/>
                  <a:pt x="2607531" y="255118"/>
                </a:cubicBezTo>
                <a:lnTo>
                  <a:pt x="2663753" y="131674"/>
                </a:lnTo>
                <a:lnTo>
                  <a:pt x="2703976" y="131674"/>
                </a:lnTo>
                <a:lnTo>
                  <a:pt x="2621243" y="299924"/>
                </a:lnTo>
                <a:cubicBezTo>
                  <a:pt x="2609549" y="323936"/>
                  <a:pt x="2597627" y="345634"/>
                  <a:pt x="2585476" y="365017"/>
                </a:cubicBezTo>
                <a:cubicBezTo>
                  <a:pt x="2573325" y="384401"/>
                  <a:pt x="2559803" y="401412"/>
                  <a:pt x="2544910" y="416052"/>
                </a:cubicBezTo>
                <a:cubicBezTo>
                  <a:pt x="2532226" y="428482"/>
                  <a:pt x="2519999" y="437684"/>
                  <a:pt x="2508228" y="443656"/>
                </a:cubicBezTo>
                <a:cubicBezTo>
                  <a:pt x="2496458" y="449628"/>
                  <a:pt x="2487202" y="453228"/>
                  <a:pt x="2480460" y="454457"/>
                </a:cubicBezTo>
                <a:lnTo>
                  <a:pt x="2471319" y="421996"/>
                </a:lnTo>
                <a:cubicBezTo>
                  <a:pt x="2476270" y="420243"/>
                  <a:pt x="2482365" y="417691"/>
                  <a:pt x="2489602" y="414338"/>
                </a:cubicBezTo>
                <a:cubicBezTo>
                  <a:pt x="2496839" y="410985"/>
                  <a:pt x="2504305" y="406375"/>
                  <a:pt x="2511999" y="400508"/>
                </a:cubicBezTo>
                <a:cubicBezTo>
                  <a:pt x="2519426" y="394735"/>
                  <a:pt x="2526855" y="387534"/>
                  <a:pt x="2534283" y="378905"/>
                </a:cubicBezTo>
                <a:cubicBezTo>
                  <a:pt x="2541710" y="370275"/>
                  <a:pt x="2548452" y="360560"/>
                  <a:pt x="2554509" y="349758"/>
                </a:cubicBezTo>
                <a:cubicBezTo>
                  <a:pt x="2555394" y="347968"/>
                  <a:pt x="2555908" y="346291"/>
                  <a:pt x="2556051" y="344729"/>
                </a:cubicBezTo>
                <a:cubicBezTo>
                  <a:pt x="2556194" y="343167"/>
                  <a:pt x="2556137" y="341491"/>
                  <a:pt x="2555879" y="339700"/>
                </a:cubicBezTo>
                <a:close/>
                <a:moveTo>
                  <a:pt x="1944853" y="131674"/>
                </a:moveTo>
                <a:lnTo>
                  <a:pt x="1982763" y="131674"/>
                </a:lnTo>
                <a:lnTo>
                  <a:pt x="1940281" y="352902"/>
                </a:lnTo>
                <a:lnTo>
                  <a:pt x="1902333" y="352902"/>
                </a:lnTo>
                <a:close/>
                <a:moveTo>
                  <a:pt x="6917607" y="127102"/>
                </a:moveTo>
                <a:cubicBezTo>
                  <a:pt x="6928103" y="127273"/>
                  <a:pt x="6937514" y="128414"/>
                  <a:pt x="6945839" y="130527"/>
                </a:cubicBezTo>
                <a:cubicBezTo>
                  <a:pt x="6954163" y="132639"/>
                  <a:pt x="6960145" y="134698"/>
                  <a:pt x="6963784" y="136703"/>
                </a:cubicBezTo>
                <a:lnTo>
                  <a:pt x="6952811" y="166825"/>
                </a:lnTo>
                <a:cubicBezTo>
                  <a:pt x="6948477" y="164681"/>
                  <a:pt x="6943201" y="162794"/>
                  <a:pt x="6936981" y="161165"/>
                </a:cubicBezTo>
                <a:cubicBezTo>
                  <a:pt x="6930761" y="159535"/>
                  <a:pt x="6923541" y="158677"/>
                  <a:pt x="6915321" y="158592"/>
                </a:cubicBezTo>
                <a:cubicBezTo>
                  <a:pt x="6896028" y="158970"/>
                  <a:pt x="6879394" y="164515"/>
                  <a:pt x="6865418" y="175226"/>
                </a:cubicBezTo>
                <a:cubicBezTo>
                  <a:pt x="6851443" y="185937"/>
                  <a:pt x="6840667" y="199545"/>
                  <a:pt x="6833093" y="216049"/>
                </a:cubicBezTo>
                <a:cubicBezTo>
                  <a:pt x="6825518" y="232554"/>
                  <a:pt x="6821685" y="249685"/>
                  <a:pt x="6821595" y="267443"/>
                </a:cubicBezTo>
                <a:cubicBezTo>
                  <a:pt x="6821623" y="285508"/>
                  <a:pt x="6826252" y="299800"/>
                  <a:pt x="6835482" y="310319"/>
                </a:cubicBezTo>
                <a:cubicBezTo>
                  <a:pt x="6844712" y="320839"/>
                  <a:pt x="6858371" y="326212"/>
                  <a:pt x="6876459" y="326441"/>
                </a:cubicBezTo>
                <a:cubicBezTo>
                  <a:pt x="6887679" y="326270"/>
                  <a:pt x="6897585" y="324898"/>
                  <a:pt x="6906177" y="322325"/>
                </a:cubicBezTo>
                <a:cubicBezTo>
                  <a:pt x="6914769" y="319752"/>
                  <a:pt x="6921931" y="317008"/>
                  <a:pt x="6927665" y="314093"/>
                </a:cubicBezTo>
                <a:lnTo>
                  <a:pt x="6931323" y="344239"/>
                </a:lnTo>
                <a:cubicBezTo>
                  <a:pt x="6925513" y="347186"/>
                  <a:pt x="6917130" y="350077"/>
                  <a:pt x="6906177" y="352910"/>
                </a:cubicBezTo>
                <a:cubicBezTo>
                  <a:pt x="6895223" y="355743"/>
                  <a:pt x="6882269" y="357264"/>
                  <a:pt x="6867314" y="357474"/>
                </a:cubicBezTo>
                <a:cubicBezTo>
                  <a:pt x="6838778" y="356857"/>
                  <a:pt x="6817473" y="348503"/>
                  <a:pt x="6803399" y="332410"/>
                </a:cubicBezTo>
                <a:cubicBezTo>
                  <a:pt x="6789324" y="316318"/>
                  <a:pt x="6782303" y="296186"/>
                  <a:pt x="6782332" y="272016"/>
                </a:cubicBezTo>
                <a:cubicBezTo>
                  <a:pt x="6782530" y="246470"/>
                  <a:pt x="6788327" y="222767"/>
                  <a:pt x="6799726" y="200906"/>
                </a:cubicBezTo>
                <a:cubicBezTo>
                  <a:pt x="6811124" y="179046"/>
                  <a:pt x="6826941" y="161378"/>
                  <a:pt x="6847178" y="147903"/>
                </a:cubicBezTo>
                <a:cubicBezTo>
                  <a:pt x="6867416" y="134427"/>
                  <a:pt x="6890892" y="127493"/>
                  <a:pt x="6917607" y="127102"/>
                </a:cubicBezTo>
                <a:close/>
                <a:moveTo>
                  <a:pt x="6641382" y="127102"/>
                </a:moveTo>
                <a:cubicBezTo>
                  <a:pt x="6651878" y="127273"/>
                  <a:pt x="6661289" y="128414"/>
                  <a:pt x="6669614" y="130527"/>
                </a:cubicBezTo>
                <a:cubicBezTo>
                  <a:pt x="6677939" y="132639"/>
                  <a:pt x="6683920" y="134698"/>
                  <a:pt x="6687559" y="136703"/>
                </a:cubicBezTo>
                <a:lnTo>
                  <a:pt x="6676586" y="166825"/>
                </a:lnTo>
                <a:cubicBezTo>
                  <a:pt x="6672253" y="164681"/>
                  <a:pt x="6666976" y="162794"/>
                  <a:pt x="6660756" y="161165"/>
                </a:cubicBezTo>
                <a:cubicBezTo>
                  <a:pt x="6654536" y="159535"/>
                  <a:pt x="6647316" y="158677"/>
                  <a:pt x="6639095" y="158592"/>
                </a:cubicBezTo>
                <a:cubicBezTo>
                  <a:pt x="6619803" y="158970"/>
                  <a:pt x="6603169" y="164515"/>
                  <a:pt x="6589193" y="175226"/>
                </a:cubicBezTo>
                <a:cubicBezTo>
                  <a:pt x="6575217" y="185937"/>
                  <a:pt x="6564442" y="199545"/>
                  <a:pt x="6556867" y="216049"/>
                </a:cubicBezTo>
                <a:cubicBezTo>
                  <a:pt x="6549293" y="232554"/>
                  <a:pt x="6545460" y="249685"/>
                  <a:pt x="6545370" y="267443"/>
                </a:cubicBezTo>
                <a:cubicBezTo>
                  <a:pt x="6545398" y="285508"/>
                  <a:pt x="6550027" y="299800"/>
                  <a:pt x="6559257" y="310319"/>
                </a:cubicBezTo>
                <a:cubicBezTo>
                  <a:pt x="6568487" y="320839"/>
                  <a:pt x="6582145" y="326212"/>
                  <a:pt x="6600234" y="326441"/>
                </a:cubicBezTo>
                <a:cubicBezTo>
                  <a:pt x="6611454" y="326270"/>
                  <a:pt x="6621360" y="324898"/>
                  <a:pt x="6629952" y="322325"/>
                </a:cubicBezTo>
                <a:cubicBezTo>
                  <a:pt x="6638543" y="319752"/>
                  <a:pt x="6645706" y="317008"/>
                  <a:pt x="6651440" y="314093"/>
                </a:cubicBezTo>
                <a:lnTo>
                  <a:pt x="6655098" y="344239"/>
                </a:lnTo>
                <a:cubicBezTo>
                  <a:pt x="6649288" y="347186"/>
                  <a:pt x="6640906" y="350077"/>
                  <a:pt x="6629952" y="352910"/>
                </a:cubicBezTo>
                <a:cubicBezTo>
                  <a:pt x="6618998" y="355743"/>
                  <a:pt x="6606044" y="357264"/>
                  <a:pt x="6591089" y="357474"/>
                </a:cubicBezTo>
                <a:cubicBezTo>
                  <a:pt x="6562553" y="356857"/>
                  <a:pt x="6541248" y="348503"/>
                  <a:pt x="6527174" y="332410"/>
                </a:cubicBezTo>
                <a:cubicBezTo>
                  <a:pt x="6513100" y="316318"/>
                  <a:pt x="6506078" y="296186"/>
                  <a:pt x="6506107" y="272016"/>
                </a:cubicBezTo>
                <a:cubicBezTo>
                  <a:pt x="6506305" y="246470"/>
                  <a:pt x="6512102" y="222767"/>
                  <a:pt x="6523500" y="200906"/>
                </a:cubicBezTo>
                <a:cubicBezTo>
                  <a:pt x="6534899" y="179046"/>
                  <a:pt x="6550716" y="161378"/>
                  <a:pt x="6570954" y="147903"/>
                </a:cubicBezTo>
                <a:cubicBezTo>
                  <a:pt x="6591191" y="134427"/>
                  <a:pt x="6614667" y="127493"/>
                  <a:pt x="6641382" y="127102"/>
                </a:cubicBezTo>
                <a:close/>
                <a:moveTo>
                  <a:pt x="3660057" y="127102"/>
                </a:moveTo>
                <a:cubicBezTo>
                  <a:pt x="3670554" y="127273"/>
                  <a:pt x="3679964" y="128414"/>
                  <a:pt x="3688289" y="130527"/>
                </a:cubicBezTo>
                <a:cubicBezTo>
                  <a:pt x="3696614" y="132639"/>
                  <a:pt x="3702596" y="134698"/>
                  <a:pt x="3706234" y="136703"/>
                </a:cubicBezTo>
                <a:lnTo>
                  <a:pt x="3695261" y="166825"/>
                </a:lnTo>
                <a:cubicBezTo>
                  <a:pt x="3690928" y="164681"/>
                  <a:pt x="3685651" y="162794"/>
                  <a:pt x="3679431" y="161165"/>
                </a:cubicBezTo>
                <a:cubicBezTo>
                  <a:pt x="3673212" y="159535"/>
                  <a:pt x="3665991" y="158677"/>
                  <a:pt x="3657771" y="158592"/>
                </a:cubicBezTo>
                <a:cubicBezTo>
                  <a:pt x="3638478" y="158970"/>
                  <a:pt x="3621845" y="164515"/>
                  <a:pt x="3607869" y="175226"/>
                </a:cubicBezTo>
                <a:cubicBezTo>
                  <a:pt x="3593893" y="185937"/>
                  <a:pt x="3583118" y="199545"/>
                  <a:pt x="3575543" y="216049"/>
                </a:cubicBezTo>
                <a:cubicBezTo>
                  <a:pt x="3567968" y="232554"/>
                  <a:pt x="3564136" y="249685"/>
                  <a:pt x="3564045" y="267443"/>
                </a:cubicBezTo>
                <a:cubicBezTo>
                  <a:pt x="3564074" y="285508"/>
                  <a:pt x="3568703" y="299800"/>
                  <a:pt x="3577933" y="310319"/>
                </a:cubicBezTo>
                <a:cubicBezTo>
                  <a:pt x="3587163" y="320839"/>
                  <a:pt x="3600821" y="326212"/>
                  <a:pt x="3618909" y="326441"/>
                </a:cubicBezTo>
                <a:cubicBezTo>
                  <a:pt x="3630130" y="326270"/>
                  <a:pt x="3640036" y="324898"/>
                  <a:pt x="3648628" y="322325"/>
                </a:cubicBezTo>
                <a:cubicBezTo>
                  <a:pt x="3657219" y="319752"/>
                  <a:pt x="3664382" y="317008"/>
                  <a:pt x="3670116" y="314093"/>
                </a:cubicBezTo>
                <a:lnTo>
                  <a:pt x="3673773" y="344239"/>
                </a:lnTo>
                <a:cubicBezTo>
                  <a:pt x="3667963" y="347186"/>
                  <a:pt x="3659581" y="350077"/>
                  <a:pt x="3648628" y="352910"/>
                </a:cubicBezTo>
                <a:cubicBezTo>
                  <a:pt x="3637674" y="355743"/>
                  <a:pt x="3624720" y="357264"/>
                  <a:pt x="3609766" y="357474"/>
                </a:cubicBezTo>
                <a:cubicBezTo>
                  <a:pt x="3581229" y="356857"/>
                  <a:pt x="3559923" y="348503"/>
                  <a:pt x="3545850" y="332410"/>
                </a:cubicBezTo>
                <a:cubicBezTo>
                  <a:pt x="3531775" y="316318"/>
                  <a:pt x="3524753" y="296186"/>
                  <a:pt x="3524783" y="272016"/>
                </a:cubicBezTo>
                <a:cubicBezTo>
                  <a:pt x="3524980" y="246470"/>
                  <a:pt x="3530778" y="222767"/>
                  <a:pt x="3542176" y="200906"/>
                </a:cubicBezTo>
                <a:cubicBezTo>
                  <a:pt x="3553574" y="179046"/>
                  <a:pt x="3569392" y="161378"/>
                  <a:pt x="3589630" y="147903"/>
                </a:cubicBezTo>
                <a:cubicBezTo>
                  <a:pt x="3609867" y="134427"/>
                  <a:pt x="3633343" y="127493"/>
                  <a:pt x="3660057" y="127102"/>
                </a:cubicBezTo>
                <a:close/>
                <a:moveTo>
                  <a:pt x="2221782" y="127102"/>
                </a:moveTo>
                <a:cubicBezTo>
                  <a:pt x="2232279" y="127273"/>
                  <a:pt x="2241690" y="128414"/>
                  <a:pt x="2250014" y="130527"/>
                </a:cubicBezTo>
                <a:cubicBezTo>
                  <a:pt x="2258339" y="132639"/>
                  <a:pt x="2264321" y="134698"/>
                  <a:pt x="2267959" y="136703"/>
                </a:cubicBezTo>
                <a:lnTo>
                  <a:pt x="2256987" y="166825"/>
                </a:lnTo>
                <a:cubicBezTo>
                  <a:pt x="2252653" y="164681"/>
                  <a:pt x="2247376" y="162794"/>
                  <a:pt x="2241156" y="161165"/>
                </a:cubicBezTo>
                <a:cubicBezTo>
                  <a:pt x="2234937" y="159535"/>
                  <a:pt x="2227717" y="158677"/>
                  <a:pt x="2219496" y="158592"/>
                </a:cubicBezTo>
                <a:cubicBezTo>
                  <a:pt x="2200204" y="158970"/>
                  <a:pt x="2183570" y="164515"/>
                  <a:pt x="2169594" y="175226"/>
                </a:cubicBezTo>
                <a:cubicBezTo>
                  <a:pt x="2155618" y="185937"/>
                  <a:pt x="2144843" y="199545"/>
                  <a:pt x="2137268" y="216049"/>
                </a:cubicBezTo>
                <a:cubicBezTo>
                  <a:pt x="2129693" y="232554"/>
                  <a:pt x="2125861" y="249685"/>
                  <a:pt x="2125770" y="267443"/>
                </a:cubicBezTo>
                <a:cubicBezTo>
                  <a:pt x="2125799" y="285508"/>
                  <a:pt x="2130428" y="299800"/>
                  <a:pt x="2139658" y="310319"/>
                </a:cubicBezTo>
                <a:cubicBezTo>
                  <a:pt x="2148887" y="320839"/>
                  <a:pt x="2162546" y="326212"/>
                  <a:pt x="2180634" y="326441"/>
                </a:cubicBezTo>
                <a:cubicBezTo>
                  <a:pt x="2191855" y="326270"/>
                  <a:pt x="2201761" y="324898"/>
                  <a:pt x="2210352" y="322325"/>
                </a:cubicBezTo>
                <a:cubicBezTo>
                  <a:pt x="2218944" y="319752"/>
                  <a:pt x="2226107" y="317008"/>
                  <a:pt x="2231841" y="314093"/>
                </a:cubicBezTo>
                <a:lnTo>
                  <a:pt x="2235498" y="344239"/>
                </a:lnTo>
                <a:cubicBezTo>
                  <a:pt x="2229688" y="347186"/>
                  <a:pt x="2221306" y="350077"/>
                  <a:pt x="2210352" y="352910"/>
                </a:cubicBezTo>
                <a:cubicBezTo>
                  <a:pt x="2199399" y="355743"/>
                  <a:pt x="2186445" y="357264"/>
                  <a:pt x="2171490" y="357474"/>
                </a:cubicBezTo>
                <a:cubicBezTo>
                  <a:pt x="2142954" y="356857"/>
                  <a:pt x="2121648" y="348503"/>
                  <a:pt x="2107574" y="332410"/>
                </a:cubicBezTo>
                <a:cubicBezTo>
                  <a:pt x="2093500" y="316318"/>
                  <a:pt x="2086478" y="296186"/>
                  <a:pt x="2086508" y="272016"/>
                </a:cubicBezTo>
                <a:cubicBezTo>
                  <a:pt x="2086705" y="246470"/>
                  <a:pt x="2092502" y="222767"/>
                  <a:pt x="2103901" y="200906"/>
                </a:cubicBezTo>
                <a:cubicBezTo>
                  <a:pt x="2115299" y="179046"/>
                  <a:pt x="2131117" y="161378"/>
                  <a:pt x="2151354" y="147903"/>
                </a:cubicBezTo>
                <a:cubicBezTo>
                  <a:pt x="2171592" y="134427"/>
                  <a:pt x="2195068" y="127493"/>
                  <a:pt x="2221782" y="127102"/>
                </a:cubicBezTo>
                <a:close/>
                <a:moveTo>
                  <a:pt x="10616853" y="126645"/>
                </a:moveTo>
                <a:cubicBezTo>
                  <a:pt x="10637956" y="127033"/>
                  <a:pt x="10654027" y="132531"/>
                  <a:pt x="10665065" y="143139"/>
                </a:cubicBezTo>
                <a:cubicBezTo>
                  <a:pt x="10676103" y="153746"/>
                  <a:pt x="10681659" y="167134"/>
                  <a:pt x="10681734" y="183302"/>
                </a:cubicBezTo>
                <a:cubicBezTo>
                  <a:pt x="10681433" y="202501"/>
                  <a:pt x="10674775" y="217446"/>
                  <a:pt x="10661762" y="228139"/>
                </a:cubicBezTo>
                <a:cubicBezTo>
                  <a:pt x="10648749" y="238832"/>
                  <a:pt x="10631187" y="246222"/>
                  <a:pt x="10609077" y="250310"/>
                </a:cubicBezTo>
                <a:cubicBezTo>
                  <a:pt x="10586966" y="254398"/>
                  <a:pt x="10562114" y="256134"/>
                  <a:pt x="10534522" y="255518"/>
                </a:cubicBezTo>
                <a:cubicBezTo>
                  <a:pt x="10533600" y="260732"/>
                  <a:pt x="10533504" y="267462"/>
                  <a:pt x="10534236" y="275708"/>
                </a:cubicBezTo>
                <a:cubicBezTo>
                  <a:pt x="10534969" y="283954"/>
                  <a:pt x="10536586" y="291256"/>
                  <a:pt x="10539088" y="297614"/>
                </a:cubicBezTo>
                <a:cubicBezTo>
                  <a:pt x="10543519" y="307461"/>
                  <a:pt x="10549981" y="314877"/>
                  <a:pt x="10558473" y="319863"/>
                </a:cubicBezTo>
                <a:cubicBezTo>
                  <a:pt x="10566964" y="324848"/>
                  <a:pt x="10576970" y="327346"/>
                  <a:pt x="10588492" y="327356"/>
                </a:cubicBezTo>
                <a:cubicBezTo>
                  <a:pt x="10601520" y="327165"/>
                  <a:pt x="10612974" y="325487"/>
                  <a:pt x="10622856" y="322322"/>
                </a:cubicBezTo>
                <a:cubicBezTo>
                  <a:pt x="10632739" y="319158"/>
                  <a:pt x="10641105" y="315650"/>
                  <a:pt x="10647954" y="311798"/>
                </a:cubicBezTo>
                <a:lnTo>
                  <a:pt x="10653432" y="340133"/>
                </a:lnTo>
                <a:cubicBezTo>
                  <a:pt x="10645044" y="345048"/>
                  <a:pt x="10634509" y="349136"/>
                  <a:pt x="10621826" y="352397"/>
                </a:cubicBezTo>
                <a:cubicBezTo>
                  <a:pt x="10609143" y="355658"/>
                  <a:pt x="10595287" y="357350"/>
                  <a:pt x="10580257" y="357474"/>
                </a:cubicBezTo>
                <a:cubicBezTo>
                  <a:pt x="10551151" y="356838"/>
                  <a:pt x="10529821" y="348177"/>
                  <a:pt x="10516268" y="331490"/>
                </a:cubicBezTo>
                <a:cubicBezTo>
                  <a:pt x="10502714" y="314803"/>
                  <a:pt x="10496015" y="293902"/>
                  <a:pt x="10496168" y="268787"/>
                </a:cubicBezTo>
                <a:cubicBezTo>
                  <a:pt x="10496337" y="246027"/>
                  <a:pt x="10501481" y="223858"/>
                  <a:pt x="10511599" y="202280"/>
                </a:cubicBezTo>
                <a:cubicBezTo>
                  <a:pt x="10521718" y="180703"/>
                  <a:pt x="10535801" y="162832"/>
                  <a:pt x="10553848" y="148669"/>
                </a:cubicBezTo>
                <a:cubicBezTo>
                  <a:pt x="10571896" y="134505"/>
                  <a:pt x="10592898" y="127164"/>
                  <a:pt x="10616853" y="126645"/>
                </a:cubicBezTo>
                <a:close/>
                <a:moveTo>
                  <a:pt x="9840086" y="126645"/>
                </a:moveTo>
                <a:cubicBezTo>
                  <a:pt x="9856911" y="126958"/>
                  <a:pt x="9869509" y="131694"/>
                  <a:pt x="9877880" y="140853"/>
                </a:cubicBezTo>
                <a:cubicBezTo>
                  <a:pt x="9886252" y="150013"/>
                  <a:pt x="9890855" y="161717"/>
                  <a:pt x="9891692" y="175965"/>
                </a:cubicBezTo>
                <a:cubicBezTo>
                  <a:pt x="9901605" y="159948"/>
                  <a:pt x="9913461" y="147788"/>
                  <a:pt x="9927261" y="139484"/>
                </a:cubicBezTo>
                <a:cubicBezTo>
                  <a:pt x="9941061" y="131181"/>
                  <a:pt x="9956349" y="126901"/>
                  <a:pt x="9973122" y="126645"/>
                </a:cubicBezTo>
                <a:cubicBezTo>
                  <a:pt x="9986548" y="126463"/>
                  <a:pt x="9998654" y="130934"/>
                  <a:pt x="10009443" y="140057"/>
                </a:cubicBezTo>
                <a:cubicBezTo>
                  <a:pt x="10020232" y="149180"/>
                  <a:pt x="10025940" y="164045"/>
                  <a:pt x="10026567" y="184652"/>
                </a:cubicBezTo>
                <a:cubicBezTo>
                  <a:pt x="10026556" y="190043"/>
                  <a:pt x="10026233" y="196063"/>
                  <a:pt x="10025596" y="202711"/>
                </a:cubicBezTo>
                <a:cubicBezTo>
                  <a:pt x="10024959" y="209360"/>
                  <a:pt x="10024066" y="215837"/>
                  <a:pt x="10022915" y="222142"/>
                </a:cubicBezTo>
                <a:lnTo>
                  <a:pt x="9998261" y="352902"/>
                </a:lnTo>
                <a:lnTo>
                  <a:pt x="9961228" y="352902"/>
                </a:lnTo>
                <a:lnTo>
                  <a:pt x="9985017" y="225343"/>
                </a:lnTo>
                <a:cubicBezTo>
                  <a:pt x="9985951" y="221114"/>
                  <a:pt x="9986713" y="216427"/>
                  <a:pt x="9987304" y="211284"/>
                </a:cubicBezTo>
                <a:cubicBezTo>
                  <a:pt x="9987895" y="206140"/>
                  <a:pt x="9988200" y="201225"/>
                  <a:pt x="9988219" y="196539"/>
                </a:cubicBezTo>
                <a:cubicBezTo>
                  <a:pt x="9988371" y="184738"/>
                  <a:pt x="9985894" y="175422"/>
                  <a:pt x="9980785" y="168593"/>
                </a:cubicBezTo>
                <a:cubicBezTo>
                  <a:pt x="9975677" y="161763"/>
                  <a:pt x="9967023" y="158277"/>
                  <a:pt x="9954823" y="158134"/>
                </a:cubicBezTo>
                <a:cubicBezTo>
                  <a:pt x="9940508" y="158439"/>
                  <a:pt x="9926709" y="165831"/>
                  <a:pt x="9913424" y="180309"/>
                </a:cubicBezTo>
                <a:cubicBezTo>
                  <a:pt x="9900140" y="194787"/>
                  <a:pt x="9890917" y="214522"/>
                  <a:pt x="9885759" y="239516"/>
                </a:cubicBezTo>
                <a:lnTo>
                  <a:pt x="9864303" y="352902"/>
                </a:lnTo>
                <a:lnTo>
                  <a:pt x="9827742" y="352902"/>
                </a:lnTo>
                <a:lnTo>
                  <a:pt x="9852431" y="223057"/>
                </a:lnTo>
                <a:cubicBezTo>
                  <a:pt x="9853345" y="218275"/>
                  <a:pt x="9854031" y="213665"/>
                  <a:pt x="9854488" y="209226"/>
                </a:cubicBezTo>
                <a:cubicBezTo>
                  <a:pt x="9854945" y="204788"/>
                  <a:pt x="9855174" y="200406"/>
                  <a:pt x="9855174" y="196082"/>
                </a:cubicBezTo>
                <a:cubicBezTo>
                  <a:pt x="9855545" y="186300"/>
                  <a:pt x="9853545" y="177632"/>
                  <a:pt x="9849173" y="170079"/>
                </a:cubicBezTo>
                <a:cubicBezTo>
                  <a:pt x="9844801" y="162525"/>
                  <a:pt x="9835828" y="158544"/>
                  <a:pt x="9822255" y="158134"/>
                </a:cubicBezTo>
                <a:cubicBezTo>
                  <a:pt x="9807644" y="158677"/>
                  <a:pt x="9793433" y="166735"/>
                  <a:pt x="9779621" y="182309"/>
                </a:cubicBezTo>
                <a:cubicBezTo>
                  <a:pt x="9765809" y="197882"/>
                  <a:pt x="9756399" y="217713"/>
                  <a:pt x="9751389" y="241802"/>
                </a:cubicBezTo>
                <a:lnTo>
                  <a:pt x="9730815" y="352902"/>
                </a:lnTo>
                <a:lnTo>
                  <a:pt x="9693782" y="352902"/>
                </a:lnTo>
                <a:lnTo>
                  <a:pt x="9723500" y="196123"/>
                </a:lnTo>
                <a:cubicBezTo>
                  <a:pt x="9727997" y="171440"/>
                  <a:pt x="9731349" y="149957"/>
                  <a:pt x="9733559" y="131674"/>
                </a:cubicBezTo>
                <a:lnTo>
                  <a:pt x="9766934" y="131674"/>
                </a:lnTo>
                <a:lnTo>
                  <a:pt x="9760990" y="173222"/>
                </a:lnTo>
                <a:lnTo>
                  <a:pt x="9762362" y="173222"/>
                </a:lnTo>
                <a:cubicBezTo>
                  <a:pt x="9772773" y="157892"/>
                  <a:pt x="9784641" y="146304"/>
                  <a:pt x="9797967" y="138457"/>
                </a:cubicBezTo>
                <a:cubicBezTo>
                  <a:pt x="9811293" y="130610"/>
                  <a:pt x="9825331" y="126673"/>
                  <a:pt x="9840086" y="126645"/>
                </a:cubicBezTo>
                <a:close/>
                <a:moveTo>
                  <a:pt x="9607203" y="126645"/>
                </a:moveTo>
                <a:cubicBezTo>
                  <a:pt x="9628306" y="127033"/>
                  <a:pt x="9644377" y="132531"/>
                  <a:pt x="9655414" y="143139"/>
                </a:cubicBezTo>
                <a:cubicBezTo>
                  <a:pt x="9666453" y="153746"/>
                  <a:pt x="9672009" y="167134"/>
                  <a:pt x="9672084" y="183302"/>
                </a:cubicBezTo>
                <a:cubicBezTo>
                  <a:pt x="9671783" y="202501"/>
                  <a:pt x="9665126" y="217446"/>
                  <a:pt x="9652112" y="228139"/>
                </a:cubicBezTo>
                <a:cubicBezTo>
                  <a:pt x="9639099" y="238832"/>
                  <a:pt x="9621537" y="246222"/>
                  <a:pt x="9599427" y="250310"/>
                </a:cubicBezTo>
                <a:cubicBezTo>
                  <a:pt x="9577316" y="254398"/>
                  <a:pt x="9552464" y="256134"/>
                  <a:pt x="9524872" y="255518"/>
                </a:cubicBezTo>
                <a:cubicBezTo>
                  <a:pt x="9523949" y="260732"/>
                  <a:pt x="9523854" y="267462"/>
                  <a:pt x="9524587" y="275708"/>
                </a:cubicBezTo>
                <a:cubicBezTo>
                  <a:pt x="9525319" y="283954"/>
                  <a:pt x="9526936" y="291256"/>
                  <a:pt x="9529437" y="297614"/>
                </a:cubicBezTo>
                <a:cubicBezTo>
                  <a:pt x="9533869" y="307461"/>
                  <a:pt x="9540331" y="314877"/>
                  <a:pt x="9548822" y="319863"/>
                </a:cubicBezTo>
                <a:cubicBezTo>
                  <a:pt x="9557313" y="324848"/>
                  <a:pt x="9567320" y="327346"/>
                  <a:pt x="9578842" y="327356"/>
                </a:cubicBezTo>
                <a:cubicBezTo>
                  <a:pt x="9591869" y="327165"/>
                  <a:pt x="9603324" y="325487"/>
                  <a:pt x="9613206" y="322322"/>
                </a:cubicBezTo>
                <a:cubicBezTo>
                  <a:pt x="9623088" y="319158"/>
                  <a:pt x="9631455" y="315650"/>
                  <a:pt x="9638304" y="311798"/>
                </a:cubicBezTo>
                <a:lnTo>
                  <a:pt x="9643782" y="340133"/>
                </a:lnTo>
                <a:cubicBezTo>
                  <a:pt x="9635394" y="345048"/>
                  <a:pt x="9624858" y="349136"/>
                  <a:pt x="9612175" y="352397"/>
                </a:cubicBezTo>
                <a:cubicBezTo>
                  <a:pt x="9599492" y="355658"/>
                  <a:pt x="9585637" y="357350"/>
                  <a:pt x="9570607" y="357474"/>
                </a:cubicBezTo>
                <a:cubicBezTo>
                  <a:pt x="9541502" y="356838"/>
                  <a:pt x="9520171" y="348177"/>
                  <a:pt x="9506618" y="331490"/>
                </a:cubicBezTo>
                <a:cubicBezTo>
                  <a:pt x="9493064" y="314803"/>
                  <a:pt x="9486364" y="293902"/>
                  <a:pt x="9486518" y="268787"/>
                </a:cubicBezTo>
                <a:cubicBezTo>
                  <a:pt x="9486686" y="246027"/>
                  <a:pt x="9491830" y="223858"/>
                  <a:pt x="9501949" y="202280"/>
                </a:cubicBezTo>
                <a:cubicBezTo>
                  <a:pt x="9512067" y="180703"/>
                  <a:pt x="9526150" y="162832"/>
                  <a:pt x="9544198" y="148669"/>
                </a:cubicBezTo>
                <a:cubicBezTo>
                  <a:pt x="9562246" y="134505"/>
                  <a:pt x="9583248" y="127164"/>
                  <a:pt x="9607203" y="126645"/>
                </a:cubicBezTo>
                <a:close/>
                <a:moveTo>
                  <a:pt x="9324428" y="126645"/>
                </a:moveTo>
                <a:cubicBezTo>
                  <a:pt x="9335146" y="126692"/>
                  <a:pt x="9345783" y="127510"/>
                  <a:pt x="9356340" y="129099"/>
                </a:cubicBezTo>
                <a:cubicBezTo>
                  <a:pt x="9366897" y="130689"/>
                  <a:pt x="9376056" y="132766"/>
                  <a:pt x="9383819" y="135331"/>
                </a:cubicBezTo>
                <a:lnTo>
                  <a:pt x="9361416" y="250515"/>
                </a:lnTo>
                <a:cubicBezTo>
                  <a:pt x="9357759" y="270037"/>
                  <a:pt x="9355131" y="288815"/>
                  <a:pt x="9353530" y="306851"/>
                </a:cubicBezTo>
                <a:cubicBezTo>
                  <a:pt x="9351931" y="324886"/>
                  <a:pt x="9351359" y="340237"/>
                  <a:pt x="9351815" y="352902"/>
                </a:cubicBezTo>
                <a:lnTo>
                  <a:pt x="9316668" y="352902"/>
                </a:lnTo>
                <a:cubicBezTo>
                  <a:pt x="9316706" y="346147"/>
                  <a:pt x="9317201" y="337824"/>
                  <a:pt x="9318152" y="327933"/>
                </a:cubicBezTo>
                <a:cubicBezTo>
                  <a:pt x="9319103" y="318041"/>
                  <a:pt x="9320282" y="307330"/>
                  <a:pt x="9321689" y="295798"/>
                </a:cubicBezTo>
                <a:lnTo>
                  <a:pt x="9320777" y="295798"/>
                </a:lnTo>
                <a:cubicBezTo>
                  <a:pt x="9308562" y="318382"/>
                  <a:pt x="9295146" y="334451"/>
                  <a:pt x="9280529" y="344003"/>
                </a:cubicBezTo>
                <a:cubicBezTo>
                  <a:pt x="9265911" y="353556"/>
                  <a:pt x="9250662" y="358198"/>
                  <a:pt x="9234785" y="357931"/>
                </a:cubicBezTo>
                <a:cubicBezTo>
                  <a:pt x="9215141" y="357514"/>
                  <a:pt x="9199700" y="350589"/>
                  <a:pt x="9188461" y="337155"/>
                </a:cubicBezTo>
                <a:cubicBezTo>
                  <a:pt x="9177224" y="323721"/>
                  <a:pt x="9171496" y="306276"/>
                  <a:pt x="9171278" y="284822"/>
                </a:cubicBezTo>
                <a:cubicBezTo>
                  <a:pt x="9171382" y="258680"/>
                  <a:pt x="9177469" y="233627"/>
                  <a:pt x="9189539" y="209664"/>
                </a:cubicBezTo>
                <a:cubicBezTo>
                  <a:pt x="9201608" y="185700"/>
                  <a:pt x="9219040" y="166005"/>
                  <a:pt x="9241831" y="150579"/>
                </a:cubicBezTo>
                <a:cubicBezTo>
                  <a:pt x="9264624" y="135153"/>
                  <a:pt x="9292156" y="127175"/>
                  <a:pt x="9324428" y="126645"/>
                </a:cubicBezTo>
                <a:close/>
                <a:moveTo>
                  <a:pt x="8944736" y="126645"/>
                </a:moveTo>
                <a:cubicBezTo>
                  <a:pt x="8961561" y="126958"/>
                  <a:pt x="8974160" y="131694"/>
                  <a:pt x="8982530" y="140853"/>
                </a:cubicBezTo>
                <a:cubicBezTo>
                  <a:pt x="8990902" y="150013"/>
                  <a:pt x="8995506" y="161717"/>
                  <a:pt x="8996342" y="175965"/>
                </a:cubicBezTo>
                <a:cubicBezTo>
                  <a:pt x="9006254" y="159948"/>
                  <a:pt x="9018110" y="147788"/>
                  <a:pt x="9031911" y="139484"/>
                </a:cubicBezTo>
                <a:cubicBezTo>
                  <a:pt x="9045711" y="131181"/>
                  <a:pt x="9060998" y="126901"/>
                  <a:pt x="9077773" y="126645"/>
                </a:cubicBezTo>
                <a:cubicBezTo>
                  <a:pt x="9091198" y="126463"/>
                  <a:pt x="9103304" y="130934"/>
                  <a:pt x="9114093" y="140057"/>
                </a:cubicBezTo>
                <a:cubicBezTo>
                  <a:pt x="9124882" y="149180"/>
                  <a:pt x="9130589" y="164045"/>
                  <a:pt x="9131216" y="184652"/>
                </a:cubicBezTo>
                <a:cubicBezTo>
                  <a:pt x="9131207" y="190043"/>
                  <a:pt x="9130883" y="196063"/>
                  <a:pt x="9130246" y="202711"/>
                </a:cubicBezTo>
                <a:cubicBezTo>
                  <a:pt x="9129609" y="209360"/>
                  <a:pt x="9128715" y="215837"/>
                  <a:pt x="9127564" y="222142"/>
                </a:cubicBezTo>
                <a:lnTo>
                  <a:pt x="9102911" y="352902"/>
                </a:lnTo>
                <a:lnTo>
                  <a:pt x="9065878" y="352902"/>
                </a:lnTo>
                <a:lnTo>
                  <a:pt x="9089666" y="225343"/>
                </a:lnTo>
                <a:cubicBezTo>
                  <a:pt x="9090601" y="221114"/>
                  <a:pt x="9091363" y="216427"/>
                  <a:pt x="9091954" y="211284"/>
                </a:cubicBezTo>
                <a:cubicBezTo>
                  <a:pt x="9092545" y="206140"/>
                  <a:pt x="9092850" y="201225"/>
                  <a:pt x="9092868" y="196539"/>
                </a:cubicBezTo>
                <a:cubicBezTo>
                  <a:pt x="9093021" y="184738"/>
                  <a:pt x="9090543" y="175422"/>
                  <a:pt x="9085435" y="168593"/>
                </a:cubicBezTo>
                <a:cubicBezTo>
                  <a:pt x="9080327" y="161763"/>
                  <a:pt x="9071673" y="158277"/>
                  <a:pt x="9059473" y="158134"/>
                </a:cubicBezTo>
                <a:cubicBezTo>
                  <a:pt x="9045158" y="158439"/>
                  <a:pt x="9031358" y="165831"/>
                  <a:pt x="9018074" y="180309"/>
                </a:cubicBezTo>
                <a:cubicBezTo>
                  <a:pt x="9004790" y="194787"/>
                  <a:pt x="8995568" y="214522"/>
                  <a:pt x="8990408" y="239516"/>
                </a:cubicBezTo>
                <a:lnTo>
                  <a:pt x="8968953" y="352902"/>
                </a:lnTo>
                <a:lnTo>
                  <a:pt x="8932391" y="352902"/>
                </a:lnTo>
                <a:lnTo>
                  <a:pt x="8957080" y="223057"/>
                </a:lnTo>
                <a:cubicBezTo>
                  <a:pt x="8957995" y="218275"/>
                  <a:pt x="8958680" y="213665"/>
                  <a:pt x="8959138" y="209226"/>
                </a:cubicBezTo>
                <a:cubicBezTo>
                  <a:pt x="8959595" y="204788"/>
                  <a:pt x="8959823" y="200406"/>
                  <a:pt x="8959823" y="196082"/>
                </a:cubicBezTo>
                <a:cubicBezTo>
                  <a:pt x="8960195" y="186300"/>
                  <a:pt x="8958195" y="177632"/>
                  <a:pt x="8953822" y="170079"/>
                </a:cubicBezTo>
                <a:cubicBezTo>
                  <a:pt x="8949450" y="162525"/>
                  <a:pt x="8940478" y="158544"/>
                  <a:pt x="8926905" y="158134"/>
                </a:cubicBezTo>
                <a:cubicBezTo>
                  <a:pt x="8912294" y="158677"/>
                  <a:pt x="8898083" y="166735"/>
                  <a:pt x="8884271" y="182309"/>
                </a:cubicBezTo>
                <a:cubicBezTo>
                  <a:pt x="8870461" y="197882"/>
                  <a:pt x="8861049" y="217713"/>
                  <a:pt x="8856039" y="241802"/>
                </a:cubicBezTo>
                <a:lnTo>
                  <a:pt x="8835465" y="352902"/>
                </a:lnTo>
                <a:lnTo>
                  <a:pt x="8798432" y="352902"/>
                </a:lnTo>
                <a:lnTo>
                  <a:pt x="8828150" y="196123"/>
                </a:lnTo>
                <a:cubicBezTo>
                  <a:pt x="8832646" y="171440"/>
                  <a:pt x="8835999" y="149957"/>
                  <a:pt x="8838208" y="131674"/>
                </a:cubicBezTo>
                <a:lnTo>
                  <a:pt x="8871584" y="131674"/>
                </a:lnTo>
                <a:lnTo>
                  <a:pt x="8865640" y="173222"/>
                </a:lnTo>
                <a:lnTo>
                  <a:pt x="8867012" y="173222"/>
                </a:lnTo>
                <a:cubicBezTo>
                  <a:pt x="8877423" y="157892"/>
                  <a:pt x="8889291" y="146304"/>
                  <a:pt x="8902616" y="138457"/>
                </a:cubicBezTo>
                <a:cubicBezTo>
                  <a:pt x="8915942" y="130610"/>
                  <a:pt x="8929982" y="126673"/>
                  <a:pt x="8944736" y="126645"/>
                </a:cubicBezTo>
                <a:close/>
                <a:moveTo>
                  <a:pt x="8378265" y="126645"/>
                </a:moveTo>
                <a:cubicBezTo>
                  <a:pt x="8392201" y="126301"/>
                  <a:pt x="8404877" y="130753"/>
                  <a:pt x="8416293" y="140000"/>
                </a:cubicBezTo>
                <a:cubicBezTo>
                  <a:pt x="8427710" y="149248"/>
                  <a:pt x="8433759" y="165351"/>
                  <a:pt x="8434444" y="188310"/>
                </a:cubicBezTo>
                <a:cubicBezTo>
                  <a:pt x="8434414" y="193253"/>
                  <a:pt x="8434016" y="198911"/>
                  <a:pt x="8433245" y="205283"/>
                </a:cubicBezTo>
                <a:cubicBezTo>
                  <a:pt x="8432475" y="211655"/>
                  <a:pt x="8431505" y="217885"/>
                  <a:pt x="8430334" y="223971"/>
                </a:cubicBezTo>
                <a:lnTo>
                  <a:pt x="8405682" y="352902"/>
                </a:lnTo>
                <a:lnTo>
                  <a:pt x="8367749" y="352902"/>
                </a:lnTo>
                <a:lnTo>
                  <a:pt x="8391981" y="225343"/>
                </a:lnTo>
                <a:cubicBezTo>
                  <a:pt x="8392915" y="220933"/>
                  <a:pt x="8393677" y="216265"/>
                  <a:pt x="8394267" y="211341"/>
                </a:cubicBezTo>
                <a:cubicBezTo>
                  <a:pt x="8394858" y="206417"/>
                  <a:pt x="8395162" y="201635"/>
                  <a:pt x="8395181" y="196996"/>
                </a:cubicBezTo>
                <a:cubicBezTo>
                  <a:pt x="8395363" y="185576"/>
                  <a:pt x="8392829" y="176299"/>
                  <a:pt x="8387580" y="169164"/>
                </a:cubicBezTo>
                <a:cubicBezTo>
                  <a:pt x="8382332" y="162030"/>
                  <a:pt x="8373284" y="158353"/>
                  <a:pt x="8360434" y="158134"/>
                </a:cubicBezTo>
                <a:cubicBezTo>
                  <a:pt x="8351197" y="158196"/>
                  <a:pt x="8341427" y="161679"/>
                  <a:pt x="8331123" y="168582"/>
                </a:cubicBezTo>
                <a:cubicBezTo>
                  <a:pt x="8320819" y="175485"/>
                  <a:pt x="8311455" y="185437"/>
                  <a:pt x="8303031" y="198436"/>
                </a:cubicBezTo>
                <a:cubicBezTo>
                  <a:pt x="8294606" y="211435"/>
                  <a:pt x="8288595" y="227109"/>
                  <a:pt x="8284996" y="245460"/>
                </a:cubicBezTo>
                <a:lnTo>
                  <a:pt x="8264880" y="352902"/>
                </a:lnTo>
                <a:lnTo>
                  <a:pt x="8226932" y="352902"/>
                </a:lnTo>
                <a:lnTo>
                  <a:pt x="8256650" y="196123"/>
                </a:lnTo>
                <a:cubicBezTo>
                  <a:pt x="8259117" y="183781"/>
                  <a:pt x="8261156" y="172240"/>
                  <a:pt x="8262764" y="161499"/>
                </a:cubicBezTo>
                <a:cubicBezTo>
                  <a:pt x="8264375" y="150757"/>
                  <a:pt x="8265842" y="140816"/>
                  <a:pt x="8267166" y="131674"/>
                </a:cubicBezTo>
                <a:lnTo>
                  <a:pt x="8300998" y="131674"/>
                </a:lnTo>
                <a:lnTo>
                  <a:pt x="8295512" y="175051"/>
                </a:lnTo>
                <a:lnTo>
                  <a:pt x="8296426" y="175051"/>
                </a:lnTo>
                <a:cubicBezTo>
                  <a:pt x="8306408" y="159443"/>
                  <a:pt x="8318448" y="147493"/>
                  <a:pt x="8332545" y="139199"/>
                </a:cubicBezTo>
                <a:cubicBezTo>
                  <a:pt x="8346642" y="130905"/>
                  <a:pt x="8361882" y="126720"/>
                  <a:pt x="8378265" y="126645"/>
                </a:cubicBezTo>
                <a:close/>
                <a:moveTo>
                  <a:pt x="8140353" y="126645"/>
                </a:moveTo>
                <a:cubicBezTo>
                  <a:pt x="8161456" y="127033"/>
                  <a:pt x="8177528" y="132531"/>
                  <a:pt x="8188565" y="143139"/>
                </a:cubicBezTo>
                <a:cubicBezTo>
                  <a:pt x="8199602" y="153746"/>
                  <a:pt x="8205160" y="167134"/>
                  <a:pt x="8205234" y="183302"/>
                </a:cubicBezTo>
                <a:cubicBezTo>
                  <a:pt x="8204932" y="202501"/>
                  <a:pt x="8198276" y="217446"/>
                  <a:pt x="8185262" y="228139"/>
                </a:cubicBezTo>
                <a:cubicBezTo>
                  <a:pt x="8172249" y="238832"/>
                  <a:pt x="8154687" y="246222"/>
                  <a:pt x="8132576" y="250310"/>
                </a:cubicBezTo>
                <a:cubicBezTo>
                  <a:pt x="8110466" y="254398"/>
                  <a:pt x="8085614" y="256134"/>
                  <a:pt x="8058022" y="255518"/>
                </a:cubicBezTo>
                <a:cubicBezTo>
                  <a:pt x="8057098" y="260732"/>
                  <a:pt x="8057004" y="267462"/>
                  <a:pt x="8057736" y="275708"/>
                </a:cubicBezTo>
                <a:cubicBezTo>
                  <a:pt x="8058469" y="283954"/>
                  <a:pt x="8060086" y="291256"/>
                  <a:pt x="8062588" y="297614"/>
                </a:cubicBezTo>
                <a:cubicBezTo>
                  <a:pt x="8067019" y="307461"/>
                  <a:pt x="8073480" y="314877"/>
                  <a:pt x="8081972" y="319863"/>
                </a:cubicBezTo>
                <a:cubicBezTo>
                  <a:pt x="8090463" y="324848"/>
                  <a:pt x="8100469" y="327346"/>
                  <a:pt x="8111991" y="327356"/>
                </a:cubicBezTo>
                <a:cubicBezTo>
                  <a:pt x="8125019" y="327165"/>
                  <a:pt x="8136474" y="325487"/>
                  <a:pt x="8146356" y="322322"/>
                </a:cubicBezTo>
                <a:cubicBezTo>
                  <a:pt x="8156239" y="319158"/>
                  <a:pt x="8164604" y="315650"/>
                  <a:pt x="8171454" y="311798"/>
                </a:cubicBezTo>
                <a:lnTo>
                  <a:pt x="8176932" y="340133"/>
                </a:lnTo>
                <a:cubicBezTo>
                  <a:pt x="8168544" y="345048"/>
                  <a:pt x="8158008" y="349136"/>
                  <a:pt x="8145326" y="352397"/>
                </a:cubicBezTo>
                <a:cubicBezTo>
                  <a:pt x="8132643" y="355658"/>
                  <a:pt x="8118786" y="357350"/>
                  <a:pt x="8103758" y="357474"/>
                </a:cubicBezTo>
                <a:cubicBezTo>
                  <a:pt x="8074651" y="356838"/>
                  <a:pt x="8053322" y="348177"/>
                  <a:pt x="8039767" y="331490"/>
                </a:cubicBezTo>
                <a:cubicBezTo>
                  <a:pt x="8026214" y="314803"/>
                  <a:pt x="8019514" y="293902"/>
                  <a:pt x="8019668" y="268787"/>
                </a:cubicBezTo>
                <a:cubicBezTo>
                  <a:pt x="8019836" y="246027"/>
                  <a:pt x="8024980" y="223858"/>
                  <a:pt x="8035098" y="202280"/>
                </a:cubicBezTo>
                <a:cubicBezTo>
                  <a:pt x="8045216" y="180703"/>
                  <a:pt x="8059301" y="162832"/>
                  <a:pt x="8077348" y="148669"/>
                </a:cubicBezTo>
                <a:cubicBezTo>
                  <a:pt x="8095396" y="134505"/>
                  <a:pt x="8116398" y="127164"/>
                  <a:pt x="8140353" y="126645"/>
                </a:cubicBezTo>
                <a:close/>
                <a:moveTo>
                  <a:pt x="7619453" y="126645"/>
                </a:moveTo>
                <a:cubicBezTo>
                  <a:pt x="7630171" y="126692"/>
                  <a:pt x="7640809" y="127510"/>
                  <a:pt x="7651365" y="129099"/>
                </a:cubicBezTo>
                <a:cubicBezTo>
                  <a:pt x="7661922" y="130689"/>
                  <a:pt x="7671081" y="132766"/>
                  <a:pt x="7678845" y="135331"/>
                </a:cubicBezTo>
                <a:lnTo>
                  <a:pt x="7656442" y="250515"/>
                </a:lnTo>
                <a:cubicBezTo>
                  <a:pt x="7652784" y="270037"/>
                  <a:pt x="7650156" y="288815"/>
                  <a:pt x="7648556" y="306851"/>
                </a:cubicBezTo>
                <a:cubicBezTo>
                  <a:pt x="7646956" y="324886"/>
                  <a:pt x="7646384" y="340237"/>
                  <a:pt x="7646841" y="352902"/>
                </a:cubicBezTo>
                <a:lnTo>
                  <a:pt x="7611693" y="352902"/>
                </a:lnTo>
                <a:cubicBezTo>
                  <a:pt x="7611732" y="346147"/>
                  <a:pt x="7612225" y="337824"/>
                  <a:pt x="7613176" y="327933"/>
                </a:cubicBezTo>
                <a:cubicBezTo>
                  <a:pt x="7614128" y="318041"/>
                  <a:pt x="7615307" y="307330"/>
                  <a:pt x="7616715" y="295798"/>
                </a:cubicBezTo>
                <a:lnTo>
                  <a:pt x="7615802" y="295798"/>
                </a:lnTo>
                <a:cubicBezTo>
                  <a:pt x="7603588" y="318382"/>
                  <a:pt x="7590172" y="334451"/>
                  <a:pt x="7575554" y="344003"/>
                </a:cubicBezTo>
                <a:cubicBezTo>
                  <a:pt x="7560935" y="353556"/>
                  <a:pt x="7545688" y="358198"/>
                  <a:pt x="7529810" y="357931"/>
                </a:cubicBezTo>
                <a:cubicBezTo>
                  <a:pt x="7510165" y="357514"/>
                  <a:pt x="7494724" y="350589"/>
                  <a:pt x="7483487" y="337155"/>
                </a:cubicBezTo>
                <a:cubicBezTo>
                  <a:pt x="7472249" y="323721"/>
                  <a:pt x="7466521" y="306276"/>
                  <a:pt x="7466304" y="284822"/>
                </a:cubicBezTo>
                <a:cubicBezTo>
                  <a:pt x="7466408" y="258680"/>
                  <a:pt x="7472494" y="233627"/>
                  <a:pt x="7484563" y="209664"/>
                </a:cubicBezTo>
                <a:cubicBezTo>
                  <a:pt x="7496634" y="185700"/>
                  <a:pt x="7514065" y="166005"/>
                  <a:pt x="7536857" y="150579"/>
                </a:cubicBezTo>
                <a:cubicBezTo>
                  <a:pt x="7559650" y="135153"/>
                  <a:pt x="7587182" y="127175"/>
                  <a:pt x="7619453" y="126645"/>
                </a:cubicBezTo>
                <a:close/>
                <a:moveTo>
                  <a:pt x="6390492" y="126645"/>
                </a:moveTo>
                <a:cubicBezTo>
                  <a:pt x="6410414" y="126912"/>
                  <a:pt x="6426752" y="131401"/>
                  <a:pt x="6439505" y="140111"/>
                </a:cubicBezTo>
                <a:cubicBezTo>
                  <a:pt x="6452259" y="148821"/>
                  <a:pt x="6461685" y="160148"/>
                  <a:pt x="6467782" y="174092"/>
                </a:cubicBezTo>
                <a:cubicBezTo>
                  <a:pt x="6473881" y="188036"/>
                  <a:pt x="6476909" y="202993"/>
                  <a:pt x="6476866" y="218963"/>
                </a:cubicBezTo>
                <a:cubicBezTo>
                  <a:pt x="6476726" y="242132"/>
                  <a:pt x="6471627" y="264237"/>
                  <a:pt x="6461571" y="285278"/>
                </a:cubicBezTo>
                <a:cubicBezTo>
                  <a:pt x="6451514" y="306320"/>
                  <a:pt x="6437341" y="323576"/>
                  <a:pt x="6419052" y="337045"/>
                </a:cubicBezTo>
                <a:cubicBezTo>
                  <a:pt x="6400762" y="350515"/>
                  <a:pt x="6379197" y="357477"/>
                  <a:pt x="6354357" y="357931"/>
                </a:cubicBezTo>
                <a:cubicBezTo>
                  <a:pt x="6326551" y="357257"/>
                  <a:pt x="6305239" y="348331"/>
                  <a:pt x="6290421" y="331152"/>
                </a:cubicBezTo>
                <a:cubicBezTo>
                  <a:pt x="6275603" y="313973"/>
                  <a:pt x="6268123" y="292584"/>
                  <a:pt x="6267982" y="266985"/>
                </a:cubicBezTo>
                <a:cubicBezTo>
                  <a:pt x="6268165" y="242359"/>
                  <a:pt x="6273433" y="219458"/>
                  <a:pt x="6283786" y="198281"/>
                </a:cubicBezTo>
                <a:cubicBezTo>
                  <a:pt x="6294139" y="177104"/>
                  <a:pt x="6308481" y="159966"/>
                  <a:pt x="6326814" y="146869"/>
                </a:cubicBezTo>
                <a:cubicBezTo>
                  <a:pt x="6345146" y="133772"/>
                  <a:pt x="6366372" y="127031"/>
                  <a:pt x="6390492" y="126645"/>
                </a:cubicBezTo>
                <a:close/>
                <a:moveTo>
                  <a:pt x="5334761" y="126645"/>
                </a:moveTo>
                <a:cubicBezTo>
                  <a:pt x="5351587" y="126958"/>
                  <a:pt x="5364185" y="131694"/>
                  <a:pt x="5372556" y="140853"/>
                </a:cubicBezTo>
                <a:cubicBezTo>
                  <a:pt x="5380927" y="150013"/>
                  <a:pt x="5385531" y="161717"/>
                  <a:pt x="5386368" y="175965"/>
                </a:cubicBezTo>
                <a:cubicBezTo>
                  <a:pt x="5396279" y="159948"/>
                  <a:pt x="5408136" y="147788"/>
                  <a:pt x="5421936" y="139484"/>
                </a:cubicBezTo>
                <a:cubicBezTo>
                  <a:pt x="5435737" y="131181"/>
                  <a:pt x="5451024" y="126901"/>
                  <a:pt x="5467798" y="126645"/>
                </a:cubicBezTo>
                <a:cubicBezTo>
                  <a:pt x="5481223" y="126463"/>
                  <a:pt x="5493330" y="130934"/>
                  <a:pt x="5504119" y="140057"/>
                </a:cubicBezTo>
                <a:cubicBezTo>
                  <a:pt x="5514907" y="149180"/>
                  <a:pt x="5520615" y="164045"/>
                  <a:pt x="5521241" y="184652"/>
                </a:cubicBezTo>
                <a:cubicBezTo>
                  <a:pt x="5521232" y="190043"/>
                  <a:pt x="5520909" y="196063"/>
                  <a:pt x="5520271" y="202711"/>
                </a:cubicBezTo>
                <a:cubicBezTo>
                  <a:pt x="5519634" y="209360"/>
                  <a:pt x="5518740" y="215837"/>
                  <a:pt x="5517589" y="222142"/>
                </a:cubicBezTo>
                <a:lnTo>
                  <a:pt x="5492937" y="352902"/>
                </a:lnTo>
                <a:lnTo>
                  <a:pt x="5455904" y="352902"/>
                </a:lnTo>
                <a:lnTo>
                  <a:pt x="5479692" y="225343"/>
                </a:lnTo>
                <a:cubicBezTo>
                  <a:pt x="5480626" y="221114"/>
                  <a:pt x="5481389" y="216427"/>
                  <a:pt x="5481979" y="211284"/>
                </a:cubicBezTo>
                <a:cubicBezTo>
                  <a:pt x="5482570" y="206140"/>
                  <a:pt x="5482875" y="201225"/>
                  <a:pt x="5482894" y="196539"/>
                </a:cubicBezTo>
                <a:cubicBezTo>
                  <a:pt x="5483047" y="184738"/>
                  <a:pt x="5480568" y="175422"/>
                  <a:pt x="5475460" y="168593"/>
                </a:cubicBezTo>
                <a:cubicBezTo>
                  <a:pt x="5470351" y="161763"/>
                  <a:pt x="5461698" y="158277"/>
                  <a:pt x="5449499" y="158134"/>
                </a:cubicBezTo>
                <a:cubicBezTo>
                  <a:pt x="5435183" y="158439"/>
                  <a:pt x="5421384" y="165831"/>
                  <a:pt x="5408099" y="180309"/>
                </a:cubicBezTo>
                <a:cubicBezTo>
                  <a:pt x="5394815" y="194787"/>
                  <a:pt x="5385593" y="214522"/>
                  <a:pt x="5380434" y="239516"/>
                </a:cubicBezTo>
                <a:lnTo>
                  <a:pt x="5358979" y="352902"/>
                </a:lnTo>
                <a:lnTo>
                  <a:pt x="5322417" y="352902"/>
                </a:lnTo>
                <a:lnTo>
                  <a:pt x="5347106" y="223057"/>
                </a:lnTo>
                <a:cubicBezTo>
                  <a:pt x="5348020" y="218275"/>
                  <a:pt x="5348705" y="213665"/>
                  <a:pt x="5349163" y="209226"/>
                </a:cubicBezTo>
                <a:cubicBezTo>
                  <a:pt x="5349620" y="204788"/>
                  <a:pt x="5349848" y="200406"/>
                  <a:pt x="5349848" y="196082"/>
                </a:cubicBezTo>
                <a:cubicBezTo>
                  <a:pt x="5350220" y="186300"/>
                  <a:pt x="5348220" y="177632"/>
                  <a:pt x="5343848" y="170079"/>
                </a:cubicBezTo>
                <a:cubicBezTo>
                  <a:pt x="5339476" y="162525"/>
                  <a:pt x="5330504" y="158544"/>
                  <a:pt x="5316930" y="158134"/>
                </a:cubicBezTo>
                <a:cubicBezTo>
                  <a:pt x="5302319" y="158677"/>
                  <a:pt x="5288108" y="166735"/>
                  <a:pt x="5274297" y="182309"/>
                </a:cubicBezTo>
                <a:cubicBezTo>
                  <a:pt x="5260485" y="197882"/>
                  <a:pt x="5251075" y="217713"/>
                  <a:pt x="5246064" y="241802"/>
                </a:cubicBezTo>
                <a:lnTo>
                  <a:pt x="5225490" y="352902"/>
                </a:lnTo>
                <a:lnTo>
                  <a:pt x="5188457" y="352902"/>
                </a:lnTo>
                <a:lnTo>
                  <a:pt x="5218175" y="196123"/>
                </a:lnTo>
                <a:cubicBezTo>
                  <a:pt x="5222671" y="171440"/>
                  <a:pt x="5226024" y="149957"/>
                  <a:pt x="5228234" y="131674"/>
                </a:cubicBezTo>
                <a:lnTo>
                  <a:pt x="5261609" y="131674"/>
                </a:lnTo>
                <a:lnTo>
                  <a:pt x="5255665" y="173222"/>
                </a:lnTo>
                <a:lnTo>
                  <a:pt x="5257037" y="173222"/>
                </a:lnTo>
                <a:cubicBezTo>
                  <a:pt x="5267448" y="157892"/>
                  <a:pt x="5279316" y="146304"/>
                  <a:pt x="5292641" y="138457"/>
                </a:cubicBezTo>
                <a:cubicBezTo>
                  <a:pt x="5305967" y="130610"/>
                  <a:pt x="5320007" y="126673"/>
                  <a:pt x="5334761" y="126645"/>
                </a:cubicBezTo>
                <a:close/>
                <a:moveTo>
                  <a:pt x="5104853" y="126645"/>
                </a:moveTo>
                <a:cubicBezTo>
                  <a:pt x="5115571" y="126692"/>
                  <a:pt x="5126209" y="127510"/>
                  <a:pt x="5136765" y="129099"/>
                </a:cubicBezTo>
                <a:cubicBezTo>
                  <a:pt x="5147322" y="130689"/>
                  <a:pt x="5156482" y="132766"/>
                  <a:pt x="5164245" y="135331"/>
                </a:cubicBezTo>
                <a:lnTo>
                  <a:pt x="5141842" y="250515"/>
                </a:lnTo>
                <a:cubicBezTo>
                  <a:pt x="5138184" y="270037"/>
                  <a:pt x="5135556" y="288815"/>
                  <a:pt x="5133956" y="306851"/>
                </a:cubicBezTo>
                <a:cubicBezTo>
                  <a:pt x="5132356" y="324886"/>
                  <a:pt x="5131784" y="340237"/>
                  <a:pt x="5132241" y="352902"/>
                </a:cubicBezTo>
                <a:lnTo>
                  <a:pt x="5097093" y="352902"/>
                </a:lnTo>
                <a:cubicBezTo>
                  <a:pt x="5097131" y="346147"/>
                  <a:pt x="5097626" y="337824"/>
                  <a:pt x="5098577" y="327933"/>
                </a:cubicBezTo>
                <a:cubicBezTo>
                  <a:pt x="5099528" y="318041"/>
                  <a:pt x="5100707" y="307330"/>
                  <a:pt x="5102115" y="295798"/>
                </a:cubicBezTo>
                <a:lnTo>
                  <a:pt x="5101201" y="295798"/>
                </a:lnTo>
                <a:cubicBezTo>
                  <a:pt x="5088988" y="318382"/>
                  <a:pt x="5075572" y="334451"/>
                  <a:pt x="5060954" y="344003"/>
                </a:cubicBezTo>
                <a:cubicBezTo>
                  <a:pt x="5046335" y="353556"/>
                  <a:pt x="5031088" y="358198"/>
                  <a:pt x="5015211" y="357931"/>
                </a:cubicBezTo>
                <a:cubicBezTo>
                  <a:pt x="4995566" y="357514"/>
                  <a:pt x="4980125" y="350589"/>
                  <a:pt x="4968887" y="337155"/>
                </a:cubicBezTo>
                <a:cubicBezTo>
                  <a:pt x="4957649" y="323721"/>
                  <a:pt x="4951921" y="306276"/>
                  <a:pt x="4951704" y="284822"/>
                </a:cubicBezTo>
                <a:cubicBezTo>
                  <a:pt x="4951808" y="258680"/>
                  <a:pt x="4957894" y="233627"/>
                  <a:pt x="4969963" y="209664"/>
                </a:cubicBezTo>
                <a:cubicBezTo>
                  <a:pt x="4982034" y="185700"/>
                  <a:pt x="4999465" y="166005"/>
                  <a:pt x="5022257" y="150579"/>
                </a:cubicBezTo>
                <a:cubicBezTo>
                  <a:pt x="5045050" y="135153"/>
                  <a:pt x="5072582" y="127175"/>
                  <a:pt x="5104853" y="126645"/>
                </a:cubicBezTo>
                <a:close/>
                <a:moveTo>
                  <a:pt x="4664297" y="126645"/>
                </a:moveTo>
                <a:cubicBezTo>
                  <a:pt x="4677365" y="126778"/>
                  <a:pt x="4690205" y="128337"/>
                  <a:pt x="4702816" y="131322"/>
                </a:cubicBezTo>
                <a:cubicBezTo>
                  <a:pt x="4715427" y="134307"/>
                  <a:pt x="4726209" y="137920"/>
                  <a:pt x="4735163" y="142160"/>
                </a:cubicBezTo>
                <a:lnTo>
                  <a:pt x="4701330" y="325065"/>
                </a:lnTo>
                <a:cubicBezTo>
                  <a:pt x="4696920" y="348337"/>
                  <a:pt x="4691224" y="368163"/>
                  <a:pt x="4684242" y="384541"/>
                </a:cubicBezTo>
                <a:cubicBezTo>
                  <a:pt x="4677260" y="400919"/>
                  <a:pt x="4668021" y="414010"/>
                  <a:pt x="4656525" y="423814"/>
                </a:cubicBezTo>
                <a:cubicBezTo>
                  <a:pt x="4645304" y="433226"/>
                  <a:pt x="4632884" y="439729"/>
                  <a:pt x="4619263" y="443322"/>
                </a:cubicBezTo>
                <a:cubicBezTo>
                  <a:pt x="4605642" y="446916"/>
                  <a:pt x="4592307" y="448628"/>
                  <a:pt x="4579258" y="448456"/>
                </a:cubicBezTo>
                <a:cubicBezTo>
                  <a:pt x="4565589" y="448380"/>
                  <a:pt x="4552951" y="446935"/>
                  <a:pt x="4541344" y="444121"/>
                </a:cubicBezTo>
                <a:cubicBezTo>
                  <a:pt x="4529736" y="441307"/>
                  <a:pt x="4520295" y="437580"/>
                  <a:pt x="4513021" y="432941"/>
                </a:cubicBezTo>
                <a:lnTo>
                  <a:pt x="4523994" y="403238"/>
                </a:lnTo>
                <a:cubicBezTo>
                  <a:pt x="4530765" y="407452"/>
                  <a:pt x="4539250" y="410922"/>
                  <a:pt x="4549449" y="413648"/>
                </a:cubicBezTo>
                <a:cubicBezTo>
                  <a:pt x="4559648" y="416375"/>
                  <a:pt x="4570651" y="417786"/>
                  <a:pt x="4582458" y="417881"/>
                </a:cubicBezTo>
                <a:cubicBezTo>
                  <a:pt x="4601146" y="418328"/>
                  <a:pt x="4617377" y="412629"/>
                  <a:pt x="4631150" y="400783"/>
                </a:cubicBezTo>
                <a:cubicBezTo>
                  <a:pt x="4644923" y="388937"/>
                  <a:pt x="4655210" y="368261"/>
                  <a:pt x="4662011" y="338755"/>
                </a:cubicBezTo>
                <a:lnTo>
                  <a:pt x="4669326" y="305861"/>
                </a:lnTo>
                <a:lnTo>
                  <a:pt x="4667955" y="305861"/>
                </a:lnTo>
                <a:cubicBezTo>
                  <a:pt x="4658267" y="321613"/>
                  <a:pt x="4646895" y="333394"/>
                  <a:pt x="4633836" y="341203"/>
                </a:cubicBezTo>
                <a:cubicBezTo>
                  <a:pt x="4620777" y="349012"/>
                  <a:pt x="4606547" y="352912"/>
                  <a:pt x="4591145" y="352902"/>
                </a:cubicBezTo>
                <a:cubicBezTo>
                  <a:pt x="4568955" y="352161"/>
                  <a:pt x="4552222" y="344283"/>
                  <a:pt x="4540948" y="329267"/>
                </a:cubicBezTo>
                <a:cubicBezTo>
                  <a:pt x="4529672" y="314251"/>
                  <a:pt x="4524021" y="296540"/>
                  <a:pt x="4523994" y="276133"/>
                </a:cubicBezTo>
                <a:cubicBezTo>
                  <a:pt x="4523999" y="250674"/>
                  <a:pt x="4529723" y="226643"/>
                  <a:pt x="4541166" y="204040"/>
                </a:cubicBezTo>
                <a:cubicBezTo>
                  <a:pt x="4552610" y="181437"/>
                  <a:pt x="4568828" y="163001"/>
                  <a:pt x="4589822" y="148733"/>
                </a:cubicBezTo>
                <a:cubicBezTo>
                  <a:pt x="4610816" y="134464"/>
                  <a:pt x="4635641" y="127101"/>
                  <a:pt x="4664297" y="126645"/>
                </a:cubicBezTo>
                <a:close/>
                <a:moveTo>
                  <a:pt x="4425391" y="126645"/>
                </a:moveTo>
                <a:cubicBezTo>
                  <a:pt x="4439327" y="126301"/>
                  <a:pt x="4452003" y="130753"/>
                  <a:pt x="4463419" y="140000"/>
                </a:cubicBezTo>
                <a:cubicBezTo>
                  <a:pt x="4474835" y="149248"/>
                  <a:pt x="4480885" y="165351"/>
                  <a:pt x="4481569" y="188310"/>
                </a:cubicBezTo>
                <a:cubicBezTo>
                  <a:pt x="4481540" y="193253"/>
                  <a:pt x="4481141" y="198911"/>
                  <a:pt x="4480371" y="205283"/>
                </a:cubicBezTo>
                <a:cubicBezTo>
                  <a:pt x="4479601" y="211655"/>
                  <a:pt x="4478630" y="217885"/>
                  <a:pt x="4477460" y="223971"/>
                </a:cubicBezTo>
                <a:lnTo>
                  <a:pt x="4452807" y="352902"/>
                </a:lnTo>
                <a:lnTo>
                  <a:pt x="4414875" y="352902"/>
                </a:lnTo>
                <a:lnTo>
                  <a:pt x="4439107" y="225343"/>
                </a:lnTo>
                <a:cubicBezTo>
                  <a:pt x="4440040" y="220933"/>
                  <a:pt x="4440803" y="216265"/>
                  <a:pt x="4441392" y="211341"/>
                </a:cubicBezTo>
                <a:cubicBezTo>
                  <a:pt x="4441983" y="206417"/>
                  <a:pt x="4442288" y="201635"/>
                  <a:pt x="4442307" y="196996"/>
                </a:cubicBezTo>
                <a:cubicBezTo>
                  <a:pt x="4442489" y="185576"/>
                  <a:pt x="4439955" y="176299"/>
                  <a:pt x="4434706" y="169164"/>
                </a:cubicBezTo>
                <a:cubicBezTo>
                  <a:pt x="4429458" y="162030"/>
                  <a:pt x="4420409" y="158353"/>
                  <a:pt x="4407560" y="158134"/>
                </a:cubicBezTo>
                <a:cubicBezTo>
                  <a:pt x="4398323" y="158196"/>
                  <a:pt x="4388552" y="161679"/>
                  <a:pt x="4378248" y="168582"/>
                </a:cubicBezTo>
                <a:cubicBezTo>
                  <a:pt x="4367945" y="175485"/>
                  <a:pt x="4358580" y="185437"/>
                  <a:pt x="4350156" y="198436"/>
                </a:cubicBezTo>
                <a:cubicBezTo>
                  <a:pt x="4341732" y="211435"/>
                  <a:pt x="4335721" y="227109"/>
                  <a:pt x="4332122" y="245460"/>
                </a:cubicBezTo>
                <a:lnTo>
                  <a:pt x="4312005" y="352902"/>
                </a:lnTo>
                <a:lnTo>
                  <a:pt x="4274057" y="352902"/>
                </a:lnTo>
                <a:lnTo>
                  <a:pt x="4303776" y="196123"/>
                </a:lnTo>
                <a:cubicBezTo>
                  <a:pt x="4306243" y="183781"/>
                  <a:pt x="4308281" y="172240"/>
                  <a:pt x="4309891" y="161499"/>
                </a:cubicBezTo>
                <a:cubicBezTo>
                  <a:pt x="4311500" y="150757"/>
                  <a:pt x="4312967" y="140816"/>
                  <a:pt x="4314291" y="131674"/>
                </a:cubicBezTo>
                <a:lnTo>
                  <a:pt x="4348124" y="131674"/>
                </a:lnTo>
                <a:lnTo>
                  <a:pt x="4342638" y="175051"/>
                </a:lnTo>
                <a:lnTo>
                  <a:pt x="4343552" y="175051"/>
                </a:lnTo>
                <a:cubicBezTo>
                  <a:pt x="4353534" y="159443"/>
                  <a:pt x="4365574" y="147493"/>
                  <a:pt x="4379671" y="139199"/>
                </a:cubicBezTo>
                <a:cubicBezTo>
                  <a:pt x="4393768" y="130905"/>
                  <a:pt x="4409008" y="126720"/>
                  <a:pt x="4425391" y="126645"/>
                </a:cubicBezTo>
                <a:close/>
                <a:moveTo>
                  <a:pt x="2418804" y="126645"/>
                </a:moveTo>
                <a:cubicBezTo>
                  <a:pt x="2429522" y="126692"/>
                  <a:pt x="2440159" y="127510"/>
                  <a:pt x="2450716" y="129099"/>
                </a:cubicBezTo>
                <a:cubicBezTo>
                  <a:pt x="2461272" y="130689"/>
                  <a:pt x="2470432" y="132766"/>
                  <a:pt x="2478196" y="135331"/>
                </a:cubicBezTo>
                <a:lnTo>
                  <a:pt x="2455793" y="250515"/>
                </a:lnTo>
                <a:cubicBezTo>
                  <a:pt x="2452135" y="270037"/>
                  <a:pt x="2449506" y="288815"/>
                  <a:pt x="2447906" y="306851"/>
                </a:cubicBezTo>
                <a:cubicBezTo>
                  <a:pt x="2446306" y="324886"/>
                  <a:pt x="2445735" y="340237"/>
                  <a:pt x="2446192" y="352902"/>
                </a:cubicBezTo>
                <a:lnTo>
                  <a:pt x="2411044" y="352902"/>
                </a:lnTo>
                <a:cubicBezTo>
                  <a:pt x="2411082" y="346147"/>
                  <a:pt x="2411576" y="337824"/>
                  <a:pt x="2412527" y="327933"/>
                </a:cubicBezTo>
                <a:cubicBezTo>
                  <a:pt x="2413479" y="318041"/>
                  <a:pt x="2414658" y="307330"/>
                  <a:pt x="2416065" y="295798"/>
                </a:cubicBezTo>
                <a:lnTo>
                  <a:pt x="2415152" y="295798"/>
                </a:lnTo>
                <a:cubicBezTo>
                  <a:pt x="2402939" y="318382"/>
                  <a:pt x="2389523" y="334451"/>
                  <a:pt x="2374904" y="344003"/>
                </a:cubicBezTo>
                <a:cubicBezTo>
                  <a:pt x="2360286" y="353556"/>
                  <a:pt x="2345038" y="358198"/>
                  <a:pt x="2329161" y="357931"/>
                </a:cubicBezTo>
                <a:cubicBezTo>
                  <a:pt x="2309517" y="357514"/>
                  <a:pt x="2294075" y="350589"/>
                  <a:pt x="2282838" y="337155"/>
                </a:cubicBezTo>
                <a:cubicBezTo>
                  <a:pt x="2271600" y="323721"/>
                  <a:pt x="2265872" y="306276"/>
                  <a:pt x="2265654" y="284822"/>
                </a:cubicBezTo>
                <a:cubicBezTo>
                  <a:pt x="2265758" y="258680"/>
                  <a:pt x="2271845" y="233627"/>
                  <a:pt x="2283914" y="209664"/>
                </a:cubicBezTo>
                <a:cubicBezTo>
                  <a:pt x="2295984" y="185700"/>
                  <a:pt x="2313415" y="166005"/>
                  <a:pt x="2336207" y="150579"/>
                </a:cubicBezTo>
                <a:cubicBezTo>
                  <a:pt x="2359000" y="135153"/>
                  <a:pt x="2386532" y="127175"/>
                  <a:pt x="2418804" y="126645"/>
                </a:cubicBezTo>
                <a:close/>
                <a:moveTo>
                  <a:pt x="1818729" y="126645"/>
                </a:moveTo>
                <a:cubicBezTo>
                  <a:pt x="1829447" y="126692"/>
                  <a:pt x="1840084" y="127510"/>
                  <a:pt x="1850641" y="129099"/>
                </a:cubicBezTo>
                <a:cubicBezTo>
                  <a:pt x="1861197" y="130689"/>
                  <a:pt x="1870357" y="132766"/>
                  <a:pt x="1878120" y="135331"/>
                </a:cubicBezTo>
                <a:lnTo>
                  <a:pt x="1855717" y="250515"/>
                </a:lnTo>
                <a:cubicBezTo>
                  <a:pt x="1852060" y="270037"/>
                  <a:pt x="1849431" y="288815"/>
                  <a:pt x="1847832" y="306851"/>
                </a:cubicBezTo>
                <a:cubicBezTo>
                  <a:pt x="1846232" y="324886"/>
                  <a:pt x="1845660" y="340237"/>
                  <a:pt x="1846116" y="352902"/>
                </a:cubicBezTo>
                <a:lnTo>
                  <a:pt x="1810969" y="352902"/>
                </a:lnTo>
                <a:cubicBezTo>
                  <a:pt x="1811007" y="346147"/>
                  <a:pt x="1811502" y="337824"/>
                  <a:pt x="1812453" y="327933"/>
                </a:cubicBezTo>
                <a:cubicBezTo>
                  <a:pt x="1813404" y="318041"/>
                  <a:pt x="1814583" y="307330"/>
                  <a:pt x="1815990" y="295798"/>
                </a:cubicBezTo>
                <a:lnTo>
                  <a:pt x="1815077" y="295798"/>
                </a:lnTo>
                <a:cubicBezTo>
                  <a:pt x="1802856" y="318382"/>
                  <a:pt x="1789436" y="334451"/>
                  <a:pt x="1774820" y="344003"/>
                </a:cubicBezTo>
                <a:cubicBezTo>
                  <a:pt x="1760203" y="353556"/>
                  <a:pt x="1744970" y="358198"/>
                  <a:pt x="1729119" y="357931"/>
                </a:cubicBezTo>
                <a:cubicBezTo>
                  <a:pt x="1709459" y="357514"/>
                  <a:pt x="1694008" y="350589"/>
                  <a:pt x="1682767" y="337155"/>
                </a:cubicBezTo>
                <a:cubicBezTo>
                  <a:pt x="1671526" y="323721"/>
                  <a:pt x="1665797" y="306276"/>
                  <a:pt x="1665580" y="284822"/>
                </a:cubicBezTo>
                <a:cubicBezTo>
                  <a:pt x="1665684" y="258680"/>
                  <a:pt x="1671774" y="233627"/>
                  <a:pt x="1683849" y="209664"/>
                </a:cubicBezTo>
                <a:cubicBezTo>
                  <a:pt x="1695925" y="185700"/>
                  <a:pt x="1713360" y="166005"/>
                  <a:pt x="1736153" y="150579"/>
                </a:cubicBezTo>
                <a:cubicBezTo>
                  <a:pt x="1758946" y="135153"/>
                  <a:pt x="1786471" y="127175"/>
                  <a:pt x="1818729" y="126645"/>
                </a:cubicBezTo>
                <a:close/>
                <a:moveTo>
                  <a:pt x="1551793" y="126645"/>
                </a:moveTo>
                <a:cubicBezTo>
                  <a:pt x="1571715" y="126912"/>
                  <a:pt x="1588053" y="131401"/>
                  <a:pt x="1600806" y="140111"/>
                </a:cubicBezTo>
                <a:cubicBezTo>
                  <a:pt x="1613560" y="148821"/>
                  <a:pt x="1622985" y="160148"/>
                  <a:pt x="1629084" y="174092"/>
                </a:cubicBezTo>
                <a:cubicBezTo>
                  <a:pt x="1635182" y="188036"/>
                  <a:pt x="1638209" y="202993"/>
                  <a:pt x="1638167" y="218963"/>
                </a:cubicBezTo>
                <a:cubicBezTo>
                  <a:pt x="1638026" y="242132"/>
                  <a:pt x="1632928" y="264237"/>
                  <a:pt x="1622872" y="285278"/>
                </a:cubicBezTo>
                <a:cubicBezTo>
                  <a:pt x="1612815" y="306320"/>
                  <a:pt x="1598642" y="323576"/>
                  <a:pt x="1580353" y="337045"/>
                </a:cubicBezTo>
                <a:cubicBezTo>
                  <a:pt x="1562062" y="350515"/>
                  <a:pt x="1540498" y="357477"/>
                  <a:pt x="1515658" y="357931"/>
                </a:cubicBezTo>
                <a:cubicBezTo>
                  <a:pt x="1487852" y="357257"/>
                  <a:pt x="1466540" y="348331"/>
                  <a:pt x="1451722" y="331152"/>
                </a:cubicBezTo>
                <a:cubicBezTo>
                  <a:pt x="1436904" y="313973"/>
                  <a:pt x="1429424" y="292584"/>
                  <a:pt x="1429283" y="266985"/>
                </a:cubicBezTo>
                <a:cubicBezTo>
                  <a:pt x="1429466" y="242359"/>
                  <a:pt x="1434734" y="219458"/>
                  <a:pt x="1445087" y="198281"/>
                </a:cubicBezTo>
                <a:cubicBezTo>
                  <a:pt x="1455440" y="177104"/>
                  <a:pt x="1469782" y="159966"/>
                  <a:pt x="1488114" y="146869"/>
                </a:cubicBezTo>
                <a:cubicBezTo>
                  <a:pt x="1506446" y="133772"/>
                  <a:pt x="1527672" y="127031"/>
                  <a:pt x="1551793" y="126645"/>
                </a:cubicBezTo>
                <a:close/>
                <a:moveTo>
                  <a:pt x="1123167" y="126645"/>
                </a:moveTo>
                <a:cubicBezTo>
                  <a:pt x="1143090" y="126912"/>
                  <a:pt x="1159428" y="131401"/>
                  <a:pt x="1172181" y="140111"/>
                </a:cubicBezTo>
                <a:cubicBezTo>
                  <a:pt x="1184934" y="148821"/>
                  <a:pt x="1194360" y="160148"/>
                  <a:pt x="1200458" y="174092"/>
                </a:cubicBezTo>
                <a:cubicBezTo>
                  <a:pt x="1206557" y="188036"/>
                  <a:pt x="1209584" y="202993"/>
                  <a:pt x="1209541" y="218963"/>
                </a:cubicBezTo>
                <a:cubicBezTo>
                  <a:pt x="1209401" y="242132"/>
                  <a:pt x="1204303" y="264237"/>
                  <a:pt x="1194246" y="285278"/>
                </a:cubicBezTo>
                <a:cubicBezTo>
                  <a:pt x="1184190" y="306320"/>
                  <a:pt x="1170017" y="323576"/>
                  <a:pt x="1151727" y="337045"/>
                </a:cubicBezTo>
                <a:cubicBezTo>
                  <a:pt x="1133437" y="350515"/>
                  <a:pt x="1111873" y="357477"/>
                  <a:pt x="1087032" y="357931"/>
                </a:cubicBezTo>
                <a:cubicBezTo>
                  <a:pt x="1059227" y="357257"/>
                  <a:pt x="1037915" y="348331"/>
                  <a:pt x="1023097" y="331152"/>
                </a:cubicBezTo>
                <a:cubicBezTo>
                  <a:pt x="1008278" y="313973"/>
                  <a:pt x="1000799" y="292584"/>
                  <a:pt x="1000658" y="266985"/>
                </a:cubicBezTo>
                <a:cubicBezTo>
                  <a:pt x="1000841" y="242359"/>
                  <a:pt x="1006109" y="219458"/>
                  <a:pt x="1016461" y="198281"/>
                </a:cubicBezTo>
                <a:cubicBezTo>
                  <a:pt x="1026815" y="177104"/>
                  <a:pt x="1041157" y="159966"/>
                  <a:pt x="1059489" y="146869"/>
                </a:cubicBezTo>
                <a:cubicBezTo>
                  <a:pt x="1077821" y="133772"/>
                  <a:pt x="1099047" y="127031"/>
                  <a:pt x="1123167" y="126645"/>
                </a:cubicBezTo>
                <a:close/>
                <a:moveTo>
                  <a:pt x="927035" y="126645"/>
                </a:moveTo>
                <a:cubicBezTo>
                  <a:pt x="937231" y="126759"/>
                  <a:pt x="946402" y="127900"/>
                  <a:pt x="954549" y="130067"/>
                </a:cubicBezTo>
                <a:cubicBezTo>
                  <a:pt x="962695" y="132235"/>
                  <a:pt x="968902" y="134744"/>
                  <a:pt x="973169" y="137596"/>
                </a:cubicBezTo>
                <a:lnTo>
                  <a:pt x="962653" y="166367"/>
                </a:lnTo>
                <a:cubicBezTo>
                  <a:pt x="958683" y="163947"/>
                  <a:pt x="953374" y="161698"/>
                  <a:pt x="946724" y="159621"/>
                </a:cubicBezTo>
                <a:cubicBezTo>
                  <a:pt x="940075" y="157544"/>
                  <a:pt x="932599" y="156439"/>
                  <a:pt x="924296" y="156306"/>
                </a:cubicBezTo>
                <a:cubicBezTo>
                  <a:pt x="912646" y="156496"/>
                  <a:pt x="903225" y="159659"/>
                  <a:pt x="896033" y="165795"/>
                </a:cubicBezTo>
                <a:cubicBezTo>
                  <a:pt x="888841" y="171931"/>
                  <a:pt x="885140" y="179897"/>
                  <a:pt x="884929" y="189692"/>
                </a:cubicBezTo>
                <a:cubicBezTo>
                  <a:pt x="884958" y="197553"/>
                  <a:pt x="887534" y="204356"/>
                  <a:pt x="892658" y="210101"/>
                </a:cubicBezTo>
                <a:cubicBezTo>
                  <a:pt x="897782" y="215847"/>
                  <a:pt x="905282" y="221392"/>
                  <a:pt x="915158" y="226737"/>
                </a:cubicBezTo>
                <a:cubicBezTo>
                  <a:pt x="927678" y="233817"/>
                  <a:pt x="937686" y="242183"/>
                  <a:pt x="945181" y="251835"/>
                </a:cubicBezTo>
                <a:cubicBezTo>
                  <a:pt x="952677" y="261487"/>
                  <a:pt x="956520" y="272482"/>
                  <a:pt x="956710" y="284821"/>
                </a:cubicBezTo>
                <a:cubicBezTo>
                  <a:pt x="956103" y="308255"/>
                  <a:pt x="947843" y="326194"/>
                  <a:pt x="931930" y="338638"/>
                </a:cubicBezTo>
                <a:cubicBezTo>
                  <a:pt x="916016" y="351083"/>
                  <a:pt x="896089" y="357362"/>
                  <a:pt x="872147" y="357474"/>
                </a:cubicBezTo>
                <a:cubicBezTo>
                  <a:pt x="860106" y="357331"/>
                  <a:pt x="849258" y="355791"/>
                  <a:pt x="839604" y="352853"/>
                </a:cubicBezTo>
                <a:cubicBezTo>
                  <a:pt x="829950" y="349916"/>
                  <a:pt x="822523" y="346437"/>
                  <a:pt x="817321" y="342415"/>
                </a:cubicBezTo>
                <a:lnTo>
                  <a:pt x="827837" y="314549"/>
                </a:lnTo>
                <a:cubicBezTo>
                  <a:pt x="833304" y="317922"/>
                  <a:pt x="840310" y="321009"/>
                  <a:pt x="848856" y="323811"/>
                </a:cubicBezTo>
                <a:cubicBezTo>
                  <a:pt x="857403" y="326612"/>
                  <a:pt x="866231" y="328098"/>
                  <a:pt x="875342" y="328270"/>
                </a:cubicBezTo>
                <a:cubicBezTo>
                  <a:pt x="888304" y="327994"/>
                  <a:pt x="898524" y="324430"/>
                  <a:pt x="906001" y="317579"/>
                </a:cubicBezTo>
                <a:cubicBezTo>
                  <a:pt x="913479" y="310728"/>
                  <a:pt x="917294" y="302248"/>
                  <a:pt x="917448" y="292139"/>
                </a:cubicBezTo>
                <a:cubicBezTo>
                  <a:pt x="917600" y="283640"/>
                  <a:pt x="915348" y="276284"/>
                  <a:pt x="910692" y="270072"/>
                </a:cubicBezTo>
                <a:cubicBezTo>
                  <a:pt x="906036" y="263859"/>
                  <a:pt x="898059" y="257647"/>
                  <a:pt x="886761" y="251435"/>
                </a:cubicBezTo>
                <a:cubicBezTo>
                  <a:pt x="873919" y="244288"/>
                  <a:pt x="864102" y="235942"/>
                  <a:pt x="857311" y="226394"/>
                </a:cubicBezTo>
                <a:cubicBezTo>
                  <a:pt x="850520" y="216847"/>
                  <a:pt x="847096" y="206442"/>
                  <a:pt x="847039" y="195180"/>
                </a:cubicBezTo>
                <a:cubicBezTo>
                  <a:pt x="847455" y="175317"/>
                  <a:pt x="854954" y="159035"/>
                  <a:pt x="869535" y="146334"/>
                </a:cubicBezTo>
                <a:cubicBezTo>
                  <a:pt x="884117" y="133634"/>
                  <a:pt x="903283" y="127071"/>
                  <a:pt x="927035" y="126645"/>
                </a:cubicBezTo>
                <a:close/>
                <a:moveTo>
                  <a:pt x="484992" y="126645"/>
                </a:moveTo>
                <a:cubicBezTo>
                  <a:pt x="504915" y="126912"/>
                  <a:pt x="521253" y="131401"/>
                  <a:pt x="534006" y="140111"/>
                </a:cubicBezTo>
                <a:cubicBezTo>
                  <a:pt x="546759" y="148821"/>
                  <a:pt x="556185" y="160148"/>
                  <a:pt x="562283" y="174092"/>
                </a:cubicBezTo>
                <a:cubicBezTo>
                  <a:pt x="568381" y="188036"/>
                  <a:pt x="571409" y="202993"/>
                  <a:pt x="571366" y="218963"/>
                </a:cubicBezTo>
                <a:cubicBezTo>
                  <a:pt x="571226" y="242132"/>
                  <a:pt x="566128" y="264237"/>
                  <a:pt x="556071" y="285278"/>
                </a:cubicBezTo>
                <a:cubicBezTo>
                  <a:pt x="546015" y="306320"/>
                  <a:pt x="531842" y="323576"/>
                  <a:pt x="513552" y="337045"/>
                </a:cubicBezTo>
                <a:cubicBezTo>
                  <a:pt x="495262" y="350515"/>
                  <a:pt x="473697" y="357477"/>
                  <a:pt x="448858" y="357931"/>
                </a:cubicBezTo>
                <a:cubicBezTo>
                  <a:pt x="421052" y="357257"/>
                  <a:pt x="399740" y="348331"/>
                  <a:pt x="384922" y="331152"/>
                </a:cubicBezTo>
                <a:cubicBezTo>
                  <a:pt x="370104" y="313973"/>
                  <a:pt x="362624" y="292584"/>
                  <a:pt x="362483" y="266985"/>
                </a:cubicBezTo>
                <a:cubicBezTo>
                  <a:pt x="362666" y="242359"/>
                  <a:pt x="367933" y="219458"/>
                  <a:pt x="378286" y="198281"/>
                </a:cubicBezTo>
                <a:cubicBezTo>
                  <a:pt x="388639" y="177104"/>
                  <a:pt x="402982" y="159966"/>
                  <a:pt x="421314" y="146869"/>
                </a:cubicBezTo>
                <a:cubicBezTo>
                  <a:pt x="439646" y="133772"/>
                  <a:pt x="460872" y="127031"/>
                  <a:pt x="484992" y="126645"/>
                </a:cubicBezTo>
                <a:close/>
                <a:moveTo>
                  <a:pt x="3526639" y="94641"/>
                </a:moveTo>
                <a:cubicBezTo>
                  <a:pt x="3527988" y="98594"/>
                  <a:pt x="3528939" y="102804"/>
                  <a:pt x="3529490" y="107271"/>
                </a:cubicBezTo>
                <a:cubicBezTo>
                  <a:pt x="3530041" y="111738"/>
                  <a:pt x="3530308" y="116062"/>
                  <a:pt x="3530288" y="120244"/>
                </a:cubicBezTo>
                <a:cubicBezTo>
                  <a:pt x="3530167" y="135266"/>
                  <a:pt x="3525962" y="146914"/>
                  <a:pt x="3517674" y="155187"/>
                </a:cubicBezTo>
                <a:cubicBezTo>
                  <a:pt x="3509386" y="163459"/>
                  <a:pt x="3497748" y="167338"/>
                  <a:pt x="3482759" y="166821"/>
                </a:cubicBezTo>
                <a:cubicBezTo>
                  <a:pt x="3487086" y="173968"/>
                  <a:pt x="3490301" y="181972"/>
                  <a:pt x="3492403" y="190833"/>
                </a:cubicBezTo>
                <a:cubicBezTo>
                  <a:pt x="3494505" y="199695"/>
                  <a:pt x="3495551" y="209071"/>
                  <a:pt x="3495542" y="218963"/>
                </a:cubicBezTo>
                <a:cubicBezTo>
                  <a:pt x="3495401" y="242132"/>
                  <a:pt x="3490303" y="264237"/>
                  <a:pt x="3480247" y="285278"/>
                </a:cubicBezTo>
                <a:cubicBezTo>
                  <a:pt x="3470190" y="306320"/>
                  <a:pt x="3456017" y="323576"/>
                  <a:pt x="3437727" y="337045"/>
                </a:cubicBezTo>
                <a:cubicBezTo>
                  <a:pt x="3419437" y="350515"/>
                  <a:pt x="3397873" y="357477"/>
                  <a:pt x="3373033" y="357931"/>
                </a:cubicBezTo>
                <a:cubicBezTo>
                  <a:pt x="3345227" y="357257"/>
                  <a:pt x="3323915" y="348331"/>
                  <a:pt x="3309097" y="331152"/>
                </a:cubicBezTo>
                <a:cubicBezTo>
                  <a:pt x="3294279" y="313973"/>
                  <a:pt x="3286799" y="292584"/>
                  <a:pt x="3286658" y="266985"/>
                </a:cubicBezTo>
                <a:cubicBezTo>
                  <a:pt x="3286841" y="242359"/>
                  <a:pt x="3292109" y="219458"/>
                  <a:pt x="3302462" y="198281"/>
                </a:cubicBezTo>
                <a:cubicBezTo>
                  <a:pt x="3312815" y="177104"/>
                  <a:pt x="3327157" y="159966"/>
                  <a:pt x="3345489" y="146869"/>
                </a:cubicBezTo>
                <a:cubicBezTo>
                  <a:pt x="3363821" y="133772"/>
                  <a:pt x="3385047" y="127031"/>
                  <a:pt x="3409168" y="126645"/>
                </a:cubicBezTo>
                <a:cubicBezTo>
                  <a:pt x="3416238" y="126654"/>
                  <a:pt x="3422909" y="127320"/>
                  <a:pt x="3429179" y="128643"/>
                </a:cubicBezTo>
                <a:cubicBezTo>
                  <a:pt x="3435449" y="129966"/>
                  <a:pt x="3441434" y="131891"/>
                  <a:pt x="3447132" y="134417"/>
                </a:cubicBezTo>
                <a:cubicBezTo>
                  <a:pt x="3451867" y="136655"/>
                  <a:pt x="3456799" y="138922"/>
                  <a:pt x="3461927" y="141218"/>
                </a:cubicBezTo>
                <a:cubicBezTo>
                  <a:pt x="3467056" y="143513"/>
                  <a:pt x="3472782" y="144752"/>
                  <a:pt x="3479107" y="144933"/>
                </a:cubicBezTo>
                <a:cubicBezTo>
                  <a:pt x="3485996" y="144923"/>
                  <a:pt x="3491294" y="142999"/>
                  <a:pt x="3495004" y="139161"/>
                </a:cubicBezTo>
                <a:cubicBezTo>
                  <a:pt x="3498712" y="135322"/>
                  <a:pt x="3500587" y="129626"/>
                  <a:pt x="3500628" y="122073"/>
                </a:cubicBezTo>
                <a:cubicBezTo>
                  <a:pt x="3500628" y="118825"/>
                  <a:pt x="3500281" y="115262"/>
                  <a:pt x="3499588" y="111386"/>
                </a:cubicBezTo>
                <a:cubicBezTo>
                  <a:pt x="3498894" y="107509"/>
                  <a:pt x="3497854" y="103604"/>
                  <a:pt x="3496467" y="99670"/>
                </a:cubicBezTo>
                <a:close/>
                <a:moveTo>
                  <a:pt x="3297734" y="82296"/>
                </a:moveTo>
                <a:cubicBezTo>
                  <a:pt x="3298684" y="85325"/>
                  <a:pt x="3299521" y="88754"/>
                  <a:pt x="3300243" y="92583"/>
                </a:cubicBezTo>
                <a:cubicBezTo>
                  <a:pt x="3300966" y="96412"/>
                  <a:pt x="3301346" y="100299"/>
                  <a:pt x="3301384" y="104242"/>
                </a:cubicBezTo>
                <a:cubicBezTo>
                  <a:pt x="3301423" y="119329"/>
                  <a:pt x="3297010" y="131444"/>
                  <a:pt x="3288144" y="140586"/>
                </a:cubicBezTo>
                <a:cubicBezTo>
                  <a:pt x="3279278" y="149729"/>
                  <a:pt x="3265725" y="154528"/>
                  <a:pt x="3247484" y="154985"/>
                </a:cubicBezTo>
                <a:lnTo>
                  <a:pt x="3221873" y="288453"/>
                </a:lnTo>
                <a:cubicBezTo>
                  <a:pt x="3219596" y="300794"/>
                  <a:pt x="3217633" y="312336"/>
                  <a:pt x="3215985" y="323077"/>
                </a:cubicBezTo>
                <a:cubicBezTo>
                  <a:pt x="3214336" y="333818"/>
                  <a:pt x="3212945" y="343760"/>
                  <a:pt x="3211812" y="352902"/>
                </a:cubicBezTo>
                <a:lnTo>
                  <a:pt x="3177511" y="352902"/>
                </a:lnTo>
                <a:lnTo>
                  <a:pt x="3183457" y="311354"/>
                </a:lnTo>
                <a:lnTo>
                  <a:pt x="3182542" y="311354"/>
                </a:lnTo>
                <a:cubicBezTo>
                  <a:pt x="3172509" y="325885"/>
                  <a:pt x="3160676" y="337245"/>
                  <a:pt x="3147041" y="345434"/>
                </a:cubicBezTo>
                <a:cubicBezTo>
                  <a:pt x="3133406" y="353623"/>
                  <a:pt x="3119171" y="357789"/>
                  <a:pt x="3104337" y="357931"/>
                </a:cubicBezTo>
                <a:cubicBezTo>
                  <a:pt x="3089521" y="358407"/>
                  <a:pt x="3076310" y="354031"/>
                  <a:pt x="3064703" y="344803"/>
                </a:cubicBezTo>
                <a:cubicBezTo>
                  <a:pt x="3053096" y="335574"/>
                  <a:pt x="3046970" y="318633"/>
                  <a:pt x="3046323" y="293980"/>
                </a:cubicBezTo>
                <a:cubicBezTo>
                  <a:pt x="3046323" y="288751"/>
                  <a:pt x="3046666" y="283093"/>
                  <a:pt x="3047351" y="277006"/>
                </a:cubicBezTo>
                <a:cubicBezTo>
                  <a:pt x="3048035" y="270920"/>
                  <a:pt x="3049063" y="264233"/>
                  <a:pt x="3050432" y="256947"/>
                </a:cubicBezTo>
                <a:lnTo>
                  <a:pt x="3074171" y="131674"/>
                </a:lnTo>
                <a:lnTo>
                  <a:pt x="3112111" y="131674"/>
                </a:lnTo>
                <a:lnTo>
                  <a:pt x="3088787" y="255118"/>
                </a:lnTo>
                <a:cubicBezTo>
                  <a:pt x="3087415" y="261271"/>
                  <a:pt x="3086386" y="267024"/>
                  <a:pt x="3085700" y="272377"/>
                </a:cubicBezTo>
                <a:cubicBezTo>
                  <a:pt x="3085014" y="277730"/>
                  <a:pt x="3084671" y="282798"/>
                  <a:pt x="3084671" y="287579"/>
                </a:cubicBezTo>
                <a:cubicBezTo>
                  <a:pt x="3084528" y="299181"/>
                  <a:pt x="3087215" y="308439"/>
                  <a:pt x="3092732" y="315354"/>
                </a:cubicBezTo>
                <a:cubicBezTo>
                  <a:pt x="3098248" y="322269"/>
                  <a:pt x="3107452" y="325812"/>
                  <a:pt x="3120344" y="325984"/>
                </a:cubicBezTo>
                <a:cubicBezTo>
                  <a:pt x="3134769" y="325670"/>
                  <a:pt x="3149023" y="318297"/>
                  <a:pt x="3163105" y="303867"/>
                </a:cubicBezTo>
                <a:cubicBezTo>
                  <a:pt x="3177187" y="289436"/>
                  <a:pt x="3186867" y="269834"/>
                  <a:pt x="3192145" y="245060"/>
                </a:cubicBezTo>
                <a:lnTo>
                  <a:pt x="3213641" y="131674"/>
                </a:lnTo>
                <a:lnTo>
                  <a:pt x="3244740" y="131674"/>
                </a:lnTo>
                <a:cubicBezTo>
                  <a:pt x="3254087" y="131645"/>
                  <a:pt x="3261004" y="129531"/>
                  <a:pt x="3265491" y="125330"/>
                </a:cubicBezTo>
                <a:cubicBezTo>
                  <a:pt x="3269979" y="121130"/>
                  <a:pt x="3272209" y="115015"/>
                  <a:pt x="3272180" y="106985"/>
                </a:cubicBezTo>
                <a:cubicBezTo>
                  <a:pt x="3272152" y="103537"/>
                  <a:pt x="3271752" y="100146"/>
                  <a:pt x="3270980" y="96812"/>
                </a:cubicBezTo>
                <a:cubicBezTo>
                  <a:pt x="3270208" y="93479"/>
                  <a:pt x="3269236" y="90316"/>
                  <a:pt x="3268065" y="87325"/>
                </a:cubicBezTo>
                <a:close/>
                <a:moveTo>
                  <a:pt x="7479208" y="82249"/>
                </a:moveTo>
                <a:cubicBezTo>
                  <a:pt x="7480158" y="85281"/>
                  <a:pt x="7480995" y="88713"/>
                  <a:pt x="7481717" y="92546"/>
                </a:cubicBezTo>
                <a:cubicBezTo>
                  <a:pt x="7482440" y="96378"/>
                  <a:pt x="7482820" y="100268"/>
                  <a:pt x="7482858" y="104216"/>
                </a:cubicBezTo>
                <a:cubicBezTo>
                  <a:pt x="7482898" y="119315"/>
                  <a:pt x="7478484" y="131438"/>
                  <a:pt x="7469615" y="140583"/>
                </a:cubicBezTo>
                <a:cubicBezTo>
                  <a:pt x="7460746" y="149728"/>
                  <a:pt x="7447185" y="154529"/>
                  <a:pt x="7428932" y="154985"/>
                </a:cubicBezTo>
                <a:lnTo>
                  <a:pt x="7403330" y="288453"/>
                </a:lnTo>
                <a:cubicBezTo>
                  <a:pt x="7398846" y="313136"/>
                  <a:pt x="7395502" y="334618"/>
                  <a:pt x="7393298" y="352902"/>
                </a:cubicBezTo>
                <a:lnTo>
                  <a:pt x="7359000" y="352902"/>
                </a:lnTo>
                <a:lnTo>
                  <a:pt x="7364946" y="311354"/>
                </a:lnTo>
                <a:lnTo>
                  <a:pt x="7364031" y="311354"/>
                </a:lnTo>
                <a:cubicBezTo>
                  <a:pt x="7353996" y="325885"/>
                  <a:pt x="7342161" y="337245"/>
                  <a:pt x="7328525" y="345434"/>
                </a:cubicBezTo>
                <a:cubicBezTo>
                  <a:pt x="7314888" y="353623"/>
                  <a:pt x="7300651" y="357789"/>
                  <a:pt x="7285814" y="357931"/>
                </a:cubicBezTo>
                <a:cubicBezTo>
                  <a:pt x="7270997" y="358407"/>
                  <a:pt x="7257784" y="354031"/>
                  <a:pt x="7246177" y="344803"/>
                </a:cubicBezTo>
                <a:cubicBezTo>
                  <a:pt x="7234571" y="335574"/>
                  <a:pt x="7228444" y="318633"/>
                  <a:pt x="7227798" y="293980"/>
                </a:cubicBezTo>
                <a:cubicBezTo>
                  <a:pt x="7227798" y="288751"/>
                  <a:pt x="7228140" y="283093"/>
                  <a:pt x="7228825" y="277006"/>
                </a:cubicBezTo>
                <a:cubicBezTo>
                  <a:pt x="7229510" y="270920"/>
                  <a:pt x="7230537" y="264233"/>
                  <a:pt x="7231907" y="256947"/>
                </a:cubicBezTo>
                <a:lnTo>
                  <a:pt x="7255645" y="131674"/>
                </a:lnTo>
                <a:lnTo>
                  <a:pt x="7293590" y="131674"/>
                </a:lnTo>
                <a:lnTo>
                  <a:pt x="7270263" y="255118"/>
                </a:lnTo>
                <a:cubicBezTo>
                  <a:pt x="7268890" y="261271"/>
                  <a:pt x="7267861" y="267024"/>
                  <a:pt x="7267174" y="272377"/>
                </a:cubicBezTo>
                <a:cubicBezTo>
                  <a:pt x="7266489" y="277730"/>
                  <a:pt x="7266145" y="282798"/>
                  <a:pt x="7266145" y="287579"/>
                </a:cubicBezTo>
                <a:cubicBezTo>
                  <a:pt x="7266002" y="299181"/>
                  <a:pt x="7268690" y="308439"/>
                  <a:pt x="7274208" y="315354"/>
                </a:cubicBezTo>
                <a:cubicBezTo>
                  <a:pt x="7279725" y="322269"/>
                  <a:pt x="7288930" y="325812"/>
                  <a:pt x="7301823" y="325984"/>
                </a:cubicBezTo>
                <a:cubicBezTo>
                  <a:pt x="7316250" y="325670"/>
                  <a:pt x="7330507" y="318297"/>
                  <a:pt x="7344591" y="303867"/>
                </a:cubicBezTo>
                <a:cubicBezTo>
                  <a:pt x="7358676" y="289436"/>
                  <a:pt x="7368357" y="269834"/>
                  <a:pt x="7373636" y="245060"/>
                </a:cubicBezTo>
                <a:lnTo>
                  <a:pt x="7395122" y="131674"/>
                </a:lnTo>
                <a:lnTo>
                  <a:pt x="7426184" y="131674"/>
                </a:lnTo>
                <a:cubicBezTo>
                  <a:pt x="7435541" y="131645"/>
                  <a:pt x="7442467" y="129529"/>
                  <a:pt x="7446959" y="125324"/>
                </a:cubicBezTo>
                <a:cubicBezTo>
                  <a:pt x="7451451" y="121120"/>
                  <a:pt x="7453683" y="114999"/>
                  <a:pt x="7453654" y="106961"/>
                </a:cubicBezTo>
                <a:cubicBezTo>
                  <a:pt x="7453626" y="103510"/>
                  <a:pt x="7453225" y="100116"/>
                  <a:pt x="7452453" y="96779"/>
                </a:cubicBezTo>
                <a:cubicBezTo>
                  <a:pt x="7451680" y="93442"/>
                  <a:pt x="7450707" y="90277"/>
                  <a:pt x="7449534" y="87283"/>
                </a:cubicBezTo>
                <a:close/>
                <a:moveTo>
                  <a:pt x="10802588" y="72238"/>
                </a:moveTo>
                <a:lnTo>
                  <a:pt x="10791157" y="131674"/>
                </a:lnTo>
                <a:lnTo>
                  <a:pt x="10844192" y="131674"/>
                </a:lnTo>
                <a:lnTo>
                  <a:pt x="10838249" y="161335"/>
                </a:lnTo>
                <a:lnTo>
                  <a:pt x="10785213" y="161335"/>
                </a:lnTo>
                <a:lnTo>
                  <a:pt x="10764640" y="268814"/>
                </a:lnTo>
                <a:cubicBezTo>
                  <a:pt x="10763468" y="274960"/>
                  <a:pt x="10762496" y="280963"/>
                  <a:pt x="10761725" y="286823"/>
                </a:cubicBezTo>
                <a:cubicBezTo>
                  <a:pt x="10760953" y="292683"/>
                  <a:pt x="10760553" y="298571"/>
                  <a:pt x="10760525" y="304488"/>
                </a:cubicBezTo>
                <a:cubicBezTo>
                  <a:pt x="10760487" y="311167"/>
                  <a:pt x="10762163" y="316332"/>
                  <a:pt x="10765554" y="319981"/>
                </a:cubicBezTo>
                <a:cubicBezTo>
                  <a:pt x="10768945" y="323631"/>
                  <a:pt x="10774278" y="325479"/>
                  <a:pt x="10781557" y="325527"/>
                </a:cubicBezTo>
                <a:cubicBezTo>
                  <a:pt x="10784786" y="325527"/>
                  <a:pt x="10787928" y="325412"/>
                  <a:pt x="10790986" y="325184"/>
                </a:cubicBezTo>
                <a:cubicBezTo>
                  <a:pt x="10794043" y="324955"/>
                  <a:pt x="10796844" y="324612"/>
                  <a:pt x="10799387" y="324155"/>
                </a:cubicBezTo>
                <a:lnTo>
                  <a:pt x="10797558" y="353823"/>
                </a:lnTo>
                <a:cubicBezTo>
                  <a:pt x="10794023" y="355192"/>
                  <a:pt x="10789662" y="356219"/>
                  <a:pt x="10784470" y="356904"/>
                </a:cubicBezTo>
                <a:cubicBezTo>
                  <a:pt x="10779279" y="357588"/>
                  <a:pt x="10773889" y="357931"/>
                  <a:pt x="10768297" y="357931"/>
                </a:cubicBezTo>
                <a:cubicBezTo>
                  <a:pt x="10751571" y="357541"/>
                  <a:pt x="10739584" y="353186"/>
                  <a:pt x="10732336" y="344864"/>
                </a:cubicBezTo>
                <a:cubicBezTo>
                  <a:pt x="10725087" y="336542"/>
                  <a:pt x="10721549" y="326590"/>
                  <a:pt x="10721721" y="315007"/>
                </a:cubicBezTo>
                <a:cubicBezTo>
                  <a:pt x="10721710" y="308671"/>
                  <a:pt x="10722072" y="302135"/>
                  <a:pt x="10722804" y="295398"/>
                </a:cubicBezTo>
                <a:cubicBezTo>
                  <a:pt x="10723537" y="288662"/>
                  <a:pt x="10724696" y="281325"/>
                  <a:pt x="10726286" y="273388"/>
                </a:cubicBezTo>
                <a:lnTo>
                  <a:pt x="10748198" y="161335"/>
                </a:lnTo>
                <a:lnTo>
                  <a:pt x="10716234" y="161335"/>
                </a:lnTo>
                <a:lnTo>
                  <a:pt x="10722177" y="131674"/>
                </a:lnTo>
                <a:lnTo>
                  <a:pt x="10753677" y="131674"/>
                </a:lnTo>
                <a:lnTo>
                  <a:pt x="10763268" y="81839"/>
                </a:lnTo>
                <a:close/>
                <a:moveTo>
                  <a:pt x="5735288" y="72238"/>
                </a:moveTo>
                <a:lnTo>
                  <a:pt x="5723858" y="131674"/>
                </a:lnTo>
                <a:lnTo>
                  <a:pt x="5776893" y="131674"/>
                </a:lnTo>
                <a:lnTo>
                  <a:pt x="5770949" y="161335"/>
                </a:lnTo>
                <a:lnTo>
                  <a:pt x="5717914" y="161335"/>
                </a:lnTo>
                <a:lnTo>
                  <a:pt x="5697340" y="268814"/>
                </a:lnTo>
                <a:cubicBezTo>
                  <a:pt x="5696168" y="274960"/>
                  <a:pt x="5695196" y="280963"/>
                  <a:pt x="5694425" y="286823"/>
                </a:cubicBezTo>
                <a:cubicBezTo>
                  <a:pt x="5693654" y="292683"/>
                  <a:pt x="5693254" y="298571"/>
                  <a:pt x="5693225" y="304488"/>
                </a:cubicBezTo>
                <a:cubicBezTo>
                  <a:pt x="5693187" y="311167"/>
                  <a:pt x="5694863" y="316332"/>
                  <a:pt x="5698254" y="319981"/>
                </a:cubicBezTo>
                <a:cubicBezTo>
                  <a:pt x="5701645" y="323631"/>
                  <a:pt x="5706979" y="325479"/>
                  <a:pt x="5714256" y="325527"/>
                </a:cubicBezTo>
                <a:cubicBezTo>
                  <a:pt x="5717485" y="325527"/>
                  <a:pt x="5720629" y="325412"/>
                  <a:pt x="5723686" y="325184"/>
                </a:cubicBezTo>
                <a:cubicBezTo>
                  <a:pt x="5726743" y="324955"/>
                  <a:pt x="5729544" y="324612"/>
                  <a:pt x="5732087" y="324155"/>
                </a:cubicBezTo>
                <a:lnTo>
                  <a:pt x="5730258" y="353823"/>
                </a:lnTo>
                <a:cubicBezTo>
                  <a:pt x="5726724" y="355192"/>
                  <a:pt x="5722362" y="356219"/>
                  <a:pt x="5717171" y="356904"/>
                </a:cubicBezTo>
                <a:cubicBezTo>
                  <a:pt x="5711980" y="357588"/>
                  <a:pt x="5706589" y="357931"/>
                  <a:pt x="5700997" y="357931"/>
                </a:cubicBezTo>
                <a:cubicBezTo>
                  <a:pt x="5684272" y="357541"/>
                  <a:pt x="5672284" y="353186"/>
                  <a:pt x="5665036" y="344864"/>
                </a:cubicBezTo>
                <a:cubicBezTo>
                  <a:pt x="5657787" y="336542"/>
                  <a:pt x="5654249" y="326590"/>
                  <a:pt x="5654420" y="315007"/>
                </a:cubicBezTo>
                <a:cubicBezTo>
                  <a:pt x="5654411" y="308671"/>
                  <a:pt x="5654772" y="302135"/>
                  <a:pt x="5655504" y="295398"/>
                </a:cubicBezTo>
                <a:cubicBezTo>
                  <a:pt x="5656237" y="288662"/>
                  <a:pt x="5657398" y="281325"/>
                  <a:pt x="5658985" y="273388"/>
                </a:cubicBezTo>
                <a:lnTo>
                  <a:pt x="5680899" y="161335"/>
                </a:lnTo>
                <a:lnTo>
                  <a:pt x="5648934" y="161335"/>
                </a:lnTo>
                <a:lnTo>
                  <a:pt x="5654876" y="131674"/>
                </a:lnTo>
                <a:lnTo>
                  <a:pt x="5686377" y="131674"/>
                </a:lnTo>
                <a:lnTo>
                  <a:pt x="5695969" y="81839"/>
                </a:lnTo>
                <a:close/>
                <a:moveTo>
                  <a:pt x="696563" y="72238"/>
                </a:moveTo>
                <a:lnTo>
                  <a:pt x="685133" y="131674"/>
                </a:lnTo>
                <a:lnTo>
                  <a:pt x="738168" y="131674"/>
                </a:lnTo>
                <a:lnTo>
                  <a:pt x="732225" y="161335"/>
                </a:lnTo>
                <a:lnTo>
                  <a:pt x="679189" y="161335"/>
                </a:lnTo>
                <a:lnTo>
                  <a:pt x="658615" y="268814"/>
                </a:lnTo>
                <a:cubicBezTo>
                  <a:pt x="657444" y="274960"/>
                  <a:pt x="656472" y="280963"/>
                  <a:pt x="655701" y="286823"/>
                </a:cubicBezTo>
                <a:cubicBezTo>
                  <a:pt x="654929" y="292683"/>
                  <a:pt x="654529" y="298571"/>
                  <a:pt x="654500" y="304488"/>
                </a:cubicBezTo>
                <a:cubicBezTo>
                  <a:pt x="654463" y="311167"/>
                  <a:pt x="656139" y="316332"/>
                  <a:pt x="659530" y="319981"/>
                </a:cubicBezTo>
                <a:cubicBezTo>
                  <a:pt x="662921" y="323631"/>
                  <a:pt x="668255" y="325479"/>
                  <a:pt x="675532" y="325527"/>
                </a:cubicBezTo>
                <a:cubicBezTo>
                  <a:pt x="678761" y="325527"/>
                  <a:pt x="681904" y="325412"/>
                  <a:pt x="684962" y="325184"/>
                </a:cubicBezTo>
                <a:cubicBezTo>
                  <a:pt x="688019" y="324955"/>
                  <a:pt x="690820" y="324612"/>
                  <a:pt x="693362" y="324155"/>
                </a:cubicBezTo>
                <a:lnTo>
                  <a:pt x="691534" y="353823"/>
                </a:lnTo>
                <a:cubicBezTo>
                  <a:pt x="688000" y="355192"/>
                  <a:pt x="683637" y="356219"/>
                  <a:pt x="678447" y="356904"/>
                </a:cubicBezTo>
                <a:cubicBezTo>
                  <a:pt x="673255" y="357588"/>
                  <a:pt x="667864" y="357931"/>
                  <a:pt x="662273" y="357931"/>
                </a:cubicBezTo>
                <a:cubicBezTo>
                  <a:pt x="645547" y="357541"/>
                  <a:pt x="633560" y="353186"/>
                  <a:pt x="626311" y="344864"/>
                </a:cubicBezTo>
                <a:cubicBezTo>
                  <a:pt x="619063" y="336542"/>
                  <a:pt x="615524" y="326590"/>
                  <a:pt x="615696" y="315007"/>
                </a:cubicBezTo>
                <a:cubicBezTo>
                  <a:pt x="615686" y="308671"/>
                  <a:pt x="616048" y="302135"/>
                  <a:pt x="616780" y="295398"/>
                </a:cubicBezTo>
                <a:cubicBezTo>
                  <a:pt x="617512" y="288662"/>
                  <a:pt x="618673" y="281325"/>
                  <a:pt x="620261" y="273388"/>
                </a:cubicBezTo>
                <a:lnTo>
                  <a:pt x="642174" y="161335"/>
                </a:lnTo>
                <a:lnTo>
                  <a:pt x="610210" y="161335"/>
                </a:lnTo>
                <a:lnTo>
                  <a:pt x="616152" y="131674"/>
                </a:lnTo>
                <a:lnTo>
                  <a:pt x="647653" y="131674"/>
                </a:lnTo>
                <a:lnTo>
                  <a:pt x="657244" y="81839"/>
                </a:lnTo>
                <a:close/>
                <a:moveTo>
                  <a:pt x="7391018" y="46177"/>
                </a:moveTo>
                <a:lnTo>
                  <a:pt x="7412449" y="46177"/>
                </a:lnTo>
                <a:cubicBezTo>
                  <a:pt x="7410731" y="60396"/>
                  <a:pt x="7407101" y="71243"/>
                  <a:pt x="7401557" y="78717"/>
                </a:cubicBezTo>
                <a:cubicBezTo>
                  <a:pt x="7396015" y="86190"/>
                  <a:pt x="7387927" y="89955"/>
                  <a:pt x="7377296" y="90012"/>
                </a:cubicBezTo>
                <a:cubicBezTo>
                  <a:pt x="7372027" y="89945"/>
                  <a:pt x="7367128" y="89052"/>
                  <a:pt x="7362602" y="87330"/>
                </a:cubicBezTo>
                <a:cubicBezTo>
                  <a:pt x="7358075" y="85609"/>
                  <a:pt x="7353978" y="83457"/>
                  <a:pt x="7350309" y="80876"/>
                </a:cubicBezTo>
                <a:cubicBezTo>
                  <a:pt x="7347135" y="78731"/>
                  <a:pt x="7343991" y="76843"/>
                  <a:pt x="7340875" y="75212"/>
                </a:cubicBezTo>
                <a:cubicBezTo>
                  <a:pt x="7337759" y="73582"/>
                  <a:pt x="7334499" y="72724"/>
                  <a:pt x="7331098" y="72638"/>
                </a:cubicBezTo>
                <a:cubicBezTo>
                  <a:pt x="7327057" y="72724"/>
                  <a:pt x="7324046" y="74612"/>
                  <a:pt x="7322064" y="78301"/>
                </a:cubicBezTo>
                <a:cubicBezTo>
                  <a:pt x="7320082" y="81991"/>
                  <a:pt x="7318672" y="86968"/>
                  <a:pt x="7317832" y="93232"/>
                </a:cubicBezTo>
                <a:lnTo>
                  <a:pt x="7295877" y="93232"/>
                </a:lnTo>
                <a:cubicBezTo>
                  <a:pt x="7297516" y="79724"/>
                  <a:pt x="7301328" y="68795"/>
                  <a:pt x="7307313" y="60444"/>
                </a:cubicBezTo>
                <a:cubicBezTo>
                  <a:pt x="7313297" y="52093"/>
                  <a:pt x="7321225" y="47795"/>
                  <a:pt x="7331098" y="47549"/>
                </a:cubicBezTo>
                <a:cubicBezTo>
                  <a:pt x="7336863" y="47625"/>
                  <a:pt x="7341799" y="48614"/>
                  <a:pt x="7345906" y="50517"/>
                </a:cubicBezTo>
                <a:cubicBezTo>
                  <a:pt x="7350013" y="52420"/>
                  <a:pt x="7354378" y="54784"/>
                  <a:pt x="7359000" y="57608"/>
                </a:cubicBezTo>
                <a:cubicBezTo>
                  <a:pt x="7362192" y="59732"/>
                  <a:pt x="7365299" y="61541"/>
                  <a:pt x="7368319" y="63037"/>
                </a:cubicBezTo>
                <a:cubicBezTo>
                  <a:pt x="7371340" y="64532"/>
                  <a:pt x="7374332" y="65313"/>
                  <a:pt x="7377296" y="65380"/>
                </a:cubicBezTo>
                <a:cubicBezTo>
                  <a:pt x="7381098" y="65523"/>
                  <a:pt x="7384014" y="64208"/>
                  <a:pt x="7386044" y="61437"/>
                </a:cubicBezTo>
                <a:cubicBezTo>
                  <a:pt x="7388073" y="58665"/>
                  <a:pt x="7389732" y="53578"/>
                  <a:pt x="7391018" y="46177"/>
                </a:cubicBezTo>
                <a:close/>
                <a:moveTo>
                  <a:pt x="79996" y="44806"/>
                </a:moveTo>
                <a:lnTo>
                  <a:pt x="128451" y="44806"/>
                </a:lnTo>
                <a:lnTo>
                  <a:pt x="152679" y="221722"/>
                </a:lnTo>
                <a:cubicBezTo>
                  <a:pt x="154355" y="234899"/>
                  <a:pt x="155917" y="248104"/>
                  <a:pt x="157364" y="261338"/>
                </a:cubicBezTo>
                <a:cubicBezTo>
                  <a:pt x="158812" y="274571"/>
                  <a:pt x="159688" y="286976"/>
                  <a:pt x="159993" y="298552"/>
                </a:cubicBezTo>
                <a:lnTo>
                  <a:pt x="161364" y="298552"/>
                </a:lnTo>
                <a:cubicBezTo>
                  <a:pt x="166240" y="286986"/>
                  <a:pt x="171802" y="274675"/>
                  <a:pt x="178049" y="261619"/>
                </a:cubicBezTo>
                <a:cubicBezTo>
                  <a:pt x="184297" y="248562"/>
                  <a:pt x="190773" y="235556"/>
                  <a:pt x="197477" y="222600"/>
                </a:cubicBezTo>
                <a:lnTo>
                  <a:pt x="293016" y="44806"/>
                </a:lnTo>
                <a:lnTo>
                  <a:pt x="342385" y="44806"/>
                </a:lnTo>
                <a:lnTo>
                  <a:pt x="303072" y="352902"/>
                </a:lnTo>
                <a:lnTo>
                  <a:pt x="266503" y="352902"/>
                </a:lnTo>
                <a:lnTo>
                  <a:pt x="288445" y="186509"/>
                </a:lnTo>
                <a:cubicBezTo>
                  <a:pt x="290578" y="171217"/>
                  <a:pt x="293168" y="153896"/>
                  <a:pt x="296216" y="134546"/>
                </a:cubicBezTo>
                <a:cubicBezTo>
                  <a:pt x="299263" y="115195"/>
                  <a:pt x="302311" y="97760"/>
                  <a:pt x="305358" y="82239"/>
                </a:cubicBezTo>
                <a:lnTo>
                  <a:pt x="303530" y="82239"/>
                </a:lnTo>
                <a:cubicBezTo>
                  <a:pt x="296387" y="98008"/>
                  <a:pt x="288730" y="114490"/>
                  <a:pt x="280559" y="131688"/>
                </a:cubicBezTo>
                <a:cubicBezTo>
                  <a:pt x="272388" y="148885"/>
                  <a:pt x="264046" y="165482"/>
                  <a:pt x="255532" y="181478"/>
                </a:cubicBezTo>
                <a:lnTo>
                  <a:pt x="164107" y="351073"/>
                </a:lnTo>
                <a:lnTo>
                  <a:pt x="134851" y="351073"/>
                </a:lnTo>
                <a:lnTo>
                  <a:pt x="111995" y="185109"/>
                </a:lnTo>
                <a:cubicBezTo>
                  <a:pt x="109709" y="167193"/>
                  <a:pt x="107767" y="149533"/>
                  <a:pt x="106166" y="132131"/>
                </a:cubicBezTo>
                <a:cubicBezTo>
                  <a:pt x="104567" y="114729"/>
                  <a:pt x="103310" y="98098"/>
                  <a:pt x="102395" y="82239"/>
                </a:cubicBezTo>
                <a:lnTo>
                  <a:pt x="101481" y="82239"/>
                </a:lnTo>
                <a:cubicBezTo>
                  <a:pt x="97948" y="97155"/>
                  <a:pt x="94043" y="114415"/>
                  <a:pt x="89767" y="134017"/>
                </a:cubicBezTo>
                <a:cubicBezTo>
                  <a:pt x="85491" y="153620"/>
                  <a:pt x="81473" y="171107"/>
                  <a:pt x="77711" y="186481"/>
                </a:cubicBezTo>
                <a:lnTo>
                  <a:pt x="35655" y="352902"/>
                </a:lnTo>
                <a:lnTo>
                  <a:pt x="0" y="352902"/>
                </a:lnTo>
                <a:close/>
                <a:moveTo>
                  <a:pt x="10463601" y="44349"/>
                </a:moveTo>
                <a:cubicBezTo>
                  <a:pt x="10470527" y="44482"/>
                  <a:pt x="10475968" y="46727"/>
                  <a:pt x="10479926" y="51085"/>
                </a:cubicBezTo>
                <a:cubicBezTo>
                  <a:pt x="10483883" y="55442"/>
                  <a:pt x="10485899" y="61112"/>
                  <a:pt x="10485977" y="68096"/>
                </a:cubicBezTo>
                <a:cubicBezTo>
                  <a:pt x="10485624" y="75754"/>
                  <a:pt x="10483132" y="81900"/>
                  <a:pt x="10478498" y="86534"/>
                </a:cubicBezTo>
                <a:cubicBezTo>
                  <a:pt x="10473865" y="91167"/>
                  <a:pt x="10467834" y="93545"/>
                  <a:pt x="10460404" y="93669"/>
                </a:cubicBezTo>
                <a:cubicBezTo>
                  <a:pt x="10453696" y="93536"/>
                  <a:pt x="10448387" y="91291"/>
                  <a:pt x="10444478" y="86933"/>
                </a:cubicBezTo>
                <a:cubicBezTo>
                  <a:pt x="10440568" y="82576"/>
                  <a:pt x="10438571" y="76906"/>
                  <a:pt x="10438485" y="69922"/>
                </a:cubicBezTo>
                <a:cubicBezTo>
                  <a:pt x="10438675" y="62463"/>
                  <a:pt x="10441148" y="56374"/>
                  <a:pt x="10445905" y="51655"/>
                </a:cubicBezTo>
                <a:cubicBezTo>
                  <a:pt x="10450662" y="46937"/>
                  <a:pt x="10456560" y="44501"/>
                  <a:pt x="10463601" y="44349"/>
                </a:cubicBezTo>
                <a:close/>
                <a:moveTo>
                  <a:pt x="1976826" y="44349"/>
                </a:moveTo>
                <a:cubicBezTo>
                  <a:pt x="1983752" y="44482"/>
                  <a:pt x="1989194" y="46727"/>
                  <a:pt x="1993152" y="51085"/>
                </a:cubicBezTo>
                <a:cubicBezTo>
                  <a:pt x="1997109" y="55442"/>
                  <a:pt x="1999126" y="61112"/>
                  <a:pt x="1999202" y="68096"/>
                </a:cubicBezTo>
                <a:cubicBezTo>
                  <a:pt x="1998850" y="75754"/>
                  <a:pt x="1996358" y="81900"/>
                  <a:pt x="1991724" y="86534"/>
                </a:cubicBezTo>
                <a:cubicBezTo>
                  <a:pt x="1987092" y="91167"/>
                  <a:pt x="1981060" y="93545"/>
                  <a:pt x="1973629" y="93669"/>
                </a:cubicBezTo>
                <a:cubicBezTo>
                  <a:pt x="1966923" y="93536"/>
                  <a:pt x="1961614" y="91291"/>
                  <a:pt x="1957704" y="86933"/>
                </a:cubicBezTo>
                <a:cubicBezTo>
                  <a:pt x="1953794" y="82576"/>
                  <a:pt x="1951796" y="76906"/>
                  <a:pt x="1951710" y="69922"/>
                </a:cubicBezTo>
                <a:cubicBezTo>
                  <a:pt x="1951901" y="62463"/>
                  <a:pt x="1954374" y="56374"/>
                  <a:pt x="1959131" y="51655"/>
                </a:cubicBezTo>
                <a:cubicBezTo>
                  <a:pt x="1963888" y="46937"/>
                  <a:pt x="1969786" y="44501"/>
                  <a:pt x="1976826" y="44349"/>
                </a:cubicBezTo>
                <a:close/>
                <a:moveTo>
                  <a:pt x="9260859" y="39320"/>
                </a:moveTo>
                <a:lnTo>
                  <a:pt x="9303859" y="39320"/>
                </a:lnTo>
                <a:lnTo>
                  <a:pt x="9334014" y="104642"/>
                </a:lnTo>
                <a:lnTo>
                  <a:pt x="9306604" y="104642"/>
                </a:lnTo>
                <a:close/>
                <a:moveTo>
                  <a:pt x="8132577" y="39320"/>
                </a:moveTo>
                <a:lnTo>
                  <a:pt x="8159566" y="39320"/>
                </a:lnTo>
                <a:lnTo>
                  <a:pt x="8191084" y="104642"/>
                </a:lnTo>
                <a:lnTo>
                  <a:pt x="8162768" y="104642"/>
                </a:lnTo>
                <a:lnTo>
                  <a:pt x="8143098" y="62616"/>
                </a:lnTo>
                <a:lnTo>
                  <a:pt x="8142183" y="62616"/>
                </a:lnTo>
                <a:lnTo>
                  <a:pt x="8110162" y="104642"/>
                </a:lnTo>
                <a:lnTo>
                  <a:pt x="8079514" y="104642"/>
                </a:lnTo>
                <a:close/>
                <a:moveTo>
                  <a:pt x="5041285" y="39320"/>
                </a:moveTo>
                <a:lnTo>
                  <a:pt x="5084285" y="39320"/>
                </a:lnTo>
                <a:lnTo>
                  <a:pt x="5114439" y="104642"/>
                </a:lnTo>
                <a:lnTo>
                  <a:pt x="5087029" y="104642"/>
                </a:lnTo>
                <a:close/>
                <a:moveTo>
                  <a:pt x="4112228" y="39320"/>
                </a:moveTo>
                <a:lnTo>
                  <a:pt x="4155204" y="39320"/>
                </a:lnTo>
                <a:lnTo>
                  <a:pt x="4185380" y="104642"/>
                </a:lnTo>
                <a:lnTo>
                  <a:pt x="4158405" y="104642"/>
                </a:lnTo>
                <a:close/>
                <a:moveTo>
                  <a:pt x="2401895" y="39320"/>
                </a:moveTo>
                <a:lnTo>
                  <a:pt x="2429302" y="39320"/>
                </a:lnTo>
                <a:lnTo>
                  <a:pt x="2460822" y="104642"/>
                </a:lnTo>
                <a:lnTo>
                  <a:pt x="2432498" y="104642"/>
                </a:lnTo>
                <a:lnTo>
                  <a:pt x="2412870" y="62616"/>
                </a:lnTo>
                <a:lnTo>
                  <a:pt x="2411957" y="62616"/>
                </a:lnTo>
                <a:lnTo>
                  <a:pt x="2379937" y="104642"/>
                </a:lnTo>
                <a:lnTo>
                  <a:pt x="2349288" y="104642"/>
                </a:lnTo>
                <a:close/>
                <a:moveTo>
                  <a:pt x="489566" y="39320"/>
                </a:moveTo>
                <a:lnTo>
                  <a:pt x="517011" y="39320"/>
                </a:lnTo>
                <a:lnTo>
                  <a:pt x="548084" y="104642"/>
                </a:lnTo>
                <a:lnTo>
                  <a:pt x="519755" y="104642"/>
                </a:lnTo>
                <a:lnTo>
                  <a:pt x="500087" y="62616"/>
                </a:lnTo>
                <a:lnTo>
                  <a:pt x="499172" y="62616"/>
                </a:lnTo>
                <a:lnTo>
                  <a:pt x="467154" y="104642"/>
                </a:lnTo>
                <a:lnTo>
                  <a:pt x="436508" y="104642"/>
                </a:lnTo>
                <a:close/>
                <a:moveTo>
                  <a:pt x="10607705" y="36119"/>
                </a:moveTo>
                <a:lnTo>
                  <a:pt x="10636981" y="36119"/>
                </a:lnTo>
                <a:lnTo>
                  <a:pt x="10665757" y="101477"/>
                </a:lnTo>
                <a:lnTo>
                  <a:pt x="10636981" y="101477"/>
                </a:lnTo>
                <a:lnTo>
                  <a:pt x="10620055" y="58467"/>
                </a:lnTo>
                <a:lnTo>
                  <a:pt x="10618683" y="58467"/>
                </a:lnTo>
                <a:lnTo>
                  <a:pt x="10589864" y="101477"/>
                </a:lnTo>
                <a:lnTo>
                  <a:pt x="10559216" y="101477"/>
                </a:lnTo>
                <a:close/>
                <a:moveTo>
                  <a:pt x="6389577" y="36119"/>
                </a:moveTo>
                <a:lnTo>
                  <a:pt x="6418851" y="36119"/>
                </a:lnTo>
                <a:lnTo>
                  <a:pt x="6447648" y="101477"/>
                </a:lnTo>
                <a:lnTo>
                  <a:pt x="6418851" y="101477"/>
                </a:lnTo>
                <a:lnTo>
                  <a:pt x="6401927" y="58467"/>
                </a:lnTo>
                <a:lnTo>
                  <a:pt x="6401012" y="58467"/>
                </a:lnTo>
                <a:lnTo>
                  <a:pt x="6371738" y="101477"/>
                </a:lnTo>
                <a:lnTo>
                  <a:pt x="6341093" y="101477"/>
                </a:lnTo>
                <a:close/>
                <a:moveTo>
                  <a:pt x="1122253" y="36119"/>
                </a:moveTo>
                <a:lnTo>
                  <a:pt x="1151527" y="36119"/>
                </a:lnTo>
                <a:lnTo>
                  <a:pt x="1180324" y="101477"/>
                </a:lnTo>
                <a:lnTo>
                  <a:pt x="1151527" y="101477"/>
                </a:lnTo>
                <a:lnTo>
                  <a:pt x="1134602" y="58467"/>
                </a:lnTo>
                <a:lnTo>
                  <a:pt x="1133688" y="58467"/>
                </a:lnTo>
                <a:lnTo>
                  <a:pt x="1104414" y="101477"/>
                </a:lnTo>
                <a:lnTo>
                  <a:pt x="1073768" y="101477"/>
                </a:lnTo>
                <a:close/>
                <a:moveTo>
                  <a:pt x="10210823" y="28347"/>
                </a:moveTo>
                <a:lnTo>
                  <a:pt x="10248788" y="28347"/>
                </a:lnTo>
                <a:lnTo>
                  <a:pt x="10219514" y="171855"/>
                </a:lnTo>
                <a:lnTo>
                  <a:pt x="10220429" y="171855"/>
                </a:lnTo>
                <a:cubicBezTo>
                  <a:pt x="10230416" y="156980"/>
                  <a:pt x="10242118" y="145734"/>
                  <a:pt x="10255534" y="138115"/>
                </a:cubicBezTo>
                <a:cubicBezTo>
                  <a:pt x="10268952" y="130496"/>
                  <a:pt x="10283170" y="126673"/>
                  <a:pt x="10298187" y="126645"/>
                </a:cubicBezTo>
                <a:cubicBezTo>
                  <a:pt x="10314262" y="126898"/>
                  <a:pt x="10327204" y="130856"/>
                  <a:pt x="10337013" y="138518"/>
                </a:cubicBezTo>
                <a:cubicBezTo>
                  <a:pt x="10346823" y="146181"/>
                  <a:pt x="10353940" y="156029"/>
                  <a:pt x="10358366" y="168061"/>
                </a:cubicBezTo>
                <a:cubicBezTo>
                  <a:pt x="10362792" y="180094"/>
                  <a:pt x="10364968" y="192792"/>
                  <a:pt x="10364895" y="206157"/>
                </a:cubicBezTo>
                <a:cubicBezTo>
                  <a:pt x="10364839" y="229340"/>
                  <a:pt x="10359521" y="252484"/>
                  <a:pt x="10348938" y="275589"/>
                </a:cubicBezTo>
                <a:cubicBezTo>
                  <a:pt x="10338356" y="298694"/>
                  <a:pt x="10322844" y="318039"/>
                  <a:pt x="10302403" y="333624"/>
                </a:cubicBezTo>
                <a:cubicBezTo>
                  <a:pt x="10281963" y="349208"/>
                  <a:pt x="10256925" y="357310"/>
                  <a:pt x="10227289" y="357931"/>
                </a:cubicBezTo>
                <a:cubicBezTo>
                  <a:pt x="10207452" y="358122"/>
                  <a:pt x="10191247" y="353747"/>
                  <a:pt x="10178678" y="344804"/>
                </a:cubicBezTo>
                <a:cubicBezTo>
                  <a:pt x="10166108" y="335861"/>
                  <a:pt x="10159619" y="321203"/>
                  <a:pt x="10159212" y="300829"/>
                </a:cubicBezTo>
                <a:cubicBezTo>
                  <a:pt x="10159250" y="295455"/>
                  <a:pt x="10159631" y="289738"/>
                  <a:pt x="10160353" y="283678"/>
                </a:cubicBezTo>
                <a:cubicBezTo>
                  <a:pt x="10161076" y="277618"/>
                  <a:pt x="10161913" y="271901"/>
                  <a:pt x="10162864" y="266527"/>
                </a:cubicBezTo>
                <a:close/>
                <a:moveTo>
                  <a:pt x="8536304" y="28347"/>
                </a:moveTo>
                <a:lnTo>
                  <a:pt x="8574252" y="28347"/>
                </a:lnTo>
                <a:lnTo>
                  <a:pt x="8546820" y="170936"/>
                </a:lnTo>
                <a:lnTo>
                  <a:pt x="8547734" y="170936"/>
                </a:lnTo>
                <a:cubicBezTo>
                  <a:pt x="8557144" y="157300"/>
                  <a:pt x="8568498" y="146550"/>
                  <a:pt x="8581796" y="138684"/>
                </a:cubicBezTo>
                <a:cubicBezTo>
                  <a:pt x="8595092" y="130819"/>
                  <a:pt x="8610104" y="126806"/>
                  <a:pt x="8626830" y="126645"/>
                </a:cubicBezTo>
                <a:cubicBezTo>
                  <a:pt x="8640108" y="126377"/>
                  <a:pt x="8652385" y="130791"/>
                  <a:pt x="8663657" y="139886"/>
                </a:cubicBezTo>
                <a:cubicBezTo>
                  <a:pt x="8674931" y="148981"/>
                  <a:pt x="8680923" y="164360"/>
                  <a:pt x="8681637" y="186024"/>
                </a:cubicBezTo>
                <a:cubicBezTo>
                  <a:pt x="8681627" y="192072"/>
                  <a:pt x="8681303" y="198378"/>
                  <a:pt x="8680666" y="204940"/>
                </a:cubicBezTo>
                <a:cubicBezTo>
                  <a:pt x="8680029" y="211503"/>
                  <a:pt x="8679136" y="217694"/>
                  <a:pt x="8677984" y="223514"/>
                </a:cubicBezTo>
                <a:lnTo>
                  <a:pt x="8653331" y="352902"/>
                </a:lnTo>
                <a:lnTo>
                  <a:pt x="8615400" y="352902"/>
                </a:lnTo>
                <a:lnTo>
                  <a:pt x="8640089" y="225343"/>
                </a:lnTo>
                <a:cubicBezTo>
                  <a:pt x="8640803" y="221237"/>
                  <a:pt x="8641431" y="216646"/>
                  <a:pt x="8641974" y="211570"/>
                </a:cubicBezTo>
                <a:cubicBezTo>
                  <a:pt x="8642517" y="206493"/>
                  <a:pt x="8642804" y="200873"/>
                  <a:pt x="8642832" y="194710"/>
                </a:cubicBezTo>
                <a:cubicBezTo>
                  <a:pt x="8642946" y="184185"/>
                  <a:pt x="8640317" y="175517"/>
                  <a:pt x="8634945" y="168707"/>
                </a:cubicBezTo>
                <a:cubicBezTo>
                  <a:pt x="8629573" y="161897"/>
                  <a:pt x="8620772" y="158373"/>
                  <a:pt x="8608542" y="158134"/>
                </a:cubicBezTo>
                <a:cubicBezTo>
                  <a:pt x="8593169" y="158525"/>
                  <a:pt x="8578081" y="166316"/>
                  <a:pt x="8563279" y="181509"/>
                </a:cubicBezTo>
                <a:cubicBezTo>
                  <a:pt x="8548477" y="196701"/>
                  <a:pt x="8538419" y="216951"/>
                  <a:pt x="8533104" y="242259"/>
                </a:cubicBezTo>
                <a:lnTo>
                  <a:pt x="8512530" y="352902"/>
                </a:lnTo>
                <a:lnTo>
                  <a:pt x="8474582" y="352902"/>
                </a:lnTo>
                <a:close/>
                <a:moveTo>
                  <a:pt x="7839099" y="28347"/>
                </a:moveTo>
                <a:lnTo>
                  <a:pt x="7877063" y="28347"/>
                </a:lnTo>
                <a:lnTo>
                  <a:pt x="7847790" y="171855"/>
                </a:lnTo>
                <a:lnTo>
                  <a:pt x="7848705" y="171855"/>
                </a:lnTo>
                <a:cubicBezTo>
                  <a:pt x="7858691" y="156980"/>
                  <a:pt x="7870392" y="145734"/>
                  <a:pt x="7883809" y="138115"/>
                </a:cubicBezTo>
                <a:cubicBezTo>
                  <a:pt x="7897227" y="130496"/>
                  <a:pt x="7911444" y="126673"/>
                  <a:pt x="7926463" y="126645"/>
                </a:cubicBezTo>
                <a:cubicBezTo>
                  <a:pt x="7942537" y="126898"/>
                  <a:pt x="7955479" y="130856"/>
                  <a:pt x="7965288" y="138518"/>
                </a:cubicBezTo>
                <a:cubicBezTo>
                  <a:pt x="7975098" y="146181"/>
                  <a:pt x="7982214" y="156029"/>
                  <a:pt x="7986640" y="168061"/>
                </a:cubicBezTo>
                <a:cubicBezTo>
                  <a:pt x="7991066" y="180094"/>
                  <a:pt x="7993242" y="192792"/>
                  <a:pt x="7993170" y="206157"/>
                </a:cubicBezTo>
                <a:cubicBezTo>
                  <a:pt x="7993114" y="229340"/>
                  <a:pt x="7987795" y="252484"/>
                  <a:pt x="7977212" y="275589"/>
                </a:cubicBezTo>
                <a:cubicBezTo>
                  <a:pt x="7966632" y="298694"/>
                  <a:pt x="7951120" y="318039"/>
                  <a:pt x="7930678" y="333624"/>
                </a:cubicBezTo>
                <a:cubicBezTo>
                  <a:pt x="7910238" y="349208"/>
                  <a:pt x="7885200" y="357310"/>
                  <a:pt x="7855565" y="357931"/>
                </a:cubicBezTo>
                <a:cubicBezTo>
                  <a:pt x="7835727" y="358122"/>
                  <a:pt x="7819523" y="353747"/>
                  <a:pt x="7806954" y="344804"/>
                </a:cubicBezTo>
                <a:cubicBezTo>
                  <a:pt x="7794383" y="335861"/>
                  <a:pt x="7787895" y="321203"/>
                  <a:pt x="7787487" y="300829"/>
                </a:cubicBezTo>
                <a:cubicBezTo>
                  <a:pt x="7787525" y="295455"/>
                  <a:pt x="7787905" y="289738"/>
                  <a:pt x="7788628" y="283678"/>
                </a:cubicBezTo>
                <a:cubicBezTo>
                  <a:pt x="7789351" y="277618"/>
                  <a:pt x="7790188" y="271901"/>
                  <a:pt x="7791139" y="266527"/>
                </a:cubicBezTo>
                <a:close/>
                <a:moveTo>
                  <a:pt x="7031354" y="28347"/>
                </a:moveTo>
                <a:lnTo>
                  <a:pt x="7069302" y="28347"/>
                </a:lnTo>
                <a:lnTo>
                  <a:pt x="7041870" y="170936"/>
                </a:lnTo>
                <a:lnTo>
                  <a:pt x="7042785" y="170936"/>
                </a:lnTo>
                <a:cubicBezTo>
                  <a:pt x="7052195" y="157300"/>
                  <a:pt x="7063548" y="146550"/>
                  <a:pt x="7076846" y="138684"/>
                </a:cubicBezTo>
                <a:cubicBezTo>
                  <a:pt x="7090143" y="130819"/>
                  <a:pt x="7105154" y="126806"/>
                  <a:pt x="7121880" y="126645"/>
                </a:cubicBezTo>
                <a:cubicBezTo>
                  <a:pt x="7135159" y="126377"/>
                  <a:pt x="7147435" y="130791"/>
                  <a:pt x="7158708" y="139886"/>
                </a:cubicBezTo>
                <a:cubicBezTo>
                  <a:pt x="7169981" y="148981"/>
                  <a:pt x="7175974" y="164360"/>
                  <a:pt x="7176687" y="186024"/>
                </a:cubicBezTo>
                <a:cubicBezTo>
                  <a:pt x="7176677" y="192072"/>
                  <a:pt x="7176354" y="198378"/>
                  <a:pt x="7175717" y="204940"/>
                </a:cubicBezTo>
                <a:cubicBezTo>
                  <a:pt x="7175079" y="211503"/>
                  <a:pt x="7174186" y="217694"/>
                  <a:pt x="7173035" y="223514"/>
                </a:cubicBezTo>
                <a:lnTo>
                  <a:pt x="7148382" y="352902"/>
                </a:lnTo>
                <a:lnTo>
                  <a:pt x="7110450" y="352902"/>
                </a:lnTo>
                <a:lnTo>
                  <a:pt x="7135139" y="225343"/>
                </a:lnTo>
                <a:cubicBezTo>
                  <a:pt x="7135853" y="221237"/>
                  <a:pt x="7136482" y="216646"/>
                  <a:pt x="7137025" y="211570"/>
                </a:cubicBezTo>
                <a:cubicBezTo>
                  <a:pt x="7137568" y="206493"/>
                  <a:pt x="7137853" y="200873"/>
                  <a:pt x="7137882" y="194710"/>
                </a:cubicBezTo>
                <a:cubicBezTo>
                  <a:pt x="7137996" y="184185"/>
                  <a:pt x="7135367" y="175517"/>
                  <a:pt x="7129996" y="168707"/>
                </a:cubicBezTo>
                <a:cubicBezTo>
                  <a:pt x="7124623" y="161897"/>
                  <a:pt x="7115822" y="158373"/>
                  <a:pt x="7103592" y="158134"/>
                </a:cubicBezTo>
                <a:cubicBezTo>
                  <a:pt x="7088218" y="158525"/>
                  <a:pt x="7073131" y="166316"/>
                  <a:pt x="7058329" y="181509"/>
                </a:cubicBezTo>
                <a:cubicBezTo>
                  <a:pt x="7043528" y="196701"/>
                  <a:pt x="7033469" y="216951"/>
                  <a:pt x="7028154" y="242259"/>
                </a:cubicBezTo>
                <a:lnTo>
                  <a:pt x="7007580" y="352902"/>
                </a:lnTo>
                <a:lnTo>
                  <a:pt x="6969633" y="352902"/>
                </a:lnTo>
                <a:close/>
                <a:moveTo>
                  <a:pt x="5840729" y="28347"/>
                </a:moveTo>
                <a:lnTo>
                  <a:pt x="5878677" y="28347"/>
                </a:lnTo>
                <a:lnTo>
                  <a:pt x="5851245" y="170936"/>
                </a:lnTo>
                <a:lnTo>
                  <a:pt x="5852159" y="170936"/>
                </a:lnTo>
                <a:cubicBezTo>
                  <a:pt x="5861570" y="157300"/>
                  <a:pt x="5872924" y="146550"/>
                  <a:pt x="5886221" y="138684"/>
                </a:cubicBezTo>
                <a:cubicBezTo>
                  <a:pt x="5899517" y="130819"/>
                  <a:pt x="5914529" y="126806"/>
                  <a:pt x="5931255" y="126645"/>
                </a:cubicBezTo>
                <a:cubicBezTo>
                  <a:pt x="5944534" y="126377"/>
                  <a:pt x="5956810" y="130791"/>
                  <a:pt x="5968083" y="139886"/>
                </a:cubicBezTo>
                <a:cubicBezTo>
                  <a:pt x="5979356" y="148981"/>
                  <a:pt x="5985349" y="164360"/>
                  <a:pt x="5986062" y="186024"/>
                </a:cubicBezTo>
                <a:cubicBezTo>
                  <a:pt x="5986053" y="192072"/>
                  <a:pt x="5985729" y="198378"/>
                  <a:pt x="5985092" y="204940"/>
                </a:cubicBezTo>
                <a:cubicBezTo>
                  <a:pt x="5984454" y="211503"/>
                  <a:pt x="5983560" y="217694"/>
                  <a:pt x="5982409" y="223514"/>
                </a:cubicBezTo>
                <a:lnTo>
                  <a:pt x="5957757" y="352902"/>
                </a:lnTo>
                <a:lnTo>
                  <a:pt x="5919825" y="352902"/>
                </a:lnTo>
                <a:lnTo>
                  <a:pt x="5944514" y="225343"/>
                </a:lnTo>
                <a:cubicBezTo>
                  <a:pt x="5945228" y="221237"/>
                  <a:pt x="5945857" y="216646"/>
                  <a:pt x="5946400" y="211570"/>
                </a:cubicBezTo>
                <a:cubicBezTo>
                  <a:pt x="5946943" y="206493"/>
                  <a:pt x="5947228" y="200873"/>
                  <a:pt x="5947257" y="194710"/>
                </a:cubicBezTo>
                <a:cubicBezTo>
                  <a:pt x="5947371" y="184185"/>
                  <a:pt x="5944742" y="175517"/>
                  <a:pt x="5939370" y="168707"/>
                </a:cubicBezTo>
                <a:cubicBezTo>
                  <a:pt x="5933998" y="161897"/>
                  <a:pt x="5925197" y="158373"/>
                  <a:pt x="5912967" y="158134"/>
                </a:cubicBezTo>
                <a:cubicBezTo>
                  <a:pt x="5897593" y="158525"/>
                  <a:pt x="5882506" y="166316"/>
                  <a:pt x="5867704" y="181509"/>
                </a:cubicBezTo>
                <a:cubicBezTo>
                  <a:pt x="5852902" y="196701"/>
                  <a:pt x="5842844" y="216951"/>
                  <a:pt x="5837529" y="242259"/>
                </a:cubicBezTo>
                <a:lnTo>
                  <a:pt x="5816955" y="352902"/>
                </a:lnTo>
                <a:lnTo>
                  <a:pt x="5779007" y="352902"/>
                </a:lnTo>
                <a:close/>
                <a:moveTo>
                  <a:pt x="4907700" y="28347"/>
                </a:moveTo>
                <a:lnTo>
                  <a:pt x="4945627" y="28347"/>
                </a:lnTo>
                <a:lnTo>
                  <a:pt x="4883483" y="352902"/>
                </a:lnTo>
                <a:lnTo>
                  <a:pt x="4846015" y="352902"/>
                </a:lnTo>
                <a:close/>
                <a:moveTo>
                  <a:pt x="3995261" y="28347"/>
                </a:moveTo>
                <a:lnTo>
                  <a:pt x="4033209" y="28347"/>
                </a:lnTo>
                <a:lnTo>
                  <a:pt x="3984746" y="282950"/>
                </a:lnTo>
                <a:cubicBezTo>
                  <a:pt x="3982431" y="294523"/>
                  <a:pt x="3980430" y="306353"/>
                  <a:pt x="3978745" y="318440"/>
                </a:cubicBezTo>
                <a:cubicBezTo>
                  <a:pt x="3977059" y="330527"/>
                  <a:pt x="3975858" y="342014"/>
                  <a:pt x="3975144" y="352902"/>
                </a:cubicBezTo>
                <a:lnTo>
                  <a:pt x="3940397" y="352902"/>
                </a:lnTo>
                <a:lnTo>
                  <a:pt x="3946341" y="309062"/>
                </a:lnTo>
                <a:lnTo>
                  <a:pt x="3945426" y="309062"/>
                </a:lnTo>
                <a:cubicBezTo>
                  <a:pt x="3935282" y="324891"/>
                  <a:pt x="3923452" y="336977"/>
                  <a:pt x="3909936" y="345319"/>
                </a:cubicBezTo>
                <a:cubicBezTo>
                  <a:pt x="3896420" y="353661"/>
                  <a:pt x="3881732" y="357865"/>
                  <a:pt x="3865873" y="357931"/>
                </a:cubicBezTo>
                <a:cubicBezTo>
                  <a:pt x="3844321" y="357410"/>
                  <a:pt x="3827912" y="349665"/>
                  <a:pt x="3816647" y="334697"/>
                </a:cubicBezTo>
                <a:cubicBezTo>
                  <a:pt x="3805382" y="319729"/>
                  <a:pt x="3799711" y="300664"/>
                  <a:pt x="3799636" y="277504"/>
                </a:cubicBezTo>
                <a:cubicBezTo>
                  <a:pt x="3799875" y="250877"/>
                  <a:pt x="3805893" y="226186"/>
                  <a:pt x="3817689" y="203430"/>
                </a:cubicBezTo>
                <a:cubicBezTo>
                  <a:pt x="3829486" y="180675"/>
                  <a:pt x="3845626" y="162290"/>
                  <a:pt x="3866108" y="148275"/>
                </a:cubicBezTo>
                <a:cubicBezTo>
                  <a:pt x="3886591" y="134261"/>
                  <a:pt x="3909982" y="127050"/>
                  <a:pt x="3936282" y="126645"/>
                </a:cubicBezTo>
                <a:cubicBezTo>
                  <a:pt x="3943521" y="126683"/>
                  <a:pt x="3950645" y="127405"/>
                  <a:pt x="3957656" y="128812"/>
                </a:cubicBezTo>
                <a:cubicBezTo>
                  <a:pt x="3964666" y="130219"/>
                  <a:pt x="3970648" y="132083"/>
                  <a:pt x="3975601" y="134403"/>
                </a:cubicBezTo>
                <a:close/>
                <a:moveTo>
                  <a:pt x="2995136" y="28347"/>
                </a:moveTo>
                <a:lnTo>
                  <a:pt x="3033084" y="28347"/>
                </a:lnTo>
                <a:lnTo>
                  <a:pt x="3023940" y="75896"/>
                </a:lnTo>
                <a:lnTo>
                  <a:pt x="3060516" y="75896"/>
                </a:lnTo>
                <a:lnTo>
                  <a:pt x="3055944" y="100070"/>
                </a:lnTo>
                <a:lnTo>
                  <a:pt x="3019368" y="100070"/>
                </a:lnTo>
                <a:lnTo>
                  <a:pt x="2984621" y="282950"/>
                </a:lnTo>
                <a:cubicBezTo>
                  <a:pt x="2982306" y="294523"/>
                  <a:pt x="2980306" y="306353"/>
                  <a:pt x="2978620" y="318440"/>
                </a:cubicBezTo>
                <a:cubicBezTo>
                  <a:pt x="2976934" y="330527"/>
                  <a:pt x="2975734" y="342014"/>
                  <a:pt x="2975019" y="352902"/>
                </a:cubicBezTo>
                <a:lnTo>
                  <a:pt x="2940272" y="352902"/>
                </a:lnTo>
                <a:lnTo>
                  <a:pt x="2946215" y="309062"/>
                </a:lnTo>
                <a:lnTo>
                  <a:pt x="2945301" y="309062"/>
                </a:lnTo>
                <a:cubicBezTo>
                  <a:pt x="2935157" y="324891"/>
                  <a:pt x="2923327" y="336977"/>
                  <a:pt x="2909811" y="345319"/>
                </a:cubicBezTo>
                <a:cubicBezTo>
                  <a:pt x="2896295" y="353661"/>
                  <a:pt x="2881608" y="357865"/>
                  <a:pt x="2865748" y="357931"/>
                </a:cubicBezTo>
                <a:cubicBezTo>
                  <a:pt x="2844196" y="357410"/>
                  <a:pt x="2827788" y="349665"/>
                  <a:pt x="2816522" y="334697"/>
                </a:cubicBezTo>
                <a:cubicBezTo>
                  <a:pt x="2805258" y="319729"/>
                  <a:pt x="2799587" y="300664"/>
                  <a:pt x="2799512" y="277504"/>
                </a:cubicBezTo>
                <a:cubicBezTo>
                  <a:pt x="2799751" y="250877"/>
                  <a:pt x="2805769" y="226186"/>
                  <a:pt x="2817565" y="203430"/>
                </a:cubicBezTo>
                <a:cubicBezTo>
                  <a:pt x="2829361" y="180675"/>
                  <a:pt x="2845500" y="162290"/>
                  <a:pt x="2865983" y="148275"/>
                </a:cubicBezTo>
                <a:cubicBezTo>
                  <a:pt x="2886467" y="134261"/>
                  <a:pt x="2909858" y="127050"/>
                  <a:pt x="2936157" y="126645"/>
                </a:cubicBezTo>
                <a:cubicBezTo>
                  <a:pt x="2943396" y="126683"/>
                  <a:pt x="2950521" y="127405"/>
                  <a:pt x="2957531" y="128812"/>
                </a:cubicBezTo>
                <a:cubicBezTo>
                  <a:pt x="2964542" y="130219"/>
                  <a:pt x="2970524" y="132083"/>
                  <a:pt x="2975477" y="134403"/>
                </a:cubicBezTo>
                <a:lnTo>
                  <a:pt x="2981877" y="100070"/>
                </a:lnTo>
                <a:lnTo>
                  <a:pt x="2892723" y="100070"/>
                </a:lnTo>
                <a:lnTo>
                  <a:pt x="2897295" y="75896"/>
                </a:lnTo>
                <a:lnTo>
                  <a:pt x="2986449" y="75896"/>
                </a:lnTo>
                <a:close/>
                <a:moveTo>
                  <a:pt x="1383451" y="28347"/>
                </a:moveTo>
                <a:lnTo>
                  <a:pt x="1421377" y="28347"/>
                </a:lnTo>
                <a:lnTo>
                  <a:pt x="1359234" y="352902"/>
                </a:lnTo>
                <a:lnTo>
                  <a:pt x="1321765" y="352902"/>
                </a:lnTo>
                <a:close/>
                <a:moveTo>
                  <a:pt x="10700936" y="0"/>
                </a:moveTo>
                <a:lnTo>
                  <a:pt x="10738427" y="0"/>
                </a:lnTo>
                <a:lnTo>
                  <a:pt x="10683106" y="59379"/>
                </a:lnTo>
                <a:lnTo>
                  <a:pt x="10659822" y="59379"/>
                </a:lnTo>
                <a:close/>
                <a:moveTo>
                  <a:pt x="6482809" y="0"/>
                </a:moveTo>
                <a:lnTo>
                  <a:pt x="6520300" y="0"/>
                </a:lnTo>
                <a:lnTo>
                  <a:pt x="6464997" y="59379"/>
                </a:lnTo>
                <a:lnTo>
                  <a:pt x="6441713" y="59379"/>
                </a:lnTo>
                <a:close/>
                <a:moveTo>
                  <a:pt x="1215485" y="0"/>
                </a:moveTo>
                <a:lnTo>
                  <a:pt x="1252975" y="0"/>
                </a:lnTo>
                <a:lnTo>
                  <a:pt x="1197672" y="59379"/>
                </a:lnTo>
                <a:lnTo>
                  <a:pt x="1174389" y="5937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3600" i="1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772285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815661" y="708337"/>
            <a:ext cx="10637950" cy="5512158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629" y="2850695"/>
            <a:ext cx="3017481" cy="4170759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2419242" y="2279946"/>
            <a:ext cx="8031318" cy="2095552"/>
          </a:xfrm>
          <a:custGeom>
            <a:avLst/>
            <a:gdLst/>
            <a:ahLst/>
            <a:cxnLst/>
            <a:rect l="l" t="t" r="r" b="b"/>
            <a:pathLst>
              <a:path w="8031318" h="2095552">
                <a:moveTo>
                  <a:pt x="2010607" y="1489421"/>
                </a:moveTo>
                <a:lnTo>
                  <a:pt x="1885201" y="1719830"/>
                </a:lnTo>
                <a:lnTo>
                  <a:pt x="2130041" y="1719830"/>
                </a:lnTo>
                <a:close/>
                <a:moveTo>
                  <a:pt x="5621461" y="1389395"/>
                </a:moveTo>
                <a:lnTo>
                  <a:pt x="6210671" y="1389395"/>
                </a:lnTo>
                <a:lnTo>
                  <a:pt x="6248990" y="1522763"/>
                </a:lnTo>
                <a:lnTo>
                  <a:pt x="6243018" y="1527242"/>
                </a:lnTo>
                <a:cubicBezTo>
                  <a:pt x="6191595" y="1461885"/>
                  <a:pt x="6116284" y="1425059"/>
                  <a:pt x="6017088" y="1416765"/>
                </a:cubicBezTo>
                <a:cubicBezTo>
                  <a:pt x="5969314" y="1412784"/>
                  <a:pt x="5917227" y="1410793"/>
                  <a:pt x="5860828" y="1410793"/>
                </a:cubicBezTo>
                <a:lnTo>
                  <a:pt x="5760801" y="1410793"/>
                </a:lnTo>
                <a:lnTo>
                  <a:pt x="5760801" y="1700422"/>
                </a:lnTo>
                <a:lnTo>
                  <a:pt x="5934479" y="1700422"/>
                </a:lnTo>
                <a:cubicBezTo>
                  <a:pt x="6010452" y="1700422"/>
                  <a:pt x="6064364" y="1691465"/>
                  <a:pt x="6096213" y="1673549"/>
                </a:cubicBezTo>
                <a:cubicBezTo>
                  <a:pt x="6118110" y="1662270"/>
                  <a:pt x="6134532" y="1644023"/>
                  <a:pt x="6145480" y="1618809"/>
                </a:cubicBezTo>
                <a:lnTo>
                  <a:pt x="6151452" y="1618809"/>
                </a:lnTo>
                <a:lnTo>
                  <a:pt x="6151452" y="1805425"/>
                </a:lnTo>
                <a:lnTo>
                  <a:pt x="6145480" y="1805425"/>
                </a:lnTo>
                <a:cubicBezTo>
                  <a:pt x="6135195" y="1771254"/>
                  <a:pt x="6109982" y="1748030"/>
                  <a:pt x="6069838" y="1735755"/>
                </a:cubicBezTo>
                <a:cubicBezTo>
                  <a:pt x="6044624" y="1727793"/>
                  <a:pt x="6008628" y="1723812"/>
                  <a:pt x="5961849" y="1723812"/>
                </a:cubicBezTo>
                <a:lnTo>
                  <a:pt x="5763289" y="1723812"/>
                </a:lnTo>
                <a:cubicBezTo>
                  <a:pt x="5763289" y="1741395"/>
                  <a:pt x="5762460" y="1765116"/>
                  <a:pt x="5760801" y="1794975"/>
                </a:cubicBezTo>
                <a:cubicBezTo>
                  <a:pt x="5762460" y="1829146"/>
                  <a:pt x="5764617" y="1880403"/>
                  <a:pt x="5767271" y="1948747"/>
                </a:cubicBezTo>
                <a:cubicBezTo>
                  <a:pt x="5768598" y="1971306"/>
                  <a:pt x="5770588" y="1988060"/>
                  <a:pt x="5773242" y="1999009"/>
                </a:cubicBezTo>
                <a:cubicBezTo>
                  <a:pt x="5779214" y="2019910"/>
                  <a:pt x="5789001" y="2032848"/>
                  <a:pt x="5802603" y="2037825"/>
                </a:cubicBezTo>
                <a:cubicBezTo>
                  <a:pt x="5820518" y="2043797"/>
                  <a:pt x="5847059" y="2046782"/>
                  <a:pt x="5882226" y="2046782"/>
                </a:cubicBezTo>
                <a:lnTo>
                  <a:pt x="5934479" y="2046782"/>
                </a:lnTo>
                <a:cubicBezTo>
                  <a:pt x="6052586" y="2046782"/>
                  <a:pt x="6141830" y="2032185"/>
                  <a:pt x="6202211" y="2002990"/>
                </a:cubicBezTo>
                <a:cubicBezTo>
                  <a:pt x="6241690" y="1984079"/>
                  <a:pt x="6274370" y="1956543"/>
                  <a:pt x="6300247" y="1920381"/>
                </a:cubicBezTo>
                <a:lnTo>
                  <a:pt x="6306219" y="1922371"/>
                </a:lnTo>
                <a:lnTo>
                  <a:pt x="6260436" y="2070172"/>
                </a:lnTo>
                <a:cubicBezTo>
                  <a:pt x="6141001" y="2067518"/>
                  <a:pt x="6039150" y="2066191"/>
                  <a:pt x="5954882" y="2066191"/>
                </a:cubicBezTo>
                <a:cubicBezTo>
                  <a:pt x="5856349" y="2066191"/>
                  <a:pt x="5738739" y="2067518"/>
                  <a:pt x="5602053" y="2070172"/>
                </a:cubicBezTo>
                <a:lnTo>
                  <a:pt x="5602053" y="2064200"/>
                </a:lnTo>
                <a:cubicBezTo>
                  <a:pt x="5649495" y="2047944"/>
                  <a:pt x="5673216" y="2001994"/>
                  <a:pt x="5673216" y="1926353"/>
                </a:cubicBezTo>
                <a:cubicBezTo>
                  <a:pt x="5673216" y="1883555"/>
                  <a:pt x="5673879" y="1798292"/>
                  <a:pt x="5675206" y="1670564"/>
                </a:cubicBezTo>
                <a:cubicBezTo>
                  <a:pt x="5675206" y="1670564"/>
                  <a:pt x="5675206" y="1633240"/>
                  <a:pt x="5675206" y="1558594"/>
                </a:cubicBezTo>
                <a:cubicBezTo>
                  <a:pt x="5675206" y="1517123"/>
                  <a:pt x="5674543" y="1489919"/>
                  <a:pt x="5673216" y="1476980"/>
                </a:cubicBezTo>
                <a:cubicBezTo>
                  <a:pt x="5670562" y="1451103"/>
                  <a:pt x="5666912" y="1434183"/>
                  <a:pt x="5662268" y="1426220"/>
                </a:cubicBezTo>
                <a:cubicBezTo>
                  <a:pt x="5655964" y="1415272"/>
                  <a:pt x="5642362" y="1405651"/>
                  <a:pt x="5621461" y="1397357"/>
                </a:cubicBezTo>
                <a:close/>
                <a:moveTo>
                  <a:pt x="4518551" y="1389395"/>
                </a:moveTo>
                <a:lnTo>
                  <a:pt x="5161508" y="1389395"/>
                </a:lnTo>
                <a:lnTo>
                  <a:pt x="5203310" y="1520773"/>
                </a:lnTo>
                <a:lnTo>
                  <a:pt x="5197338" y="1520773"/>
                </a:lnTo>
                <a:cubicBezTo>
                  <a:pt x="5149896" y="1471340"/>
                  <a:pt x="5105771" y="1439491"/>
                  <a:pt x="5064965" y="1425225"/>
                </a:cubicBezTo>
                <a:cubicBezTo>
                  <a:pt x="5037096" y="1415604"/>
                  <a:pt x="5003754" y="1410793"/>
                  <a:pt x="4964938" y="1410793"/>
                </a:cubicBezTo>
                <a:cubicBezTo>
                  <a:pt x="4924795" y="1410793"/>
                  <a:pt x="4901074" y="1416268"/>
                  <a:pt x="4893775" y="1427216"/>
                </a:cubicBezTo>
                <a:cubicBezTo>
                  <a:pt x="4890789" y="1431197"/>
                  <a:pt x="4888633" y="1436671"/>
                  <a:pt x="4887306" y="1443638"/>
                </a:cubicBezTo>
                <a:cubicBezTo>
                  <a:pt x="4884652" y="1457904"/>
                  <a:pt x="4883324" y="1483615"/>
                  <a:pt x="4883324" y="1520773"/>
                </a:cubicBezTo>
                <a:cubicBezTo>
                  <a:pt x="4883324" y="1545987"/>
                  <a:pt x="4882993" y="1579661"/>
                  <a:pt x="4882329" y="1621795"/>
                </a:cubicBezTo>
                <a:cubicBezTo>
                  <a:pt x="4881666" y="1663928"/>
                  <a:pt x="4881334" y="1693123"/>
                  <a:pt x="4881334" y="1709380"/>
                </a:cubicBezTo>
                <a:cubicBezTo>
                  <a:pt x="4881334" y="1714688"/>
                  <a:pt x="4881666" y="1734179"/>
                  <a:pt x="4882329" y="1767853"/>
                </a:cubicBezTo>
                <a:cubicBezTo>
                  <a:pt x="4882993" y="1801527"/>
                  <a:pt x="4883324" y="1832630"/>
                  <a:pt x="4883324" y="1861161"/>
                </a:cubicBezTo>
                <a:cubicBezTo>
                  <a:pt x="4883324" y="1926518"/>
                  <a:pt x="4888467" y="1975454"/>
                  <a:pt x="4898751" y="2007966"/>
                </a:cubicBezTo>
                <a:cubicBezTo>
                  <a:pt x="4907377" y="2037161"/>
                  <a:pt x="4929440" y="2055906"/>
                  <a:pt x="4964938" y="2064200"/>
                </a:cubicBezTo>
                <a:lnTo>
                  <a:pt x="4964938" y="2070172"/>
                </a:lnTo>
                <a:cubicBezTo>
                  <a:pt x="4948682" y="2070172"/>
                  <a:pt x="4924712" y="2069840"/>
                  <a:pt x="4893029" y="2069176"/>
                </a:cubicBezTo>
                <a:cubicBezTo>
                  <a:pt x="4861345" y="2068513"/>
                  <a:pt x="4837376" y="2068181"/>
                  <a:pt x="4821119" y="2068181"/>
                </a:cubicBezTo>
                <a:cubicBezTo>
                  <a:pt x="4809507" y="2068181"/>
                  <a:pt x="4792007" y="2068513"/>
                  <a:pt x="4768618" y="2069176"/>
                </a:cubicBezTo>
                <a:cubicBezTo>
                  <a:pt x="4745228" y="2069840"/>
                  <a:pt x="4727728" y="2070172"/>
                  <a:pt x="4716116" y="2070172"/>
                </a:cubicBezTo>
                <a:lnTo>
                  <a:pt x="4716116" y="2064200"/>
                </a:lnTo>
                <a:cubicBezTo>
                  <a:pt x="4765217" y="2051925"/>
                  <a:pt x="4791758" y="2004980"/>
                  <a:pt x="4795739" y="1923367"/>
                </a:cubicBezTo>
                <a:cubicBezTo>
                  <a:pt x="4797066" y="1894835"/>
                  <a:pt x="4797730" y="1874100"/>
                  <a:pt x="4797730" y="1861161"/>
                </a:cubicBezTo>
                <a:lnTo>
                  <a:pt x="4797730" y="1520773"/>
                </a:lnTo>
                <a:cubicBezTo>
                  <a:pt x="4797730" y="1488260"/>
                  <a:pt x="4797398" y="1469681"/>
                  <a:pt x="4796734" y="1465037"/>
                </a:cubicBezTo>
                <a:cubicBezTo>
                  <a:pt x="4794081" y="1437169"/>
                  <a:pt x="4787113" y="1421327"/>
                  <a:pt x="4775833" y="1417512"/>
                </a:cubicBezTo>
                <a:cubicBezTo>
                  <a:pt x="4764553" y="1413696"/>
                  <a:pt x="4744647" y="1411457"/>
                  <a:pt x="4716116" y="1410793"/>
                </a:cubicBezTo>
                <a:cubicBezTo>
                  <a:pt x="4619573" y="1409466"/>
                  <a:pt x="4541775" y="1446126"/>
                  <a:pt x="4482721" y="1520773"/>
                </a:cubicBezTo>
                <a:lnTo>
                  <a:pt x="4476749" y="1520773"/>
                </a:lnTo>
                <a:close/>
                <a:moveTo>
                  <a:pt x="41802" y="1389395"/>
                </a:moveTo>
                <a:lnTo>
                  <a:pt x="684757" y="1389395"/>
                </a:lnTo>
                <a:lnTo>
                  <a:pt x="726560" y="1520773"/>
                </a:lnTo>
                <a:lnTo>
                  <a:pt x="720588" y="1520773"/>
                </a:lnTo>
                <a:cubicBezTo>
                  <a:pt x="673146" y="1471340"/>
                  <a:pt x="629021" y="1439491"/>
                  <a:pt x="588215" y="1425225"/>
                </a:cubicBezTo>
                <a:cubicBezTo>
                  <a:pt x="560347" y="1415604"/>
                  <a:pt x="527004" y="1410793"/>
                  <a:pt x="488189" y="1410793"/>
                </a:cubicBezTo>
                <a:cubicBezTo>
                  <a:pt x="448045" y="1410793"/>
                  <a:pt x="424324" y="1416268"/>
                  <a:pt x="417025" y="1427216"/>
                </a:cubicBezTo>
                <a:cubicBezTo>
                  <a:pt x="414039" y="1431197"/>
                  <a:pt x="411883" y="1436671"/>
                  <a:pt x="410556" y="1443638"/>
                </a:cubicBezTo>
                <a:cubicBezTo>
                  <a:pt x="407902" y="1457904"/>
                  <a:pt x="406575" y="1483615"/>
                  <a:pt x="406575" y="1520773"/>
                </a:cubicBezTo>
                <a:cubicBezTo>
                  <a:pt x="406575" y="1545987"/>
                  <a:pt x="406243" y="1579661"/>
                  <a:pt x="405579" y="1621795"/>
                </a:cubicBezTo>
                <a:cubicBezTo>
                  <a:pt x="404916" y="1663928"/>
                  <a:pt x="404584" y="1693123"/>
                  <a:pt x="404584" y="1709380"/>
                </a:cubicBezTo>
                <a:cubicBezTo>
                  <a:pt x="404584" y="1714688"/>
                  <a:pt x="404916" y="1734179"/>
                  <a:pt x="405579" y="1767853"/>
                </a:cubicBezTo>
                <a:cubicBezTo>
                  <a:pt x="406243" y="1801527"/>
                  <a:pt x="406575" y="1832630"/>
                  <a:pt x="406575" y="1861161"/>
                </a:cubicBezTo>
                <a:cubicBezTo>
                  <a:pt x="406575" y="1926518"/>
                  <a:pt x="411717" y="1975454"/>
                  <a:pt x="422001" y="2007966"/>
                </a:cubicBezTo>
                <a:cubicBezTo>
                  <a:pt x="430627" y="2037161"/>
                  <a:pt x="452690" y="2055906"/>
                  <a:pt x="488189" y="2064200"/>
                </a:cubicBezTo>
                <a:lnTo>
                  <a:pt x="488189" y="2070172"/>
                </a:lnTo>
                <a:cubicBezTo>
                  <a:pt x="471932" y="2070172"/>
                  <a:pt x="447962" y="2069840"/>
                  <a:pt x="416279" y="2069176"/>
                </a:cubicBezTo>
                <a:cubicBezTo>
                  <a:pt x="384596" y="2068513"/>
                  <a:pt x="360626" y="2068181"/>
                  <a:pt x="344369" y="2068181"/>
                </a:cubicBezTo>
                <a:cubicBezTo>
                  <a:pt x="332758" y="2068181"/>
                  <a:pt x="315257" y="2068513"/>
                  <a:pt x="291868" y="2069176"/>
                </a:cubicBezTo>
                <a:cubicBezTo>
                  <a:pt x="268478" y="2069840"/>
                  <a:pt x="250978" y="2070172"/>
                  <a:pt x="239366" y="2070172"/>
                </a:cubicBezTo>
                <a:lnTo>
                  <a:pt x="239366" y="2064200"/>
                </a:lnTo>
                <a:cubicBezTo>
                  <a:pt x="288467" y="2051925"/>
                  <a:pt x="315008" y="2004980"/>
                  <a:pt x="318990" y="1923367"/>
                </a:cubicBezTo>
                <a:cubicBezTo>
                  <a:pt x="320316" y="1894835"/>
                  <a:pt x="320980" y="1874100"/>
                  <a:pt x="320980" y="1861161"/>
                </a:cubicBezTo>
                <a:lnTo>
                  <a:pt x="320980" y="1520773"/>
                </a:lnTo>
                <a:cubicBezTo>
                  <a:pt x="320980" y="1488260"/>
                  <a:pt x="320648" y="1469681"/>
                  <a:pt x="319985" y="1465037"/>
                </a:cubicBezTo>
                <a:cubicBezTo>
                  <a:pt x="317330" y="1437169"/>
                  <a:pt x="310364" y="1421327"/>
                  <a:pt x="299084" y="1417512"/>
                </a:cubicBezTo>
                <a:cubicBezTo>
                  <a:pt x="287804" y="1413696"/>
                  <a:pt x="267898" y="1411457"/>
                  <a:pt x="239366" y="1410793"/>
                </a:cubicBezTo>
                <a:cubicBezTo>
                  <a:pt x="142824" y="1409466"/>
                  <a:pt x="65025" y="1446126"/>
                  <a:pt x="5971" y="1520773"/>
                </a:cubicBezTo>
                <a:lnTo>
                  <a:pt x="0" y="1520773"/>
                </a:lnTo>
                <a:close/>
                <a:moveTo>
                  <a:pt x="6424118" y="1387404"/>
                </a:moveTo>
                <a:cubicBezTo>
                  <a:pt x="6443692" y="1387404"/>
                  <a:pt x="6473220" y="1388731"/>
                  <a:pt x="6512699" y="1391385"/>
                </a:cubicBezTo>
                <a:cubicBezTo>
                  <a:pt x="6521657" y="1390722"/>
                  <a:pt x="6534761" y="1390058"/>
                  <a:pt x="6552013" y="1389395"/>
                </a:cubicBezTo>
                <a:cubicBezTo>
                  <a:pt x="6569265" y="1388731"/>
                  <a:pt x="6582370" y="1388068"/>
                  <a:pt x="6591327" y="1387404"/>
                </a:cubicBezTo>
                <a:lnTo>
                  <a:pt x="7070060" y="1919386"/>
                </a:lnTo>
                <a:cubicBezTo>
                  <a:pt x="7070060" y="1785685"/>
                  <a:pt x="7068070" y="1657625"/>
                  <a:pt x="7064089" y="1535204"/>
                </a:cubicBezTo>
                <a:cubicBezTo>
                  <a:pt x="7061435" y="1459894"/>
                  <a:pt x="7034894" y="1412618"/>
                  <a:pt x="6984466" y="1393376"/>
                </a:cubicBezTo>
                <a:lnTo>
                  <a:pt x="6984466" y="1387404"/>
                </a:lnTo>
                <a:cubicBezTo>
                  <a:pt x="7002381" y="1388068"/>
                  <a:pt x="7028590" y="1389395"/>
                  <a:pt x="7063094" y="1391385"/>
                </a:cubicBezTo>
                <a:cubicBezTo>
                  <a:pt x="7114185" y="1388731"/>
                  <a:pt x="7152504" y="1387404"/>
                  <a:pt x="7178050" y="1387404"/>
                </a:cubicBezTo>
                <a:lnTo>
                  <a:pt x="7178050" y="1393376"/>
                </a:lnTo>
                <a:cubicBezTo>
                  <a:pt x="7159139" y="1400343"/>
                  <a:pt x="7144210" y="1407808"/>
                  <a:pt x="7133262" y="1415770"/>
                </a:cubicBezTo>
                <a:cubicBezTo>
                  <a:pt x="7120322" y="1425391"/>
                  <a:pt x="7111862" y="1440984"/>
                  <a:pt x="7107882" y="1462548"/>
                </a:cubicBezTo>
                <a:cubicBezTo>
                  <a:pt x="7105891" y="1472169"/>
                  <a:pt x="7103568" y="1493734"/>
                  <a:pt x="7100914" y="1527242"/>
                </a:cubicBezTo>
                <a:cubicBezTo>
                  <a:pt x="7100251" y="1563073"/>
                  <a:pt x="7098924" y="1616320"/>
                  <a:pt x="7096934" y="1686986"/>
                </a:cubicBezTo>
                <a:cubicBezTo>
                  <a:pt x="7095274" y="1729783"/>
                  <a:pt x="7094445" y="1767770"/>
                  <a:pt x="7094445" y="1800946"/>
                </a:cubicBezTo>
                <a:cubicBezTo>
                  <a:pt x="7094445" y="1818198"/>
                  <a:pt x="7094777" y="1840426"/>
                  <a:pt x="7095440" y="1867631"/>
                </a:cubicBezTo>
                <a:cubicBezTo>
                  <a:pt x="7096436" y="1902134"/>
                  <a:pt x="7096934" y="1924196"/>
                  <a:pt x="7096934" y="1933817"/>
                </a:cubicBezTo>
                <a:cubicBezTo>
                  <a:pt x="7096934" y="1933817"/>
                  <a:pt x="7096934" y="1987729"/>
                  <a:pt x="7096934" y="2095552"/>
                </a:cubicBezTo>
                <a:lnTo>
                  <a:pt x="6520662" y="1462548"/>
                </a:lnTo>
                <a:lnTo>
                  <a:pt x="6520662" y="1796965"/>
                </a:lnTo>
                <a:cubicBezTo>
                  <a:pt x="6520662" y="1926021"/>
                  <a:pt x="6533268" y="2005146"/>
                  <a:pt x="6558482" y="2034341"/>
                </a:cubicBezTo>
                <a:cubicBezTo>
                  <a:pt x="6570094" y="2047944"/>
                  <a:pt x="6585355" y="2057896"/>
                  <a:pt x="6604266" y="2064200"/>
                </a:cubicBezTo>
                <a:lnTo>
                  <a:pt x="6604266" y="2068181"/>
                </a:lnTo>
                <a:lnTo>
                  <a:pt x="6405706" y="2068181"/>
                </a:lnTo>
                <a:lnTo>
                  <a:pt x="6405706" y="2064200"/>
                </a:lnTo>
                <a:cubicBezTo>
                  <a:pt x="6438882" y="2057896"/>
                  <a:pt x="6460612" y="2039815"/>
                  <a:pt x="6470897" y="2009957"/>
                </a:cubicBezTo>
                <a:cubicBezTo>
                  <a:pt x="6487154" y="1963178"/>
                  <a:pt x="6495282" y="1892181"/>
                  <a:pt x="6495282" y="1796965"/>
                </a:cubicBezTo>
                <a:lnTo>
                  <a:pt x="6495282" y="1494398"/>
                </a:lnTo>
                <a:cubicBezTo>
                  <a:pt x="6495282" y="1441316"/>
                  <a:pt x="6471560" y="1408305"/>
                  <a:pt x="6424118" y="1395366"/>
                </a:cubicBezTo>
                <a:close/>
                <a:moveTo>
                  <a:pt x="5307136" y="1387404"/>
                </a:moveTo>
                <a:cubicBezTo>
                  <a:pt x="5314435" y="1388068"/>
                  <a:pt x="5338487" y="1390058"/>
                  <a:pt x="5379294" y="1393376"/>
                </a:cubicBezTo>
                <a:cubicBezTo>
                  <a:pt x="5437684" y="1390058"/>
                  <a:pt x="5471358" y="1388068"/>
                  <a:pt x="5480316" y="1387404"/>
                </a:cubicBezTo>
                <a:lnTo>
                  <a:pt x="5480316" y="1393376"/>
                </a:lnTo>
                <a:cubicBezTo>
                  <a:pt x="5452448" y="1400343"/>
                  <a:pt x="5437851" y="1429538"/>
                  <a:pt x="5436523" y="1480961"/>
                </a:cubicBezTo>
                <a:cubicBezTo>
                  <a:pt x="5436523" y="1497549"/>
                  <a:pt x="5435196" y="1529564"/>
                  <a:pt x="5432542" y="1577007"/>
                </a:cubicBezTo>
                <a:cubicBezTo>
                  <a:pt x="5435196" y="1626439"/>
                  <a:pt x="5436523" y="1671891"/>
                  <a:pt x="5436523" y="1713361"/>
                </a:cubicBezTo>
                <a:lnTo>
                  <a:pt x="5444486" y="1713361"/>
                </a:lnTo>
                <a:cubicBezTo>
                  <a:pt x="5444486" y="1813222"/>
                  <a:pt x="5445149" y="1879989"/>
                  <a:pt x="5446476" y="1913663"/>
                </a:cubicBezTo>
                <a:cubicBezTo>
                  <a:pt x="5447803" y="1947336"/>
                  <a:pt x="5449130" y="1969648"/>
                  <a:pt x="5450457" y="1980596"/>
                </a:cubicBezTo>
                <a:cubicBezTo>
                  <a:pt x="5454770" y="2007800"/>
                  <a:pt x="5461654" y="2027291"/>
                  <a:pt x="5471110" y="2039069"/>
                </a:cubicBezTo>
                <a:cubicBezTo>
                  <a:pt x="5480565" y="2050846"/>
                  <a:pt x="5492425" y="2059224"/>
                  <a:pt x="5506691" y="2064200"/>
                </a:cubicBezTo>
                <a:lnTo>
                  <a:pt x="5506691" y="2070172"/>
                </a:lnTo>
                <a:cubicBezTo>
                  <a:pt x="5491098" y="2070172"/>
                  <a:pt x="5471773" y="2069840"/>
                  <a:pt x="5448716" y="2069176"/>
                </a:cubicBezTo>
                <a:cubicBezTo>
                  <a:pt x="5425658" y="2068513"/>
                  <a:pt x="5410314" y="2068181"/>
                  <a:pt x="5402683" y="2068181"/>
                </a:cubicBezTo>
                <a:cubicBezTo>
                  <a:pt x="5395385" y="2068181"/>
                  <a:pt x="5379626" y="2068513"/>
                  <a:pt x="5355407" y="2069176"/>
                </a:cubicBezTo>
                <a:cubicBezTo>
                  <a:pt x="5331188" y="2069840"/>
                  <a:pt x="5310619" y="2070172"/>
                  <a:pt x="5293699" y="2070172"/>
                </a:cubicBezTo>
                <a:lnTo>
                  <a:pt x="5293699" y="2064200"/>
                </a:lnTo>
                <a:cubicBezTo>
                  <a:pt x="5313937" y="2059224"/>
                  <a:pt x="5324388" y="2050100"/>
                  <a:pt x="5325051" y="2036830"/>
                </a:cubicBezTo>
                <a:cubicBezTo>
                  <a:pt x="5338653" y="2016924"/>
                  <a:pt x="5346284" y="1981923"/>
                  <a:pt x="5347943" y="1931827"/>
                </a:cubicBezTo>
                <a:cubicBezTo>
                  <a:pt x="5347943" y="1918224"/>
                  <a:pt x="5347943" y="1899811"/>
                  <a:pt x="5347943" y="1876588"/>
                </a:cubicBezTo>
                <a:cubicBezTo>
                  <a:pt x="5349933" y="1829810"/>
                  <a:pt x="5350929" y="1721821"/>
                  <a:pt x="5350929" y="1552622"/>
                </a:cubicBezTo>
                <a:cubicBezTo>
                  <a:pt x="5350929" y="1544328"/>
                  <a:pt x="5350597" y="1532053"/>
                  <a:pt x="5349933" y="1515796"/>
                </a:cubicBezTo>
                <a:cubicBezTo>
                  <a:pt x="5349270" y="1499540"/>
                  <a:pt x="5348938" y="1487265"/>
                  <a:pt x="5348938" y="1478971"/>
                </a:cubicBezTo>
                <a:cubicBezTo>
                  <a:pt x="5345952" y="1432856"/>
                  <a:pt x="5332018" y="1404988"/>
                  <a:pt x="5307136" y="1395366"/>
                </a:cubicBezTo>
                <a:close/>
                <a:moveTo>
                  <a:pt x="3392611" y="1387404"/>
                </a:moveTo>
                <a:cubicBezTo>
                  <a:pt x="3404886" y="1389395"/>
                  <a:pt x="3428276" y="1391385"/>
                  <a:pt x="3462779" y="1393376"/>
                </a:cubicBezTo>
                <a:cubicBezTo>
                  <a:pt x="3517851" y="1390722"/>
                  <a:pt x="3550862" y="1388731"/>
                  <a:pt x="3561810" y="1387404"/>
                </a:cubicBezTo>
                <a:lnTo>
                  <a:pt x="3561810" y="1393376"/>
                </a:lnTo>
                <a:cubicBezTo>
                  <a:pt x="3535932" y="1398352"/>
                  <a:pt x="3522662" y="1431031"/>
                  <a:pt x="3521998" y="1491412"/>
                </a:cubicBezTo>
                <a:cubicBezTo>
                  <a:pt x="3520671" y="1635397"/>
                  <a:pt x="3520008" y="1706394"/>
                  <a:pt x="3520008" y="1704403"/>
                </a:cubicBezTo>
                <a:lnTo>
                  <a:pt x="3980826" y="1704403"/>
                </a:lnTo>
                <a:cubicBezTo>
                  <a:pt x="3980826" y="1695446"/>
                  <a:pt x="3980494" y="1684663"/>
                  <a:pt x="3979831" y="1672057"/>
                </a:cubicBezTo>
                <a:cubicBezTo>
                  <a:pt x="3979167" y="1659450"/>
                  <a:pt x="3978836" y="1651487"/>
                  <a:pt x="3978836" y="1648170"/>
                </a:cubicBezTo>
                <a:lnTo>
                  <a:pt x="3978836" y="1478971"/>
                </a:lnTo>
                <a:cubicBezTo>
                  <a:pt x="3978836" y="1433519"/>
                  <a:pt x="3964901" y="1405651"/>
                  <a:pt x="3937034" y="1395366"/>
                </a:cubicBezTo>
                <a:lnTo>
                  <a:pt x="3937034" y="1387404"/>
                </a:lnTo>
                <a:cubicBezTo>
                  <a:pt x="3954617" y="1388731"/>
                  <a:pt x="3980992" y="1390722"/>
                  <a:pt x="4016159" y="1393376"/>
                </a:cubicBezTo>
                <a:cubicBezTo>
                  <a:pt x="4054975" y="1391385"/>
                  <a:pt x="4085995" y="1389395"/>
                  <a:pt x="4109218" y="1387404"/>
                </a:cubicBezTo>
                <a:lnTo>
                  <a:pt x="4109218" y="1393376"/>
                </a:lnTo>
                <a:cubicBezTo>
                  <a:pt x="4080687" y="1398352"/>
                  <a:pt x="4066421" y="1426884"/>
                  <a:pt x="4066421" y="1478971"/>
                </a:cubicBezTo>
                <a:lnTo>
                  <a:pt x="4067416" y="1891020"/>
                </a:lnTo>
                <a:cubicBezTo>
                  <a:pt x="4067416" y="1898319"/>
                  <a:pt x="4067084" y="1903627"/>
                  <a:pt x="4066421" y="1906944"/>
                </a:cubicBezTo>
                <a:cubicBezTo>
                  <a:pt x="4068411" y="1948415"/>
                  <a:pt x="4069739" y="1969482"/>
                  <a:pt x="4070402" y="1970145"/>
                </a:cubicBezTo>
                <a:cubicBezTo>
                  <a:pt x="4073056" y="1993369"/>
                  <a:pt x="4078779" y="2013108"/>
                  <a:pt x="4087571" y="2029365"/>
                </a:cubicBezTo>
                <a:cubicBezTo>
                  <a:pt x="4096363" y="2045621"/>
                  <a:pt x="4110379" y="2057233"/>
                  <a:pt x="4129622" y="2064200"/>
                </a:cubicBezTo>
                <a:lnTo>
                  <a:pt x="4129622" y="2070172"/>
                </a:lnTo>
                <a:cubicBezTo>
                  <a:pt x="4118010" y="2070172"/>
                  <a:pt x="4100841" y="2069840"/>
                  <a:pt x="4078115" y="2069176"/>
                </a:cubicBezTo>
                <a:cubicBezTo>
                  <a:pt x="4055390" y="2068513"/>
                  <a:pt x="4038553" y="2068181"/>
                  <a:pt x="4027604" y="2068181"/>
                </a:cubicBezTo>
                <a:cubicBezTo>
                  <a:pt x="4017983" y="2068181"/>
                  <a:pt x="4001976" y="2068513"/>
                  <a:pt x="3979582" y="2069176"/>
                </a:cubicBezTo>
                <a:cubicBezTo>
                  <a:pt x="3957188" y="2069840"/>
                  <a:pt x="3939522" y="2070172"/>
                  <a:pt x="3926583" y="2070172"/>
                </a:cubicBezTo>
                <a:lnTo>
                  <a:pt x="3926583" y="2064200"/>
                </a:lnTo>
                <a:cubicBezTo>
                  <a:pt x="3954451" y="2055242"/>
                  <a:pt x="3969712" y="2024554"/>
                  <a:pt x="3972366" y="1972136"/>
                </a:cubicBezTo>
                <a:cubicBezTo>
                  <a:pt x="3978006" y="1852701"/>
                  <a:pt x="3980826" y="1769927"/>
                  <a:pt x="3980826" y="1723812"/>
                </a:cubicBezTo>
                <a:lnTo>
                  <a:pt x="3521998" y="1723812"/>
                </a:lnTo>
                <a:cubicBezTo>
                  <a:pt x="3521998" y="1760305"/>
                  <a:pt x="3521335" y="1794311"/>
                  <a:pt x="3520008" y="1825829"/>
                </a:cubicBezTo>
                <a:cubicBezTo>
                  <a:pt x="3521335" y="1859668"/>
                  <a:pt x="3523325" y="1910262"/>
                  <a:pt x="3525979" y="1977610"/>
                </a:cubicBezTo>
                <a:cubicBezTo>
                  <a:pt x="3528634" y="2027043"/>
                  <a:pt x="3543894" y="2055906"/>
                  <a:pt x="3571763" y="2064200"/>
                </a:cubicBezTo>
                <a:lnTo>
                  <a:pt x="3571763" y="2070172"/>
                </a:lnTo>
                <a:cubicBezTo>
                  <a:pt x="3559155" y="2070172"/>
                  <a:pt x="3540411" y="2069840"/>
                  <a:pt x="3515529" y="2069176"/>
                </a:cubicBezTo>
                <a:cubicBezTo>
                  <a:pt x="3490647" y="2068513"/>
                  <a:pt x="3471736" y="2068181"/>
                  <a:pt x="3458797" y="2068181"/>
                </a:cubicBezTo>
                <a:cubicBezTo>
                  <a:pt x="3449177" y="2068181"/>
                  <a:pt x="3434579" y="2068513"/>
                  <a:pt x="3415005" y="2069176"/>
                </a:cubicBezTo>
                <a:cubicBezTo>
                  <a:pt x="3395431" y="2069840"/>
                  <a:pt x="3380833" y="2070172"/>
                  <a:pt x="3371212" y="2070172"/>
                </a:cubicBezTo>
                <a:lnTo>
                  <a:pt x="3371212" y="2064200"/>
                </a:lnTo>
                <a:cubicBezTo>
                  <a:pt x="3402398" y="2056569"/>
                  <a:pt x="3421806" y="2031687"/>
                  <a:pt x="3429437" y="1989553"/>
                </a:cubicBezTo>
                <a:cubicBezTo>
                  <a:pt x="3432754" y="1970643"/>
                  <a:pt x="3434413" y="1932988"/>
                  <a:pt x="3434413" y="1876588"/>
                </a:cubicBezTo>
                <a:lnTo>
                  <a:pt x="3434413" y="1478971"/>
                </a:lnTo>
                <a:cubicBezTo>
                  <a:pt x="3434413" y="1429538"/>
                  <a:pt x="3420479" y="1401670"/>
                  <a:pt x="3392611" y="1395366"/>
                </a:cubicBezTo>
                <a:close/>
                <a:moveTo>
                  <a:pt x="2528394" y="1387404"/>
                </a:moveTo>
                <a:cubicBezTo>
                  <a:pt x="2547968" y="1387404"/>
                  <a:pt x="2577494" y="1388731"/>
                  <a:pt x="2616975" y="1391385"/>
                </a:cubicBezTo>
                <a:cubicBezTo>
                  <a:pt x="2625932" y="1390722"/>
                  <a:pt x="2639037" y="1390058"/>
                  <a:pt x="2656288" y="1389395"/>
                </a:cubicBezTo>
                <a:cubicBezTo>
                  <a:pt x="2673540" y="1388731"/>
                  <a:pt x="2686644" y="1388068"/>
                  <a:pt x="2695602" y="1387404"/>
                </a:cubicBezTo>
                <a:lnTo>
                  <a:pt x="3174336" y="1919386"/>
                </a:lnTo>
                <a:cubicBezTo>
                  <a:pt x="3174336" y="1785685"/>
                  <a:pt x="3172345" y="1657625"/>
                  <a:pt x="3168364" y="1535204"/>
                </a:cubicBezTo>
                <a:cubicBezTo>
                  <a:pt x="3165710" y="1459894"/>
                  <a:pt x="3139169" y="1412618"/>
                  <a:pt x="3088741" y="1393376"/>
                </a:cubicBezTo>
                <a:lnTo>
                  <a:pt x="3088741" y="1387404"/>
                </a:lnTo>
                <a:cubicBezTo>
                  <a:pt x="3106656" y="1388068"/>
                  <a:pt x="3132865" y="1389395"/>
                  <a:pt x="3167369" y="1391385"/>
                </a:cubicBezTo>
                <a:cubicBezTo>
                  <a:pt x="3218460" y="1388731"/>
                  <a:pt x="3256779" y="1387404"/>
                  <a:pt x="3282325" y="1387404"/>
                </a:cubicBezTo>
                <a:lnTo>
                  <a:pt x="3282325" y="1393376"/>
                </a:lnTo>
                <a:cubicBezTo>
                  <a:pt x="3263414" y="1400343"/>
                  <a:pt x="3248485" y="1407808"/>
                  <a:pt x="3237536" y="1415770"/>
                </a:cubicBezTo>
                <a:cubicBezTo>
                  <a:pt x="3224598" y="1425391"/>
                  <a:pt x="3216138" y="1440984"/>
                  <a:pt x="3212157" y="1462548"/>
                </a:cubicBezTo>
                <a:cubicBezTo>
                  <a:pt x="3210166" y="1472169"/>
                  <a:pt x="3207844" y="1493734"/>
                  <a:pt x="3205190" y="1527242"/>
                </a:cubicBezTo>
                <a:cubicBezTo>
                  <a:pt x="3204526" y="1563073"/>
                  <a:pt x="3203199" y="1616320"/>
                  <a:pt x="3201208" y="1686986"/>
                </a:cubicBezTo>
                <a:cubicBezTo>
                  <a:pt x="3199550" y="1729783"/>
                  <a:pt x="3198721" y="1767770"/>
                  <a:pt x="3198721" y="1800946"/>
                </a:cubicBezTo>
                <a:cubicBezTo>
                  <a:pt x="3198721" y="1818198"/>
                  <a:pt x="3199052" y="1840426"/>
                  <a:pt x="3199715" y="1867631"/>
                </a:cubicBezTo>
                <a:cubicBezTo>
                  <a:pt x="3200711" y="1902134"/>
                  <a:pt x="3201208" y="1924196"/>
                  <a:pt x="3201208" y="1933817"/>
                </a:cubicBezTo>
                <a:cubicBezTo>
                  <a:pt x="3201208" y="1933817"/>
                  <a:pt x="3201208" y="1987729"/>
                  <a:pt x="3201208" y="2095552"/>
                </a:cubicBezTo>
                <a:lnTo>
                  <a:pt x="2624937" y="1462548"/>
                </a:lnTo>
                <a:lnTo>
                  <a:pt x="2624937" y="1796965"/>
                </a:lnTo>
                <a:cubicBezTo>
                  <a:pt x="2624937" y="1926021"/>
                  <a:pt x="2637544" y="2005146"/>
                  <a:pt x="2662758" y="2034341"/>
                </a:cubicBezTo>
                <a:cubicBezTo>
                  <a:pt x="2674370" y="2047944"/>
                  <a:pt x="2689630" y="2057896"/>
                  <a:pt x="2708541" y="2064200"/>
                </a:cubicBezTo>
                <a:lnTo>
                  <a:pt x="2708541" y="2068181"/>
                </a:lnTo>
                <a:lnTo>
                  <a:pt x="2509981" y="2068181"/>
                </a:lnTo>
                <a:lnTo>
                  <a:pt x="2509981" y="2064200"/>
                </a:lnTo>
                <a:cubicBezTo>
                  <a:pt x="2543157" y="2057896"/>
                  <a:pt x="2564888" y="2039815"/>
                  <a:pt x="2575173" y="2009957"/>
                </a:cubicBezTo>
                <a:cubicBezTo>
                  <a:pt x="2591428" y="1963178"/>
                  <a:pt x="2599557" y="1892181"/>
                  <a:pt x="2599557" y="1796965"/>
                </a:cubicBezTo>
                <a:lnTo>
                  <a:pt x="2599557" y="1494398"/>
                </a:lnTo>
                <a:cubicBezTo>
                  <a:pt x="2599557" y="1441316"/>
                  <a:pt x="2575836" y="1408305"/>
                  <a:pt x="2528394" y="1395366"/>
                </a:cubicBezTo>
                <a:close/>
                <a:moveTo>
                  <a:pt x="830386" y="1387404"/>
                </a:moveTo>
                <a:cubicBezTo>
                  <a:pt x="842661" y="1389395"/>
                  <a:pt x="866050" y="1391385"/>
                  <a:pt x="900554" y="1393376"/>
                </a:cubicBezTo>
                <a:cubicBezTo>
                  <a:pt x="955626" y="1390722"/>
                  <a:pt x="988637" y="1388731"/>
                  <a:pt x="999585" y="1387404"/>
                </a:cubicBezTo>
                <a:lnTo>
                  <a:pt x="999585" y="1393376"/>
                </a:lnTo>
                <a:cubicBezTo>
                  <a:pt x="973707" y="1398352"/>
                  <a:pt x="960437" y="1431031"/>
                  <a:pt x="959773" y="1491412"/>
                </a:cubicBezTo>
                <a:cubicBezTo>
                  <a:pt x="958446" y="1635397"/>
                  <a:pt x="957783" y="1706394"/>
                  <a:pt x="957783" y="1704403"/>
                </a:cubicBezTo>
                <a:lnTo>
                  <a:pt x="1418601" y="1704403"/>
                </a:lnTo>
                <a:cubicBezTo>
                  <a:pt x="1418601" y="1695446"/>
                  <a:pt x="1418270" y="1684663"/>
                  <a:pt x="1417606" y="1672057"/>
                </a:cubicBezTo>
                <a:cubicBezTo>
                  <a:pt x="1416942" y="1659450"/>
                  <a:pt x="1416611" y="1651487"/>
                  <a:pt x="1416611" y="1648170"/>
                </a:cubicBezTo>
                <a:lnTo>
                  <a:pt x="1416611" y="1478971"/>
                </a:lnTo>
                <a:cubicBezTo>
                  <a:pt x="1416611" y="1433519"/>
                  <a:pt x="1402676" y="1405651"/>
                  <a:pt x="1374809" y="1395366"/>
                </a:cubicBezTo>
                <a:lnTo>
                  <a:pt x="1374809" y="1387404"/>
                </a:lnTo>
                <a:cubicBezTo>
                  <a:pt x="1392392" y="1388731"/>
                  <a:pt x="1418768" y="1390722"/>
                  <a:pt x="1453934" y="1393376"/>
                </a:cubicBezTo>
                <a:cubicBezTo>
                  <a:pt x="1492750" y="1391385"/>
                  <a:pt x="1523770" y="1389395"/>
                  <a:pt x="1546993" y="1387404"/>
                </a:cubicBezTo>
                <a:lnTo>
                  <a:pt x="1546993" y="1393376"/>
                </a:lnTo>
                <a:cubicBezTo>
                  <a:pt x="1518462" y="1398352"/>
                  <a:pt x="1504196" y="1426884"/>
                  <a:pt x="1504196" y="1478971"/>
                </a:cubicBezTo>
                <a:lnTo>
                  <a:pt x="1505192" y="1891020"/>
                </a:lnTo>
                <a:cubicBezTo>
                  <a:pt x="1505192" y="1898319"/>
                  <a:pt x="1504860" y="1903627"/>
                  <a:pt x="1504196" y="1906944"/>
                </a:cubicBezTo>
                <a:cubicBezTo>
                  <a:pt x="1506187" y="1948415"/>
                  <a:pt x="1507514" y="1969482"/>
                  <a:pt x="1508177" y="1970145"/>
                </a:cubicBezTo>
                <a:cubicBezTo>
                  <a:pt x="1510831" y="1993369"/>
                  <a:pt x="1516554" y="2013108"/>
                  <a:pt x="1525346" y="2029365"/>
                </a:cubicBezTo>
                <a:cubicBezTo>
                  <a:pt x="1534138" y="2045621"/>
                  <a:pt x="1548155" y="2057233"/>
                  <a:pt x="1567397" y="2064200"/>
                </a:cubicBezTo>
                <a:lnTo>
                  <a:pt x="1567397" y="2070172"/>
                </a:lnTo>
                <a:cubicBezTo>
                  <a:pt x="1555785" y="2070172"/>
                  <a:pt x="1538616" y="2069840"/>
                  <a:pt x="1515891" y="2069176"/>
                </a:cubicBezTo>
                <a:cubicBezTo>
                  <a:pt x="1493165" y="2068513"/>
                  <a:pt x="1476328" y="2068181"/>
                  <a:pt x="1465380" y="2068181"/>
                </a:cubicBezTo>
                <a:cubicBezTo>
                  <a:pt x="1455759" y="2068181"/>
                  <a:pt x="1439751" y="2068513"/>
                  <a:pt x="1417357" y="2069176"/>
                </a:cubicBezTo>
                <a:cubicBezTo>
                  <a:pt x="1394963" y="2069840"/>
                  <a:pt x="1377297" y="2070172"/>
                  <a:pt x="1364358" y="2070172"/>
                </a:cubicBezTo>
                <a:lnTo>
                  <a:pt x="1364358" y="2064200"/>
                </a:lnTo>
                <a:cubicBezTo>
                  <a:pt x="1392226" y="2055242"/>
                  <a:pt x="1407487" y="2024554"/>
                  <a:pt x="1410141" y="1972136"/>
                </a:cubicBezTo>
                <a:cubicBezTo>
                  <a:pt x="1415781" y="1852701"/>
                  <a:pt x="1418601" y="1769927"/>
                  <a:pt x="1418601" y="1723812"/>
                </a:cubicBezTo>
                <a:lnTo>
                  <a:pt x="959773" y="1723812"/>
                </a:lnTo>
                <a:cubicBezTo>
                  <a:pt x="959773" y="1760305"/>
                  <a:pt x="959110" y="1794311"/>
                  <a:pt x="957783" y="1825829"/>
                </a:cubicBezTo>
                <a:cubicBezTo>
                  <a:pt x="959110" y="1859668"/>
                  <a:pt x="961100" y="1910262"/>
                  <a:pt x="963755" y="1977610"/>
                </a:cubicBezTo>
                <a:cubicBezTo>
                  <a:pt x="966408" y="2027043"/>
                  <a:pt x="981670" y="2055906"/>
                  <a:pt x="1009538" y="2064200"/>
                </a:cubicBezTo>
                <a:lnTo>
                  <a:pt x="1009538" y="2070172"/>
                </a:lnTo>
                <a:cubicBezTo>
                  <a:pt x="996931" y="2070172"/>
                  <a:pt x="978186" y="2069840"/>
                  <a:pt x="953304" y="2069176"/>
                </a:cubicBezTo>
                <a:cubicBezTo>
                  <a:pt x="928422" y="2068513"/>
                  <a:pt x="909511" y="2068181"/>
                  <a:pt x="896572" y="2068181"/>
                </a:cubicBezTo>
                <a:cubicBezTo>
                  <a:pt x="886951" y="2068181"/>
                  <a:pt x="872354" y="2068513"/>
                  <a:pt x="852780" y="2069176"/>
                </a:cubicBezTo>
                <a:cubicBezTo>
                  <a:pt x="833206" y="2069840"/>
                  <a:pt x="818608" y="2070172"/>
                  <a:pt x="808987" y="2070172"/>
                </a:cubicBezTo>
                <a:lnTo>
                  <a:pt x="808987" y="2064200"/>
                </a:lnTo>
                <a:cubicBezTo>
                  <a:pt x="840173" y="2056569"/>
                  <a:pt x="859581" y="2031687"/>
                  <a:pt x="867212" y="1989553"/>
                </a:cubicBezTo>
                <a:cubicBezTo>
                  <a:pt x="870529" y="1970643"/>
                  <a:pt x="872188" y="1932988"/>
                  <a:pt x="872188" y="1876588"/>
                </a:cubicBezTo>
                <a:lnTo>
                  <a:pt x="872188" y="1478971"/>
                </a:lnTo>
                <a:cubicBezTo>
                  <a:pt x="872188" y="1429538"/>
                  <a:pt x="858254" y="1401670"/>
                  <a:pt x="830386" y="1395366"/>
                </a:cubicBezTo>
                <a:close/>
                <a:moveTo>
                  <a:pt x="7680479" y="1370982"/>
                </a:moveTo>
                <a:cubicBezTo>
                  <a:pt x="7727589" y="1370982"/>
                  <a:pt x="7778183" y="1379110"/>
                  <a:pt x="7832260" y="1395366"/>
                </a:cubicBezTo>
                <a:cubicBezTo>
                  <a:pt x="7889987" y="1412618"/>
                  <a:pt x="7936268" y="1434349"/>
                  <a:pt x="7971103" y="1460558"/>
                </a:cubicBezTo>
                <a:lnTo>
                  <a:pt x="7935273" y="1566556"/>
                </a:lnTo>
                <a:lnTo>
                  <a:pt x="7929301" y="1562575"/>
                </a:lnTo>
                <a:cubicBezTo>
                  <a:pt x="7918353" y="1519777"/>
                  <a:pt x="7892476" y="1483118"/>
                  <a:pt x="7851668" y="1452596"/>
                </a:cubicBezTo>
                <a:cubicBezTo>
                  <a:pt x="7802900" y="1415106"/>
                  <a:pt x="7742518" y="1396030"/>
                  <a:pt x="7670526" y="1395366"/>
                </a:cubicBezTo>
                <a:cubicBezTo>
                  <a:pt x="7586922" y="1394703"/>
                  <a:pt x="7519242" y="1421907"/>
                  <a:pt x="7467488" y="1476980"/>
                </a:cubicBezTo>
                <a:cubicBezTo>
                  <a:pt x="7436302" y="1510488"/>
                  <a:pt x="7412912" y="1556105"/>
                  <a:pt x="7397320" y="1613832"/>
                </a:cubicBezTo>
                <a:cubicBezTo>
                  <a:pt x="7388362" y="1646345"/>
                  <a:pt x="7383883" y="1684332"/>
                  <a:pt x="7383883" y="1727793"/>
                </a:cubicBezTo>
                <a:cubicBezTo>
                  <a:pt x="7383883" y="1795140"/>
                  <a:pt x="7395826" y="1854194"/>
                  <a:pt x="7419714" y="1904954"/>
                </a:cubicBezTo>
                <a:cubicBezTo>
                  <a:pt x="7429998" y="1927514"/>
                  <a:pt x="7445591" y="1949908"/>
                  <a:pt x="7466492" y="1972136"/>
                </a:cubicBezTo>
                <a:cubicBezTo>
                  <a:pt x="7503318" y="2012279"/>
                  <a:pt x="7547442" y="2039484"/>
                  <a:pt x="7598866" y="2053749"/>
                </a:cubicBezTo>
                <a:cubicBezTo>
                  <a:pt x="7623416" y="2060716"/>
                  <a:pt x="7650620" y="2064200"/>
                  <a:pt x="7680479" y="2064200"/>
                </a:cubicBezTo>
                <a:cubicBezTo>
                  <a:pt x="7684792" y="2064200"/>
                  <a:pt x="7688939" y="2064863"/>
                  <a:pt x="7692920" y="2066191"/>
                </a:cubicBezTo>
                <a:cubicBezTo>
                  <a:pt x="7781832" y="2063536"/>
                  <a:pt x="7838896" y="2038986"/>
                  <a:pt x="7864110" y="1992539"/>
                </a:cubicBezTo>
                <a:cubicBezTo>
                  <a:pt x="7870745" y="1979932"/>
                  <a:pt x="7874062" y="1946756"/>
                  <a:pt x="7874062" y="1893010"/>
                </a:cubicBezTo>
                <a:lnTo>
                  <a:pt x="7874062" y="1823340"/>
                </a:lnTo>
                <a:cubicBezTo>
                  <a:pt x="7874062" y="1789501"/>
                  <a:pt x="7854820" y="1765779"/>
                  <a:pt x="7816336" y="1752177"/>
                </a:cubicBezTo>
                <a:cubicBezTo>
                  <a:pt x="7794440" y="1744878"/>
                  <a:pt x="7773704" y="1738077"/>
                  <a:pt x="7754130" y="1731774"/>
                </a:cubicBezTo>
                <a:lnTo>
                  <a:pt x="7754130" y="1725802"/>
                </a:lnTo>
                <a:cubicBezTo>
                  <a:pt x="7781334" y="1725802"/>
                  <a:pt x="7822474" y="1727129"/>
                  <a:pt x="7877546" y="1729783"/>
                </a:cubicBezTo>
                <a:cubicBezTo>
                  <a:pt x="7912049" y="1729783"/>
                  <a:pt x="7963306" y="1728456"/>
                  <a:pt x="8031318" y="1725802"/>
                </a:cubicBezTo>
                <a:lnTo>
                  <a:pt x="8031318" y="1731774"/>
                </a:lnTo>
                <a:cubicBezTo>
                  <a:pt x="8010748" y="1738741"/>
                  <a:pt x="7996151" y="1746537"/>
                  <a:pt x="7987526" y="1755163"/>
                </a:cubicBezTo>
                <a:cubicBezTo>
                  <a:pt x="7976578" y="1766111"/>
                  <a:pt x="7971103" y="1790330"/>
                  <a:pt x="7971103" y="1827819"/>
                </a:cubicBezTo>
                <a:lnTo>
                  <a:pt x="7971103" y="1992539"/>
                </a:lnTo>
                <a:cubicBezTo>
                  <a:pt x="7934941" y="2024720"/>
                  <a:pt x="7887332" y="2048607"/>
                  <a:pt x="7828280" y="2064200"/>
                </a:cubicBezTo>
                <a:cubicBezTo>
                  <a:pt x="7782164" y="2076475"/>
                  <a:pt x="7744178" y="2083276"/>
                  <a:pt x="7714319" y="2084603"/>
                </a:cubicBezTo>
                <a:lnTo>
                  <a:pt x="7680479" y="2086594"/>
                </a:lnTo>
                <a:cubicBezTo>
                  <a:pt x="7607823" y="2086594"/>
                  <a:pt x="7539977" y="2071001"/>
                  <a:pt x="7476942" y="2039815"/>
                </a:cubicBezTo>
                <a:cubicBezTo>
                  <a:pt x="7410258" y="2006971"/>
                  <a:pt x="7358172" y="1961354"/>
                  <a:pt x="7320682" y="1902963"/>
                </a:cubicBezTo>
                <a:cubicBezTo>
                  <a:pt x="7288170" y="1851540"/>
                  <a:pt x="7272244" y="1793150"/>
                  <a:pt x="7272908" y="1727793"/>
                </a:cubicBezTo>
                <a:cubicBezTo>
                  <a:pt x="7274236" y="1646843"/>
                  <a:pt x="7299782" y="1574518"/>
                  <a:pt x="7349546" y="1510820"/>
                </a:cubicBezTo>
                <a:cubicBezTo>
                  <a:pt x="7371110" y="1483615"/>
                  <a:pt x="7399974" y="1459065"/>
                  <a:pt x="7436136" y="1437169"/>
                </a:cubicBezTo>
                <a:cubicBezTo>
                  <a:pt x="7511446" y="1392381"/>
                  <a:pt x="7592894" y="1370318"/>
                  <a:pt x="7680479" y="1370982"/>
                </a:cubicBezTo>
                <a:close/>
                <a:moveTo>
                  <a:pt x="2044447" y="1367001"/>
                </a:moveTo>
                <a:cubicBezTo>
                  <a:pt x="2053072" y="1383921"/>
                  <a:pt x="2087244" y="1452264"/>
                  <a:pt x="2146961" y="1572030"/>
                </a:cubicBezTo>
                <a:lnTo>
                  <a:pt x="2192247" y="1661606"/>
                </a:lnTo>
                <a:cubicBezTo>
                  <a:pt x="2197555" y="1672554"/>
                  <a:pt x="2207342" y="1691133"/>
                  <a:pt x="2221608" y="1717342"/>
                </a:cubicBezTo>
                <a:cubicBezTo>
                  <a:pt x="2226253" y="1726963"/>
                  <a:pt x="2240187" y="1752841"/>
                  <a:pt x="2263410" y="1794975"/>
                </a:cubicBezTo>
                <a:lnTo>
                  <a:pt x="2314170" y="1890025"/>
                </a:lnTo>
                <a:cubicBezTo>
                  <a:pt x="2336066" y="1934813"/>
                  <a:pt x="2354147" y="1967657"/>
                  <a:pt x="2368413" y="1988558"/>
                </a:cubicBezTo>
                <a:cubicBezTo>
                  <a:pt x="2391304" y="2021403"/>
                  <a:pt x="2418509" y="2046616"/>
                  <a:pt x="2450026" y="2064200"/>
                </a:cubicBezTo>
                <a:lnTo>
                  <a:pt x="2450026" y="2070172"/>
                </a:lnTo>
                <a:cubicBezTo>
                  <a:pt x="2415855" y="2068845"/>
                  <a:pt x="2377370" y="2068181"/>
                  <a:pt x="2334573" y="2068181"/>
                </a:cubicBezTo>
                <a:cubicBezTo>
                  <a:pt x="2293103" y="2068181"/>
                  <a:pt x="2255448" y="2068845"/>
                  <a:pt x="2221608" y="2070172"/>
                </a:cubicBezTo>
                <a:lnTo>
                  <a:pt x="2221608" y="2064200"/>
                </a:lnTo>
                <a:cubicBezTo>
                  <a:pt x="2246158" y="2055906"/>
                  <a:pt x="2259429" y="2041972"/>
                  <a:pt x="2261419" y="2022398"/>
                </a:cubicBezTo>
                <a:cubicBezTo>
                  <a:pt x="2261419" y="1997184"/>
                  <a:pt x="2252296" y="1965832"/>
                  <a:pt x="2234049" y="1928343"/>
                </a:cubicBezTo>
                <a:lnTo>
                  <a:pt x="2215636" y="1891020"/>
                </a:lnTo>
                <a:cubicBezTo>
                  <a:pt x="2196394" y="1852867"/>
                  <a:pt x="2171843" y="1803932"/>
                  <a:pt x="2141985" y="1744215"/>
                </a:cubicBezTo>
                <a:lnTo>
                  <a:pt x="1875248" y="1744215"/>
                </a:lnTo>
                <a:cubicBezTo>
                  <a:pt x="1856669" y="1778055"/>
                  <a:pt x="1830128" y="1829644"/>
                  <a:pt x="1795625" y="1898982"/>
                </a:cubicBezTo>
                <a:cubicBezTo>
                  <a:pt x="1774392" y="1941116"/>
                  <a:pt x="1763776" y="1974458"/>
                  <a:pt x="1763776" y="1999009"/>
                </a:cubicBezTo>
                <a:cubicBezTo>
                  <a:pt x="1763776" y="2027540"/>
                  <a:pt x="1782188" y="2048607"/>
                  <a:pt x="1819014" y="2062209"/>
                </a:cubicBezTo>
                <a:lnTo>
                  <a:pt x="1819014" y="2070172"/>
                </a:lnTo>
                <a:cubicBezTo>
                  <a:pt x="1790482" y="2068845"/>
                  <a:pt x="1758965" y="2068181"/>
                  <a:pt x="1724461" y="2068181"/>
                </a:cubicBezTo>
                <a:cubicBezTo>
                  <a:pt x="1688963" y="2068181"/>
                  <a:pt x="1656948" y="2068845"/>
                  <a:pt x="1628416" y="2070172"/>
                </a:cubicBezTo>
                <a:lnTo>
                  <a:pt x="1628416" y="2064200"/>
                </a:lnTo>
                <a:cubicBezTo>
                  <a:pt x="1663584" y="2040313"/>
                  <a:pt x="1695101" y="2006971"/>
                  <a:pt x="1722969" y="1964174"/>
                </a:cubicBezTo>
                <a:cubicBezTo>
                  <a:pt x="1742211" y="1934978"/>
                  <a:pt x="1767093" y="1891849"/>
                  <a:pt x="1797615" y="1834786"/>
                </a:cubicBezTo>
                <a:close/>
                <a:moveTo>
                  <a:pt x="5924028" y="1219200"/>
                </a:moveTo>
                <a:lnTo>
                  <a:pt x="5963840" y="1219200"/>
                </a:lnTo>
                <a:lnTo>
                  <a:pt x="6074814" y="1359038"/>
                </a:lnTo>
                <a:lnTo>
                  <a:pt x="6049434" y="1359038"/>
                </a:lnTo>
                <a:lnTo>
                  <a:pt x="5942441" y="1269960"/>
                </a:lnTo>
                <a:lnTo>
                  <a:pt x="5839429" y="1359038"/>
                </a:lnTo>
                <a:lnTo>
                  <a:pt x="5812058" y="1359038"/>
                </a:lnTo>
                <a:close/>
                <a:moveTo>
                  <a:pt x="1955368" y="1200788"/>
                </a:moveTo>
                <a:cubicBezTo>
                  <a:pt x="1964989" y="1200788"/>
                  <a:pt x="1984729" y="1214722"/>
                  <a:pt x="2014588" y="1242590"/>
                </a:cubicBezTo>
                <a:cubicBezTo>
                  <a:pt x="2024873" y="1254201"/>
                  <a:pt x="2048428" y="1276927"/>
                  <a:pt x="2085253" y="1310767"/>
                </a:cubicBezTo>
                <a:lnTo>
                  <a:pt x="2097197" y="1322213"/>
                </a:lnTo>
                <a:cubicBezTo>
                  <a:pt x="2106818" y="1330839"/>
                  <a:pt x="2112956" y="1336644"/>
                  <a:pt x="2115610" y="1339630"/>
                </a:cubicBezTo>
                <a:lnTo>
                  <a:pt x="2086249" y="1339630"/>
                </a:lnTo>
                <a:cubicBezTo>
                  <a:pt x="2053404" y="1319725"/>
                  <a:pt x="2017242" y="1298658"/>
                  <a:pt x="1977762" y="1276430"/>
                </a:cubicBezTo>
                <a:cubicBezTo>
                  <a:pt x="1961506" y="1266808"/>
                  <a:pt x="1950392" y="1259675"/>
                  <a:pt x="1944420" y="1255031"/>
                </a:cubicBezTo>
                <a:cubicBezTo>
                  <a:pt x="1930818" y="1244746"/>
                  <a:pt x="1923353" y="1234461"/>
                  <a:pt x="1922026" y="1224177"/>
                </a:cubicBezTo>
                <a:lnTo>
                  <a:pt x="1927003" y="1225172"/>
                </a:lnTo>
                <a:cubicBezTo>
                  <a:pt x="1927003" y="1219200"/>
                  <a:pt x="1929408" y="1213643"/>
                  <a:pt x="1934219" y="1208501"/>
                </a:cubicBezTo>
                <a:cubicBezTo>
                  <a:pt x="1939029" y="1203359"/>
                  <a:pt x="1946079" y="1200788"/>
                  <a:pt x="1955368" y="1200788"/>
                </a:cubicBezTo>
                <a:close/>
                <a:moveTo>
                  <a:pt x="6218634" y="1141568"/>
                </a:moveTo>
                <a:lnTo>
                  <a:pt x="6218634" y="1142563"/>
                </a:lnTo>
                <a:lnTo>
                  <a:pt x="6218518" y="1141829"/>
                </a:lnTo>
                <a:close/>
                <a:moveTo>
                  <a:pt x="6192258" y="1118179"/>
                </a:moveTo>
                <a:cubicBezTo>
                  <a:pt x="6201548" y="1118179"/>
                  <a:pt x="6208266" y="1120418"/>
                  <a:pt x="6212413" y="1124897"/>
                </a:cubicBezTo>
                <a:cubicBezTo>
                  <a:pt x="6214486" y="1127136"/>
                  <a:pt x="6216042" y="1129728"/>
                  <a:pt x="6217078" y="1132673"/>
                </a:cubicBezTo>
                <a:lnTo>
                  <a:pt x="6218518" y="1141829"/>
                </a:lnTo>
                <a:lnTo>
                  <a:pt x="6207436" y="1166823"/>
                </a:lnTo>
                <a:cubicBezTo>
                  <a:pt x="6198644" y="1175864"/>
                  <a:pt x="6184794" y="1185527"/>
                  <a:pt x="6165883" y="1195811"/>
                </a:cubicBezTo>
                <a:cubicBezTo>
                  <a:pt x="6154272" y="1202446"/>
                  <a:pt x="6134200" y="1214390"/>
                  <a:pt x="6105668" y="1231642"/>
                </a:cubicBezTo>
                <a:lnTo>
                  <a:pt x="6060880" y="1258017"/>
                </a:lnTo>
                <a:lnTo>
                  <a:pt x="6033012" y="1258017"/>
                </a:lnTo>
                <a:cubicBezTo>
                  <a:pt x="6056236" y="1236784"/>
                  <a:pt x="6089578" y="1204105"/>
                  <a:pt x="6133038" y="1159981"/>
                </a:cubicBezTo>
                <a:cubicBezTo>
                  <a:pt x="6162898" y="1132113"/>
                  <a:pt x="6182638" y="1118179"/>
                  <a:pt x="6192258" y="1118179"/>
                </a:cubicBezTo>
                <a:close/>
                <a:moveTo>
                  <a:pt x="3171661" y="907206"/>
                </a:moveTo>
                <a:cubicBezTo>
                  <a:pt x="3185927" y="907206"/>
                  <a:pt x="3198203" y="912265"/>
                  <a:pt x="3208487" y="922384"/>
                </a:cubicBezTo>
                <a:cubicBezTo>
                  <a:pt x="3218772" y="932502"/>
                  <a:pt x="3223914" y="944695"/>
                  <a:pt x="3223914" y="958960"/>
                </a:cubicBezTo>
                <a:cubicBezTo>
                  <a:pt x="3223914" y="972563"/>
                  <a:pt x="3218606" y="984672"/>
                  <a:pt x="3207989" y="995289"/>
                </a:cubicBezTo>
                <a:cubicBezTo>
                  <a:pt x="3197373" y="1005905"/>
                  <a:pt x="3185264" y="1011213"/>
                  <a:pt x="3171661" y="1011213"/>
                </a:cubicBezTo>
                <a:cubicBezTo>
                  <a:pt x="3158059" y="1011213"/>
                  <a:pt x="3146033" y="1005905"/>
                  <a:pt x="3135582" y="995289"/>
                </a:cubicBezTo>
                <a:cubicBezTo>
                  <a:pt x="3125132" y="984672"/>
                  <a:pt x="3119906" y="972563"/>
                  <a:pt x="3119906" y="958960"/>
                </a:cubicBezTo>
                <a:cubicBezTo>
                  <a:pt x="3119906" y="944695"/>
                  <a:pt x="3124966" y="932502"/>
                  <a:pt x="3135085" y="922384"/>
                </a:cubicBezTo>
                <a:cubicBezTo>
                  <a:pt x="3145203" y="912265"/>
                  <a:pt x="3157396" y="907206"/>
                  <a:pt x="3171661" y="907206"/>
                </a:cubicBezTo>
                <a:close/>
                <a:moveTo>
                  <a:pt x="6019148" y="897750"/>
                </a:moveTo>
                <a:cubicBezTo>
                  <a:pt x="6033414" y="897750"/>
                  <a:pt x="6045606" y="902893"/>
                  <a:pt x="6055725" y="913177"/>
                </a:cubicBezTo>
                <a:cubicBezTo>
                  <a:pt x="6065844" y="923462"/>
                  <a:pt x="6070903" y="935737"/>
                  <a:pt x="6070903" y="950003"/>
                </a:cubicBezTo>
                <a:cubicBezTo>
                  <a:pt x="6070903" y="963605"/>
                  <a:pt x="6065678" y="975632"/>
                  <a:pt x="6055227" y="986082"/>
                </a:cubicBezTo>
                <a:cubicBezTo>
                  <a:pt x="6044776" y="996533"/>
                  <a:pt x="6032750" y="1001758"/>
                  <a:pt x="6019148" y="1001758"/>
                </a:cubicBezTo>
                <a:cubicBezTo>
                  <a:pt x="6005546" y="1001758"/>
                  <a:pt x="5993436" y="996533"/>
                  <a:pt x="5982820" y="986082"/>
                </a:cubicBezTo>
                <a:cubicBezTo>
                  <a:pt x="5972204" y="975632"/>
                  <a:pt x="5966896" y="963605"/>
                  <a:pt x="5966896" y="950003"/>
                </a:cubicBezTo>
                <a:cubicBezTo>
                  <a:pt x="5966896" y="935737"/>
                  <a:pt x="5972038" y="923462"/>
                  <a:pt x="5982322" y="913177"/>
                </a:cubicBezTo>
                <a:cubicBezTo>
                  <a:pt x="5992607" y="902893"/>
                  <a:pt x="6004882" y="897750"/>
                  <a:pt x="6019148" y="897750"/>
                </a:cubicBezTo>
                <a:close/>
                <a:moveTo>
                  <a:pt x="5058458" y="190598"/>
                </a:moveTo>
                <a:cubicBezTo>
                  <a:pt x="5055804" y="190598"/>
                  <a:pt x="5034405" y="190930"/>
                  <a:pt x="4994262" y="191593"/>
                </a:cubicBezTo>
                <a:cubicBezTo>
                  <a:pt x="4994262" y="191593"/>
                  <a:pt x="4970375" y="191593"/>
                  <a:pt x="4922601" y="191593"/>
                </a:cubicBezTo>
                <a:lnTo>
                  <a:pt x="4929071" y="476743"/>
                </a:lnTo>
                <a:lnTo>
                  <a:pt x="5091800" y="476743"/>
                </a:lnTo>
                <a:lnTo>
                  <a:pt x="5091800" y="528996"/>
                </a:lnTo>
                <a:lnTo>
                  <a:pt x="4929071" y="528996"/>
                </a:lnTo>
                <a:lnTo>
                  <a:pt x="4929071" y="701181"/>
                </a:lnTo>
                <a:cubicBezTo>
                  <a:pt x="4929071" y="747296"/>
                  <a:pt x="4934959" y="780389"/>
                  <a:pt x="4946737" y="800461"/>
                </a:cubicBezTo>
                <a:cubicBezTo>
                  <a:pt x="4958515" y="820532"/>
                  <a:pt x="5007698" y="830568"/>
                  <a:pt x="5094288" y="830568"/>
                </a:cubicBezTo>
                <a:cubicBezTo>
                  <a:pt x="5204102" y="830568"/>
                  <a:pt x="5280407" y="808174"/>
                  <a:pt x="5323205" y="763386"/>
                </a:cubicBezTo>
                <a:cubicBezTo>
                  <a:pt x="5378941" y="704996"/>
                  <a:pt x="5406809" y="619401"/>
                  <a:pt x="5406809" y="506602"/>
                </a:cubicBezTo>
                <a:cubicBezTo>
                  <a:pt x="5406809" y="393803"/>
                  <a:pt x="5378941" y="310862"/>
                  <a:pt x="5323205" y="257780"/>
                </a:cubicBezTo>
                <a:cubicBezTo>
                  <a:pt x="5286711" y="223277"/>
                  <a:pt x="5237444" y="202542"/>
                  <a:pt x="5175404" y="195575"/>
                </a:cubicBezTo>
                <a:cubicBezTo>
                  <a:pt x="5145546" y="192257"/>
                  <a:pt x="5106564" y="190598"/>
                  <a:pt x="5058458" y="190598"/>
                </a:cubicBezTo>
                <a:close/>
                <a:moveTo>
                  <a:pt x="6019148" y="176166"/>
                </a:moveTo>
                <a:cubicBezTo>
                  <a:pt x="5938862" y="175503"/>
                  <a:pt x="5874002" y="198726"/>
                  <a:pt x="5824569" y="245837"/>
                </a:cubicBezTo>
                <a:cubicBezTo>
                  <a:pt x="5764520" y="302236"/>
                  <a:pt x="5733832" y="389822"/>
                  <a:pt x="5732505" y="508593"/>
                </a:cubicBezTo>
                <a:cubicBezTo>
                  <a:pt x="5731842" y="608453"/>
                  <a:pt x="5754236" y="688574"/>
                  <a:pt x="5799687" y="748955"/>
                </a:cubicBezTo>
                <a:cubicBezTo>
                  <a:pt x="5823574" y="780472"/>
                  <a:pt x="5856253" y="804691"/>
                  <a:pt x="5897723" y="821611"/>
                </a:cubicBezTo>
                <a:cubicBezTo>
                  <a:pt x="5936539" y="836540"/>
                  <a:pt x="5977014" y="843673"/>
                  <a:pt x="6019148" y="843009"/>
                </a:cubicBezTo>
                <a:cubicBezTo>
                  <a:pt x="6117682" y="841019"/>
                  <a:pt x="6189674" y="803530"/>
                  <a:pt x="6235126" y="730542"/>
                </a:cubicBezTo>
                <a:cubicBezTo>
                  <a:pt x="6271619" y="672152"/>
                  <a:pt x="6289866" y="598169"/>
                  <a:pt x="6289866" y="508593"/>
                </a:cubicBezTo>
                <a:cubicBezTo>
                  <a:pt x="6289866" y="389158"/>
                  <a:pt x="6257354" y="300411"/>
                  <a:pt x="6192328" y="242353"/>
                </a:cubicBezTo>
                <a:cubicBezTo>
                  <a:pt x="6143227" y="198892"/>
                  <a:pt x="6085500" y="176830"/>
                  <a:pt x="6019148" y="176166"/>
                </a:cubicBezTo>
                <a:close/>
                <a:moveTo>
                  <a:pt x="4779280" y="170195"/>
                </a:moveTo>
                <a:lnTo>
                  <a:pt x="5079857" y="170195"/>
                </a:lnTo>
                <a:cubicBezTo>
                  <a:pt x="5151849" y="170195"/>
                  <a:pt x="5209576" y="175005"/>
                  <a:pt x="5253037" y="184626"/>
                </a:cubicBezTo>
                <a:cubicBezTo>
                  <a:pt x="5312091" y="198229"/>
                  <a:pt x="5363348" y="223277"/>
                  <a:pt x="5406809" y="259771"/>
                </a:cubicBezTo>
                <a:cubicBezTo>
                  <a:pt x="5457900" y="302568"/>
                  <a:pt x="5491243" y="355982"/>
                  <a:pt x="5506835" y="420012"/>
                </a:cubicBezTo>
                <a:cubicBezTo>
                  <a:pt x="5514466" y="450534"/>
                  <a:pt x="5518281" y="479397"/>
                  <a:pt x="5518281" y="506602"/>
                </a:cubicBezTo>
                <a:cubicBezTo>
                  <a:pt x="5518281" y="609780"/>
                  <a:pt x="5481123" y="694048"/>
                  <a:pt x="5406809" y="759405"/>
                </a:cubicBezTo>
                <a:cubicBezTo>
                  <a:pt x="5365339" y="795899"/>
                  <a:pt x="5322541" y="820947"/>
                  <a:pt x="5278417" y="834550"/>
                </a:cubicBezTo>
                <a:cubicBezTo>
                  <a:pt x="5241259" y="846161"/>
                  <a:pt x="5191661" y="851967"/>
                  <a:pt x="5129621" y="851967"/>
                </a:cubicBezTo>
                <a:cubicBezTo>
                  <a:pt x="5120332" y="851967"/>
                  <a:pt x="5107725" y="851635"/>
                  <a:pt x="5091800" y="850972"/>
                </a:cubicBezTo>
                <a:cubicBezTo>
                  <a:pt x="5028102" y="848318"/>
                  <a:pt x="4969048" y="846991"/>
                  <a:pt x="4914639" y="846991"/>
                </a:cubicBezTo>
                <a:cubicBezTo>
                  <a:pt x="4873169" y="846991"/>
                  <a:pt x="4822907" y="848318"/>
                  <a:pt x="4763853" y="850972"/>
                </a:cubicBezTo>
                <a:lnTo>
                  <a:pt x="4763853" y="845000"/>
                </a:lnTo>
                <a:cubicBezTo>
                  <a:pt x="4807977" y="832061"/>
                  <a:pt x="4831035" y="790923"/>
                  <a:pt x="4833025" y="721584"/>
                </a:cubicBezTo>
                <a:lnTo>
                  <a:pt x="4839495" y="528996"/>
                </a:lnTo>
                <a:lnTo>
                  <a:pt x="4779280" y="528996"/>
                </a:lnTo>
                <a:lnTo>
                  <a:pt x="4779280" y="476743"/>
                </a:lnTo>
                <a:lnTo>
                  <a:pt x="4839495" y="476743"/>
                </a:lnTo>
                <a:cubicBezTo>
                  <a:pt x="4839495" y="345034"/>
                  <a:pt x="4837006" y="264581"/>
                  <a:pt x="4832030" y="235386"/>
                </a:cubicBezTo>
                <a:cubicBezTo>
                  <a:pt x="4829376" y="217803"/>
                  <a:pt x="4824316" y="205279"/>
                  <a:pt x="4816852" y="197814"/>
                </a:cubicBezTo>
                <a:cubicBezTo>
                  <a:pt x="4809387" y="190349"/>
                  <a:pt x="4796863" y="183797"/>
                  <a:pt x="4779280" y="178157"/>
                </a:cubicBezTo>
                <a:close/>
                <a:moveTo>
                  <a:pt x="2849686" y="170195"/>
                </a:moveTo>
                <a:lnTo>
                  <a:pt x="3438896" y="170195"/>
                </a:lnTo>
                <a:lnTo>
                  <a:pt x="3477215" y="303563"/>
                </a:lnTo>
                <a:lnTo>
                  <a:pt x="3471243" y="308042"/>
                </a:lnTo>
                <a:cubicBezTo>
                  <a:pt x="3419820" y="242685"/>
                  <a:pt x="3344510" y="205859"/>
                  <a:pt x="3245313" y="197565"/>
                </a:cubicBezTo>
                <a:cubicBezTo>
                  <a:pt x="3197539" y="193584"/>
                  <a:pt x="3145452" y="191593"/>
                  <a:pt x="3089052" y="191593"/>
                </a:cubicBezTo>
                <a:lnTo>
                  <a:pt x="2989026" y="191593"/>
                </a:lnTo>
                <a:lnTo>
                  <a:pt x="2989026" y="481222"/>
                </a:lnTo>
                <a:lnTo>
                  <a:pt x="3162704" y="481222"/>
                </a:lnTo>
                <a:cubicBezTo>
                  <a:pt x="3238677" y="481222"/>
                  <a:pt x="3292589" y="472265"/>
                  <a:pt x="3324438" y="454349"/>
                </a:cubicBezTo>
                <a:cubicBezTo>
                  <a:pt x="3346334" y="443069"/>
                  <a:pt x="3362757" y="424823"/>
                  <a:pt x="3373705" y="399609"/>
                </a:cubicBezTo>
                <a:lnTo>
                  <a:pt x="3379677" y="399609"/>
                </a:lnTo>
                <a:lnTo>
                  <a:pt x="3379677" y="586225"/>
                </a:lnTo>
                <a:lnTo>
                  <a:pt x="3373705" y="586225"/>
                </a:lnTo>
                <a:cubicBezTo>
                  <a:pt x="3363420" y="552054"/>
                  <a:pt x="3338206" y="528830"/>
                  <a:pt x="3298063" y="516555"/>
                </a:cubicBezTo>
                <a:cubicBezTo>
                  <a:pt x="3272849" y="508593"/>
                  <a:pt x="3236853" y="504612"/>
                  <a:pt x="3190074" y="504612"/>
                </a:cubicBezTo>
                <a:lnTo>
                  <a:pt x="2991514" y="504612"/>
                </a:lnTo>
                <a:cubicBezTo>
                  <a:pt x="2991514" y="522195"/>
                  <a:pt x="2990685" y="545916"/>
                  <a:pt x="2989026" y="575775"/>
                </a:cubicBezTo>
                <a:cubicBezTo>
                  <a:pt x="2990685" y="609946"/>
                  <a:pt x="2992841" y="661203"/>
                  <a:pt x="2995495" y="729547"/>
                </a:cubicBezTo>
                <a:cubicBezTo>
                  <a:pt x="2996822" y="752106"/>
                  <a:pt x="2998813" y="768860"/>
                  <a:pt x="3001467" y="779809"/>
                </a:cubicBezTo>
                <a:cubicBezTo>
                  <a:pt x="3007439" y="800710"/>
                  <a:pt x="3017226" y="813648"/>
                  <a:pt x="3030828" y="818625"/>
                </a:cubicBezTo>
                <a:cubicBezTo>
                  <a:pt x="3048743" y="824597"/>
                  <a:pt x="3075284" y="827582"/>
                  <a:pt x="3110451" y="827582"/>
                </a:cubicBezTo>
                <a:lnTo>
                  <a:pt x="3162704" y="827582"/>
                </a:lnTo>
                <a:cubicBezTo>
                  <a:pt x="3280812" y="827582"/>
                  <a:pt x="3370055" y="812985"/>
                  <a:pt x="3430436" y="783790"/>
                </a:cubicBezTo>
                <a:cubicBezTo>
                  <a:pt x="3469916" y="764879"/>
                  <a:pt x="3502595" y="737343"/>
                  <a:pt x="3528472" y="701181"/>
                </a:cubicBezTo>
                <a:lnTo>
                  <a:pt x="3534444" y="703171"/>
                </a:lnTo>
                <a:lnTo>
                  <a:pt x="3488661" y="850972"/>
                </a:lnTo>
                <a:cubicBezTo>
                  <a:pt x="3369226" y="848318"/>
                  <a:pt x="3267375" y="846991"/>
                  <a:pt x="3183107" y="846991"/>
                </a:cubicBezTo>
                <a:cubicBezTo>
                  <a:pt x="3084574" y="846991"/>
                  <a:pt x="2966964" y="848318"/>
                  <a:pt x="2830278" y="850972"/>
                </a:cubicBezTo>
                <a:lnTo>
                  <a:pt x="2830278" y="845000"/>
                </a:lnTo>
                <a:cubicBezTo>
                  <a:pt x="2877720" y="828744"/>
                  <a:pt x="2901441" y="782795"/>
                  <a:pt x="2901441" y="707153"/>
                </a:cubicBezTo>
                <a:cubicBezTo>
                  <a:pt x="2901441" y="664355"/>
                  <a:pt x="2902104" y="579092"/>
                  <a:pt x="2903431" y="451364"/>
                </a:cubicBezTo>
                <a:cubicBezTo>
                  <a:pt x="2903431" y="451364"/>
                  <a:pt x="2903431" y="414040"/>
                  <a:pt x="2903431" y="339394"/>
                </a:cubicBezTo>
                <a:cubicBezTo>
                  <a:pt x="2903431" y="297923"/>
                  <a:pt x="2902768" y="270719"/>
                  <a:pt x="2901441" y="257780"/>
                </a:cubicBezTo>
                <a:cubicBezTo>
                  <a:pt x="2898786" y="231903"/>
                  <a:pt x="2895137" y="214983"/>
                  <a:pt x="2890493" y="207020"/>
                </a:cubicBezTo>
                <a:cubicBezTo>
                  <a:pt x="2884189" y="196072"/>
                  <a:pt x="2870587" y="186451"/>
                  <a:pt x="2849686" y="178157"/>
                </a:cubicBezTo>
                <a:close/>
                <a:moveTo>
                  <a:pt x="3652344" y="168204"/>
                </a:moveTo>
                <a:cubicBezTo>
                  <a:pt x="3671918" y="168204"/>
                  <a:pt x="3701444" y="169531"/>
                  <a:pt x="3740924" y="172185"/>
                </a:cubicBezTo>
                <a:cubicBezTo>
                  <a:pt x="3749882" y="171522"/>
                  <a:pt x="3762986" y="170858"/>
                  <a:pt x="3780238" y="170195"/>
                </a:cubicBezTo>
                <a:cubicBezTo>
                  <a:pt x="3797490" y="169531"/>
                  <a:pt x="3810594" y="168868"/>
                  <a:pt x="3819552" y="168204"/>
                </a:cubicBezTo>
                <a:lnTo>
                  <a:pt x="4298286" y="700186"/>
                </a:lnTo>
                <a:cubicBezTo>
                  <a:pt x="4298286" y="566485"/>
                  <a:pt x="4296295" y="438425"/>
                  <a:pt x="4292314" y="316004"/>
                </a:cubicBezTo>
                <a:cubicBezTo>
                  <a:pt x="4289660" y="240694"/>
                  <a:pt x="4263119" y="193418"/>
                  <a:pt x="4212691" y="174176"/>
                </a:cubicBezTo>
                <a:lnTo>
                  <a:pt x="4212691" y="168204"/>
                </a:lnTo>
                <a:cubicBezTo>
                  <a:pt x="4230606" y="168868"/>
                  <a:pt x="4256815" y="170195"/>
                  <a:pt x="4291319" y="172185"/>
                </a:cubicBezTo>
                <a:cubicBezTo>
                  <a:pt x="4342410" y="169531"/>
                  <a:pt x="4380729" y="168204"/>
                  <a:pt x="4406275" y="168204"/>
                </a:cubicBezTo>
                <a:lnTo>
                  <a:pt x="4406275" y="174176"/>
                </a:lnTo>
                <a:cubicBezTo>
                  <a:pt x="4387364" y="181143"/>
                  <a:pt x="4372435" y="188607"/>
                  <a:pt x="4361487" y="196570"/>
                </a:cubicBezTo>
                <a:cubicBezTo>
                  <a:pt x="4348548" y="206191"/>
                  <a:pt x="4340088" y="221784"/>
                  <a:pt x="4336107" y="243348"/>
                </a:cubicBezTo>
                <a:cubicBezTo>
                  <a:pt x="4334116" y="252969"/>
                  <a:pt x="4331794" y="274534"/>
                  <a:pt x="4329140" y="308042"/>
                </a:cubicBezTo>
                <a:cubicBezTo>
                  <a:pt x="4328476" y="343872"/>
                  <a:pt x="4327149" y="397120"/>
                  <a:pt x="4325159" y="467786"/>
                </a:cubicBezTo>
                <a:cubicBezTo>
                  <a:pt x="4323500" y="510583"/>
                  <a:pt x="4322670" y="548570"/>
                  <a:pt x="4322670" y="581746"/>
                </a:cubicBezTo>
                <a:cubicBezTo>
                  <a:pt x="4322670" y="598998"/>
                  <a:pt x="4323002" y="621226"/>
                  <a:pt x="4323666" y="648431"/>
                </a:cubicBezTo>
                <a:cubicBezTo>
                  <a:pt x="4324661" y="682934"/>
                  <a:pt x="4325159" y="704996"/>
                  <a:pt x="4325159" y="714617"/>
                </a:cubicBezTo>
                <a:cubicBezTo>
                  <a:pt x="4325159" y="714617"/>
                  <a:pt x="4325159" y="768529"/>
                  <a:pt x="4325159" y="876352"/>
                </a:cubicBezTo>
                <a:lnTo>
                  <a:pt x="3748887" y="243348"/>
                </a:lnTo>
                <a:lnTo>
                  <a:pt x="3748887" y="577765"/>
                </a:lnTo>
                <a:cubicBezTo>
                  <a:pt x="3748887" y="706821"/>
                  <a:pt x="3761493" y="785946"/>
                  <a:pt x="3786708" y="815141"/>
                </a:cubicBezTo>
                <a:cubicBezTo>
                  <a:pt x="3798319" y="828744"/>
                  <a:pt x="3813580" y="838697"/>
                  <a:pt x="3832491" y="845000"/>
                </a:cubicBezTo>
                <a:lnTo>
                  <a:pt x="3832491" y="848981"/>
                </a:lnTo>
                <a:lnTo>
                  <a:pt x="3633931" y="848981"/>
                </a:lnTo>
                <a:lnTo>
                  <a:pt x="3633931" y="845000"/>
                </a:lnTo>
                <a:cubicBezTo>
                  <a:pt x="3667107" y="838697"/>
                  <a:pt x="3688837" y="820615"/>
                  <a:pt x="3699122" y="790757"/>
                </a:cubicBezTo>
                <a:cubicBezTo>
                  <a:pt x="3715378" y="743978"/>
                  <a:pt x="3723507" y="672981"/>
                  <a:pt x="3723507" y="577765"/>
                </a:cubicBezTo>
                <a:lnTo>
                  <a:pt x="3723507" y="275198"/>
                </a:lnTo>
                <a:cubicBezTo>
                  <a:pt x="3723507" y="222116"/>
                  <a:pt x="3699786" y="189105"/>
                  <a:pt x="3652344" y="176166"/>
                </a:cubicBezTo>
                <a:close/>
                <a:moveTo>
                  <a:pt x="2008988" y="168204"/>
                </a:moveTo>
                <a:cubicBezTo>
                  <a:pt x="2034866" y="169531"/>
                  <a:pt x="2071194" y="171522"/>
                  <a:pt x="2117972" y="174176"/>
                </a:cubicBezTo>
                <a:lnTo>
                  <a:pt x="2247360" y="168204"/>
                </a:lnTo>
                <a:lnTo>
                  <a:pt x="2247360" y="174176"/>
                </a:lnTo>
                <a:cubicBezTo>
                  <a:pt x="2231104" y="179816"/>
                  <a:pt x="2219077" y="187032"/>
                  <a:pt x="2211281" y="195823"/>
                </a:cubicBezTo>
                <a:cubicBezTo>
                  <a:pt x="2203484" y="204615"/>
                  <a:pt x="2199918" y="215480"/>
                  <a:pt x="2200581" y="228419"/>
                </a:cubicBezTo>
                <a:cubicBezTo>
                  <a:pt x="2201245" y="252638"/>
                  <a:pt x="2230108" y="298753"/>
                  <a:pt x="2287171" y="366764"/>
                </a:cubicBezTo>
                <a:lnTo>
                  <a:pt x="2379733" y="478236"/>
                </a:lnTo>
                <a:cubicBezTo>
                  <a:pt x="2379733" y="478236"/>
                  <a:pt x="2390681" y="491673"/>
                  <a:pt x="2412577" y="518546"/>
                </a:cubicBezTo>
                <a:cubicBezTo>
                  <a:pt x="2475613" y="445226"/>
                  <a:pt x="2525211" y="386172"/>
                  <a:pt x="2561373" y="341384"/>
                </a:cubicBezTo>
                <a:cubicBezTo>
                  <a:pt x="2574975" y="324464"/>
                  <a:pt x="2588909" y="303397"/>
                  <a:pt x="2603175" y="278183"/>
                </a:cubicBezTo>
                <a:cubicBezTo>
                  <a:pt x="2615450" y="257282"/>
                  <a:pt x="2621256" y="240694"/>
                  <a:pt x="2620593" y="228419"/>
                </a:cubicBezTo>
                <a:cubicBezTo>
                  <a:pt x="2619929" y="215480"/>
                  <a:pt x="2617026" y="205279"/>
                  <a:pt x="2611884" y="197814"/>
                </a:cubicBezTo>
                <a:cubicBezTo>
                  <a:pt x="2606742" y="190349"/>
                  <a:pt x="2595711" y="182470"/>
                  <a:pt x="2578791" y="174176"/>
                </a:cubicBezTo>
                <a:lnTo>
                  <a:pt x="2578791" y="168204"/>
                </a:lnTo>
                <a:cubicBezTo>
                  <a:pt x="2589739" y="170195"/>
                  <a:pt x="2605995" y="171190"/>
                  <a:pt x="2627560" y="171190"/>
                </a:cubicBezTo>
                <a:cubicBezTo>
                  <a:pt x="2653438" y="171190"/>
                  <a:pt x="2670025" y="171522"/>
                  <a:pt x="2677324" y="172185"/>
                </a:cubicBezTo>
                <a:cubicBezTo>
                  <a:pt x="2699220" y="172185"/>
                  <a:pt x="2730572" y="170858"/>
                  <a:pt x="2771379" y="168204"/>
                </a:cubicBezTo>
                <a:lnTo>
                  <a:pt x="2771379" y="174176"/>
                </a:lnTo>
                <a:cubicBezTo>
                  <a:pt x="2758440" y="179152"/>
                  <a:pt x="2743179" y="188442"/>
                  <a:pt x="2725596" y="202044"/>
                </a:cubicBezTo>
                <a:cubicBezTo>
                  <a:pt x="2695073" y="230575"/>
                  <a:pt x="2653935" y="275032"/>
                  <a:pt x="2602180" y="335413"/>
                </a:cubicBezTo>
                <a:cubicBezTo>
                  <a:pt x="2587251" y="352996"/>
                  <a:pt x="2560378" y="385177"/>
                  <a:pt x="2521562" y="431955"/>
                </a:cubicBezTo>
                <a:lnTo>
                  <a:pt x="2456370" y="510583"/>
                </a:lnTo>
                <a:cubicBezTo>
                  <a:pt x="2445422" y="527503"/>
                  <a:pt x="2436298" y="539447"/>
                  <a:pt x="2429000" y="546414"/>
                </a:cubicBezTo>
                <a:lnTo>
                  <a:pt x="2429000" y="721584"/>
                </a:lnTo>
                <a:cubicBezTo>
                  <a:pt x="2429000" y="770353"/>
                  <a:pt x="2435801" y="803696"/>
                  <a:pt x="2449403" y="821611"/>
                </a:cubicBezTo>
                <a:cubicBezTo>
                  <a:pt x="2458693" y="833886"/>
                  <a:pt x="2473290" y="841019"/>
                  <a:pt x="2493196" y="843009"/>
                </a:cubicBezTo>
                <a:lnTo>
                  <a:pt x="2493196" y="850972"/>
                </a:lnTo>
                <a:cubicBezTo>
                  <a:pt x="2478267" y="850972"/>
                  <a:pt x="2456039" y="850640"/>
                  <a:pt x="2426512" y="849977"/>
                </a:cubicBezTo>
                <a:cubicBezTo>
                  <a:pt x="2396985" y="849313"/>
                  <a:pt x="2374757" y="848981"/>
                  <a:pt x="2359827" y="848981"/>
                </a:cubicBezTo>
                <a:cubicBezTo>
                  <a:pt x="2350206" y="848981"/>
                  <a:pt x="2336189" y="849313"/>
                  <a:pt x="2317776" y="849977"/>
                </a:cubicBezTo>
                <a:cubicBezTo>
                  <a:pt x="2299363" y="850640"/>
                  <a:pt x="2285512" y="850972"/>
                  <a:pt x="2276223" y="850972"/>
                </a:cubicBezTo>
                <a:lnTo>
                  <a:pt x="2276223" y="843009"/>
                </a:lnTo>
                <a:cubicBezTo>
                  <a:pt x="2304091" y="839360"/>
                  <a:pt x="2322006" y="824431"/>
                  <a:pt x="2329969" y="798221"/>
                </a:cubicBezTo>
                <a:cubicBezTo>
                  <a:pt x="2334613" y="783956"/>
                  <a:pt x="2336936" y="758410"/>
                  <a:pt x="2336936" y="721584"/>
                </a:cubicBezTo>
                <a:lnTo>
                  <a:pt x="2336936" y="558357"/>
                </a:lnTo>
                <a:lnTo>
                  <a:pt x="2180178" y="355816"/>
                </a:lnTo>
                <a:cubicBezTo>
                  <a:pt x="2159277" y="327284"/>
                  <a:pt x="2126598" y="284819"/>
                  <a:pt x="2082142" y="228419"/>
                </a:cubicBezTo>
                <a:cubicBezTo>
                  <a:pt x="2059250" y="199887"/>
                  <a:pt x="2034866" y="181806"/>
                  <a:pt x="2008988" y="174176"/>
                </a:cubicBezTo>
                <a:close/>
                <a:moveTo>
                  <a:pt x="1229153" y="168204"/>
                </a:moveTo>
                <a:cubicBezTo>
                  <a:pt x="1238110" y="168868"/>
                  <a:pt x="1269296" y="170858"/>
                  <a:pt x="1322709" y="174176"/>
                </a:cubicBezTo>
                <a:lnTo>
                  <a:pt x="1425722" y="168204"/>
                </a:lnTo>
                <a:lnTo>
                  <a:pt x="1425722" y="174176"/>
                </a:lnTo>
                <a:cubicBezTo>
                  <a:pt x="1384915" y="183797"/>
                  <a:pt x="1364512" y="221618"/>
                  <a:pt x="1364512" y="287639"/>
                </a:cubicBezTo>
                <a:lnTo>
                  <a:pt x="1364512" y="357806"/>
                </a:lnTo>
                <a:cubicBezTo>
                  <a:pt x="1364512" y="380035"/>
                  <a:pt x="1364180" y="405829"/>
                  <a:pt x="1363516" y="435190"/>
                </a:cubicBezTo>
                <a:cubicBezTo>
                  <a:pt x="1362853" y="464551"/>
                  <a:pt x="1362521" y="482881"/>
                  <a:pt x="1362521" y="490180"/>
                </a:cubicBezTo>
                <a:cubicBezTo>
                  <a:pt x="1362521" y="570466"/>
                  <a:pt x="1367000" y="630018"/>
                  <a:pt x="1375957" y="668834"/>
                </a:cubicBezTo>
                <a:cubicBezTo>
                  <a:pt x="1391550" y="737177"/>
                  <a:pt x="1423399" y="784619"/>
                  <a:pt x="1471505" y="811160"/>
                </a:cubicBezTo>
                <a:cubicBezTo>
                  <a:pt x="1507667" y="831066"/>
                  <a:pt x="1549469" y="841019"/>
                  <a:pt x="1596911" y="841019"/>
                </a:cubicBezTo>
                <a:cubicBezTo>
                  <a:pt x="1654638" y="841019"/>
                  <a:pt x="1700255" y="834881"/>
                  <a:pt x="1733764" y="822606"/>
                </a:cubicBezTo>
                <a:cubicBezTo>
                  <a:pt x="1776561" y="805686"/>
                  <a:pt x="1809405" y="775330"/>
                  <a:pt x="1832297" y="731537"/>
                </a:cubicBezTo>
                <a:cubicBezTo>
                  <a:pt x="1852866" y="693053"/>
                  <a:pt x="1864146" y="635326"/>
                  <a:pt x="1866137" y="558357"/>
                </a:cubicBezTo>
                <a:cubicBezTo>
                  <a:pt x="1867464" y="512242"/>
                  <a:pt x="1868127" y="475582"/>
                  <a:pt x="1868127" y="448378"/>
                </a:cubicBezTo>
                <a:lnTo>
                  <a:pt x="1868127" y="381196"/>
                </a:lnTo>
                <a:cubicBezTo>
                  <a:pt x="1868127" y="356645"/>
                  <a:pt x="1865805" y="326123"/>
                  <a:pt x="1861160" y="289629"/>
                </a:cubicBezTo>
                <a:cubicBezTo>
                  <a:pt x="1853530" y="231239"/>
                  <a:pt x="1827984" y="192755"/>
                  <a:pt x="1784523" y="174176"/>
                </a:cubicBezTo>
                <a:lnTo>
                  <a:pt x="1784523" y="168204"/>
                </a:lnTo>
                <a:cubicBezTo>
                  <a:pt x="1793480" y="168868"/>
                  <a:pt x="1807083" y="169531"/>
                  <a:pt x="1825330" y="170195"/>
                </a:cubicBezTo>
                <a:cubicBezTo>
                  <a:pt x="1843577" y="170858"/>
                  <a:pt x="1857179" y="171522"/>
                  <a:pt x="1866137" y="172185"/>
                </a:cubicBezTo>
                <a:cubicBezTo>
                  <a:pt x="1877748" y="170858"/>
                  <a:pt x="1894751" y="170195"/>
                  <a:pt x="1917145" y="170195"/>
                </a:cubicBezTo>
                <a:cubicBezTo>
                  <a:pt x="1939539" y="170195"/>
                  <a:pt x="1956542" y="169531"/>
                  <a:pt x="1968154" y="168204"/>
                </a:cubicBezTo>
                <a:lnTo>
                  <a:pt x="1968154" y="174176"/>
                </a:lnTo>
                <a:cubicBezTo>
                  <a:pt x="1930664" y="191759"/>
                  <a:pt x="1909266" y="212826"/>
                  <a:pt x="1903957" y="237377"/>
                </a:cubicBezTo>
                <a:cubicBezTo>
                  <a:pt x="1896991" y="267899"/>
                  <a:pt x="1893507" y="292781"/>
                  <a:pt x="1893507" y="312023"/>
                </a:cubicBezTo>
                <a:lnTo>
                  <a:pt x="1893507" y="506602"/>
                </a:lnTo>
                <a:cubicBezTo>
                  <a:pt x="1893507" y="550063"/>
                  <a:pt x="1890521" y="596841"/>
                  <a:pt x="1884549" y="646938"/>
                </a:cubicBezTo>
                <a:cubicBezTo>
                  <a:pt x="1872274" y="747794"/>
                  <a:pt x="1827818" y="811824"/>
                  <a:pt x="1751181" y="839028"/>
                </a:cubicBezTo>
                <a:cubicBezTo>
                  <a:pt x="1701417" y="856612"/>
                  <a:pt x="1649993" y="865403"/>
                  <a:pt x="1596911" y="865403"/>
                </a:cubicBezTo>
                <a:cubicBezTo>
                  <a:pt x="1504018" y="865403"/>
                  <a:pt x="1433021" y="851469"/>
                  <a:pt x="1383920" y="823601"/>
                </a:cubicBezTo>
                <a:cubicBezTo>
                  <a:pt x="1363682" y="811990"/>
                  <a:pt x="1348089" y="800710"/>
                  <a:pt x="1337141" y="789762"/>
                </a:cubicBezTo>
                <a:cubicBezTo>
                  <a:pt x="1329179" y="783126"/>
                  <a:pt x="1321631" y="773671"/>
                  <a:pt x="1314498" y="761396"/>
                </a:cubicBezTo>
                <a:cubicBezTo>
                  <a:pt x="1307365" y="749121"/>
                  <a:pt x="1302638" y="741988"/>
                  <a:pt x="1300315" y="739997"/>
                </a:cubicBezTo>
                <a:cubicBezTo>
                  <a:pt x="1284059" y="714120"/>
                  <a:pt x="1276262" y="661369"/>
                  <a:pt x="1276926" y="581746"/>
                </a:cubicBezTo>
                <a:cubicBezTo>
                  <a:pt x="1276926" y="552551"/>
                  <a:pt x="1277590" y="519043"/>
                  <a:pt x="1278917" y="481222"/>
                </a:cubicBezTo>
                <a:cubicBezTo>
                  <a:pt x="1280244" y="445724"/>
                  <a:pt x="1280907" y="423661"/>
                  <a:pt x="1280907" y="415036"/>
                </a:cubicBezTo>
                <a:cubicBezTo>
                  <a:pt x="1280907" y="325791"/>
                  <a:pt x="1280907" y="281169"/>
                  <a:pt x="1280907" y="281169"/>
                </a:cubicBezTo>
                <a:cubicBezTo>
                  <a:pt x="1275599" y="219461"/>
                  <a:pt x="1258347" y="184460"/>
                  <a:pt x="1229153" y="176166"/>
                </a:cubicBezTo>
                <a:close/>
                <a:moveTo>
                  <a:pt x="541083" y="168204"/>
                </a:moveTo>
                <a:cubicBezTo>
                  <a:pt x="562315" y="169531"/>
                  <a:pt x="593667" y="171522"/>
                  <a:pt x="635137" y="174176"/>
                </a:cubicBezTo>
                <a:lnTo>
                  <a:pt x="742131" y="168204"/>
                </a:lnTo>
                <a:lnTo>
                  <a:pt x="742131" y="174176"/>
                </a:lnTo>
                <a:cubicBezTo>
                  <a:pt x="718908" y="181806"/>
                  <a:pt x="702817" y="195409"/>
                  <a:pt x="693859" y="214983"/>
                </a:cubicBezTo>
                <a:cubicBezTo>
                  <a:pt x="687888" y="229248"/>
                  <a:pt x="684902" y="250647"/>
                  <a:pt x="684902" y="279179"/>
                </a:cubicBezTo>
                <a:cubicBezTo>
                  <a:pt x="684902" y="322640"/>
                  <a:pt x="684238" y="362783"/>
                  <a:pt x="682912" y="399609"/>
                </a:cubicBezTo>
                <a:cubicBezTo>
                  <a:pt x="684238" y="417192"/>
                  <a:pt x="684902" y="440913"/>
                  <a:pt x="684902" y="470772"/>
                </a:cubicBezTo>
                <a:cubicBezTo>
                  <a:pt x="684902" y="462146"/>
                  <a:pt x="685566" y="508095"/>
                  <a:pt x="686893" y="608619"/>
                </a:cubicBezTo>
                <a:cubicBezTo>
                  <a:pt x="686229" y="641132"/>
                  <a:pt x="688219" y="690067"/>
                  <a:pt x="692864" y="755424"/>
                </a:cubicBezTo>
                <a:cubicBezTo>
                  <a:pt x="695850" y="774335"/>
                  <a:pt x="700329" y="788269"/>
                  <a:pt x="706300" y="797226"/>
                </a:cubicBezTo>
                <a:cubicBezTo>
                  <a:pt x="719903" y="813483"/>
                  <a:pt x="746444" y="823601"/>
                  <a:pt x="785924" y="827582"/>
                </a:cubicBezTo>
                <a:cubicBezTo>
                  <a:pt x="792559" y="828246"/>
                  <a:pt x="813294" y="828578"/>
                  <a:pt x="848129" y="828578"/>
                </a:cubicBezTo>
                <a:cubicBezTo>
                  <a:pt x="945336" y="828578"/>
                  <a:pt x="1026783" y="811990"/>
                  <a:pt x="1092472" y="778813"/>
                </a:cubicBezTo>
                <a:cubicBezTo>
                  <a:pt x="1128635" y="760235"/>
                  <a:pt x="1159986" y="735684"/>
                  <a:pt x="1186527" y="705162"/>
                </a:cubicBezTo>
                <a:lnTo>
                  <a:pt x="1194489" y="707153"/>
                </a:lnTo>
                <a:lnTo>
                  <a:pt x="1152687" y="848981"/>
                </a:lnTo>
                <a:cubicBezTo>
                  <a:pt x="1083349" y="850308"/>
                  <a:pt x="980336" y="850972"/>
                  <a:pt x="843650" y="850972"/>
                </a:cubicBezTo>
                <a:cubicBezTo>
                  <a:pt x="803839" y="850972"/>
                  <a:pt x="758802" y="850640"/>
                  <a:pt x="708540" y="849977"/>
                </a:cubicBezTo>
                <a:cubicBezTo>
                  <a:pt x="658278" y="849313"/>
                  <a:pt x="627673" y="848981"/>
                  <a:pt x="616725" y="848981"/>
                </a:cubicBezTo>
                <a:cubicBezTo>
                  <a:pt x="611085" y="848981"/>
                  <a:pt x="597068" y="849313"/>
                  <a:pt x="574674" y="849977"/>
                </a:cubicBezTo>
                <a:cubicBezTo>
                  <a:pt x="552280" y="850640"/>
                  <a:pt x="532623" y="850972"/>
                  <a:pt x="515703" y="850972"/>
                </a:cubicBezTo>
                <a:lnTo>
                  <a:pt x="515703" y="845000"/>
                </a:lnTo>
                <a:cubicBezTo>
                  <a:pt x="555183" y="835379"/>
                  <a:pt x="579567" y="808506"/>
                  <a:pt x="588856" y="764382"/>
                </a:cubicBezTo>
                <a:cubicBezTo>
                  <a:pt x="594496" y="738504"/>
                  <a:pt x="597316" y="695707"/>
                  <a:pt x="597316" y="635990"/>
                </a:cubicBezTo>
                <a:cubicBezTo>
                  <a:pt x="597316" y="617743"/>
                  <a:pt x="597648" y="590206"/>
                  <a:pt x="598312" y="553381"/>
                </a:cubicBezTo>
                <a:cubicBezTo>
                  <a:pt x="598975" y="516555"/>
                  <a:pt x="599307" y="489019"/>
                  <a:pt x="599307" y="470772"/>
                </a:cubicBezTo>
                <a:cubicBezTo>
                  <a:pt x="599307" y="361290"/>
                  <a:pt x="598644" y="293776"/>
                  <a:pt x="597316" y="268231"/>
                </a:cubicBezTo>
                <a:cubicBezTo>
                  <a:pt x="594663" y="215149"/>
                  <a:pt x="575918" y="184460"/>
                  <a:pt x="541083" y="176166"/>
                </a:cubicBezTo>
                <a:close/>
                <a:moveTo>
                  <a:pt x="6019148" y="153772"/>
                </a:moveTo>
                <a:cubicBezTo>
                  <a:pt x="6120336" y="153772"/>
                  <a:pt x="6209662" y="187612"/>
                  <a:pt x="6287129" y="255292"/>
                </a:cubicBezTo>
                <a:cubicBezTo>
                  <a:pt x="6364596" y="322971"/>
                  <a:pt x="6403329" y="407405"/>
                  <a:pt x="6403329" y="508593"/>
                </a:cubicBezTo>
                <a:cubicBezTo>
                  <a:pt x="6403329" y="609117"/>
                  <a:pt x="6364928" y="694048"/>
                  <a:pt x="6288124" y="763386"/>
                </a:cubicBezTo>
                <a:cubicBezTo>
                  <a:pt x="6211322" y="832725"/>
                  <a:pt x="6121662" y="867394"/>
                  <a:pt x="6019148" y="867394"/>
                </a:cubicBezTo>
                <a:cubicBezTo>
                  <a:pt x="5968720" y="867394"/>
                  <a:pt x="5920449" y="859929"/>
                  <a:pt x="5874334" y="845000"/>
                </a:cubicBezTo>
                <a:cubicBezTo>
                  <a:pt x="5796038" y="819786"/>
                  <a:pt x="5734330" y="777320"/>
                  <a:pt x="5689210" y="717603"/>
                </a:cubicBezTo>
                <a:cubicBezTo>
                  <a:pt x="5644090" y="657886"/>
                  <a:pt x="5621531" y="587552"/>
                  <a:pt x="5621531" y="506602"/>
                </a:cubicBezTo>
                <a:cubicBezTo>
                  <a:pt x="5621531" y="451529"/>
                  <a:pt x="5634137" y="399360"/>
                  <a:pt x="5659352" y="350093"/>
                </a:cubicBezTo>
                <a:cubicBezTo>
                  <a:pt x="5684566" y="300826"/>
                  <a:pt x="5719566" y="260268"/>
                  <a:pt x="5764354" y="228419"/>
                </a:cubicBezTo>
                <a:cubicBezTo>
                  <a:pt x="5834357" y="178655"/>
                  <a:pt x="5919287" y="153772"/>
                  <a:pt x="6019148" y="153772"/>
                </a:cubicBezTo>
                <a:close/>
                <a:moveTo>
                  <a:pt x="6928004" y="151782"/>
                </a:moveTo>
                <a:cubicBezTo>
                  <a:pt x="6996679" y="149791"/>
                  <a:pt x="7065686" y="163062"/>
                  <a:pt x="7135024" y="191593"/>
                </a:cubicBezTo>
                <a:cubicBezTo>
                  <a:pt x="7169528" y="205859"/>
                  <a:pt x="7200713" y="223940"/>
                  <a:pt x="7228581" y="245837"/>
                </a:cubicBezTo>
                <a:lnTo>
                  <a:pt x="7192750" y="343375"/>
                </a:lnTo>
                <a:lnTo>
                  <a:pt x="7186779" y="341384"/>
                </a:lnTo>
                <a:cubicBezTo>
                  <a:pt x="7177490" y="306217"/>
                  <a:pt x="7155428" y="272543"/>
                  <a:pt x="7120592" y="240363"/>
                </a:cubicBezTo>
                <a:cubicBezTo>
                  <a:pt x="7074478" y="197565"/>
                  <a:pt x="7010282" y="176166"/>
                  <a:pt x="6928004" y="176166"/>
                </a:cubicBezTo>
                <a:cubicBezTo>
                  <a:pt x="6852031" y="176166"/>
                  <a:pt x="6788498" y="199390"/>
                  <a:pt x="6737406" y="245837"/>
                </a:cubicBezTo>
                <a:cubicBezTo>
                  <a:pt x="6696600" y="282330"/>
                  <a:pt x="6667736" y="332261"/>
                  <a:pt x="6650816" y="395627"/>
                </a:cubicBezTo>
                <a:cubicBezTo>
                  <a:pt x="6641859" y="428140"/>
                  <a:pt x="6637380" y="467122"/>
                  <a:pt x="6637380" y="512574"/>
                </a:cubicBezTo>
                <a:cubicBezTo>
                  <a:pt x="6637380" y="569637"/>
                  <a:pt x="6647333" y="622056"/>
                  <a:pt x="6667238" y="669829"/>
                </a:cubicBezTo>
                <a:cubicBezTo>
                  <a:pt x="6688804" y="721916"/>
                  <a:pt x="6723390" y="763801"/>
                  <a:pt x="6770998" y="795484"/>
                </a:cubicBezTo>
                <a:cubicBezTo>
                  <a:pt x="6818606" y="827168"/>
                  <a:pt x="6870942" y="843673"/>
                  <a:pt x="6928004" y="845000"/>
                </a:cubicBezTo>
                <a:cubicBezTo>
                  <a:pt x="6963503" y="845664"/>
                  <a:pt x="7000826" y="839858"/>
                  <a:pt x="7039974" y="827582"/>
                </a:cubicBezTo>
                <a:cubicBezTo>
                  <a:pt x="7111966" y="805023"/>
                  <a:pt x="7165712" y="759239"/>
                  <a:pt x="7201210" y="690233"/>
                </a:cubicBezTo>
                <a:lnTo>
                  <a:pt x="7209173" y="687745"/>
                </a:lnTo>
                <a:lnTo>
                  <a:pt x="7228581" y="775828"/>
                </a:lnTo>
                <a:cubicBezTo>
                  <a:pt x="7153934" y="836872"/>
                  <a:pt x="7053742" y="867394"/>
                  <a:pt x="6928004" y="867394"/>
                </a:cubicBezTo>
                <a:cubicBezTo>
                  <a:pt x="6876913" y="867394"/>
                  <a:pt x="6827314" y="858934"/>
                  <a:pt x="6779208" y="842014"/>
                </a:cubicBezTo>
                <a:cubicBezTo>
                  <a:pt x="6728781" y="824099"/>
                  <a:pt x="6685320" y="800212"/>
                  <a:pt x="6648826" y="770353"/>
                </a:cubicBezTo>
                <a:cubicBezTo>
                  <a:pt x="6565886" y="702674"/>
                  <a:pt x="6524415" y="616747"/>
                  <a:pt x="6524415" y="512574"/>
                </a:cubicBezTo>
                <a:cubicBezTo>
                  <a:pt x="6524415" y="408732"/>
                  <a:pt x="6561821" y="323469"/>
                  <a:pt x="6636634" y="256785"/>
                </a:cubicBezTo>
                <a:cubicBezTo>
                  <a:pt x="6711446" y="190100"/>
                  <a:pt x="6808570" y="155099"/>
                  <a:pt x="6928004" y="151782"/>
                </a:cubicBezTo>
                <a:close/>
                <a:moveTo>
                  <a:pt x="3152253" y="0"/>
                </a:moveTo>
                <a:lnTo>
                  <a:pt x="3192065" y="0"/>
                </a:lnTo>
                <a:lnTo>
                  <a:pt x="3303039" y="139838"/>
                </a:lnTo>
                <a:lnTo>
                  <a:pt x="3277660" y="139838"/>
                </a:lnTo>
                <a:lnTo>
                  <a:pt x="3170666" y="50760"/>
                </a:lnTo>
                <a:lnTo>
                  <a:pt x="3067654" y="139838"/>
                </a:lnTo>
                <a:lnTo>
                  <a:pt x="3040283" y="139838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06539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234534" y="231819"/>
            <a:ext cx="11807211" cy="6452316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29" y="655279"/>
            <a:ext cx="9603279" cy="569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18095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234534" y="231819"/>
            <a:ext cx="11807211" cy="6452316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09" y="562981"/>
            <a:ext cx="11149750" cy="557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86446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234534" y="231819"/>
            <a:ext cx="11807211" cy="6452316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47" y="286798"/>
            <a:ext cx="7875833" cy="639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13979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234534" y="231819"/>
            <a:ext cx="11807211" cy="6452316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17814" y="706351"/>
            <a:ext cx="3668427" cy="679773"/>
          </a:xfrm>
          <a:custGeom>
            <a:avLst/>
            <a:gdLst/>
            <a:ahLst/>
            <a:cxnLst/>
            <a:rect l="l" t="t" r="r" b="b"/>
            <a:pathLst>
              <a:path w="3668427" h="679773">
                <a:moveTo>
                  <a:pt x="3006588" y="609786"/>
                </a:moveTo>
                <a:cubicBezTo>
                  <a:pt x="3016188" y="609786"/>
                  <a:pt x="3024448" y="613191"/>
                  <a:pt x="3031368" y="620000"/>
                </a:cubicBezTo>
                <a:cubicBezTo>
                  <a:pt x="3038289" y="626809"/>
                  <a:pt x="3041749" y="635013"/>
                  <a:pt x="3041749" y="644612"/>
                </a:cubicBezTo>
                <a:cubicBezTo>
                  <a:pt x="3041749" y="653765"/>
                  <a:pt x="3038177" y="661913"/>
                  <a:pt x="3031033" y="669057"/>
                </a:cubicBezTo>
                <a:cubicBezTo>
                  <a:pt x="3023890" y="676201"/>
                  <a:pt x="3015741" y="679773"/>
                  <a:pt x="3006588" y="679773"/>
                </a:cubicBezTo>
                <a:cubicBezTo>
                  <a:pt x="2997435" y="679773"/>
                  <a:pt x="2989343" y="676201"/>
                  <a:pt x="2982311" y="669057"/>
                </a:cubicBezTo>
                <a:cubicBezTo>
                  <a:pt x="2975279" y="661913"/>
                  <a:pt x="2971762" y="653765"/>
                  <a:pt x="2971762" y="644612"/>
                </a:cubicBezTo>
                <a:cubicBezTo>
                  <a:pt x="2971762" y="635013"/>
                  <a:pt x="2975167" y="626809"/>
                  <a:pt x="2981976" y="620000"/>
                </a:cubicBezTo>
                <a:cubicBezTo>
                  <a:pt x="2988785" y="613191"/>
                  <a:pt x="2996989" y="609786"/>
                  <a:pt x="3006588" y="609786"/>
                </a:cubicBezTo>
                <a:close/>
                <a:moveTo>
                  <a:pt x="3082937" y="360648"/>
                </a:moveTo>
                <a:cubicBezTo>
                  <a:pt x="3027573" y="360648"/>
                  <a:pt x="2983929" y="366676"/>
                  <a:pt x="2952006" y="378731"/>
                </a:cubicBezTo>
                <a:cubicBezTo>
                  <a:pt x="2905348" y="395920"/>
                  <a:pt x="2882019" y="426281"/>
                  <a:pt x="2882019" y="469814"/>
                </a:cubicBezTo>
                <a:cubicBezTo>
                  <a:pt x="2882019" y="499505"/>
                  <a:pt x="2891619" y="522945"/>
                  <a:pt x="2910817" y="540135"/>
                </a:cubicBezTo>
                <a:cubicBezTo>
                  <a:pt x="2930016" y="557324"/>
                  <a:pt x="2954461" y="565919"/>
                  <a:pt x="2984152" y="565919"/>
                </a:cubicBezTo>
                <a:cubicBezTo>
                  <a:pt x="3017416" y="565919"/>
                  <a:pt x="3044930" y="556766"/>
                  <a:pt x="3066696" y="538461"/>
                </a:cubicBezTo>
                <a:cubicBezTo>
                  <a:pt x="3088462" y="520155"/>
                  <a:pt x="3101355" y="492473"/>
                  <a:pt x="3105373" y="455414"/>
                </a:cubicBezTo>
                <a:cubicBezTo>
                  <a:pt x="3106712" y="443136"/>
                  <a:pt x="3107382" y="425053"/>
                  <a:pt x="3107382" y="401167"/>
                </a:cubicBezTo>
                <a:lnTo>
                  <a:pt x="3107382" y="360648"/>
                </a:lnTo>
                <a:close/>
                <a:moveTo>
                  <a:pt x="1482737" y="360648"/>
                </a:moveTo>
                <a:cubicBezTo>
                  <a:pt x="1427373" y="360648"/>
                  <a:pt x="1383729" y="366676"/>
                  <a:pt x="1351805" y="378731"/>
                </a:cubicBezTo>
                <a:cubicBezTo>
                  <a:pt x="1305148" y="395920"/>
                  <a:pt x="1281819" y="426281"/>
                  <a:pt x="1281819" y="469814"/>
                </a:cubicBezTo>
                <a:cubicBezTo>
                  <a:pt x="1281819" y="499505"/>
                  <a:pt x="1291419" y="522945"/>
                  <a:pt x="1310617" y="540135"/>
                </a:cubicBezTo>
                <a:cubicBezTo>
                  <a:pt x="1329816" y="557324"/>
                  <a:pt x="1354261" y="565919"/>
                  <a:pt x="1383952" y="565919"/>
                </a:cubicBezTo>
                <a:cubicBezTo>
                  <a:pt x="1417216" y="565919"/>
                  <a:pt x="1444730" y="556766"/>
                  <a:pt x="1466496" y="538461"/>
                </a:cubicBezTo>
                <a:cubicBezTo>
                  <a:pt x="1488262" y="520155"/>
                  <a:pt x="1501155" y="492473"/>
                  <a:pt x="1505173" y="455414"/>
                </a:cubicBezTo>
                <a:cubicBezTo>
                  <a:pt x="1506512" y="443136"/>
                  <a:pt x="1507182" y="425053"/>
                  <a:pt x="1507182" y="401167"/>
                </a:cubicBezTo>
                <a:lnTo>
                  <a:pt x="1507182" y="360648"/>
                </a:lnTo>
                <a:close/>
                <a:moveTo>
                  <a:pt x="2039243" y="208620"/>
                </a:moveTo>
                <a:cubicBezTo>
                  <a:pt x="2010445" y="208620"/>
                  <a:pt x="1985776" y="215206"/>
                  <a:pt x="1965238" y="228377"/>
                </a:cubicBezTo>
                <a:cubicBezTo>
                  <a:pt x="1922376" y="255836"/>
                  <a:pt x="1900944" y="310753"/>
                  <a:pt x="1900944" y="393130"/>
                </a:cubicBezTo>
                <a:cubicBezTo>
                  <a:pt x="1900944" y="432420"/>
                  <a:pt x="1908200" y="466018"/>
                  <a:pt x="1922710" y="493924"/>
                </a:cubicBezTo>
                <a:cubicBezTo>
                  <a:pt x="1948383" y="542814"/>
                  <a:pt x="1987227" y="567259"/>
                  <a:pt x="2039243" y="567259"/>
                </a:cubicBezTo>
                <a:cubicBezTo>
                  <a:pt x="2095946" y="567259"/>
                  <a:pt x="2136465" y="542256"/>
                  <a:pt x="2160798" y="492249"/>
                </a:cubicBezTo>
                <a:cubicBezTo>
                  <a:pt x="2174862" y="463005"/>
                  <a:pt x="2181671" y="426951"/>
                  <a:pt x="2181225" y="384089"/>
                </a:cubicBezTo>
                <a:cubicBezTo>
                  <a:pt x="2180332" y="287201"/>
                  <a:pt x="2148185" y="230498"/>
                  <a:pt x="2084784" y="213978"/>
                </a:cubicBezTo>
                <a:cubicBezTo>
                  <a:pt x="2070497" y="210406"/>
                  <a:pt x="2055316" y="208620"/>
                  <a:pt x="2039243" y="208620"/>
                </a:cubicBezTo>
                <a:close/>
                <a:moveTo>
                  <a:pt x="2538226" y="207281"/>
                </a:moveTo>
                <a:cubicBezTo>
                  <a:pt x="2478621" y="206611"/>
                  <a:pt x="2436763" y="233065"/>
                  <a:pt x="2412652" y="286643"/>
                </a:cubicBezTo>
                <a:cubicBezTo>
                  <a:pt x="2400374" y="314102"/>
                  <a:pt x="2394235" y="347030"/>
                  <a:pt x="2394235" y="385428"/>
                </a:cubicBezTo>
                <a:cubicBezTo>
                  <a:pt x="2394681" y="385874"/>
                  <a:pt x="2394905" y="386991"/>
                  <a:pt x="2394905" y="388777"/>
                </a:cubicBezTo>
                <a:cubicBezTo>
                  <a:pt x="2396244" y="469814"/>
                  <a:pt x="2419238" y="522834"/>
                  <a:pt x="2463887" y="547837"/>
                </a:cubicBezTo>
                <a:cubicBezTo>
                  <a:pt x="2485095" y="559892"/>
                  <a:pt x="2509874" y="565919"/>
                  <a:pt x="2538226" y="565919"/>
                </a:cubicBezTo>
                <a:cubicBezTo>
                  <a:pt x="2582875" y="565919"/>
                  <a:pt x="2616919" y="551743"/>
                  <a:pt x="2640359" y="523392"/>
                </a:cubicBezTo>
                <a:cubicBezTo>
                  <a:pt x="2666256" y="491691"/>
                  <a:pt x="2679204" y="445927"/>
                  <a:pt x="2679204" y="386098"/>
                </a:cubicBezTo>
                <a:cubicBezTo>
                  <a:pt x="2679204" y="321581"/>
                  <a:pt x="2663019" y="272914"/>
                  <a:pt x="2630648" y="240097"/>
                </a:cubicBezTo>
                <a:cubicBezTo>
                  <a:pt x="2609664" y="218666"/>
                  <a:pt x="2578856" y="207727"/>
                  <a:pt x="2538226" y="207281"/>
                </a:cubicBezTo>
                <a:close/>
                <a:moveTo>
                  <a:pt x="1117252" y="201588"/>
                </a:moveTo>
                <a:lnTo>
                  <a:pt x="1117252" y="468474"/>
                </a:lnTo>
                <a:cubicBezTo>
                  <a:pt x="1117252" y="482985"/>
                  <a:pt x="1118369" y="498500"/>
                  <a:pt x="1120601" y="515020"/>
                </a:cubicBezTo>
                <a:cubicBezTo>
                  <a:pt x="1122834" y="531540"/>
                  <a:pt x="1125512" y="542925"/>
                  <a:pt x="1128638" y="549176"/>
                </a:cubicBezTo>
                <a:cubicBezTo>
                  <a:pt x="1134219" y="559892"/>
                  <a:pt x="1143372" y="566366"/>
                  <a:pt x="1156097" y="568598"/>
                </a:cubicBezTo>
                <a:lnTo>
                  <a:pt x="1156097" y="572617"/>
                </a:lnTo>
                <a:cubicBezTo>
                  <a:pt x="1147390" y="572617"/>
                  <a:pt x="1134609" y="572393"/>
                  <a:pt x="1117755" y="571947"/>
                </a:cubicBezTo>
                <a:cubicBezTo>
                  <a:pt x="1100900" y="571500"/>
                  <a:pt x="1088119" y="571277"/>
                  <a:pt x="1079413" y="571277"/>
                </a:cubicBezTo>
                <a:cubicBezTo>
                  <a:pt x="1072939" y="571277"/>
                  <a:pt x="1063563" y="571500"/>
                  <a:pt x="1051285" y="571947"/>
                </a:cubicBezTo>
                <a:cubicBezTo>
                  <a:pt x="1039006" y="572393"/>
                  <a:pt x="1029630" y="572617"/>
                  <a:pt x="1023156" y="572617"/>
                </a:cubicBezTo>
                <a:lnTo>
                  <a:pt x="1023156" y="568598"/>
                </a:lnTo>
                <a:cubicBezTo>
                  <a:pt x="1041908" y="565919"/>
                  <a:pt x="1054075" y="548060"/>
                  <a:pt x="1059656" y="515020"/>
                </a:cubicBezTo>
                <a:cubicBezTo>
                  <a:pt x="1062335" y="498054"/>
                  <a:pt x="1063675" y="477515"/>
                  <a:pt x="1063675" y="453405"/>
                </a:cubicBezTo>
                <a:lnTo>
                  <a:pt x="1063675" y="410878"/>
                </a:lnTo>
                <a:cubicBezTo>
                  <a:pt x="1063675" y="395697"/>
                  <a:pt x="1063451" y="373261"/>
                  <a:pt x="1063005" y="343570"/>
                </a:cubicBezTo>
                <a:cubicBezTo>
                  <a:pt x="1062558" y="313879"/>
                  <a:pt x="1062335" y="291443"/>
                  <a:pt x="1062335" y="276263"/>
                </a:cubicBezTo>
                <a:cubicBezTo>
                  <a:pt x="1062335" y="248804"/>
                  <a:pt x="1051061" y="232842"/>
                  <a:pt x="1028514" y="228377"/>
                </a:cubicBezTo>
                <a:lnTo>
                  <a:pt x="1028514" y="224359"/>
                </a:lnTo>
                <a:cubicBezTo>
                  <a:pt x="1062446" y="218778"/>
                  <a:pt x="1092026" y="211187"/>
                  <a:pt x="1117252" y="201588"/>
                </a:cubicBezTo>
                <a:close/>
                <a:moveTo>
                  <a:pt x="3477220" y="191877"/>
                </a:moveTo>
                <a:cubicBezTo>
                  <a:pt x="3537495" y="191877"/>
                  <a:pt x="3580023" y="212080"/>
                  <a:pt x="3604803" y="252487"/>
                </a:cubicBezTo>
                <a:cubicBezTo>
                  <a:pt x="3619983" y="276597"/>
                  <a:pt x="3628020" y="314549"/>
                  <a:pt x="3628913" y="366341"/>
                </a:cubicBezTo>
                <a:cubicBezTo>
                  <a:pt x="3628913" y="375940"/>
                  <a:pt x="3628467" y="388888"/>
                  <a:pt x="3627574" y="405185"/>
                </a:cubicBezTo>
                <a:lnTo>
                  <a:pt x="3632931" y="522052"/>
                </a:lnTo>
                <a:cubicBezTo>
                  <a:pt x="3633378" y="548841"/>
                  <a:pt x="3645210" y="564357"/>
                  <a:pt x="3668427" y="568598"/>
                </a:cubicBezTo>
                <a:lnTo>
                  <a:pt x="3668427" y="572617"/>
                </a:lnTo>
                <a:cubicBezTo>
                  <a:pt x="3657042" y="572617"/>
                  <a:pt x="3641861" y="572393"/>
                  <a:pt x="3622886" y="571947"/>
                </a:cubicBezTo>
                <a:cubicBezTo>
                  <a:pt x="3603910" y="571500"/>
                  <a:pt x="3590515" y="571277"/>
                  <a:pt x="3582702" y="571277"/>
                </a:cubicBezTo>
                <a:cubicBezTo>
                  <a:pt x="3579130" y="571277"/>
                  <a:pt x="3572433" y="571500"/>
                  <a:pt x="3562610" y="571947"/>
                </a:cubicBezTo>
                <a:cubicBezTo>
                  <a:pt x="3552787" y="572393"/>
                  <a:pt x="3544862" y="572617"/>
                  <a:pt x="3538835" y="572617"/>
                </a:cubicBezTo>
                <a:lnTo>
                  <a:pt x="3538835" y="568598"/>
                </a:lnTo>
                <a:cubicBezTo>
                  <a:pt x="3563168" y="562124"/>
                  <a:pt x="3575335" y="535782"/>
                  <a:pt x="3575335" y="489570"/>
                </a:cubicBezTo>
                <a:lnTo>
                  <a:pt x="3575335" y="366341"/>
                </a:lnTo>
                <a:cubicBezTo>
                  <a:pt x="3575335" y="299591"/>
                  <a:pt x="3558815" y="255166"/>
                  <a:pt x="3525775" y="233065"/>
                </a:cubicBezTo>
                <a:cubicBezTo>
                  <a:pt x="3508139" y="221233"/>
                  <a:pt x="3485368" y="215094"/>
                  <a:pt x="3457463" y="214648"/>
                </a:cubicBezTo>
                <a:cubicBezTo>
                  <a:pt x="3421298" y="214201"/>
                  <a:pt x="3392500" y="230609"/>
                  <a:pt x="3371068" y="263873"/>
                </a:cubicBezTo>
                <a:cubicBezTo>
                  <a:pt x="3355441" y="288652"/>
                  <a:pt x="3344837" y="322808"/>
                  <a:pt x="3339256" y="366341"/>
                </a:cubicBezTo>
                <a:cubicBezTo>
                  <a:pt x="3339256" y="373485"/>
                  <a:pt x="3338363" y="384200"/>
                  <a:pt x="3336577" y="398488"/>
                </a:cubicBezTo>
                <a:cubicBezTo>
                  <a:pt x="3337470" y="406748"/>
                  <a:pt x="3337917" y="416124"/>
                  <a:pt x="3337917" y="426616"/>
                </a:cubicBezTo>
                <a:lnTo>
                  <a:pt x="3337917" y="495263"/>
                </a:lnTo>
                <a:cubicBezTo>
                  <a:pt x="3337917" y="513123"/>
                  <a:pt x="3340707" y="530201"/>
                  <a:pt x="3346288" y="546497"/>
                </a:cubicBezTo>
                <a:cubicBezTo>
                  <a:pt x="3349860" y="556990"/>
                  <a:pt x="3358790" y="564357"/>
                  <a:pt x="3373078" y="568598"/>
                </a:cubicBezTo>
                <a:lnTo>
                  <a:pt x="3373078" y="572617"/>
                </a:lnTo>
                <a:cubicBezTo>
                  <a:pt x="3365711" y="572617"/>
                  <a:pt x="3354716" y="572393"/>
                  <a:pt x="3340094" y="571947"/>
                </a:cubicBezTo>
                <a:cubicBezTo>
                  <a:pt x="3325471" y="571500"/>
                  <a:pt x="3314476" y="571277"/>
                  <a:pt x="3307109" y="571277"/>
                </a:cubicBezTo>
                <a:cubicBezTo>
                  <a:pt x="3300635" y="571277"/>
                  <a:pt x="3290813" y="571500"/>
                  <a:pt x="3277641" y="571947"/>
                </a:cubicBezTo>
                <a:cubicBezTo>
                  <a:pt x="3264470" y="572393"/>
                  <a:pt x="3254648" y="572617"/>
                  <a:pt x="3248174" y="572617"/>
                </a:cubicBezTo>
                <a:lnTo>
                  <a:pt x="3248174" y="568598"/>
                </a:lnTo>
                <a:cubicBezTo>
                  <a:pt x="3271391" y="562124"/>
                  <a:pt x="3282999" y="537679"/>
                  <a:pt x="3282999" y="495263"/>
                </a:cubicBezTo>
                <a:cubicBezTo>
                  <a:pt x="3282999" y="483654"/>
                  <a:pt x="3283278" y="466577"/>
                  <a:pt x="3283836" y="444029"/>
                </a:cubicBezTo>
                <a:cubicBezTo>
                  <a:pt x="3284395" y="421482"/>
                  <a:pt x="3284674" y="404515"/>
                  <a:pt x="3284674" y="393130"/>
                </a:cubicBezTo>
                <a:cubicBezTo>
                  <a:pt x="3284674" y="373261"/>
                  <a:pt x="3284116" y="351495"/>
                  <a:pt x="3282999" y="327831"/>
                </a:cubicBezTo>
                <a:cubicBezTo>
                  <a:pt x="3281213" y="284746"/>
                  <a:pt x="3279874" y="260077"/>
                  <a:pt x="3278981" y="253827"/>
                </a:cubicBezTo>
                <a:cubicBezTo>
                  <a:pt x="3275856" y="242888"/>
                  <a:pt x="3266479" y="235744"/>
                  <a:pt x="3250852" y="232395"/>
                </a:cubicBezTo>
                <a:lnTo>
                  <a:pt x="3250852" y="228377"/>
                </a:lnTo>
                <a:cubicBezTo>
                  <a:pt x="3284339" y="220117"/>
                  <a:pt x="3312021" y="210741"/>
                  <a:pt x="3333899" y="200249"/>
                </a:cubicBezTo>
                <a:cubicBezTo>
                  <a:pt x="3333452" y="209848"/>
                  <a:pt x="3332559" y="228377"/>
                  <a:pt x="3331220" y="255836"/>
                </a:cubicBezTo>
                <a:cubicBezTo>
                  <a:pt x="3331220" y="269454"/>
                  <a:pt x="3330773" y="284299"/>
                  <a:pt x="3329880" y="300373"/>
                </a:cubicBezTo>
                <a:cubicBezTo>
                  <a:pt x="3357785" y="228042"/>
                  <a:pt x="3406899" y="191877"/>
                  <a:pt x="3477220" y="191877"/>
                </a:cubicBezTo>
                <a:close/>
                <a:moveTo>
                  <a:pt x="3001230" y="191877"/>
                </a:moveTo>
                <a:cubicBezTo>
                  <a:pt x="3067980" y="191877"/>
                  <a:pt x="3112293" y="206834"/>
                  <a:pt x="3134171" y="236749"/>
                </a:cubicBezTo>
                <a:cubicBezTo>
                  <a:pt x="3147566" y="254831"/>
                  <a:pt x="3155379" y="275593"/>
                  <a:pt x="3157612" y="299033"/>
                </a:cubicBezTo>
                <a:cubicBezTo>
                  <a:pt x="3157612" y="299033"/>
                  <a:pt x="3158728" y="308186"/>
                  <a:pt x="3160960" y="326492"/>
                </a:cubicBezTo>
                <a:lnTo>
                  <a:pt x="3160960" y="475841"/>
                </a:lnTo>
                <a:cubicBezTo>
                  <a:pt x="3160960" y="530312"/>
                  <a:pt x="3173350" y="560785"/>
                  <a:pt x="3198130" y="567259"/>
                </a:cubicBezTo>
                <a:lnTo>
                  <a:pt x="3198130" y="571277"/>
                </a:lnTo>
                <a:lnTo>
                  <a:pt x="3128813" y="571277"/>
                </a:lnTo>
                <a:cubicBezTo>
                  <a:pt x="3124125" y="566812"/>
                  <a:pt x="3118656" y="543483"/>
                  <a:pt x="3112405" y="501291"/>
                </a:cubicBezTo>
                <a:cubicBezTo>
                  <a:pt x="3085393" y="554869"/>
                  <a:pt x="3040744" y="581435"/>
                  <a:pt x="2978460" y="580988"/>
                </a:cubicBezTo>
                <a:cubicBezTo>
                  <a:pt x="2943411" y="580542"/>
                  <a:pt x="2912827" y="574514"/>
                  <a:pt x="2886707" y="562906"/>
                </a:cubicBezTo>
                <a:cubicBezTo>
                  <a:pt x="2839157" y="541921"/>
                  <a:pt x="2815381" y="510890"/>
                  <a:pt x="2815381" y="469814"/>
                </a:cubicBezTo>
                <a:cubicBezTo>
                  <a:pt x="2815381" y="446820"/>
                  <a:pt x="2824869" y="425165"/>
                  <a:pt x="2843845" y="404850"/>
                </a:cubicBezTo>
                <a:cubicBezTo>
                  <a:pt x="2862820" y="384535"/>
                  <a:pt x="2891730" y="369801"/>
                  <a:pt x="2930574" y="360648"/>
                </a:cubicBezTo>
                <a:cubicBezTo>
                  <a:pt x="2971204" y="351049"/>
                  <a:pt x="3019425" y="346249"/>
                  <a:pt x="3075235" y="346249"/>
                </a:cubicBezTo>
                <a:lnTo>
                  <a:pt x="3107382" y="346249"/>
                </a:lnTo>
                <a:lnTo>
                  <a:pt x="3107382" y="328501"/>
                </a:lnTo>
                <a:cubicBezTo>
                  <a:pt x="3107382" y="247687"/>
                  <a:pt x="3068984" y="207281"/>
                  <a:pt x="2992189" y="207281"/>
                </a:cubicBezTo>
                <a:cubicBezTo>
                  <a:pt x="2966740" y="207281"/>
                  <a:pt x="2943411" y="211522"/>
                  <a:pt x="2922203" y="220005"/>
                </a:cubicBezTo>
                <a:cubicBezTo>
                  <a:pt x="2897200" y="231168"/>
                  <a:pt x="2879675" y="246795"/>
                  <a:pt x="2869629" y="266886"/>
                </a:cubicBezTo>
                <a:cubicBezTo>
                  <a:pt x="2862262" y="281397"/>
                  <a:pt x="2858355" y="291443"/>
                  <a:pt x="2857909" y="297024"/>
                </a:cubicBezTo>
                <a:lnTo>
                  <a:pt x="2853891" y="298364"/>
                </a:lnTo>
                <a:lnTo>
                  <a:pt x="2831120" y="229716"/>
                </a:lnTo>
                <a:cubicBezTo>
                  <a:pt x="2890056" y="204490"/>
                  <a:pt x="2946759" y="191877"/>
                  <a:pt x="3001230" y="191877"/>
                </a:cubicBezTo>
                <a:close/>
                <a:moveTo>
                  <a:pt x="2538226" y="191877"/>
                </a:moveTo>
                <a:cubicBezTo>
                  <a:pt x="2576177" y="192547"/>
                  <a:pt x="2610891" y="200807"/>
                  <a:pt x="2642369" y="216657"/>
                </a:cubicBezTo>
                <a:cubicBezTo>
                  <a:pt x="2675185" y="234070"/>
                  <a:pt x="2700523" y="258180"/>
                  <a:pt x="2718383" y="288987"/>
                </a:cubicBezTo>
                <a:cubicBezTo>
                  <a:pt x="2736242" y="319795"/>
                  <a:pt x="2745395" y="352165"/>
                  <a:pt x="2745841" y="386098"/>
                </a:cubicBezTo>
                <a:cubicBezTo>
                  <a:pt x="2746288" y="413110"/>
                  <a:pt x="2740818" y="438894"/>
                  <a:pt x="2729433" y="463451"/>
                </a:cubicBezTo>
                <a:cubicBezTo>
                  <a:pt x="2712913" y="499616"/>
                  <a:pt x="2686571" y="528526"/>
                  <a:pt x="2650405" y="550181"/>
                </a:cubicBezTo>
                <a:cubicBezTo>
                  <a:pt x="2616249" y="570719"/>
                  <a:pt x="2578856" y="580988"/>
                  <a:pt x="2538226" y="580988"/>
                </a:cubicBezTo>
                <a:cubicBezTo>
                  <a:pt x="2503400" y="580988"/>
                  <a:pt x="2470249" y="572951"/>
                  <a:pt x="2438772" y="556878"/>
                </a:cubicBezTo>
                <a:cubicBezTo>
                  <a:pt x="2405732" y="540805"/>
                  <a:pt x="2379613" y="518815"/>
                  <a:pt x="2360414" y="490910"/>
                </a:cubicBezTo>
                <a:cubicBezTo>
                  <a:pt x="2339875" y="460772"/>
                  <a:pt x="2329606" y="426728"/>
                  <a:pt x="2329606" y="388777"/>
                </a:cubicBezTo>
                <a:cubicBezTo>
                  <a:pt x="2329606" y="328501"/>
                  <a:pt x="2351596" y="279834"/>
                  <a:pt x="2395574" y="242776"/>
                </a:cubicBezTo>
                <a:cubicBezTo>
                  <a:pt x="2436204" y="208397"/>
                  <a:pt x="2483755" y="191430"/>
                  <a:pt x="2538226" y="191877"/>
                </a:cubicBezTo>
                <a:close/>
                <a:moveTo>
                  <a:pt x="1401030" y="191877"/>
                </a:moveTo>
                <a:cubicBezTo>
                  <a:pt x="1467780" y="191877"/>
                  <a:pt x="1512093" y="206834"/>
                  <a:pt x="1533971" y="236749"/>
                </a:cubicBezTo>
                <a:cubicBezTo>
                  <a:pt x="1547366" y="254831"/>
                  <a:pt x="1555179" y="275593"/>
                  <a:pt x="1557412" y="299033"/>
                </a:cubicBezTo>
                <a:cubicBezTo>
                  <a:pt x="1557412" y="299033"/>
                  <a:pt x="1558528" y="308186"/>
                  <a:pt x="1560760" y="326492"/>
                </a:cubicBezTo>
                <a:lnTo>
                  <a:pt x="1560760" y="475841"/>
                </a:lnTo>
                <a:cubicBezTo>
                  <a:pt x="1560760" y="530312"/>
                  <a:pt x="1573150" y="560785"/>
                  <a:pt x="1597930" y="567259"/>
                </a:cubicBezTo>
                <a:lnTo>
                  <a:pt x="1597930" y="571277"/>
                </a:lnTo>
                <a:lnTo>
                  <a:pt x="1528613" y="571277"/>
                </a:lnTo>
                <a:cubicBezTo>
                  <a:pt x="1523925" y="566812"/>
                  <a:pt x="1518456" y="543483"/>
                  <a:pt x="1512205" y="501291"/>
                </a:cubicBezTo>
                <a:cubicBezTo>
                  <a:pt x="1485193" y="554869"/>
                  <a:pt x="1440545" y="581435"/>
                  <a:pt x="1378260" y="580988"/>
                </a:cubicBezTo>
                <a:cubicBezTo>
                  <a:pt x="1343211" y="580542"/>
                  <a:pt x="1312627" y="574514"/>
                  <a:pt x="1286507" y="562906"/>
                </a:cubicBezTo>
                <a:cubicBezTo>
                  <a:pt x="1238957" y="541921"/>
                  <a:pt x="1215181" y="510890"/>
                  <a:pt x="1215181" y="469814"/>
                </a:cubicBezTo>
                <a:cubicBezTo>
                  <a:pt x="1215181" y="446820"/>
                  <a:pt x="1224669" y="425165"/>
                  <a:pt x="1243645" y="404850"/>
                </a:cubicBezTo>
                <a:cubicBezTo>
                  <a:pt x="1262620" y="384535"/>
                  <a:pt x="1291530" y="369801"/>
                  <a:pt x="1330374" y="360648"/>
                </a:cubicBezTo>
                <a:cubicBezTo>
                  <a:pt x="1371004" y="351049"/>
                  <a:pt x="1419225" y="346249"/>
                  <a:pt x="1475035" y="346249"/>
                </a:cubicBezTo>
                <a:lnTo>
                  <a:pt x="1507182" y="346249"/>
                </a:lnTo>
                <a:lnTo>
                  <a:pt x="1507182" y="328501"/>
                </a:lnTo>
                <a:cubicBezTo>
                  <a:pt x="1507182" y="247687"/>
                  <a:pt x="1468785" y="207281"/>
                  <a:pt x="1391989" y="207281"/>
                </a:cubicBezTo>
                <a:cubicBezTo>
                  <a:pt x="1366540" y="207281"/>
                  <a:pt x="1343211" y="211522"/>
                  <a:pt x="1322003" y="220005"/>
                </a:cubicBezTo>
                <a:cubicBezTo>
                  <a:pt x="1297000" y="231168"/>
                  <a:pt x="1279475" y="246795"/>
                  <a:pt x="1269429" y="266886"/>
                </a:cubicBezTo>
                <a:cubicBezTo>
                  <a:pt x="1262062" y="281397"/>
                  <a:pt x="1258155" y="291443"/>
                  <a:pt x="1257709" y="297024"/>
                </a:cubicBezTo>
                <a:lnTo>
                  <a:pt x="1253691" y="298363"/>
                </a:lnTo>
                <a:lnTo>
                  <a:pt x="1230920" y="229716"/>
                </a:lnTo>
                <a:cubicBezTo>
                  <a:pt x="1289856" y="204490"/>
                  <a:pt x="1346559" y="191877"/>
                  <a:pt x="1401030" y="191877"/>
                </a:cubicBezTo>
                <a:close/>
                <a:moveTo>
                  <a:pt x="271574" y="102134"/>
                </a:moveTo>
                <a:cubicBezTo>
                  <a:pt x="317785" y="100794"/>
                  <a:pt x="364219" y="109724"/>
                  <a:pt x="410877" y="128923"/>
                </a:cubicBezTo>
                <a:cubicBezTo>
                  <a:pt x="434094" y="138522"/>
                  <a:pt x="455079" y="150689"/>
                  <a:pt x="473831" y="165423"/>
                </a:cubicBezTo>
                <a:lnTo>
                  <a:pt x="449721" y="231056"/>
                </a:lnTo>
                <a:lnTo>
                  <a:pt x="445703" y="229716"/>
                </a:lnTo>
                <a:cubicBezTo>
                  <a:pt x="439452" y="206053"/>
                  <a:pt x="424606" y="183394"/>
                  <a:pt x="401166" y="161739"/>
                </a:cubicBezTo>
                <a:cubicBezTo>
                  <a:pt x="370135" y="132941"/>
                  <a:pt x="326938" y="118542"/>
                  <a:pt x="271574" y="118542"/>
                </a:cubicBezTo>
                <a:cubicBezTo>
                  <a:pt x="220451" y="118542"/>
                  <a:pt x="177701" y="134169"/>
                  <a:pt x="143321" y="165423"/>
                </a:cubicBezTo>
                <a:cubicBezTo>
                  <a:pt x="115863" y="189979"/>
                  <a:pt x="96440" y="223577"/>
                  <a:pt x="85055" y="266217"/>
                </a:cubicBezTo>
                <a:cubicBezTo>
                  <a:pt x="79028" y="288094"/>
                  <a:pt x="76014" y="314325"/>
                  <a:pt x="76014" y="344909"/>
                </a:cubicBezTo>
                <a:cubicBezTo>
                  <a:pt x="76014" y="383307"/>
                  <a:pt x="82711" y="418579"/>
                  <a:pt x="96106" y="450726"/>
                </a:cubicBezTo>
                <a:cubicBezTo>
                  <a:pt x="110616" y="485775"/>
                  <a:pt x="133889" y="513960"/>
                  <a:pt x="165925" y="535279"/>
                </a:cubicBezTo>
                <a:cubicBezTo>
                  <a:pt x="197960" y="556599"/>
                  <a:pt x="233176" y="567705"/>
                  <a:pt x="271574" y="568598"/>
                </a:cubicBezTo>
                <a:cubicBezTo>
                  <a:pt x="295461" y="569045"/>
                  <a:pt x="320576" y="565138"/>
                  <a:pt x="346918" y="556878"/>
                </a:cubicBezTo>
                <a:cubicBezTo>
                  <a:pt x="395362" y="541698"/>
                  <a:pt x="431527" y="510890"/>
                  <a:pt x="455414" y="464456"/>
                </a:cubicBezTo>
                <a:lnTo>
                  <a:pt x="460772" y="462781"/>
                </a:lnTo>
                <a:lnTo>
                  <a:pt x="473831" y="522052"/>
                </a:lnTo>
                <a:cubicBezTo>
                  <a:pt x="423602" y="563129"/>
                  <a:pt x="356183" y="583667"/>
                  <a:pt x="271574" y="583667"/>
                </a:cubicBezTo>
                <a:cubicBezTo>
                  <a:pt x="237195" y="583667"/>
                  <a:pt x="203820" y="577974"/>
                  <a:pt x="171450" y="566589"/>
                </a:cubicBezTo>
                <a:cubicBezTo>
                  <a:pt x="137517" y="554534"/>
                  <a:pt x="108272" y="538461"/>
                  <a:pt x="83716" y="518369"/>
                </a:cubicBezTo>
                <a:cubicBezTo>
                  <a:pt x="27905" y="472827"/>
                  <a:pt x="0" y="415008"/>
                  <a:pt x="0" y="344909"/>
                </a:cubicBezTo>
                <a:cubicBezTo>
                  <a:pt x="0" y="275035"/>
                  <a:pt x="25170" y="217661"/>
                  <a:pt x="75512" y="172790"/>
                </a:cubicBezTo>
                <a:cubicBezTo>
                  <a:pt x="125853" y="127918"/>
                  <a:pt x="191207" y="104366"/>
                  <a:pt x="271574" y="102134"/>
                </a:cubicBezTo>
                <a:close/>
                <a:moveTo>
                  <a:pt x="1084771" y="78023"/>
                </a:moveTo>
                <a:cubicBezTo>
                  <a:pt x="1094370" y="78023"/>
                  <a:pt x="1102630" y="81484"/>
                  <a:pt x="1109551" y="88404"/>
                </a:cubicBezTo>
                <a:cubicBezTo>
                  <a:pt x="1116471" y="95325"/>
                  <a:pt x="1119932" y="103585"/>
                  <a:pt x="1119932" y="113184"/>
                </a:cubicBezTo>
                <a:cubicBezTo>
                  <a:pt x="1119932" y="122337"/>
                  <a:pt x="1116359" y="130430"/>
                  <a:pt x="1109216" y="137462"/>
                </a:cubicBezTo>
                <a:cubicBezTo>
                  <a:pt x="1102072" y="144494"/>
                  <a:pt x="1093924" y="148010"/>
                  <a:pt x="1084771" y="148010"/>
                </a:cubicBezTo>
                <a:cubicBezTo>
                  <a:pt x="1075618" y="148010"/>
                  <a:pt x="1067525" y="144494"/>
                  <a:pt x="1060493" y="137462"/>
                </a:cubicBezTo>
                <a:cubicBezTo>
                  <a:pt x="1053461" y="130430"/>
                  <a:pt x="1049945" y="122337"/>
                  <a:pt x="1049945" y="113184"/>
                </a:cubicBezTo>
                <a:cubicBezTo>
                  <a:pt x="1049945" y="103585"/>
                  <a:pt x="1053349" y="95325"/>
                  <a:pt x="1060158" y="88404"/>
                </a:cubicBezTo>
                <a:cubicBezTo>
                  <a:pt x="1066967" y="81484"/>
                  <a:pt x="1075171" y="78023"/>
                  <a:pt x="1084771" y="78023"/>
                </a:cubicBezTo>
                <a:close/>
                <a:moveTo>
                  <a:pt x="631292" y="54248"/>
                </a:moveTo>
                <a:cubicBezTo>
                  <a:pt x="631292" y="110505"/>
                  <a:pt x="630622" y="172901"/>
                  <a:pt x="629282" y="241437"/>
                </a:cubicBezTo>
                <a:cubicBezTo>
                  <a:pt x="628836" y="264207"/>
                  <a:pt x="628613" y="282737"/>
                  <a:pt x="628613" y="297024"/>
                </a:cubicBezTo>
                <a:cubicBezTo>
                  <a:pt x="645579" y="253492"/>
                  <a:pt x="675047" y="222573"/>
                  <a:pt x="717017" y="204267"/>
                </a:cubicBezTo>
                <a:cubicBezTo>
                  <a:pt x="736215" y="196007"/>
                  <a:pt x="757758" y="191877"/>
                  <a:pt x="781645" y="191877"/>
                </a:cubicBezTo>
                <a:cubicBezTo>
                  <a:pt x="828749" y="191877"/>
                  <a:pt x="866700" y="205830"/>
                  <a:pt x="895499" y="233735"/>
                </a:cubicBezTo>
                <a:cubicBezTo>
                  <a:pt x="922511" y="259854"/>
                  <a:pt x="936017" y="302605"/>
                  <a:pt x="936017" y="361988"/>
                </a:cubicBezTo>
                <a:cubicBezTo>
                  <a:pt x="936017" y="395474"/>
                  <a:pt x="935571" y="424049"/>
                  <a:pt x="934678" y="447713"/>
                </a:cubicBezTo>
                <a:cubicBezTo>
                  <a:pt x="934008" y="465572"/>
                  <a:pt x="935571" y="492138"/>
                  <a:pt x="939366" y="527410"/>
                </a:cubicBezTo>
                <a:cubicBezTo>
                  <a:pt x="944277" y="550181"/>
                  <a:pt x="956332" y="563910"/>
                  <a:pt x="975531" y="568598"/>
                </a:cubicBezTo>
                <a:lnTo>
                  <a:pt x="975531" y="572617"/>
                </a:lnTo>
                <a:cubicBezTo>
                  <a:pt x="967941" y="572617"/>
                  <a:pt x="956779" y="572393"/>
                  <a:pt x="942045" y="571947"/>
                </a:cubicBezTo>
                <a:cubicBezTo>
                  <a:pt x="927311" y="571500"/>
                  <a:pt x="916595" y="571277"/>
                  <a:pt x="909898" y="571277"/>
                </a:cubicBezTo>
                <a:cubicBezTo>
                  <a:pt x="903870" y="571277"/>
                  <a:pt x="893099" y="571500"/>
                  <a:pt x="877583" y="571947"/>
                </a:cubicBezTo>
                <a:cubicBezTo>
                  <a:pt x="862068" y="572393"/>
                  <a:pt x="849734" y="572617"/>
                  <a:pt x="840581" y="572617"/>
                </a:cubicBezTo>
                <a:lnTo>
                  <a:pt x="840581" y="568598"/>
                </a:lnTo>
                <a:cubicBezTo>
                  <a:pt x="858440" y="566366"/>
                  <a:pt x="869379" y="557436"/>
                  <a:pt x="873398" y="541809"/>
                </a:cubicBezTo>
                <a:cubicBezTo>
                  <a:pt x="878979" y="520824"/>
                  <a:pt x="881769" y="498835"/>
                  <a:pt x="881769" y="475841"/>
                </a:cubicBezTo>
                <a:lnTo>
                  <a:pt x="881769" y="361988"/>
                </a:lnTo>
                <a:cubicBezTo>
                  <a:pt x="881769" y="286978"/>
                  <a:pt x="860449" y="241325"/>
                  <a:pt x="817811" y="225028"/>
                </a:cubicBezTo>
                <a:cubicBezTo>
                  <a:pt x="799951" y="218108"/>
                  <a:pt x="781757" y="214648"/>
                  <a:pt x="763228" y="214648"/>
                </a:cubicBezTo>
                <a:cubicBezTo>
                  <a:pt x="733313" y="214648"/>
                  <a:pt x="707864" y="223689"/>
                  <a:pt x="686879" y="241772"/>
                </a:cubicBezTo>
                <a:cubicBezTo>
                  <a:pt x="665894" y="259854"/>
                  <a:pt x="651495" y="283518"/>
                  <a:pt x="643681" y="312763"/>
                </a:cubicBezTo>
                <a:cubicBezTo>
                  <a:pt x="639663" y="328390"/>
                  <a:pt x="636426" y="356518"/>
                  <a:pt x="633970" y="397148"/>
                </a:cubicBezTo>
                <a:cubicBezTo>
                  <a:pt x="635087" y="403399"/>
                  <a:pt x="635645" y="409985"/>
                  <a:pt x="635645" y="416905"/>
                </a:cubicBezTo>
                <a:cubicBezTo>
                  <a:pt x="635645" y="468251"/>
                  <a:pt x="637431" y="505086"/>
                  <a:pt x="641002" y="527410"/>
                </a:cubicBezTo>
                <a:cubicBezTo>
                  <a:pt x="642788" y="539242"/>
                  <a:pt x="646416" y="548730"/>
                  <a:pt x="651886" y="555873"/>
                </a:cubicBezTo>
                <a:cubicBezTo>
                  <a:pt x="657355" y="563017"/>
                  <a:pt x="665336" y="567259"/>
                  <a:pt x="675829" y="568598"/>
                </a:cubicBezTo>
                <a:lnTo>
                  <a:pt x="675829" y="572617"/>
                </a:lnTo>
                <a:cubicBezTo>
                  <a:pt x="667122" y="572617"/>
                  <a:pt x="654341" y="572393"/>
                  <a:pt x="637486" y="571947"/>
                </a:cubicBezTo>
                <a:cubicBezTo>
                  <a:pt x="620632" y="571500"/>
                  <a:pt x="607851" y="571277"/>
                  <a:pt x="599145" y="571277"/>
                </a:cubicBezTo>
                <a:cubicBezTo>
                  <a:pt x="592671" y="571277"/>
                  <a:pt x="583071" y="571500"/>
                  <a:pt x="570347" y="571947"/>
                </a:cubicBezTo>
                <a:cubicBezTo>
                  <a:pt x="557622" y="572393"/>
                  <a:pt x="548022" y="572617"/>
                  <a:pt x="541548" y="572617"/>
                </a:cubicBezTo>
                <a:lnTo>
                  <a:pt x="541548" y="568598"/>
                </a:lnTo>
                <a:cubicBezTo>
                  <a:pt x="562086" y="564803"/>
                  <a:pt x="574700" y="549511"/>
                  <a:pt x="579388" y="522722"/>
                </a:cubicBezTo>
                <a:cubicBezTo>
                  <a:pt x="582067" y="507095"/>
                  <a:pt x="583406" y="483989"/>
                  <a:pt x="583406" y="453405"/>
                </a:cubicBezTo>
                <a:lnTo>
                  <a:pt x="583406" y="361988"/>
                </a:lnTo>
                <a:cubicBezTo>
                  <a:pt x="583406" y="333189"/>
                  <a:pt x="582513" y="263314"/>
                  <a:pt x="580727" y="152363"/>
                </a:cubicBezTo>
                <a:cubicBezTo>
                  <a:pt x="580281" y="114412"/>
                  <a:pt x="568560" y="93762"/>
                  <a:pt x="545567" y="90413"/>
                </a:cubicBezTo>
                <a:lnTo>
                  <a:pt x="545567" y="85056"/>
                </a:lnTo>
                <a:cubicBezTo>
                  <a:pt x="577267" y="80367"/>
                  <a:pt x="605842" y="70098"/>
                  <a:pt x="631292" y="54248"/>
                </a:cubicBezTo>
                <a:close/>
                <a:moveTo>
                  <a:pt x="2234133" y="0"/>
                </a:moveTo>
                <a:cubicBezTo>
                  <a:pt x="2233687" y="24780"/>
                  <a:pt x="2232794" y="60499"/>
                  <a:pt x="2231454" y="107157"/>
                </a:cubicBezTo>
                <a:lnTo>
                  <a:pt x="2294408" y="107157"/>
                </a:lnTo>
                <a:lnTo>
                  <a:pt x="2294408" y="137294"/>
                </a:lnTo>
                <a:lnTo>
                  <a:pt x="2231454" y="137294"/>
                </a:lnTo>
                <a:cubicBezTo>
                  <a:pt x="2232347" y="197123"/>
                  <a:pt x="2232347" y="249697"/>
                  <a:pt x="2231454" y="295015"/>
                </a:cubicBezTo>
                <a:cubicBezTo>
                  <a:pt x="2231008" y="305507"/>
                  <a:pt x="2231231" y="324483"/>
                  <a:pt x="2232124" y="351942"/>
                </a:cubicBezTo>
                <a:cubicBezTo>
                  <a:pt x="2232124" y="351942"/>
                  <a:pt x="2232124" y="372480"/>
                  <a:pt x="2232124" y="413556"/>
                </a:cubicBezTo>
                <a:cubicBezTo>
                  <a:pt x="2232124" y="439676"/>
                  <a:pt x="2233240" y="467135"/>
                  <a:pt x="2235473" y="495933"/>
                </a:cubicBezTo>
                <a:cubicBezTo>
                  <a:pt x="2236812" y="511337"/>
                  <a:pt x="2238933" y="523838"/>
                  <a:pt x="2241835" y="533438"/>
                </a:cubicBezTo>
                <a:cubicBezTo>
                  <a:pt x="2247193" y="551297"/>
                  <a:pt x="2257462" y="563017"/>
                  <a:pt x="2272643" y="568598"/>
                </a:cubicBezTo>
                <a:lnTo>
                  <a:pt x="2272643" y="571277"/>
                </a:lnTo>
                <a:lnTo>
                  <a:pt x="2199307" y="571277"/>
                </a:lnTo>
                <a:cubicBezTo>
                  <a:pt x="2194619" y="561231"/>
                  <a:pt x="2189820" y="542032"/>
                  <a:pt x="2184908" y="513681"/>
                </a:cubicBezTo>
                <a:cubicBezTo>
                  <a:pt x="2182453" y="500956"/>
                  <a:pt x="2181002" y="493812"/>
                  <a:pt x="2180555" y="492249"/>
                </a:cubicBezTo>
                <a:cubicBezTo>
                  <a:pt x="2149078" y="548506"/>
                  <a:pt x="2101304" y="578086"/>
                  <a:pt x="2037234" y="580988"/>
                </a:cubicBezTo>
                <a:cubicBezTo>
                  <a:pt x="2002185" y="582328"/>
                  <a:pt x="1967694" y="574068"/>
                  <a:pt x="1933761" y="556208"/>
                </a:cubicBezTo>
                <a:cubicBezTo>
                  <a:pt x="1902284" y="539688"/>
                  <a:pt x="1877504" y="516918"/>
                  <a:pt x="1859421" y="487896"/>
                </a:cubicBezTo>
                <a:cubicBezTo>
                  <a:pt x="1841339" y="458875"/>
                  <a:pt x="1832297" y="426728"/>
                  <a:pt x="1832297" y="391456"/>
                </a:cubicBezTo>
                <a:cubicBezTo>
                  <a:pt x="1832297" y="345021"/>
                  <a:pt x="1846250" y="303721"/>
                  <a:pt x="1874155" y="267556"/>
                </a:cubicBezTo>
                <a:cubicBezTo>
                  <a:pt x="1902061" y="231391"/>
                  <a:pt x="1938449" y="208062"/>
                  <a:pt x="1983321" y="197570"/>
                </a:cubicBezTo>
                <a:cubicBezTo>
                  <a:pt x="1998724" y="193775"/>
                  <a:pt x="2016695" y="191877"/>
                  <a:pt x="2037234" y="191877"/>
                </a:cubicBezTo>
                <a:cubicBezTo>
                  <a:pt x="2066478" y="191877"/>
                  <a:pt x="2093267" y="197458"/>
                  <a:pt x="2117601" y="208620"/>
                </a:cubicBezTo>
                <a:cubicBezTo>
                  <a:pt x="2140372" y="218666"/>
                  <a:pt x="2161356" y="235074"/>
                  <a:pt x="2180555" y="257845"/>
                </a:cubicBezTo>
                <a:lnTo>
                  <a:pt x="2180555" y="137294"/>
                </a:lnTo>
                <a:lnTo>
                  <a:pt x="2031206" y="137294"/>
                </a:lnTo>
                <a:lnTo>
                  <a:pt x="2031206" y="107157"/>
                </a:lnTo>
                <a:lnTo>
                  <a:pt x="2180555" y="107157"/>
                </a:lnTo>
                <a:cubicBezTo>
                  <a:pt x="2180555" y="99343"/>
                  <a:pt x="2179662" y="87846"/>
                  <a:pt x="2177876" y="72666"/>
                </a:cubicBezTo>
                <a:cubicBezTo>
                  <a:pt x="2174751" y="46100"/>
                  <a:pt x="2162919" y="32817"/>
                  <a:pt x="2142381" y="32817"/>
                </a:cubicBezTo>
                <a:lnTo>
                  <a:pt x="2142381" y="27459"/>
                </a:lnTo>
                <a:lnTo>
                  <a:pt x="2143720" y="27459"/>
                </a:lnTo>
                <a:cubicBezTo>
                  <a:pt x="2184350" y="18306"/>
                  <a:pt x="2214488" y="9153"/>
                  <a:pt x="2234133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0">
            <a:noFill/>
          </a:ln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4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mherst" panose="02040603050506020204" pitchFamily="18" charset="0"/>
            </a:endParaRPr>
          </a:p>
        </p:txBody>
      </p:sp>
      <p:sp>
        <p:nvSpPr>
          <p:cNvPr id="9" name="矩形 29">
            <a:extLst>
              <a:ext uri="{FF2B5EF4-FFF2-40B4-BE49-F238E27FC236}">
                <a16:creationId xmlns:a16="http://schemas.microsoft.com/office/drawing/2014/main" xmlns="" id="{36DA6FD5-DAD1-4F23-9E2E-558B290F7B4C}"/>
              </a:ext>
            </a:extLst>
          </p:cNvPr>
          <p:cNvSpPr/>
          <p:nvPr/>
        </p:nvSpPr>
        <p:spPr>
          <a:xfrm>
            <a:off x="1466850" y="2015101"/>
            <a:ext cx="9696450" cy="85129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400" b="1" i="1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Bài chia 7 đoạn theo tranh.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733992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234534" y="231819"/>
            <a:ext cx="11807211" cy="6452316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CFDFD"/>
              </a:clrFrom>
              <a:clrTo>
                <a:srgbClr val="FCFDFD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48" y="808698"/>
            <a:ext cx="1563907" cy="59894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90" y="1407641"/>
            <a:ext cx="11458098" cy="847299"/>
          </a:xfrm>
          <a:prstGeom prst="rect">
            <a:avLst/>
          </a:prstGeom>
        </p:spPr>
      </p:pic>
      <p:pic>
        <p:nvPicPr>
          <p:cNvPr id="2052" name="Picture 4" descr="Tuệ Tĩnh Danh Y Thời Trầ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719" y="2390114"/>
            <a:ext cx="4158847" cy="415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163196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7</Words>
  <Application>Microsoft Office PowerPoint</Application>
  <PresentationFormat>Widescreen</PresentationFormat>
  <Paragraphs>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Myriad Pro</vt:lpstr>
      <vt:lpstr>SFU Jamaica</vt:lpstr>
      <vt:lpstr>Times New Roman</vt:lpstr>
      <vt:lpstr>UTM Amherst</vt:lpstr>
      <vt:lpstr>UTM Aristote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Toshiba</cp:lastModifiedBy>
  <cp:revision>13</cp:revision>
  <dcterms:created xsi:type="dcterms:W3CDTF">2025-03-26T12:39:45Z</dcterms:created>
  <dcterms:modified xsi:type="dcterms:W3CDTF">2025-03-30T03:36:29Z</dcterms:modified>
</cp:coreProperties>
</file>